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25/04/2022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1.wdp"/><Relationship Id="rId5" Type="http://schemas.openxmlformats.org/officeDocument/2006/relationships/image" Target="../media/image10.jpeg"/><Relationship Id="rId10" Type="http://schemas.openxmlformats.org/officeDocument/2006/relationships/image" Target="../media/image38.png"/><Relationship Id="rId4" Type="http://schemas.openxmlformats.org/officeDocument/2006/relationships/image" Target="../media/image5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0.jpeg"/><Relationship Id="rId10" Type="http://schemas.openxmlformats.org/officeDocument/2006/relationships/image" Target="../media/image47.jpeg"/><Relationship Id="rId4" Type="http://schemas.openxmlformats.org/officeDocument/2006/relationships/image" Target="../media/image5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0.jpeg"/><Relationship Id="rId10" Type="http://schemas.openxmlformats.org/officeDocument/2006/relationships/image" Target="../media/image55.jpeg"/><Relationship Id="rId4" Type="http://schemas.openxmlformats.org/officeDocument/2006/relationships/image" Target="../media/image5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10" Type="http://schemas.openxmlformats.org/officeDocument/2006/relationships/image" Target="../media/image60.jpeg"/><Relationship Id="rId4" Type="http://schemas.openxmlformats.org/officeDocument/2006/relationships/image" Target="../media/image5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0.jpeg"/><Relationship Id="rId10" Type="http://schemas.openxmlformats.org/officeDocument/2006/relationships/image" Target="../media/image67.jpeg"/><Relationship Id="rId4" Type="http://schemas.openxmlformats.org/officeDocument/2006/relationships/image" Target="../media/image5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1.jpeg"/><Relationship Id="rId7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37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image" Target="../media/image17.jpeg"/><Relationship Id="rId4" Type="http://schemas.openxmlformats.org/officeDocument/2006/relationships/image" Target="../media/image5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0.jpeg"/><Relationship Id="rId10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jpeg"/><Relationship Id="rId10" Type="http://schemas.openxmlformats.org/officeDocument/2006/relationships/image" Target="../media/image32.jpeg"/><Relationship Id="rId4" Type="http://schemas.openxmlformats.org/officeDocument/2006/relationships/image" Target="../media/image5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</a:t>
            </a:r>
          </a:p>
          <a:p>
            <a:pPr algn="ctr"/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01/05/2022)</a:t>
            </a:r>
            <a:endParaRPr lang="en-US" sz="44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7463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3891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33536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2232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4463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6511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8453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đỏ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62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D0E08877-A0CD-4D6D-B3B0-25A52A26F032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37" y="317124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F9074C-35B5-4CE3-90D4-CF7F073BE49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2" name="Picture 2" descr="3 cách làm bí đỏ xào tỏi, trứng, tôm đơn giản thơm ngon - Ẩm thực - Việt  Giải Trí">
            <a:extLst>
              <a:ext uri="{FF2B5EF4-FFF2-40B4-BE49-F238E27FC236}">
                <a16:creationId xmlns:a16="http://schemas.microsoft.com/office/drawing/2014/main" id="{F3CFF810-9AEE-4488-9075-857A3B2E61B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49976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2" y="124025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39170A-A7CC-4D3E-8D3C-C3BB38D7CEC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1683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65527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17941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48937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8683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bò rau củ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0731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6893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3399C890-7511-432E-B286-74AAF227EA0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17" y="317883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0F8B3-14D3-4E58-9D0B-2FC3199EC036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2101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837464" y="303037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B995C1-008B-4B6E-BC1B-C572D7DB29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1836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82649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77267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66059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8836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0884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28262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xào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lá hẹ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38975E02-9E67-4757-8B2E-06005800930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36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B900CF43-F3EB-4906-B0ED-032A1DFB9E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72D4AF-07A9-4460-ACB8-04A3439F2C2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hầm nấm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Canh bí xanh nấu thịt bò bằm của QUÂN NGUYỄN - Cookpad">
            <a:extLst>
              <a:ext uri="{FF2B5EF4-FFF2-40B4-BE49-F238E27FC236}">
                <a16:creationId xmlns:a16="http://schemas.microsoft.com/office/drawing/2014/main" id="{EE2DF1BD-A515-433C-ACCB-1228FD0C047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12322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món gà nấu nấm vừa bổ vừa ngon — Tối nay ăn gì">
            <a:extLst>
              <a:ext uri="{FF2B5EF4-FFF2-40B4-BE49-F238E27FC236}">
                <a16:creationId xmlns:a16="http://schemas.microsoft.com/office/drawing/2014/main" id="{7BA2C8AF-D523-4670-A4E3-5780D4C011C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7725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7 Món Cháo Gà Cho Bé ăn Dặm Dinh Dưỡng, Dễ Làm">
            <a:extLst>
              <a:ext uri="{FF2B5EF4-FFF2-40B4-BE49-F238E27FC236}">
                <a16:creationId xmlns:a16="http://schemas.microsoft.com/office/drawing/2014/main" id="{2F5FD4BB-3335-4422-B8D7-69A9644884D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299698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D4BB1-FA6D-44EF-8932-BF14C800BF4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5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04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67054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28068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50464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742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cà rốt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94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4 món cháo tôm cho bé ăn dặm tăng cân vù vù">
            <a:extLst>
              <a:ext uri="{FF2B5EF4-FFF2-40B4-BE49-F238E27FC236}">
                <a16:creationId xmlns:a16="http://schemas.microsoft.com/office/drawing/2014/main" id="{28BCE30B-3A9A-4FD2-879A-B8B6539A13D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97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37" y="49860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DB5669-3050-4C3F-A28A-F13E2D2795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bò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5BD384-86D6-42F7-BD81-B1DDD317B1D8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4098" name="Picture 2" descr="Cách nấu bún bò Huế thơm ngon chuẩn vị, đơn giản tại nhà">
            <a:extLst>
              <a:ext uri="{FF2B5EF4-FFF2-40B4-BE49-F238E27FC236}">
                <a16:creationId xmlns:a16="http://schemas.microsoft.com/office/drawing/2014/main" id="{15BFE097-923F-4F32-98A7-A0C1AC8CC3E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521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9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795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18763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63005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heo củ dền, cải bó xôi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3175061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ấu cháo củ dền cho bé ăn dặm cần chú ý điều gì? - Review dùm bạn">
            <a:extLst>
              <a:ext uri="{FF2B5EF4-FFF2-40B4-BE49-F238E27FC236}">
                <a16:creationId xmlns:a16="http://schemas.microsoft.com/office/drawing/2014/main" id="{C7C25DC9-4298-45C3-A070-D4090B060AE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83" y="31885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65535B-F164-487A-A408-328077411354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thịt hấp vân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bò bí đỏ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9E3D02B-6E40-4C89-BC04-656513CCB35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51" y="299295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6 thực phẩm giàu sắt hơn cả thịt bò, phụ nữ ăn sẽ tránh tai biến">
            <a:extLst>
              <a:ext uri="{FF2B5EF4-FFF2-40B4-BE49-F238E27FC236}">
                <a16:creationId xmlns:a16="http://schemas.microsoft.com/office/drawing/2014/main" id="{EE5E8A35-AA16-4221-8D20-189AE4F7CEE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12442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ách nấu cháo thịt bò cho bé ăn dặm thơm ngon">
            <a:extLst>
              <a:ext uri="{FF2B5EF4-FFF2-40B4-BE49-F238E27FC236}">
                <a16:creationId xmlns:a16="http://schemas.microsoft.com/office/drawing/2014/main" id="{F53378B5-58F9-413A-AE02-3D53EC4C2AC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3004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D607CE-F97E-4376-815F-C32A05C5197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84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6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74287D-DD44-43D4-AB4A-64E12846416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1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2992186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10 cách nấu cháo tôm thơm ngon, bổ dưỡng cho bé ăn dặm - QuanTriMang.com">
            <a:extLst>
              <a:ext uri="{FF2B5EF4-FFF2-40B4-BE49-F238E27FC236}">
                <a16:creationId xmlns:a16="http://schemas.microsoft.com/office/drawing/2014/main" id="{658A35A2-C4D6-4112-8F1D-7A2FACBDAD7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3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3803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22233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921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6110357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592132" y="6381000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78803" y="4529428"/>
            <a:ext cx="252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nấu bầu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802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6393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814F2-50E1-494F-A501-308D68821A4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082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7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89620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rau cải xanh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148862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2637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57732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0978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320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525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719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4" name="Picture 4" descr="Cháo ngao cho bé - món cháo giàu dinh dưỡng ngon và lạ miệng">
            <a:extLst>
              <a:ext uri="{FF2B5EF4-FFF2-40B4-BE49-F238E27FC236}">
                <a16:creationId xmlns:a16="http://schemas.microsoft.com/office/drawing/2014/main" id="{619153F5-9094-4E5E-B97C-461CD190E03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352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31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EDBCFC4B-5142-4601-BF86-4A3052B208D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665" y="31748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2926835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59607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8987DB-F940-4097-A6D1-9E79C5B3385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5428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39339-99F7-48A0-8195-53ED1C6160D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2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1677A7B6-52B9-408D-886A-76AD9D2FA87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347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CC30262-69D0-4A1A-9D32-40B44B90D3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92" y="388913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ị Tết Hà Nội với món hạnh nhân xào - Nhịp sống Hà Nội">
            <a:extLst>
              <a:ext uri="{FF2B5EF4-FFF2-40B4-BE49-F238E27FC236}">
                <a16:creationId xmlns:a16="http://schemas.microsoft.com/office/drawing/2014/main" id="{5FDE9BEC-AA71-4D28-A849-1FBEC884BB9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121228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A6171056-373D-4607-A93F-7DCA2B71516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6" name="Picture 12" descr="Cơm rang thập cẩm giàu dinh dưỡng cho ngày mới">
            <a:extLst>
              <a:ext uri="{FF2B5EF4-FFF2-40B4-BE49-F238E27FC236}">
                <a16:creationId xmlns:a16="http://schemas.microsoft.com/office/drawing/2014/main" id="{113F2A64-9C6A-4558-80F1-96910673499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21034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Gợi Ý: Cách bày hoa quả tráng miệng độc đáo - Thích ăn những món tráng miệng  ngon">
            <a:extLst>
              <a:ext uri="{FF2B5EF4-FFF2-40B4-BE49-F238E27FC236}">
                <a16:creationId xmlns:a16="http://schemas.microsoft.com/office/drawing/2014/main" id="{E2C68371-7B05-4F66-B00E-028AD6606AE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388913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THỰC ĐƠN BUFFET TRƯA THỨ 6 TUẦN 4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65346" y="344874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Gà chiên KFC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9F243-8785-4795-8029-F1CD5795D84A}"/>
              </a:ext>
            </a:extLst>
          </p:cNvPr>
          <p:cNvSpPr txBox="1"/>
          <p:nvPr/>
        </p:nvSpPr>
        <p:spPr>
          <a:xfrm>
            <a:off x="4207738" y="25996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Thịt bò thịt lợn xào hạnh nhân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BE00C-85AC-4B4A-BB7F-55D529321DD8}"/>
              </a:ext>
            </a:extLst>
          </p:cNvPr>
          <p:cNvSpPr txBox="1"/>
          <p:nvPr/>
        </p:nvSpPr>
        <p:spPr>
          <a:xfrm>
            <a:off x="4217381" y="438361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Cá chiên xù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FC98-0D78-464E-B2B5-CB28B5A8EEFE}"/>
              </a:ext>
            </a:extLst>
          </p:cNvPr>
          <p:cNvSpPr txBox="1"/>
          <p:nvPr/>
        </p:nvSpPr>
        <p:spPr>
          <a:xfrm>
            <a:off x="494017" y="5262189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Trứng thịt hấp vân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9B128-C41F-45DB-9F8E-76AB4BC77F71}"/>
              </a:ext>
            </a:extLst>
          </p:cNvPr>
          <p:cNvSpPr txBox="1"/>
          <p:nvPr/>
        </p:nvSpPr>
        <p:spPr>
          <a:xfrm>
            <a:off x="4195559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Cháo tôm thịt cà rốt đậu xanh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8D743-D5D8-4336-872D-A1F724AE9A05}"/>
              </a:ext>
            </a:extLst>
          </p:cNvPr>
          <p:cNvSpPr txBox="1"/>
          <p:nvPr/>
        </p:nvSpPr>
        <p:spPr>
          <a:xfrm>
            <a:off x="7902944" y="344874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Cơm rang thập cẩm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811235-5FEE-4E3A-8429-F749CDF2A9EC}"/>
              </a:ext>
            </a:extLst>
          </p:cNvPr>
          <p:cNvSpPr txBox="1"/>
          <p:nvPr/>
        </p:nvSpPr>
        <p:spPr>
          <a:xfrm>
            <a:off x="7902944" y="5262189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Hoa quả tráng miệng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minh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họa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6146" name="Picture 2" descr="Top những thương hiệu gà rán được ưa chuộng nhất hiện nay - Tổng Hợp">
            <a:extLst>
              <a:ext uri="{FF2B5EF4-FFF2-40B4-BE49-F238E27FC236}">
                <a16:creationId xmlns:a16="http://schemas.microsoft.com/office/drawing/2014/main" id="{47896310-B783-42BA-8A24-1A8AED1ECD0E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47" y="21034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cách làm món cá chiên xù ngon - giòn tan - đậm vị">
            <a:extLst>
              <a:ext uri="{FF2B5EF4-FFF2-40B4-BE49-F238E27FC236}">
                <a16:creationId xmlns:a16="http://schemas.microsoft.com/office/drawing/2014/main" id="{FD98B77D-BCB3-4B61-8B45-6771685E808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68" y="299766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6" name="Picture 2" descr="Cách nấu súp gà bắp non thơm ngon, bổ dưỡng cho cả nhà">
            <a:extLst>
              <a:ext uri="{FF2B5EF4-FFF2-40B4-BE49-F238E27FC236}">
                <a16:creationId xmlns:a16="http://schemas.microsoft.com/office/drawing/2014/main" id="{2BA75395-9AB4-4074-8658-270A34DDFC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31936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67300" y="2684589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Súp gà ngô non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444282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067299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0EF1A-9AD8-43D5-A262-671E284A105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7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4CA3E157-780D-47F0-BCF1-8BAFFBC2BF95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067299" y="30610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1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924302" y="2612508"/>
            <a:ext cx="27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6" y="4496572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2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5" y="4541031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cải xanh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0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5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2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30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Cách nấu cháo ngao thơm ngon bổ dưỡng — Tối nay ăn gì">
            <a:extLst>
              <a:ext uri="{FF2B5EF4-FFF2-40B4-BE49-F238E27FC236}">
                <a16:creationId xmlns:a16="http://schemas.microsoft.com/office/drawing/2014/main" id="{81628C03-76DE-4B96-ACFC-2EE9533ADE52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01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637355-B558-404A-95F2-28F11033BD9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026" name="Picture 2" descr="Cách Nấu Cháo Sườn Ngon Như Nhà Hàng Cao Cấp">
            <a:extLst>
              <a:ext uri="{FF2B5EF4-FFF2-40B4-BE49-F238E27FC236}">
                <a16:creationId xmlns:a16="http://schemas.microsoft.com/office/drawing/2014/main" id="{2B596A19-C3E6-4392-8CA8-29F541F5EF7B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21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499968" y="438465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đậu sốt cà chua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mồng tơi nấu tôm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sườn heo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đậu 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Ngày mưa ngất ngây với đậu hủ non sốt chua cay | Phụ nữ - Báo Người Lao Động">
            <a:extLst>
              <a:ext uri="{FF2B5EF4-FFF2-40B4-BE49-F238E27FC236}">
                <a16:creationId xmlns:a16="http://schemas.microsoft.com/office/drawing/2014/main" id="{C951C271-ACAD-4469-8E45-FEBD18BC145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Thanh mát canh mồng tơi nấu tôm">
            <a:extLst>
              <a:ext uri="{FF2B5EF4-FFF2-40B4-BE49-F238E27FC236}">
                <a16:creationId xmlns:a16="http://schemas.microsoft.com/office/drawing/2014/main" id="{61AAD0AC-4F47-4830-9EFF-13761F565E8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123643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Picture 2" descr="Học ngay cách nấu cháo thịt bò đậu xanh, cà rốt, bí đỏ ngon cho bé">
            <a:extLst>
              <a:ext uri="{FF2B5EF4-FFF2-40B4-BE49-F238E27FC236}">
                <a16:creationId xmlns:a16="http://schemas.microsoft.com/office/drawing/2014/main" id="{3A1CE76C-78BD-4449-B4FC-C247428E270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475419-E311-44A9-B61A-5E56BADCCF9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4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7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3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heo rau củ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2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5DE41418-0104-460A-B7D8-11FF7DCF570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19" y="318140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00" y="49998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8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3EBAA1-E2FF-4464-B7D3-C84B86C2283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360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347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51F03-9C2A-4F32-A67F-DF168DEF5D2E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3090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9518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37356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7859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0090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2138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4080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30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2" name="Picture 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372399D3-8B4A-4C75-89CE-DAF41BFB8F6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45" y="31657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8" y="498792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47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D3940A-39A5-481D-B1CA-0FAC7501E14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hầm củ quả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837463" y="638836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ngọt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rau củ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8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CB015576-AC28-4CD9-A934-5D1869D066E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12427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2" name="Picture 2" descr="Mách bạn công thức làm món thịt bò hầm rau củ tuyệt ngon">
            <a:extLst>
              <a:ext uri="{FF2B5EF4-FFF2-40B4-BE49-F238E27FC236}">
                <a16:creationId xmlns:a16="http://schemas.microsoft.com/office/drawing/2014/main" id="{B0E7C7CF-1E50-4523-AB80-99483451F0A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9219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137AB066-5202-4516-A42B-82A719DE7D7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299674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C4A3FE-0ABE-4E05-82F5-4CB3271713A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1087</Words>
  <Application>Microsoft Office PowerPoint</Application>
  <PresentationFormat>Widescreen</PresentationFormat>
  <Paragraphs>219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UTM Seagull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21</cp:revision>
  <dcterms:created xsi:type="dcterms:W3CDTF">2021-07-21T01:25:22Z</dcterms:created>
  <dcterms:modified xsi:type="dcterms:W3CDTF">2022-04-25T08:16:29Z</dcterms:modified>
</cp:coreProperties>
</file>