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63" r:id="rId4"/>
    <p:sldId id="291" r:id="rId5"/>
    <p:sldId id="284" r:id="rId6"/>
    <p:sldId id="266" r:id="rId7"/>
    <p:sldId id="265" r:id="rId8"/>
    <p:sldId id="286" r:id="rId9"/>
    <p:sldId id="268" r:id="rId10"/>
    <p:sldId id="269" r:id="rId11"/>
    <p:sldId id="293" r:id="rId12"/>
    <p:sldId id="287" r:id="rId13"/>
    <p:sldId id="299" r:id="rId14"/>
    <p:sldId id="278" r:id="rId15"/>
    <p:sldId id="298" r:id="rId16"/>
    <p:sldId id="288" r:id="rId17"/>
    <p:sldId id="292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56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CE557-4DAC-43EE-BDFE-D476FFB4AA0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BF5DD-62B2-41DE-8889-0AE38BE7D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3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8D9A-FC47-4A31-BE29-FADA94FCB4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3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9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2CE262-A74D-4F01-8808-A75F8C6D0A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3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1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1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6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5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84BF3-3A7A-4C74-926E-4697DAF4832C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06C17-CF3A-4625-87DF-C41F3D16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6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audio" Target="../media/media7.m4a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1" Type="http://schemas.microsoft.com/office/2007/relationships/media" Target="../media/media7.m4a"/><Relationship Id="rId6" Type="http://schemas.openxmlformats.org/officeDocument/2006/relationships/audio" Target="../media/media6.mp3"/><Relationship Id="rId11" Type="http://schemas.openxmlformats.org/officeDocument/2006/relationships/image" Target="../media/image24.jpeg"/><Relationship Id="rId5" Type="http://schemas.microsoft.com/office/2007/relationships/media" Target="../media/media6.mp3"/><Relationship Id="rId15" Type="http://schemas.openxmlformats.org/officeDocument/2006/relationships/image" Target="../media/image35.jpeg"/><Relationship Id="rId10" Type="http://schemas.openxmlformats.org/officeDocument/2006/relationships/image" Target="../media/image34.png"/><Relationship Id="rId19" Type="http://schemas.openxmlformats.org/officeDocument/2006/relationships/image" Target="../media/image39.jpe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43.png"/><Relationship Id="rId4" Type="http://schemas.openxmlformats.org/officeDocument/2006/relationships/audio" Target="../media/media9.m4a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.jp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3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Luu%20tuan\tai%20lieu%20lam%20SKKN\giao%20an\giao%20an%20chuan%201\chuan%202\MGN\C&#272;%20T&#7871;t%20v&#224;%20MX\M&#249;a%20Xu&#226;n%20&#416;i.mp3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3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6" Type="http://schemas.openxmlformats.org/officeDocument/2006/relationships/image" Target="../media/image10.png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19.png"/><Relationship Id="rId5" Type="http://schemas.microsoft.com/office/2007/relationships/media" Target="../media/media5.mp3"/><Relationship Id="rId1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eg"/><Relationship Id="rId3" Type="http://schemas.microsoft.com/office/2007/relationships/media" Target="../media/media6.mp3"/><Relationship Id="rId7" Type="http://schemas.microsoft.com/office/2007/relationships/media" Target="../media/media4.mp3"/><Relationship Id="rId12" Type="http://schemas.openxmlformats.org/officeDocument/2006/relationships/image" Target="../media/image22.gif"/><Relationship Id="rId2" Type="http://schemas.openxmlformats.org/officeDocument/2006/relationships/audio" Target="../media/media5.mp3"/><Relationship Id="rId16" Type="http://schemas.openxmlformats.org/officeDocument/2006/relationships/image" Target="../media/image25.gif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7.jpe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21" Type="http://schemas.openxmlformats.org/officeDocument/2006/relationships/image" Target="../media/image25.gif"/><Relationship Id="rId7" Type="http://schemas.microsoft.com/office/2007/relationships/media" Target="../media/media4.mp3"/><Relationship Id="rId12" Type="http://schemas.openxmlformats.org/officeDocument/2006/relationships/image" Target="../media/image26.png"/><Relationship Id="rId17" Type="http://schemas.openxmlformats.org/officeDocument/2006/relationships/image" Target="../media/image18.png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microsoft.com/office/2007/relationships/media" Target="../media/media5.mp3"/><Relationship Id="rId6" Type="http://schemas.openxmlformats.org/officeDocument/2006/relationships/audio" Target="../media/media6.mp3"/><Relationship Id="rId11" Type="http://schemas.openxmlformats.org/officeDocument/2006/relationships/image" Target="../media/image21.png"/><Relationship Id="rId5" Type="http://schemas.microsoft.com/office/2007/relationships/media" Target="../media/media6.mp3"/><Relationship Id="rId15" Type="http://schemas.microsoft.com/office/2007/relationships/hdphoto" Target="../media/hdphoto1.wdp"/><Relationship Id="rId10" Type="http://schemas.openxmlformats.org/officeDocument/2006/relationships/image" Target="../media/image3.jp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486742"/>
            <a:ext cx="6324600" cy="223765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en-US" sz="2000" b="1" i="1" dirty="0">
              <a:solidFill>
                <a:srgbClr val="008000"/>
              </a:solidFill>
            </a:endParaRPr>
          </a:p>
          <a:p>
            <a:pPr algn="ctr">
              <a:buFontTx/>
              <a:buNone/>
            </a:pPr>
            <a:r>
              <a:rPr lang="en-US" sz="51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1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1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1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1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5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endParaRPr lang="en-US" sz="5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2468" name="WordArt 4"/>
          <p:cNvSpPr>
            <a:spLocks noChangeArrowheads="1" noChangeShapeType="1" noTextEdit="1"/>
          </p:cNvSpPr>
          <p:nvPr/>
        </p:nvSpPr>
        <p:spPr bwMode="auto">
          <a:xfrm>
            <a:off x="1676401" y="1623142"/>
            <a:ext cx="6096000" cy="86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58"/>
              </a:avLst>
            </a:prstTxWarp>
          </a:bodyPr>
          <a:lstStyle/>
          <a:p>
            <a:pPr algn="ctr"/>
            <a:r>
              <a:rPr lang="en-US" sz="19900" b="1" kern="10" dirty="0">
                <a:gradFill rotWithShape="0">
                  <a:gsLst>
                    <a:gs pos="0">
                      <a:srgbClr val="FF3300"/>
                    </a:gs>
                    <a:gs pos="100000">
                      <a:srgbClr val="CC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468539"/>
            <a:ext cx="5210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ĐÔ THỊ VIỆT HƯNG</a:t>
            </a:r>
          </a:p>
        </p:txBody>
      </p:sp>
    </p:spTree>
    <p:extLst>
      <p:ext uri="{BB962C8B-B14F-4D97-AF65-F5344CB8AC3E}">
        <p14:creationId xmlns:p14="http://schemas.microsoft.com/office/powerpoint/2010/main" val="28396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3200400"/>
            <a:ext cx="7848600" cy="1066800"/>
            <a:chOff x="76200" y="3200400"/>
            <a:chExt cx="7848600" cy="1066800"/>
          </a:xfrm>
        </p:grpSpPr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76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1219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2362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3505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4724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>
              <a:off x="5867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8" name="Rectangle 12"/>
            <p:cNvSpPr>
              <a:spLocks noChangeArrowheads="1"/>
            </p:cNvSpPr>
            <p:nvPr/>
          </p:nvSpPr>
          <p:spPr bwMode="auto">
            <a:xfrm>
              <a:off x="7010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5791" name="Picture 15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352800"/>
              <a:ext cx="914400" cy="88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2" name="Picture 16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352799"/>
              <a:ext cx="914400" cy="88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3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276600"/>
              <a:ext cx="868363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4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218" y="3229897"/>
              <a:ext cx="868363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5" name="Picture 19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276600"/>
              <a:ext cx="914400" cy="88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6" name="Picture 2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276600"/>
              <a:ext cx="914400" cy="88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97" name="Picture 21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3276600"/>
              <a:ext cx="868363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15" descr="ANd9GcRceGENIclQPsaXzt4NjYCpxpZF0ExKwaG2XPUTJcUdnyJoRbH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/>
          <a:stretch>
            <a:fillRect/>
          </a:stretch>
        </p:blipFill>
        <p:spPr bwMode="auto">
          <a:xfrm>
            <a:off x="5746289" y="1401661"/>
            <a:ext cx="928688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39" y="460866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3242534"/>
            <a:ext cx="12382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619" y="1295400"/>
            <a:ext cx="8473256" cy="1382611"/>
            <a:chOff x="51619" y="1295400"/>
            <a:chExt cx="8473256" cy="1382611"/>
          </a:xfrm>
        </p:grpSpPr>
        <p:pic>
          <p:nvPicPr>
            <p:cNvPr id="30" name="Picture 4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51619" y="1295400"/>
              <a:ext cx="92868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2985319" y="1399381"/>
              <a:ext cx="928688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12"/>
            <p:cNvGrpSpPr>
              <a:grpSpLocks/>
            </p:cNvGrpSpPr>
            <p:nvPr/>
          </p:nvGrpSpPr>
          <p:grpSpPr bwMode="auto">
            <a:xfrm>
              <a:off x="927919" y="1343819"/>
              <a:ext cx="2057400" cy="1331912"/>
              <a:chOff x="1104" y="1801"/>
              <a:chExt cx="1296" cy="839"/>
            </a:xfrm>
          </p:grpSpPr>
          <p:pic>
            <p:nvPicPr>
              <p:cNvPr id="33" name="Picture 6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1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16"/>
            <p:cNvGrpSpPr>
              <a:grpSpLocks/>
            </p:cNvGrpSpPr>
            <p:nvPr/>
          </p:nvGrpSpPr>
          <p:grpSpPr bwMode="auto">
            <a:xfrm>
              <a:off x="3802063" y="1346098"/>
              <a:ext cx="2057400" cy="1331913"/>
              <a:chOff x="1104" y="1801"/>
              <a:chExt cx="1296" cy="839"/>
            </a:xfrm>
          </p:grpSpPr>
          <p:pic>
            <p:nvPicPr>
              <p:cNvPr id="39" name="Picture 17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8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15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5716792" y="1370806"/>
              <a:ext cx="928688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Group 16"/>
            <p:cNvGrpSpPr>
              <a:grpSpLocks/>
            </p:cNvGrpSpPr>
            <p:nvPr/>
          </p:nvGrpSpPr>
          <p:grpSpPr bwMode="auto">
            <a:xfrm>
              <a:off x="6467475" y="1315243"/>
              <a:ext cx="2057400" cy="1331913"/>
              <a:chOff x="1104" y="1801"/>
              <a:chExt cx="1296" cy="839"/>
            </a:xfrm>
          </p:grpSpPr>
          <p:pic>
            <p:nvPicPr>
              <p:cNvPr id="46" name="Picture 17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8" descr="cacloaimai_1501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CFEFD"/>
                  </a:clrFrom>
                  <a:clrTo>
                    <a:srgbClr val="FC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1801"/>
                <a:ext cx="720" cy="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5181600" y="53480"/>
            <a:ext cx="4183730" cy="3224836"/>
            <a:chOff x="5181600" y="53480"/>
            <a:chExt cx="4183730" cy="32248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65070"/>
              <a:ext cx="2156390" cy="14375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373" y="1745678"/>
              <a:ext cx="2298957" cy="153263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02" y="53480"/>
              <a:ext cx="2298957" cy="153263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50722" y="4563089"/>
            <a:ext cx="7170508" cy="1343238"/>
            <a:chOff x="250722" y="4563089"/>
            <a:chExt cx="7170508" cy="1343238"/>
          </a:xfrm>
        </p:grpSpPr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83" y="4608666"/>
              <a:ext cx="1522771" cy="1274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0" descr="Highslide J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22" y="4800600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9" descr="stock-vector-vector-image-watermelon-65542159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>
              <a:fillRect/>
            </a:stretch>
          </p:blipFill>
          <p:spPr bwMode="auto">
            <a:xfrm>
              <a:off x="2540409" y="4710778"/>
              <a:ext cx="1210597" cy="117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stock-vector-vector-image-watermelon-65542159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>
              <a:fillRect/>
            </a:stretch>
          </p:blipFill>
          <p:spPr bwMode="auto">
            <a:xfrm>
              <a:off x="6210633" y="4563089"/>
              <a:ext cx="1210597" cy="117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Highslide J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947" y="4800600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552" y="4585158"/>
              <a:ext cx="1262882" cy="132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Untitled Projec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670130" y="2068411"/>
            <a:ext cx="609600" cy="609600"/>
          </a:xfrm>
          <a:prstGeom prst="rect">
            <a:avLst/>
          </a:prstGeom>
        </p:spPr>
      </p:pic>
      <p:pic>
        <p:nvPicPr>
          <p:cNvPr id="5" name="dung roi, xin chuc mung b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65330" y="2514600"/>
            <a:ext cx="609600" cy="609600"/>
          </a:xfrm>
          <a:prstGeom prst="rect">
            <a:avLst/>
          </a:prstGeom>
        </p:spPr>
      </p:pic>
      <p:pic>
        <p:nvPicPr>
          <p:cNvPr id="9" name="chua chinh xac, be hay thu lai na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65330" y="2819400"/>
            <a:ext cx="609600" cy="609600"/>
          </a:xfrm>
          <a:prstGeom prst="rect">
            <a:avLst/>
          </a:prstGeom>
        </p:spPr>
      </p:pic>
      <p:sp>
        <p:nvSpPr>
          <p:cNvPr id="51" name="AutoShape 7"/>
          <p:cNvSpPr>
            <a:spLocks noChangeArrowheads="1"/>
          </p:cNvSpPr>
          <p:nvPr/>
        </p:nvSpPr>
        <p:spPr bwMode="auto">
          <a:xfrm>
            <a:off x="8025580" y="6154931"/>
            <a:ext cx="81362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28" t="37417" r="64934" b="807"/>
          <a:stretch/>
        </p:blipFill>
        <p:spPr>
          <a:xfrm>
            <a:off x="5867624" y="354982"/>
            <a:ext cx="2859258" cy="3228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77" y="286686"/>
            <a:ext cx="5642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3651815"/>
            <a:ext cx="5791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“Pointer options” </a:t>
            </a:r>
          </a:p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27527" t="19462" r="22073" b="-14085"/>
          <a:stretch/>
        </p:blipFill>
        <p:spPr>
          <a:xfrm>
            <a:off x="5867624" y="3685282"/>
            <a:ext cx="2859258" cy="3739964"/>
          </a:xfrm>
          <a:prstGeom prst="rect">
            <a:avLst/>
          </a:prstGeom>
        </p:spPr>
      </p:pic>
      <p:pic>
        <p:nvPicPr>
          <p:cNvPr id="9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477" y="6520376"/>
            <a:ext cx="253219" cy="337625"/>
          </a:xfrm>
          <a:prstGeom prst="rect">
            <a:avLst/>
          </a:prstGeom>
        </p:spPr>
      </p:pic>
      <p:pic>
        <p:nvPicPr>
          <p:cNvPr id="10" name="c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48928" y="808926"/>
            <a:ext cx="216176" cy="288235"/>
          </a:xfrm>
          <a:prstGeom prst="rect">
            <a:avLst/>
          </a:prstGeom>
        </p:spPr>
      </p:pic>
      <p:pic>
        <p:nvPicPr>
          <p:cNvPr id="11" name="c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8330" y="4113174"/>
            <a:ext cx="218661" cy="29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1278194" y="1039761"/>
            <a:ext cx="5245637" cy="4980039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4" y="3251530"/>
            <a:ext cx="990600" cy="104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49526"/>
            <a:ext cx="990600" cy="104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455">
            <a:off x="7407378" y="2848228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07" y="3217241"/>
            <a:ext cx="917138" cy="9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AutoShape 15"/>
          <p:cNvSpPr>
            <a:spLocks noChangeArrowheads="1"/>
          </p:cNvSpPr>
          <p:nvPr/>
        </p:nvSpPr>
        <p:spPr bwMode="auto">
          <a:xfrm rot="10626473">
            <a:off x="838200" y="3505200"/>
            <a:ext cx="381000" cy="533400"/>
          </a:xfrm>
          <a:prstGeom prst="upArrow">
            <a:avLst>
              <a:gd name="adj1" fmla="val 50000"/>
              <a:gd name="adj2" fmla="val 3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9" name="Picture 9" descr="stock-vector-vector-image-watermelon-6554215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7604199" y="4197022"/>
            <a:ext cx="1131939" cy="10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ighslide J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77" y="1822193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77" y="762000"/>
            <a:ext cx="914400" cy="96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8170168" y="6400800"/>
            <a:ext cx="821431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6003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94" y="4455556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89383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6003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77225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27288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872" y="9396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459581" y="3127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573881" y="4651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688181" y="6175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802481" y="769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1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1933" y="212574"/>
            <a:ext cx="457200" cy="609600"/>
          </a:xfrm>
          <a:prstGeom prst="rect">
            <a:avLst/>
          </a:prstGeom>
        </p:spPr>
      </p:pic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8170168" y="6400800"/>
            <a:ext cx="821431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89383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9" descr="stock-vector-vector-image-watermelon-6554215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7635977" y="4214651"/>
            <a:ext cx="1131939" cy="10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4"/>
          <p:cNvSpPr>
            <a:spLocks noChangeArrowheads="1"/>
          </p:cNvSpPr>
          <p:nvPr/>
        </p:nvSpPr>
        <p:spPr bwMode="auto">
          <a:xfrm>
            <a:off x="1309971" y="1091240"/>
            <a:ext cx="5245637" cy="4980039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71" y="3303009"/>
            <a:ext cx="990600" cy="104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77" y="5001005"/>
            <a:ext cx="990600" cy="104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455">
            <a:off x="7439155" y="2899707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84" y="3268720"/>
            <a:ext cx="917138" cy="9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0" descr="Highslide J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54" y="1873672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54" y="813479"/>
            <a:ext cx="914400" cy="96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77" y="1877482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71" y="4507035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77" y="1877482"/>
            <a:ext cx="1369219" cy="114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0" name="Straight Connector 69"/>
          <p:cNvCxnSpPr>
            <a:stCxn id="66" idx="1"/>
          </p:cNvCxnSpPr>
          <p:nvPr/>
        </p:nvCxnSpPr>
        <p:spPr>
          <a:xfrm flipH="1">
            <a:off x="4032277" y="1293820"/>
            <a:ext cx="3597377" cy="281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257800" y="4876800"/>
            <a:ext cx="2340077" cy="9854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15"/>
          <p:cNvSpPr>
            <a:spLocks noChangeArrowheads="1"/>
          </p:cNvSpPr>
          <p:nvPr/>
        </p:nvSpPr>
        <p:spPr bwMode="auto">
          <a:xfrm rot="10626473">
            <a:off x="861060" y="3643446"/>
            <a:ext cx="381000" cy="533400"/>
          </a:xfrm>
          <a:prstGeom prst="upArrow">
            <a:avLst>
              <a:gd name="adj1" fmla="val 50000"/>
              <a:gd name="adj2" fmla="val 3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4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228600" y="2514600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1435510" y="2526635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3429000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2" name="Picture 10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2349910" y="2580481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5311140" y="260604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4367858" y="25908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73914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9" name="Picture 17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978310" y="50292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3923071" y="4909728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19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6206490" y="2570162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5158740" y="4899409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3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7581040" y="4909728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6" name="Picture 24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2468020" y="4983480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8001000" y="6172200"/>
            <a:ext cx="914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9" name="Picture 18" descr="vector-sweets-thumb156673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6719611" y="4880974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872" y="9396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utoShape 2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Yellow Car Cartoon Car Classic Cars Car Illustration, Childrens ...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459581" y="3127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Yellow Car Beautiful Car Hand Drawn Car Cartoon Car, Domestic Car ..."/>
          <p:cNvSpPr>
            <a:spLocks noChangeAspect="1" noChangeArrowheads="1"/>
          </p:cNvSpPr>
          <p:nvPr/>
        </p:nvSpPr>
        <p:spPr bwMode="auto">
          <a:xfrm>
            <a:off x="573881" y="4651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Coche Amarillo Coche De Dibujos Animados Coche Clásico Ilustración ..."/>
          <p:cNvSpPr>
            <a:spLocks noChangeAspect="1" noChangeArrowheads="1"/>
          </p:cNvSpPr>
          <p:nvPr/>
        </p:nvSpPr>
        <p:spPr bwMode="auto">
          <a:xfrm>
            <a:off x="688181" y="6175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Cartoon Cute Cartoon Kindergarten Clipart Car"/>
          <p:cNvSpPr>
            <a:spLocks noChangeAspect="1" noChangeArrowheads="1"/>
          </p:cNvSpPr>
          <p:nvPr/>
        </p:nvSpPr>
        <p:spPr bwMode="auto">
          <a:xfrm>
            <a:off x="802481" y="769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1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1933" y="212574"/>
            <a:ext cx="457200" cy="609600"/>
          </a:xfrm>
          <a:prstGeom prst="rect">
            <a:avLst/>
          </a:prstGeom>
        </p:spPr>
      </p:pic>
      <p:pic>
        <p:nvPicPr>
          <p:cNvPr id="32" name="Picture 23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7581040" y="4909728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290789" y="2514600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1497699" y="2526635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 9"/>
          <p:cNvSpPr>
            <a:spLocks noChangeShapeType="1"/>
          </p:cNvSpPr>
          <p:nvPr/>
        </p:nvSpPr>
        <p:spPr bwMode="auto">
          <a:xfrm>
            <a:off x="3491189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" name="Picture 10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2412099" y="2580481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1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5373329" y="260604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4430047" y="25908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Line 13"/>
          <p:cNvSpPr>
            <a:spLocks noChangeShapeType="1"/>
          </p:cNvSpPr>
          <p:nvPr/>
        </p:nvSpPr>
        <p:spPr bwMode="auto">
          <a:xfrm>
            <a:off x="8215589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7453589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" name="Picture 17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1040499" y="5029200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8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3985260" y="4909728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9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6268679" y="2570162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5220929" y="4899409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4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9F7"/>
              </a:clrFrom>
              <a:clrTo>
                <a:srgbClr val="FA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0" b="63792"/>
          <a:stretch>
            <a:fillRect/>
          </a:stretch>
        </p:blipFill>
        <p:spPr bwMode="auto">
          <a:xfrm>
            <a:off x="2530209" y="4983480"/>
            <a:ext cx="12192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vector-sweets-thumb156673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0" r="34483" b="65517"/>
          <a:stretch>
            <a:fillRect/>
          </a:stretch>
        </p:blipFill>
        <p:spPr bwMode="auto">
          <a:xfrm>
            <a:off x="6781800" y="4880974"/>
            <a:ext cx="914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Connector 55"/>
          <p:cNvCxnSpPr/>
          <p:nvPr/>
        </p:nvCxnSpPr>
        <p:spPr>
          <a:xfrm flipV="1">
            <a:off x="3139809" y="3505200"/>
            <a:ext cx="656180" cy="19760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642547" y="3352800"/>
            <a:ext cx="3000682" cy="1976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7453589" y="3352800"/>
            <a:ext cx="1066800" cy="19379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777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3672" y="2449616"/>
            <a:ext cx="3965269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593" y="2977199"/>
            <a:ext cx="76354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1754" y="11974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98" y="3048000"/>
            <a:ext cx="2094308" cy="17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45" y="3048000"/>
            <a:ext cx="209457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4572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028" name="Picture 4" descr="How to Draw a Strawber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52" y="2915257"/>
            <a:ext cx="1981200" cy="19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53" y="3048000"/>
            <a:ext cx="2094308" cy="17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8589"/>
            <a:ext cx="209457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ow to Draw a Strawber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18691"/>
            <a:ext cx="1981200" cy="19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92916 0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Bé hãy quan sát qui luật sắp xếp rồi nối hình thích hợp vào ô trống nhé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-17526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Tên bé:………………………….. </a:t>
            </a: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>
            <a:off x="1981200" y="1676400"/>
            <a:ext cx="4953000" cy="4724400"/>
            <a:chOff x="816" y="1248"/>
            <a:chExt cx="2592" cy="2976"/>
          </a:xfrm>
        </p:grpSpPr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816" y="2016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816" y="1248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Rectangle 8"/>
            <p:cNvSpPr>
              <a:spLocks noChangeArrowheads="1"/>
            </p:cNvSpPr>
            <p:nvPr/>
          </p:nvSpPr>
          <p:spPr bwMode="auto">
            <a:xfrm>
              <a:off x="816" y="2784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Rectangle 9"/>
            <p:cNvSpPr>
              <a:spLocks noChangeArrowheads="1"/>
            </p:cNvSpPr>
            <p:nvPr/>
          </p:nvSpPr>
          <p:spPr bwMode="auto">
            <a:xfrm>
              <a:off x="816" y="3552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1440" y="3552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Rectangle 11"/>
            <p:cNvSpPr>
              <a:spLocks noChangeArrowheads="1"/>
            </p:cNvSpPr>
            <p:nvPr/>
          </p:nvSpPr>
          <p:spPr bwMode="auto">
            <a:xfrm>
              <a:off x="2112" y="3552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Rectangle 12"/>
            <p:cNvSpPr>
              <a:spLocks noChangeArrowheads="1"/>
            </p:cNvSpPr>
            <p:nvPr/>
          </p:nvSpPr>
          <p:spPr bwMode="auto">
            <a:xfrm>
              <a:off x="2832" y="3504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Rectangle 13"/>
            <p:cNvSpPr>
              <a:spLocks noChangeArrowheads="1"/>
            </p:cNvSpPr>
            <p:nvPr/>
          </p:nvSpPr>
          <p:spPr bwMode="auto">
            <a:xfrm>
              <a:off x="2832" y="2784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2832" y="2016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Rectangle 15"/>
            <p:cNvSpPr>
              <a:spLocks noChangeArrowheads="1"/>
            </p:cNvSpPr>
            <p:nvPr/>
          </p:nvSpPr>
          <p:spPr bwMode="auto">
            <a:xfrm>
              <a:off x="2784" y="1248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Rectangle 16"/>
            <p:cNvSpPr>
              <a:spLocks noChangeArrowheads="1"/>
            </p:cNvSpPr>
            <p:nvPr/>
          </p:nvSpPr>
          <p:spPr bwMode="auto">
            <a:xfrm>
              <a:off x="2112" y="1248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Rectangle 17"/>
            <p:cNvSpPr>
              <a:spLocks noChangeArrowheads="1"/>
            </p:cNvSpPr>
            <p:nvPr/>
          </p:nvSpPr>
          <p:spPr bwMode="auto">
            <a:xfrm>
              <a:off x="1488" y="1248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18" name="AutoShape 18"/>
          <p:cNvSpPr>
            <a:spLocks noChangeArrowheads="1"/>
          </p:cNvSpPr>
          <p:nvPr/>
        </p:nvSpPr>
        <p:spPr bwMode="auto">
          <a:xfrm rot="5400000">
            <a:off x="1257300" y="1714500"/>
            <a:ext cx="495300" cy="419100"/>
          </a:xfrm>
          <a:prstGeom prst="rightArrow">
            <a:avLst>
              <a:gd name="adj1" fmla="val 50000"/>
              <a:gd name="adj2" fmla="val 295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6819" name="AutoShape 19"/>
          <p:cNvSpPr>
            <a:spLocks noChangeArrowheads="1"/>
          </p:cNvSpPr>
          <p:nvPr/>
        </p:nvSpPr>
        <p:spPr bwMode="auto">
          <a:xfrm>
            <a:off x="2057400" y="6438900"/>
            <a:ext cx="495300" cy="419100"/>
          </a:xfrm>
          <a:prstGeom prst="rightArrow">
            <a:avLst>
              <a:gd name="adj1" fmla="val 50000"/>
              <a:gd name="adj2" fmla="val 295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6820" name="AutoShape 20"/>
          <p:cNvSpPr>
            <a:spLocks noChangeArrowheads="1"/>
          </p:cNvSpPr>
          <p:nvPr/>
        </p:nvSpPr>
        <p:spPr bwMode="auto">
          <a:xfrm rot="16200000">
            <a:off x="6972300" y="5829300"/>
            <a:ext cx="495300" cy="419100"/>
          </a:xfrm>
          <a:prstGeom prst="rightArrow">
            <a:avLst>
              <a:gd name="adj1" fmla="val 50000"/>
              <a:gd name="adj2" fmla="val 295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76821" name="AutoShape 21"/>
          <p:cNvSpPr>
            <a:spLocks noChangeArrowheads="1"/>
          </p:cNvSpPr>
          <p:nvPr/>
        </p:nvSpPr>
        <p:spPr bwMode="auto">
          <a:xfrm rot="10668852">
            <a:off x="7086600" y="1295400"/>
            <a:ext cx="495300" cy="419100"/>
          </a:xfrm>
          <a:prstGeom prst="rightArrow">
            <a:avLst>
              <a:gd name="adj1" fmla="val 50000"/>
              <a:gd name="adj2" fmla="val 295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/>
          </a:p>
        </p:txBody>
      </p:sp>
      <p:grpSp>
        <p:nvGrpSpPr>
          <p:cNvPr id="76822" name="Group 22"/>
          <p:cNvGrpSpPr>
            <a:grpSpLocks/>
          </p:cNvGrpSpPr>
          <p:nvPr/>
        </p:nvGrpSpPr>
        <p:grpSpPr bwMode="auto">
          <a:xfrm>
            <a:off x="3429000" y="3200400"/>
            <a:ext cx="914400" cy="1066800"/>
            <a:chOff x="4272" y="1392"/>
            <a:chExt cx="576" cy="672"/>
          </a:xfrm>
        </p:grpSpPr>
        <p:sp>
          <p:nvSpPr>
            <p:cNvPr id="76823" name="Rectangle 23"/>
            <p:cNvSpPr>
              <a:spLocks noChangeArrowheads="1"/>
            </p:cNvSpPr>
            <p:nvPr/>
          </p:nvSpPr>
          <p:spPr bwMode="auto">
            <a:xfrm>
              <a:off x="4272" y="1392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24" name="Picture 2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488"/>
              <a:ext cx="576" cy="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4495800" y="3886200"/>
            <a:ext cx="914400" cy="1066800"/>
            <a:chOff x="4272" y="2304"/>
            <a:chExt cx="576" cy="672"/>
          </a:xfrm>
        </p:grpSpPr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4272" y="2304"/>
              <a:ext cx="576" cy="672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827" name="Picture 2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352"/>
              <a:ext cx="547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6828" name="Picture 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9144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29" name="Picture 2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8683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0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0"/>
            <a:ext cx="8683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1" name="Picture 3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10200"/>
            <a:ext cx="9144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2" name="Picture 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10200"/>
            <a:ext cx="9144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3" name="Picture 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8683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34" name="Picture 3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9144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1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495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Hoạt động làm quen với toán</a:t>
            </a:r>
          </a:p>
          <a:p>
            <a:pPr algn="ctr">
              <a:buFontTx/>
              <a:buNone/>
            </a:pPr>
            <a:r>
              <a:rPr lang="en-US" sz="2000" i="1">
                <a:solidFill>
                  <a:srgbClr val="6600CC"/>
                </a:solidFill>
              </a:rPr>
              <a:t>Đề tài:</a:t>
            </a:r>
          </a:p>
          <a:p>
            <a:pPr algn="ctr">
              <a:buFontTx/>
              <a:buNone/>
            </a:pPr>
            <a:r>
              <a:rPr lang="en-US" sz="2800" b="1">
                <a:solidFill>
                  <a:srgbClr val="008000"/>
                </a:solidFill>
              </a:rPr>
              <a:t>Sắp xếp theo qui tắc</a:t>
            </a:r>
          </a:p>
          <a:p>
            <a:pPr algn="ctr">
              <a:buFontTx/>
              <a:buNone/>
            </a:pPr>
            <a:endParaRPr lang="en-US" sz="2800" b="1">
              <a:solidFill>
                <a:srgbClr val="008000"/>
              </a:solidFill>
            </a:endParaRPr>
          </a:p>
          <a:p>
            <a:pPr algn="ctr">
              <a:buFontTx/>
              <a:buNone/>
            </a:pPr>
            <a:r>
              <a:rPr lang="en-US" sz="2400"/>
              <a:t>Chủ đề: Tết và mùa xuân</a:t>
            </a:r>
          </a:p>
          <a:p>
            <a:pPr algn="ctr">
              <a:buFontTx/>
              <a:buNone/>
            </a:pPr>
            <a:r>
              <a:rPr lang="en-US" sz="2400"/>
              <a:t>Lứa tuổi: Trẻ 4 - 5  tuổi</a:t>
            </a:r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2066925" y="765175"/>
            <a:ext cx="5457825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CC0000"/>
                </a:solidFill>
                <a:effectLst>
                  <a:outerShdw sy="50000" kx="2453608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Bài giảng điện tử</a:t>
            </a:r>
            <a:endParaRPr lang="en-US" sz="3600" b="1" kern="10">
              <a:solidFill>
                <a:srgbClr val="CC0000"/>
              </a:solidFill>
              <a:effectLst>
                <a:outerShdw sy="50000" kx="2453608" rotWithShape="0">
                  <a:srgbClr val="C0C0C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7653" name="Picture 5" descr="cayne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DF9"/>
              </a:clrFrom>
              <a:clrTo>
                <a:srgbClr val="FC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237038"/>
            <a:ext cx="1876425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Le_Hoi_ings_0909_0044-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613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tet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652963"/>
            <a:ext cx="1989137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cayn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DF9"/>
              </a:clrFrom>
              <a:clrTo>
                <a:srgbClr val="FC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92375"/>
            <a:ext cx="1584325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3" descr="G:\PhaoNo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276475"/>
            <a:ext cx="45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1462971cug6aznxg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0"/>
            <a:ext cx="684212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1462971cug6aznxg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8181" y="-810418"/>
            <a:ext cx="68421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1462971cug6aznxg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60800"/>
            <a:ext cx="684213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1462971cug6aznxg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5469" y="5598319"/>
            <a:ext cx="684212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3" descr="G:\PhaoNo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420938"/>
            <a:ext cx="45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" descr="G:\PhaoNo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24175"/>
            <a:ext cx="45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Mùa Xuân Ơ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77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6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64"/>
                </p:tgtEl>
              </p:cMediaNode>
            </p:audio>
          </p:childTnLst>
        </p:cTn>
      </p:par>
    </p:tnLst>
    <p:bldLst>
      <p:bldP spid="276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b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288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selk02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>
                <a:solidFill>
                  <a:srgbClr val="0000FF"/>
                </a:solidFill>
              </a:rPr>
              <a:t>Tết đến xuân về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Mai đào khoe sắc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Bên bánh chưng xanh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Là mâm ngũ quả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Cả nhà sum họp 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Mừng đón xuân về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55825"/>
            <a:ext cx="61864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3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 descr="selk02_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Tết đến xuân về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Mai đào khoe sắc</a:t>
            </a:r>
            <a:br>
              <a:rPr lang="en-US" sz="2400">
                <a:solidFill>
                  <a:srgbClr val="0000FF"/>
                </a:solidFill>
              </a:rPr>
            </a:b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19263"/>
            <a:ext cx="65532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334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Bên bánh chưng xanh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Có mâm ngũ quả</a:t>
            </a:r>
            <a:br>
              <a:rPr lang="en-US" sz="2400">
                <a:solidFill>
                  <a:srgbClr val="0000FF"/>
                </a:solidFill>
              </a:rPr>
            </a:br>
            <a:endParaRPr lang="en-US" sz="2400">
              <a:solidFill>
                <a:srgbClr val="0000FF"/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286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Cả nhà sum họp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Mừng đón xuân sang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6705600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1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8197" grpId="0"/>
      <p:bldP spid="8197" grpId="1"/>
      <p:bldP spid="8199" grpId="0"/>
      <p:bldP spid="819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selk02_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340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Bé chọn loại quả mình thích để sắp xếp theo </a:t>
            </a:r>
            <a:br>
              <a:rPr lang="en-US" sz="2400">
                <a:solidFill>
                  <a:srgbClr val="0000FF"/>
                </a:solidFill>
              </a:rPr>
            </a:br>
            <a:r>
              <a:rPr lang="en-US" sz="2400">
                <a:solidFill>
                  <a:srgbClr val="0000FF"/>
                </a:solidFill>
              </a:rPr>
              <a:t>qui tắc 1-1 nhé</a:t>
            </a:r>
          </a:p>
        </p:txBody>
      </p:sp>
    </p:spTree>
    <p:extLst>
      <p:ext uri="{BB962C8B-B14F-4D97-AF65-F5344CB8AC3E}">
        <p14:creationId xmlns:p14="http://schemas.microsoft.com/office/powerpoint/2010/main" val="1285766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0" y="0"/>
            <a:ext cx="9144000" cy="6781800"/>
            <a:chOff x="1184" y="360"/>
            <a:chExt cx="3232" cy="3600"/>
          </a:xfrm>
        </p:grpSpPr>
        <p:pic>
          <p:nvPicPr>
            <p:cNvPr id="12302" name="Picture 14" descr="72212-Royalty-Free-RF-Clipart-Illustration-Of-A-White-Background-With-Pink-Daisy-Flower-Corn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6"/>
            <a:stretch>
              <a:fillRect/>
            </a:stretch>
          </p:blipFill>
          <p:spPr bwMode="auto">
            <a:xfrm>
              <a:off x="1184" y="360"/>
              <a:ext cx="3232" cy="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1294" y="1042"/>
              <a:ext cx="3067" cy="2295"/>
            </a:xfrm>
            <a:custGeom>
              <a:avLst/>
              <a:gdLst>
                <a:gd name="T0" fmla="*/ 1037 w 3067"/>
                <a:gd name="T1" fmla="*/ 119 h 2295"/>
                <a:gd name="T2" fmla="*/ 882 w 3067"/>
                <a:gd name="T3" fmla="*/ 73 h 2295"/>
                <a:gd name="T4" fmla="*/ 480 w 3067"/>
                <a:gd name="T5" fmla="*/ 119 h 2295"/>
                <a:gd name="T6" fmla="*/ 352 w 3067"/>
                <a:gd name="T7" fmla="*/ 311 h 2295"/>
                <a:gd name="T8" fmla="*/ 279 w 3067"/>
                <a:gd name="T9" fmla="*/ 366 h 2295"/>
                <a:gd name="T10" fmla="*/ 224 w 3067"/>
                <a:gd name="T11" fmla="*/ 430 h 2295"/>
                <a:gd name="T12" fmla="*/ 178 w 3067"/>
                <a:gd name="T13" fmla="*/ 494 h 2295"/>
                <a:gd name="T14" fmla="*/ 151 w 3067"/>
                <a:gd name="T15" fmla="*/ 540 h 2295"/>
                <a:gd name="T16" fmla="*/ 114 w 3067"/>
                <a:gd name="T17" fmla="*/ 558 h 2295"/>
                <a:gd name="T18" fmla="*/ 68 w 3067"/>
                <a:gd name="T19" fmla="*/ 695 h 2295"/>
                <a:gd name="T20" fmla="*/ 50 w 3067"/>
                <a:gd name="T21" fmla="*/ 750 h 2295"/>
                <a:gd name="T22" fmla="*/ 41 w 3067"/>
                <a:gd name="T23" fmla="*/ 777 h 2295"/>
                <a:gd name="T24" fmla="*/ 13 w 3067"/>
                <a:gd name="T25" fmla="*/ 905 h 2295"/>
                <a:gd name="T26" fmla="*/ 50 w 3067"/>
                <a:gd name="T27" fmla="*/ 1527 h 2295"/>
                <a:gd name="T28" fmla="*/ 114 w 3067"/>
                <a:gd name="T29" fmla="*/ 1875 h 2295"/>
                <a:gd name="T30" fmla="*/ 215 w 3067"/>
                <a:gd name="T31" fmla="*/ 1929 h 2295"/>
                <a:gd name="T32" fmla="*/ 800 w 3067"/>
                <a:gd name="T33" fmla="*/ 2195 h 2295"/>
                <a:gd name="T34" fmla="*/ 1367 w 3067"/>
                <a:gd name="T35" fmla="*/ 2295 h 2295"/>
                <a:gd name="T36" fmla="*/ 2016 w 3067"/>
                <a:gd name="T37" fmla="*/ 2259 h 2295"/>
                <a:gd name="T38" fmla="*/ 2253 w 3067"/>
                <a:gd name="T39" fmla="*/ 2176 h 2295"/>
                <a:gd name="T40" fmla="*/ 2281 w 3067"/>
                <a:gd name="T41" fmla="*/ 2158 h 2295"/>
                <a:gd name="T42" fmla="*/ 2317 w 3067"/>
                <a:gd name="T43" fmla="*/ 2121 h 2295"/>
                <a:gd name="T44" fmla="*/ 2464 w 3067"/>
                <a:gd name="T45" fmla="*/ 2057 h 2295"/>
                <a:gd name="T46" fmla="*/ 2583 w 3067"/>
                <a:gd name="T47" fmla="*/ 1975 h 2295"/>
                <a:gd name="T48" fmla="*/ 2720 w 3067"/>
                <a:gd name="T49" fmla="*/ 1875 h 2295"/>
                <a:gd name="T50" fmla="*/ 2829 w 3067"/>
                <a:gd name="T51" fmla="*/ 1792 h 2295"/>
                <a:gd name="T52" fmla="*/ 2912 w 3067"/>
                <a:gd name="T53" fmla="*/ 1719 h 2295"/>
                <a:gd name="T54" fmla="*/ 2967 w 3067"/>
                <a:gd name="T55" fmla="*/ 1619 h 2295"/>
                <a:gd name="T56" fmla="*/ 3003 w 3067"/>
                <a:gd name="T57" fmla="*/ 1564 h 2295"/>
                <a:gd name="T58" fmla="*/ 3012 w 3067"/>
                <a:gd name="T59" fmla="*/ 1536 h 2295"/>
                <a:gd name="T60" fmla="*/ 3031 w 3067"/>
                <a:gd name="T61" fmla="*/ 1509 h 2295"/>
                <a:gd name="T62" fmla="*/ 3067 w 3067"/>
                <a:gd name="T63" fmla="*/ 1363 h 2295"/>
                <a:gd name="T64" fmla="*/ 3040 w 3067"/>
                <a:gd name="T65" fmla="*/ 768 h 2295"/>
                <a:gd name="T66" fmla="*/ 2985 w 3067"/>
                <a:gd name="T67" fmla="*/ 576 h 2295"/>
                <a:gd name="T68" fmla="*/ 2903 w 3067"/>
                <a:gd name="T69" fmla="*/ 512 h 2295"/>
                <a:gd name="T70" fmla="*/ 2820 w 3067"/>
                <a:gd name="T71" fmla="*/ 467 h 2295"/>
                <a:gd name="T72" fmla="*/ 2802 w 3067"/>
                <a:gd name="T73" fmla="*/ 439 h 2295"/>
                <a:gd name="T74" fmla="*/ 2665 w 3067"/>
                <a:gd name="T75" fmla="*/ 348 h 2295"/>
                <a:gd name="T76" fmla="*/ 2509 w 3067"/>
                <a:gd name="T77" fmla="*/ 275 h 2295"/>
                <a:gd name="T78" fmla="*/ 2336 w 3067"/>
                <a:gd name="T79" fmla="*/ 174 h 2295"/>
                <a:gd name="T80" fmla="*/ 2153 w 3067"/>
                <a:gd name="T81" fmla="*/ 110 h 2295"/>
                <a:gd name="T82" fmla="*/ 1842 w 3067"/>
                <a:gd name="T83" fmla="*/ 0 h 2295"/>
                <a:gd name="T84" fmla="*/ 1047 w 3067"/>
                <a:gd name="T85" fmla="*/ 37 h 2295"/>
                <a:gd name="T86" fmla="*/ 919 w 3067"/>
                <a:gd name="T87" fmla="*/ 92 h 2295"/>
                <a:gd name="T88" fmla="*/ 891 w 3067"/>
                <a:gd name="T89" fmla="*/ 92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7" h="2295">
                  <a:moveTo>
                    <a:pt x="1037" y="119"/>
                  </a:moveTo>
                  <a:cubicBezTo>
                    <a:pt x="987" y="69"/>
                    <a:pt x="944" y="96"/>
                    <a:pt x="882" y="73"/>
                  </a:cubicBezTo>
                  <a:cubicBezTo>
                    <a:pt x="747" y="84"/>
                    <a:pt x="614" y="104"/>
                    <a:pt x="480" y="119"/>
                  </a:cubicBezTo>
                  <a:cubicBezTo>
                    <a:pt x="385" y="149"/>
                    <a:pt x="398" y="245"/>
                    <a:pt x="352" y="311"/>
                  </a:cubicBezTo>
                  <a:cubicBezTo>
                    <a:pt x="340" y="328"/>
                    <a:pt x="283" y="364"/>
                    <a:pt x="279" y="366"/>
                  </a:cubicBezTo>
                  <a:cubicBezTo>
                    <a:pt x="266" y="400"/>
                    <a:pt x="254" y="410"/>
                    <a:pt x="224" y="430"/>
                  </a:cubicBezTo>
                  <a:cubicBezTo>
                    <a:pt x="209" y="451"/>
                    <a:pt x="193" y="473"/>
                    <a:pt x="178" y="494"/>
                  </a:cubicBezTo>
                  <a:cubicBezTo>
                    <a:pt x="168" y="508"/>
                    <a:pt x="164" y="527"/>
                    <a:pt x="151" y="540"/>
                  </a:cubicBezTo>
                  <a:cubicBezTo>
                    <a:pt x="141" y="550"/>
                    <a:pt x="126" y="552"/>
                    <a:pt x="114" y="558"/>
                  </a:cubicBezTo>
                  <a:cubicBezTo>
                    <a:pt x="99" y="604"/>
                    <a:pt x="83" y="649"/>
                    <a:pt x="68" y="695"/>
                  </a:cubicBezTo>
                  <a:cubicBezTo>
                    <a:pt x="44" y="768"/>
                    <a:pt x="74" y="679"/>
                    <a:pt x="50" y="750"/>
                  </a:cubicBezTo>
                  <a:cubicBezTo>
                    <a:pt x="47" y="759"/>
                    <a:pt x="41" y="777"/>
                    <a:pt x="41" y="777"/>
                  </a:cubicBezTo>
                  <a:cubicBezTo>
                    <a:pt x="34" y="821"/>
                    <a:pt x="23" y="861"/>
                    <a:pt x="13" y="905"/>
                  </a:cubicBezTo>
                  <a:cubicBezTo>
                    <a:pt x="18" y="1102"/>
                    <a:pt x="0" y="1329"/>
                    <a:pt x="50" y="1527"/>
                  </a:cubicBezTo>
                  <a:cubicBezTo>
                    <a:pt x="54" y="1635"/>
                    <a:pt x="26" y="1785"/>
                    <a:pt x="114" y="1875"/>
                  </a:cubicBezTo>
                  <a:cubicBezTo>
                    <a:pt x="131" y="1892"/>
                    <a:pt x="215" y="1929"/>
                    <a:pt x="215" y="1929"/>
                  </a:cubicBezTo>
                  <a:cubicBezTo>
                    <a:pt x="341" y="2108"/>
                    <a:pt x="596" y="2167"/>
                    <a:pt x="800" y="2195"/>
                  </a:cubicBezTo>
                  <a:cubicBezTo>
                    <a:pt x="960" y="2265"/>
                    <a:pt x="1191" y="2284"/>
                    <a:pt x="1367" y="2295"/>
                  </a:cubicBezTo>
                  <a:cubicBezTo>
                    <a:pt x="1593" y="2290"/>
                    <a:pt x="1795" y="2276"/>
                    <a:pt x="2016" y="2259"/>
                  </a:cubicBezTo>
                  <a:cubicBezTo>
                    <a:pt x="2098" y="2235"/>
                    <a:pt x="2170" y="2199"/>
                    <a:pt x="2253" y="2176"/>
                  </a:cubicBezTo>
                  <a:cubicBezTo>
                    <a:pt x="2262" y="2170"/>
                    <a:pt x="2273" y="2165"/>
                    <a:pt x="2281" y="2158"/>
                  </a:cubicBezTo>
                  <a:cubicBezTo>
                    <a:pt x="2294" y="2147"/>
                    <a:pt x="2303" y="2131"/>
                    <a:pt x="2317" y="2121"/>
                  </a:cubicBezTo>
                  <a:cubicBezTo>
                    <a:pt x="2368" y="2084"/>
                    <a:pt x="2403" y="2077"/>
                    <a:pt x="2464" y="2057"/>
                  </a:cubicBezTo>
                  <a:cubicBezTo>
                    <a:pt x="2498" y="2023"/>
                    <a:pt x="2583" y="1975"/>
                    <a:pt x="2583" y="1975"/>
                  </a:cubicBezTo>
                  <a:cubicBezTo>
                    <a:pt x="2618" y="1928"/>
                    <a:pt x="2664" y="1893"/>
                    <a:pt x="2720" y="1875"/>
                  </a:cubicBezTo>
                  <a:cubicBezTo>
                    <a:pt x="2758" y="1834"/>
                    <a:pt x="2773" y="1806"/>
                    <a:pt x="2829" y="1792"/>
                  </a:cubicBezTo>
                  <a:cubicBezTo>
                    <a:pt x="2856" y="1766"/>
                    <a:pt x="2885" y="1745"/>
                    <a:pt x="2912" y="1719"/>
                  </a:cubicBezTo>
                  <a:cubicBezTo>
                    <a:pt x="2926" y="1678"/>
                    <a:pt x="2935" y="1650"/>
                    <a:pt x="2967" y="1619"/>
                  </a:cubicBezTo>
                  <a:cubicBezTo>
                    <a:pt x="2989" y="1552"/>
                    <a:pt x="2958" y="1633"/>
                    <a:pt x="3003" y="1564"/>
                  </a:cubicBezTo>
                  <a:cubicBezTo>
                    <a:pt x="3008" y="1556"/>
                    <a:pt x="3008" y="1545"/>
                    <a:pt x="3012" y="1536"/>
                  </a:cubicBezTo>
                  <a:cubicBezTo>
                    <a:pt x="3017" y="1526"/>
                    <a:pt x="3025" y="1518"/>
                    <a:pt x="3031" y="1509"/>
                  </a:cubicBezTo>
                  <a:cubicBezTo>
                    <a:pt x="3043" y="1461"/>
                    <a:pt x="3051" y="1410"/>
                    <a:pt x="3067" y="1363"/>
                  </a:cubicBezTo>
                  <a:cubicBezTo>
                    <a:pt x="3061" y="1166"/>
                    <a:pt x="3061" y="965"/>
                    <a:pt x="3040" y="768"/>
                  </a:cubicBezTo>
                  <a:cubicBezTo>
                    <a:pt x="3033" y="704"/>
                    <a:pt x="3040" y="615"/>
                    <a:pt x="2985" y="576"/>
                  </a:cubicBezTo>
                  <a:cubicBezTo>
                    <a:pt x="2970" y="532"/>
                    <a:pt x="2939" y="532"/>
                    <a:pt x="2903" y="512"/>
                  </a:cubicBezTo>
                  <a:cubicBezTo>
                    <a:pt x="2810" y="461"/>
                    <a:pt x="2882" y="487"/>
                    <a:pt x="2820" y="467"/>
                  </a:cubicBezTo>
                  <a:cubicBezTo>
                    <a:pt x="2814" y="458"/>
                    <a:pt x="2810" y="446"/>
                    <a:pt x="2802" y="439"/>
                  </a:cubicBezTo>
                  <a:cubicBezTo>
                    <a:pt x="2784" y="424"/>
                    <a:pt x="2691" y="357"/>
                    <a:pt x="2665" y="348"/>
                  </a:cubicBezTo>
                  <a:cubicBezTo>
                    <a:pt x="2615" y="314"/>
                    <a:pt x="2564" y="300"/>
                    <a:pt x="2509" y="275"/>
                  </a:cubicBezTo>
                  <a:cubicBezTo>
                    <a:pt x="2450" y="248"/>
                    <a:pt x="2396" y="197"/>
                    <a:pt x="2336" y="174"/>
                  </a:cubicBezTo>
                  <a:cubicBezTo>
                    <a:pt x="2276" y="150"/>
                    <a:pt x="2153" y="110"/>
                    <a:pt x="2153" y="110"/>
                  </a:cubicBezTo>
                  <a:cubicBezTo>
                    <a:pt x="2067" y="41"/>
                    <a:pt x="1948" y="26"/>
                    <a:pt x="1842" y="0"/>
                  </a:cubicBezTo>
                  <a:cubicBezTo>
                    <a:pt x="1567" y="5"/>
                    <a:pt x="1315" y="13"/>
                    <a:pt x="1047" y="37"/>
                  </a:cubicBezTo>
                  <a:cubicBezTo>
                    <a:pt x="994" y="54"/>
                    <a:pt x="969" y="78"/>
                    <a:pt x="919" y="92"/>
                  </a:cubicBezTo>
                  <a:cubicBezTo>
                    <a:pt x="888" y="101"/>
                    <a:pt x="891" y="111"/>
                    <a:pt x="891" y="9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0" y="3962400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0" y="41910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14097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1336675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43200"/>
            <a:ext cx="1336675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7" name="Group 17"/>
          <p:cNvGrpSpPr>
            <a:grpSpLocks/>
          </p:cNvGrpSpPr>
          <p:nvPr/>
        </p:nvGrpSpPr>
        <p:grpSpPr bwMode="auto">
          <a:xfrm>
            <a:off x="0" y="0"/>
            <a:ext cx="9144000" cy="6781800"/>
            <a:chOff x="1184" y="360"/>
            <a:chExt cx="3232" cy="3600"/>
          </a:xfrm>
        </p:grpSpPr>
        <p:pic>
          <p:nvPicPr>
            <p:cNvPr id="15378" name="Picture 18" descr="72212-Royalty-Free-RF-Clipart-Illustration-Of-A-White-Background-With-Pink-Daisy-Flower-Corn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6"/>
            <a:stretch>
              <a:fillRect/>
            </a:stretch>
          </p:blipFill>
          <p:spPr bwMode="auto">
            <a:xfrm>
              <a:off x="1184" y="360"/>
              <a:ext cx="3232" cy="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9" name="Freeform 19"/>
            <p:cNvSpPr>
              <a:spLocks/>
            </p:cNvSpPr>
            <p:nvPr/>
          </p:nvSpPr>
          <p:spPr bwMode="auto">
            <a:xfrm>
              <a:off x="1294" y="1042"/>
              <a:ext cx="3067" cy="2295"/>
            </a:xfrm>
            <a:custGeom>
              <a:avLst/>
              <a:gdLst>
                <a:gd name="T0" fmla="*/ 1037 w 3067"/>
                <a:gd name="T1" fmla="*/ 119 h 2295"/>
                <a:gd name="T2" fmla="*/ 882 w 3067"/>
                <a:gd name="T3" fmla="*/ 73 h 2295"/>
                <a:gd name="T4" fmla="*/ 480 w 3067"/>
                <a:gd name="T5" fmla="*/ 119 h 2295"/>
                <a:gd name="T6" fmla="*/ 352 w 3067"/>
                <a:gd name="T7" fmla="*/ 311 h 2295"/>
                <a:gd name="T8" fmla="*/ 279 w 3067"/>
                <a:gd name="T9" fmla="*/ 366 h 2295"/>
                <a:gd name="T10" fmla="*/ 224 w 3067"/>
                <a:gd name="T11" fmla="*/ 430 h 2295"/>
                <a:gd name="T12" fmla="*/ 178 w 3067"/>
                <a:gd name="T13" fmla="*/ 494 h 2295"/>
                <a:gd name="T14" fmla="*/ 151 w 3067"/>
                <a:gd name="T15" fmla="*/ 540 h 2295"/>
                <a:gd name="T16" fmla="*/ 114 w 3067"/>
                <a:gd name="T17" fmla="*/ 558 h 2295"/>
                <a:gd name="T18" fmla="*/ 68 w 3067"/>
                <a:gd name="T19" fmla="*/ 695 h 2295"/>
                <a:gd name="T20" fmla="*/ 50 w 3067"/>
                <a:gd name="T21" fmla="*/ 750 h 2295"/>
                <a:gd name="T22" fmla="*/ 41 w 3067"/>
                <a:gd name="T23" fmla="*/ 777 h 2295"/>
                <a:gd name="T24" fmla="*/ 13 w 3067"/>
                <a:gd name="T25" fmla="*/ 905 h 2295"/>
                <a:gd name="T26" fmla="*/ 50 w 3067"/>
                <a:gd name="T27" fmla="*/ 1527 h 2295"/>
                <a:gd name="T28" fmla="*/ 114 w 3067"/>
                <a:gd name="T29" fmla="*/ 1875 h 2295"/>
                <a:gd name="T30" fmla="*/ 215 w 3067"/>
                <a:gd name="T31" fmla="*/ 1929 h 2295"/>
                <a:gd name="T32" fmla="*/ 800 w 3067"/>
                <a:gd name="T33" fmla="*/ 2195 h 2295"/>
                <a:gd name="T34" fmla="*/ 1367 w 3067"/>
                <a:gd name="T35" fmla="*/ 2295 h 2295"/>
                <a:gd name="T36" fmla="*/ 2016 w 3067"/>
                <a:gd name="T37" fmla="*/ 2259 h 2295"/>
                <a:gd name="T38" fmla="*/ 2253 w 3067"/>
                <a:gd name="T39" fmla="*/ 2176 h 2295"/>
                <a:gd name="T40" fmla="*/ 2281 w 3067"/>
                <a:gd name="T41" fmla="*/ 2158 h 2295"/>
                <a:gd name="T42" fmla="*/ 2317 w 3067"/>
                <a:gd name="T43" fmla="*/ 2121 h 2295"/>
                <a:gd name="T44" fmla="*/ 2464 w 3067"/>
                <a:gd name="T45" fmla="*/ 2057 h 2295"/>
                <a:gd name="T46" fmla="*/ 2583 w 3067"/>
                <a:gd name="T47" fmla="*/ 1975 h 2295"/>
                <a:gd name="T48" fmla="*/ 2720 w 3067"/>
                <a:gd name="T49" fmla="*/ 1875 h 2295"/>
                <a:gd name="T50" fmla="*/ 2829 w 3067"/>
                <a:gd name="T51" fmla="*/ 1792 h 2295"/>
                <a:gd name="T52" fmla="*/ 2912 w 3067"/>
                <a:gd name="T53" fmla="*/ 1719 h 2295"/>
                <a:gd name="T54" fmla="*/ 2967 w 3067"/>
                <a:gd name="T55" fmla="*/ 1619 h 2295"/>
                <a:gd name="T56" fmla="*/ 3003 w 3067"/>
                <a:gd name="T57" fmla="*/ 1564 h 2295"/>
                <a:gd name="T58" fmla="*/ 3012 w 3067"/>
                <a:gd name="T59" fmla="*/ 1536 h 2295"/>
                <a:gd name="T60" fmla="*/ 3031 w 3067"/>
                <a:gd name="T61" fmla="*/ 1509 h 2295"/>
                <a:gd name="T62" fmla="*/ 3067 w 3067"/>
                <a:gd name="T63" fmla="*/ 1363 h 2295"/>
                <a:gd name="T64" fmla="*/ 3040 w 3067"/>
                <a:gd name="T65" fmla="*/ 768 h 2295"/>
                <a:gd name="T66" fmla="*/ 2985 w 3067"/>
                <a:gd name="T67" fmla="*/ 576 h 2295"/>
                <a:gd name="T68" fmla="*/ 2903 w 3067"/>
                <a:gd name="T69" fmla="*/ 512 h 2295"/>
                <a:gd name="T70" fmla="*/ 2820 w 3067"/>
                <a:gd name="T71" fmla="*/ 467 h 2295"/>
                <a:gd name="T72" fmla="*/ 2802 w 3067"/>
                <a:gd name="T73" fmla="*/ 439 h 2295"/>
                <a:gd name="T74" fmla="*/ 2665 w 3067"/>
                <a:gd name="T75" fmla="*/ 348 h 2295"/>
                <a:gd name="T76" fmla="*/ 2509 w 3067"/>
                <a:gd name="T77" fmla="*/ 275 h 2295"/>
                <a:gd name="T78" fmla="*/ 2336 w 3067"/>
                <a:gd name="T79" fmla="*/ 174 h 2295"/>
                <a:gd name="T80" fmla="*/ 2153 w 3067"/>
                <a:gd name="T81" fmla="*/ 110 h 2295"/>
                <a:gd name="T82" fmla="*/ 1842 w 3067"/>
                <a:gd name="T83" fmla="*/ 0 h 2295"/>
                <a:gd name="T84" fmla="*/ 1047 w 3067"/>
                <a:gd name="T85" fmla="*/ 37 h 2295"/>
                <a:gd name="T86" fmla="*/ 919 w 3067"/>
                <a:gd name="T87" fmla="*/ 92 h 2295"/>
                <a:gd name="T88" fmla="*/ 891 w 3067"/>
                <a:gd name="T89" fmla="*/ 92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7" h="2295">
                  <a:moveTo>
                    <a:pt x="1037" y="119"/>
                  </a:moveTo>
                  <a:cubicBezTo>
                    <a:pt x="987" y="69"/>
                    <a:pt x="944" y="96"/>
                    <a:pt x="882" y="73"/>
                  </a:cubicBezTo>
                  <a:cubicBezTo>
                    <a:pt x="747" y="84"/>
                    <a:pt x="614" y="104"/>
                    <a:pt x="480" y="119"/>
                  </a:cubicBezTo>
                  <a:cubicBezTo>
                    <a:pt x="385" y="149"/>
                    <a:pt x="398" y="245"/>
                    <a:pt x="352" y="311"/>
                  </a:cubicBezTo>
                  <a:cubicBezTo>
                    <a:pt x="340" y="328"/>
                    <a:pt x="283" y="364"/>
                    <a:pt x="279" y="366"/>
                  </a:cubicBezTo>
                  <a:cubicBezTo>
                    <a:pt x="266" y="400"/>
                    <a:pt x="254" y="410"/>
                    <a:pt x="224" y="430"/>
                  </a:cubicBezTo>
                  <a:cubicBezTo>
                    <a:pt x="209" y="451"/>
                    <a:pt x="193" y="473"/>
                    <a:pt x="178" y="494"/>
                  </a:cubicBezTo>
                  <a:cubicBezTo>
                    <a:pt x="168" y="508"/>
                    <a:pt x="164" y="527"/>
                    <a:pt x="151" y="540"/>
                  </a:cubicBezTo>
                  <a:cubicBezTo>
                    <a:pt x="141" y="550"/>
                    <a:pt x="126" y="552"/>
                    <a:pt x="114" y="558"/>
                  </a:cubicBezTo>
                  <a:cubicBezTo>
                    <a:pt x="99" y="604"/>
                    <a:pt x="83" y="649"/>
                    <a:pt x="68" y="695"/>
                  </a:cubicBezTo>
                  <a:cubicBezTo>
                    <a:pt x="44" y="768"/>
                    <a:pt x="74" y="679"/>
                    <a:pt x="50" y="750"/>
                  </a:cubicBezTo>
                  <a:cubicBezTo>
                    <a:pt x="47" y="759"/>
                    <a:pt x="41" y="777"/>
                    <a:pt x="41" y="777"/>
                  </a:cubicBezTo>
                  <a:cubicBezTo>
                    <a:pt x="34" y="821"/>
                    <a:pt x="23" y="861"/>
                    <a:pt x="13" y="905"/>
                  </a:cubicBezTo>
                  <a:cubicBezTo>
                    <a:pt x="18" y="1102"/>
                    <a:pt x="0" y="1329"/>
                    <a:pt x="50" y="1527"/>
                  </a:cubicBezTo>
                  <a:cubicBezTo>
                    <a:pt x="54" y="1635"/>
                    <a:pt x="26" y="1785"/>
                    <a:pt x="114" y="1875"/>
                  </a:cubicBezTo>
                  <a:cubicBezTo>
                    <a:pt x="131" y="1892"/>
                    <a:pt x="215" y="1929"/>
                    <a:pt x="215" y="1929"/>
                  </a:cubicBezTo>
                  <a:cubicBezTo>
                    <a:pt x="341" y="2108"/>
                    <a:pt x="596" y="2167"/>
                    <a:pt x="800" y="2195"/>
                  </a:cubicBezTo>
                  <a:cubicBezTo>
                    <a:pt x="960" y="2265"/>
                    <a:pt x="1191" y="2284"/>
                    <a:pt x="1367" y="2295"/>
                  </a:cubicBezTo>
                  <a:cubicBezTo>
                    <a:pt x="1593" y="2290"/>
                    <a:pt x="1795" y="2276"/>
                    <a:pt x="2016" y="2259"/>
                  </a:cubicBezTo>
                  <a:cubicBezTo>
                    <a:pt x="2098" y="2235"/>
                    <a:pt x="2170" y="2199"/>
                    <a:pt x="2253" y="2176"/>
                  </a:cubicBezTo>
                  <a:cubicBezTo>
                    <a:pt x="2262" y="2170"/>
                    <a:pt x="2273" y="2165"/>
                    <a:pt x="2281" y="2158"/>
                  </a:cubicBezTo>
                  <a:cubicBezTo>
                    <a:pt x="2294" y="2147"/>
                    <a:pt x="2303" y="2131"/>
                    <a:pt x="2317" y="2121"/>
                  </a:cubicBezTo>
                  <a:cubicBezTo>
                    <a:pt x="2368" y="2084"/>
                    <a:pt x="2403" y="2077"/>
                    <a:pt x="2464" y="2057"/>
                  </a:cubicBezTo>
                  <a:cubicBezTo>
                    <a:pt x="2498" y="2023"/>
                    <a:pt x="2583" y="1975"/>
                    <a:pt x="2583" y="1975"/>
                  </a:cubicBezTo>
                  <a:cubicBezTo>
                    <a:pt x="2618" y="1928"/>
                    <a:pt x="2664" y="1893"/>
                    <a:pt x="2720" y="1875"/>
                  </a:cubicBezTo>
                  <a:cubicBezTo>
                    <a:pt x="2758" y="1834"/>
                    <a:pt x="2773" y="1806"/>
                    <a:pt x="2829" y="1792"/>
                  </a:cubicBezTo>
                  <a:cubicBezTo>
                    <a:pt x="2856" y="1766"/>
                    <a:pt x="2885" y="1745"/>
                    <a:pt x="2912" y="1719"/>
                  </a:cubicBezTo>
                  <a:cubicBezTo>
                    <a:pt x="2926" y="1678"/>
                    <a:pt x="2935" y="1650"/>
                    <a:pt x="2967" y="1619"/>
                  </a:cubicBezTo>
                  <a:cubicBezTo>
                    <a:pt x="2989" y="1552"/>
                    <a:pt x="2958" y="1633"/>
                    <a:pt x="3003" y="1564"/>
                  </a:cubicBezTo>
                  <a:cubicBezTo>
                    <a:pt x="3008" y="1556"/>
                    <a:pt x="3008" y="1545"/>
                    <a:pt x="3012" y="1536"/>
                  </a:cubicBezTo>
                  <a:cubicBezTo>
                    <a:pt x="3017" y="1526"/>
                    <a:pt x="3025" y="1518"/>
                    <a:pt x="3031" y="1509"/>
                  </a:cubicBezTo>
                  <a:cubicBezTo>
                    <a:pt x="3043" y="1461"/>
                    <a:pt x="3051" y="1410"/>
                    <a:pt x="3067" y="1363"/>
                  </a:cubicBezTo>
                  <a:cubicBezTo>
                    <a:pt x="3061" y="1166"/>
                    <a:pt x="3061" y="965"/>
                    <a:pt x="3040" y="768"/>
                  </a:cubicBezTo>
                  <a:cubicBezTo>
                    <a:pt x="3033" y="704"/>
                    <a:pt x="3040" y="615"/>
                    <a:pt x="2985" y="576"/>
                  </a:cubicBezTo>
                  <a:cubicBezTo>
                    <a:pt x="2970" y="532"/>
                    <a:pt x="2939" y="532"/>
                    <a:pt x="2903" y="512"/>
                  </a:cubicBezTo>
                  <a:cubicBezTo>
                    <a:pt x="2810" y="461"/>
                    <a:pt x="2882" y="487"/>
                    <a:pt x="2820" y="467"/>
                  </a:cubicBezTo>
                  <a:cubicBezTo>
                    <a:pt x="2814" y="458"/>
                    <a:pt x="2810" y="446"/>
                    <a:pt x="2802" y="439"/>
                  </a:cubicBezTo>
                  <a:cubicBezTo>
                    <a:pt x="2784" y="424"/>
                    <a:pt x="2691" y="357"/>
                    <a:pt x="2665" y="348"/>
                  </a:cubicBezTo>
                  <a:cubicBezTo>
                    <a:pt x="2615" y="314"/>
                    <a:pt x="2564" y="300"/>
                    <a:pt x="2509" y="275"/>
                  </a:cubicBezTo>
                  <a:cubicBezTo>
                    <a:pt x="2450" y="248"/>
                    <a:pt x="2396" y="197"/>
                    <a:pt x="2336" y="174"/>
                  </a:cubicBezTo>
                  <a:cubicBezTo>
                    <a:pt x="2276" y="150"/>
                    <a:pt x="2153" y="110"/>
                    <a:pt x="2153" y="110"/>
                  </a:cubicBezTo>
                  <a:cubicBezTo>
                    <a:pt x="2067" y="41"/>
                    <a:pt x="1948" y="26"/>
                    <a:pt x="1842" y="0"/>
                  </a:cubicBezTo>
                  <a:cubicBezTo>
                    <a:pt x="1567" y="5"/>
                    <a:pt x="1315" y="13"/>
                    <a:pt x="1047" y="37"/>
                  </a:cubicBezTo>
                  <a:cubicBezTo>
                    <a:pt x="994" y="54"/>
                    <a:pt x="969" y="78"/>
                    <a:pt x="919" y="92"/>
                  </a:cubicBezTo>
                  <a:cubicBezTo>
                    <a:pt x="888" y="101"/>
                    <a:pt x="891" y="111"/>
                    <a:pt x="891" y="9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1295400" y="533400"/>
            <a:ext cx="6248400" cy="6324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11604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10200"/>
            <a:ext cx="11604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0292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19600"/>
            <a:ext cx="11604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11604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858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11604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5" name="AutoShape 15"/>
          <p:cNvSpPr>
            <a:spLocks noChangeArrowheads="1"/>
          </p:cNvSpPr>
          <p:nvPr/>
        </p:nvSpPr>
        <p:spPr bwMode="auto">
          <a:xfrm rot="10626473">
            <a:off x="838200" y="3505200"/>
            <a:ext cx="381000" cy="533400"/>
          </a:xfrm>
          <a:prstGeom prst="upArrow">
            <a:avLst>
              <a:gd name="adj1" fmla="val 50000"/>
              <a:gd name="adj2" fmla="val 3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9" name="Group 21"/>
          <p:cNvGrpSpPr>
            <a:grpSpLocks/>
          </p:cNvGrpSpPr>
          <p:nvPr/>
        </p:nvGrpSpPr>
        <p:grpSpPr bwMode="auto">
          <a:xfrm>
            <a:off x="0" y="0"/>
            <a:ext cx="9144000" cy="6781800"/>
            <a:chOff x="1184" y="360"/>
            <a:chExt cx="3232" cy="3600"/>
          </a:xfrm>
        </p:grpSpPr>
        <p:pic>
          <p:nvPicPr>
            <p:cNvPr id="17430" name="Picture 22" descr="72212-Royalty-Free-RF-Clipart-Illustration-Of-A-White-Background-With-Pink-Daisy-Flower-Corne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6"/>
            <a:stretch>
              <a:fillRect/>
            </a:stretch>
          </p:blipFill>
          <p:spPr bwMode="auto">
            <a:xfrm>
              <a:off x="1184" y="360"/>
              <a:ext cx="3232" cy="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1294" y="1042"/>
              <a:ext cx="3067" cy="2295"/>
            </a:xfrm>
            <a:custGeom>
              <a:avLst/>
              <a:gdLst>
                <a:gd name="T0" fmla="*/ 1037 w 3067"/>
                <a:gd name="T1" fmla="*/ 119 h 2295"/>
                <a:gd name="T2" fmla="*/ 882 w 3067"/>
                <a:gd name="T3" fmla="*/ 73 h 2295"/>
                <a:gd name="T4" fmla="*/ 480 w 3067"/>
                <a:gd name="T5" fmla="*/ 119 h 2295"/>
                <a:gd name="T6" fmla="*/ 352 w 3067"/>
                <a:gd name="T7" fmla="*/ 311 h 2295"/>
                <a:gd name="T8" fmla="*/ 279 w 3067"/>
                <a:gd name="T9" fmla="*/ 366 h 2295"/>
                <a:gd name="T10" fmla="*/ 224 w 3067"/>
                <a:gd name="T11" fmla="*/ 430 h 2295"/>
                <a:gd name="T12" fmla="*/ 178 w 3067"/>
                <a:gd name="T13" fmla="*/ 494 h 2295"/>
                <a:gd name="T14" fmla="*/ 151 w 3067"/>
                <a:gd name="T15" fmla="*/ 540 h 2295"/>
                <a:gd name="T16" fmla="*/ 114 w 3067"/>
                <a:gd name="T17" fmla="*/ 558 h 2295"/>
                <a:gd name="T18" fmla="*/ 68 w 3067"/>
                <a:gd name="T19" fmla="*/ 695 h 2295"/>
                <a:gd name="T20" fmla="*/ 50 w 3067"/>
                <a:gd name="T21" fmla="*/ 750 h 2295"/>
                <a:gd name="T22" fmla="*/ 41 w 3067"/>
                <a:gd name="T23" fmla="*/ 777 h 2295"/>
                <a:gd name="T24" fmla="*/ 13 w 3067"/>
                <a:gd name="T25" fmla="*/ 905 h 2295"/>
                <a:gd name="T26" fmla="*/ 50 w 3067"/>
                <a:gd name="T27" fmla="*/ 1527 h 2295"/>
                <a:gd name="T28" fmla="*/ 114 w 3067"/>
                <a:gd name="T29" fmla="*/ 1875 h 2295"/>
                <a:gd name="T30" fmla="*/ 215 w 3067"/>
                <a:gd name="T31" fmla="*/ 1929 h 2295"/>
                <a:gd name="T32" fmla="*/ 800 w 3067"/>
                <a:gd name="T33" fmla="*/ 2195 h 2295"/>
                <a:gd name="T34" fmla="*/ 1367 w 3067"/>
                <a:gd name="T35" fmla="*/ 2295 h 2295"/>
                <a:gd name="T36" fmla="*/ 2016 w 3067"/>
                <a:gd name="T37" fmla="*/ 2259 h 2295"/>
                <a:gd name="T38" fmla="*/ 2253 w 3067"/>
                <a:gd name="T39" fmla="*/ 2176 h 2295"/>
                <a:gd name="T40" fmla="*/ 2281 w 3067"/>
                <a:gd name="T41" fmla="*/ 2158 h 2295"/>
                <a:gd name="T42" fmla="*/ 2317 w 3067"/>
                <a:gd name="T43" fmla="*/ 2121 h 2295"/>
                <a:gd name="T44" fmla="*/ 2464 w 3067"/>
                <a:gd name="T45" fmla="*/ 2057 h 2295"/>
                <a:gd name="T46" fmla="*/ 2583 w 3067"/>
                <a:gd name="T47" fmla="*/ 1975 h 2295"/>
                <a:gd name="T48" fmla="*/ 2720 w 3067"/>
                <a:gd name="T49" fmla="*/ 1875 h 2295"/>
                <a:gd name="T50" fmla="*/ 2829 w 3067"/>
                <a:gd name="T51" fmla="*/ 1792 h 2295"/>
                <a:gd name="T52" fmla="*/ 2912 w 3067"/>
                <a:gd name="T53" fmla="*/ 1719 h 2295"/>
                <a:gd name="T54" fmla="*/ 2967 w 3067"/>
                <a:gd name="T55" fmla="*/ 1619 h 2295"/>
                <a:gd name="T56" fmla="*/ 3003 w 3067"/>
                <a:gd name="T57" fmla="*/ 1564 h 2295"/>
                <a:gd name="T58" fmla="*/ 3012 w 3067"/>
                <a:gd name="T59" fmla="*/ 1536 h 2295"/>
                <a:gd name="T60" fmla="*/ 3031 w 3067"/>
                <a:gd name="T61" fmla="*/ 1509 h 2295"/>
                <a:gd name="T62" fmla="*/ 3067 w 3067"/>
                <a:gd name="T63" fmla="*/ 1363 h 2295"/>
                <a:gd name="T64" fmla="*/ 3040 w 3067"/>
                <a:gd name="T65" fmla="*/ 768 h 2295"/>
                <a:gd name="T66" fmla="*/ 2985 w 3067"/>
                <a:gd name="T67" fmla="*/ 576 h 2295"/>
                <a:gd name="T68" fmla="*/ 2903 w 3067"/>
                <a:gd name="T69" fmla="*/ 512 h 2295"/>
                <a:gd name="T70" fmla="*/ 2820 w 3067"/>
                <a:gd name="T71" fmla="*/ 467 h 2295"/>
                <a:gd name="T72" fmla="*/ 2802 w 3067"/>
                <a:gd name="T73" fmla="*/ 439 h 2295"/>
                <a:gd name="T74" fmla="*/ 2665 w 3067"/>
                <a:gd name="T75" fmla="*/ 348 h 2295"/>
                <a:gd name="T76" fmla="*/ 2509 w 3067"/>
                <a:gd name="T77" fmla="*/ 275 h 2295"/>
                <a:gd name="T78" fmla="*/ 2336 w 3067"/>
                <a:gd name="T79" fmla="*/ 174 h 2295"/>
                <a:gd name="T80" fmla="*/ 2153 w 3067"/>
                <a:gd name="T81" fmla="*/ 110 h 2295"/>
                <a:gd name="T82" fmla="*/ 1842 w 3067"/>
                <a:gd name="T83" fmla="*/ 0 h 2295"/>
                <a:gd name="T84" fmla="*/ 1047 w 3067"/>
                <a:gd name="T85" fmla="*/ 37 h 2295"/>
                <a:gd name="T86" fmla="*/ 919 w 3067"/>
                <a:gd name="T87" fmla="*/ 92 h 2295"/>
                <a:gd name="T88" fmla="*/ 891 w 3067"/>
                <a:gd name="T89" fmla="*/ 92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7" h="2295">
                  <a:moveTo>
                    <a:pt x="1037" y="119"/>
                  </a:moveTo>
                  <a:cubicBezTo>
                    <a:pt x="987" y="69"/>
                    <a:pt x="944" y="96"/>
                    <a:pt x="882" y="73"/>
                  </a:cubicBezTo>
                  <a:cubicBezTo>
                    <a:pt x="747" y="84"/>
                    <a:pt x="614" y="104"/>
                    <a:pt x="480" y="119"/>
                  </a:cubicBezTo>
                  <a:cubicBezTo>
                    <a:pt x="385" y="149"/>
                    <a:pt x="398" y="245"/>
                    <a:pt x="352" y="311"/>
                  </a:cubicBezTo>
                  <a:cubicBezTo>
                    <a:pt x="340" y="328"/>
                    <a:pt x="283" y="364"/>
                    <a:pt x="279" y="366"/>
                  </a:cubicBezTo>
                  <a:cubicBezTo>
                    <a:pt x="266" y="400"/>
                    <a:pt x="254" y="410"/>
                    <a:pt x="224" y="430"/>
                  </a:cubicBezTo>
                  <a:cubicBezTo>
                    <a:pt x="209" y="451"/>
                    <a:pt x="193" y="473"/>
                    <a:pt x="178" y="494"/>
                  </a:cubicBezTo>
                  <a:cubicBezTo>
                    <a:pt x="168" y="508"/>
                    <a:pt x="164" y="527"/>
                    <a:pt x="151" y="540"/>
                  </a:cubicBezTo>
                  <a:cubicBezTo>
                    <a:pt x="141" y="550"/>
                    <a:pt x="126" y="552"/>
                    <a:pt x="114" y="558"/>
                  </a:cubicBezTo>
                  <a:cubicBezTo>
                    <a:pt x="99" y="604"/>
                    <a:pt x="83" y="649"/>
                    <a:pt x="68" y="695"/>
                  </a:cubicBezTo>
                  <a:cubicBezTo>
                    <a:pt x="44" y="768"/>
                    <a:pt x="74" y="679"/>
                    <a:pt x="50" y="750"/>
                  </a:cubicBezTo>
                  <a:cubicBezTo>
                    <a:pt x="47" y="759"/>
                    <a:pt x="41" y="777"/>
                    <a:pt x="41" y="777"/>
                  </a:cubicBezTo>
                  <a:cubicBezTo>
                    <a:pt x="34" y="821"/>
                    <a:pt x="23" y="861"/>
                    <a:pt x="13" y="905"/>
                  </a:cubicBezTo>
                  <a:cubicBezTo>
                    <a:pt x="18" y="1102"/>
                    <a:pt x="0" y="1329"/>
                    <a:pt x="50" y="1527"/>
                  </a:cubicBezTo>
                  <a:cubicBezTo>
                    <a:pt x="54" y="1635"/>
                    <a:pt x="26" y="1785"/>
                    <a:pt x="114" y="1875"/>
                  </a:cubicBezTo>
                  <a:cubicBezTo>
                    <a:pt x="131" y="1892"/>
                    <a:pt x="215" y="1929"/>
                    <a:pt x="215" y="1929"/>
                  </a:cubicBezTo>
                  <a:cubicBezTo>
                    <a:pt x="341" y="2108"/>
                    <a:pt x="596" y="2167"/>
                    <a:pt x="800" y="2195"/>
                  </a:cubicBezTo>
                  <a:cubicBezTo>
                    <a:pt x="960" y="2265"/>
                    <a:pt x="1191" y="2284"/>
                    <a:pt x="1367" y="2295"/>
                  </a:cubicBezTo>
                  <a:cubicBezTo>
                    <a:pt x="1593" y="2290"/>
                    <a:pt x="1795" y="2276"/>
                    <a:pt x="2016" y="2259"/>
                  </a:cubicBezTo>
                  <a:cubicBezTo>
                    <a:pt x="2098" y="2235"/>
                    <a:pt x="2170" y="2199"/>
                    <a:pt x="2253" y="2176"/>
                  </a:cubicBezTo>
                  <a:cubicBezTo>
                    <a:pt x="2262" y="2170"/>
                    <a:pt x="2273" y="2165"/>
                    <a:pt x="2281" y="2158"/>
                  </a:cubicBezTo>
                  <a:cubicBezTo>
                    <a:pt x="2294" y="2147"/>
                    <a:pt x="2303" y="2131"/>
                    <a:pt x="2317" y="2121"/>
                  </a:cubicBezTo>
                  <a:cubicBezTo>
                    <a:pt x="2368" y="2084"/>
                    <a:pt x="2403" y="2077"/>
                    <a:pt x="2464" y="2057"/>
                  </a:cubicBezTo>
                  <a:cubicBezTo>
                    <a:pt x="2498" y="2023"/>
                    <a:pt x="2583" y="1975"/>
                    <a:pt x="2583" y="1975"/>
                  </a:cubicBezTo>
                  <a:cubicBezTo>
                    <a:pt x="2618" y="1928"/>
                    <a:pt x="2664" y="1893"/>
                    <a:pt x="2720" y="1875"/>
                  </a:cubicBezTo>
                  <a:cubicBezTo>
                    <a:pt x="2758" y="1834"/>
                    <a:pt x="2773" y="1806"/>
                    <a:pt x="2829" y="1792"/>
                  </a:cubicBezTo>
                  <a:cubicBezTo>
                    <a:pt x="2856" y="1766"/>
                    <a:pt x="2885" y="1745"/>
                    <a:pt x="2912" y="1719"/>
                  </a:cubicBezTo>
                  <a:cubicBezTo>
                    <a:pt x="2926" y="1678"/>
                    <a:pt x="2935" y="1650"/>
                    <a:pt x="2967" y="1619"/>
                  </a:cubicBezTo>
                  <a:cubicBezTo>
                    <a:pt x="2989" y="1552"/>
                    <a:pt x="2958" y="1633"/>
                    <a:pt x="3003" y="1564"/>
                  </a:cubicBezTo>
                  <a:cubicBezTo>
                    <a:pt x="3008" y="1556"/>
                    <a:pt x="3008" y="1545"/>
                    <a:pt x="3012" y="1536"/>
                  </a:cubicBezTo>
                  <a:cubicBezTo>
                    <a:pt x="3017" y="1526"/>
                    <a:pt x="3025" y="1518"/>
                    <a:pt x="3031" y="1509"/>
                  </a:cubicBezTo>
                  <a:cubicBezTo>
                    <a:pt x="3043" y="1461"/>
                    <a:pt x="3051" y="1410"/>
                    <a:pt x="3067" y="1363"/>
                  </a:cubicBezTo>
                  <a:cubicBezTo>
                    <a:pt x="3061" y="1166"/>
                    <a:pt x="3061" y="965"/>
                    <a:pt x="3040" y="768"/>
                  </a:cubicBezTo>
                  <a:cubicBezTo>
                    <a:pt x="3033" y="704"/>
                    <a:pt x="3040" y="615"/>
                    <a:pt x="2985" y="576"/>
                  </a:cubicBezTo>
                  <a:cubicBezTo>
                    <a:pt x="2970" y="532"/>
                    <a:pt x="2939" y="532"/>
                    <a:pt x="2903" y="512"/>
                  </a:cubicBezTo>
                  <a:cubicBezTo>
                    <a:pt x="2810" y="461"/>
                    <a:pt x="2882" y="487"/>
                    <a:pt x="2820" y="467"/>
                  </a:cubicBezTo>
                  <a:cubicBezTo>
                    <a:pt x="2814" y="458"/>
                    <a:pt x="2810" y="446"/>
                    <a:pt x="2802" y="439"/>
                  </a:cubicBezTo>
                  <a:cubicBezTo>
                    <a:pt x="2784" y="424"/>
                    <a:pt x="2691" y="357"/>
                    <a:pt x="2665" y="348"/>
                  </a:cubicBezTo>
                  <a:cubicBezTo>
                    <a:pt x="2615" y="314"/>
                    <a:pt x="2564" y="300"/>
                    <a:pt x="2509" y="275"/>
                  </a:cubicBezTo>
                  <a:cubicBezTo>
                    <a:pt x="2450" y="248"/>
                    <a:pt x="2396" y="197"/>
                    <a:pt x="2336" y="174"/>
                  </a:cubicBezTo>
                  <a:cubicBezTo>
                    <a:pt x="2276" y="150"/>
                    <a:pt x="2153" y="110"/>
                    <a:pt x="2153" y="110"/>
                  </a:cubicBezTo>
                  <a:cubicBezTo>
                    <a:pt x="2067" y="41"/>
                    <a:pt x="1948" y="26"/>
                    <a:pt x="1842" y="0"/>
                  </a:cubicBezTo>
                  <a:cubicBezTo>
                    <a:pt x="1567" y="5"/>
                    <a:pt x="1315" y="13"/>
                    <a:pt x="1047" y="37"/>
                  </a:cubicBezTo>
                  <a:cubicBezTo>
                    <a:pt x="994" y="54"/>
                    <a:pt x="969" y="78"/>
                    <a:pt x="919" y="92"/>
                  </a:cubicBezTo>
                  <a:cubicBezTo>
                    <a:pt x="888" y="101"/>
                    <a:pt x="891" y="111"/>
                    <a:pt x="891" y="9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457200" y="457200"/>
            <a:ext cx="8229600" cy="5867400"/>
          </a:xfrm>
          <a:prstGeom prst="flowChartExtract">
            <a:avLst/>
          </a:prstGeom>
          <a:gradFill rotWithShape="1">
            <a:gsLst>
              <a:gs pos="0">
                <a:srgbClr val="CCFF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412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5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3124200" y="19812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2362200" y="51816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1828800" y="38862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Highslide J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410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4572000" y="52578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6934200" y="51816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5715000" y="33528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stock-vector-vector-image-watermelon-6554215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>
            <a:fillRect/>
          </a:stretch>
        </p:blipFill>
        <p:spPr bwMode="auto">
          <a:xfrm>
            <a:off x="4572000" y="1676400"/>
            <a:ext cx="1143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8" name="AutoShape 20"/>
          <p:cNvSpPr>
            <a:spLocks noChangeArrowheads="1"/>
          </p:cNvSpPr>
          <p:nvPr/>
        </p:nvSpPr>
        <p:spPr bwMode="auto">
          <a:xfrm rot="12699098">
            <a:off x="3733800" y="609600"/>
            <a:ext cx="381000" cy="533400"/>
          </a:xfrm>
          <a:prstGeom prst="upArrow">
            <a:avLst>
              <a:gd name="adj1" fmla="val 50000"/>
              <a:gd name="adj2" fmla="val 3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5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8" name="Picture 26" descr="saki_25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304800" y="2819400"/>
            <a:ext cx="1690688" cy="1371600"/>
            <a:chOff x="192" y="1776"/>
            <a:chExt cx="1065" cy="864"/>
          </a:xfrm>
        </p:grpSpPr>
        <p:pic>
          <p:nvPicPr>
            <p:cNvPr id="18436" name="Picture 4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192" y="1776"/>
              <a:ext cx="585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7" name="Picture 5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672" y="1824"/>
              <a:ext cx="585" cy="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3962400"/>
            <a:ext cx="471488" cy="457200"/>
          </a:xfrm>
          <a:prstGeom prst="rightArrow">
            <a:avLst>
              <a:gd name="adj1" fmla="val 50000"/>
              <a:gd name="adj2" fmla="val 2578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0" y="41910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335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Bé hãy xếp 2 cành đào</a:t>
            </a:r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1752600" y="2859088"/>
            <a:ext cx="2057400" cy="1331912"/>
            <a:chOff x="1104" y="1801"/>
            <a:chExt cx="1296" cy="839"/>
          </a:xfrm>
        </p:grpSpPr>
        <p:pic>
          <p:nvPicPr>
            <p:cNvPr id="18438" name="Picture 6" descr="cacloaimai_150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EFD"/>
                </a:clrFrom>
                <a:clrTo>
                  <a:srgbClr val="FC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801"/>
              <a:ext cx="720" cy="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11" descr="cacloaimai_150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EFD"/>
                </a:clrFrom>
                <a:clrTo>
                  <a:srgbClr val="FC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801"/>
              <a:ext cx="720" cy="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3733800" y="2819400"/>
            <a:ext cx="1690688" cy="1371600"/>
            <a:chOff x="192" y="1776"/>
            <a:chExt cx="1065" cy="864"/>
          </a:xfrm>
        </p:grpSpPr>
        <p:pic>
          <p:nvPicPr>
            <p:cNvPr id="18446" name="Picture 14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192" y="1776"/>
              <a:ext cx="585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7" name="Picture 15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672" y="1824"/>
              <a:ext cx="585" cy="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48" name="Group 16"/>
          <p:cNvGrpSpPr>
            <a:grpSpLocks/>
          </p:cNvGrpSpPr>
          <p:nvPr/>
        </p:nvGrpSpPr>
        <p:grpSpPr bwMode="auto">
          <a:xfrm>
            <a:off x="5334000" y="2819400"/>
            <a:ext cx="2057400" cy="1331913"/>
            <a:chOff x="1104" y="1801"/>
            <a:chExt cx="1296" cy="839"/>
          </a:xfrm>
        </p:grpSpPr>
        <p:pic>
          <p:nvPicPr>
            <p:cNvPr id="18449" name="Picture 17" descr="cacloaimai_150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EFD"/>
                </a:clrFrom>
                <a:clrTo>
                  <a:srgbClr val="FC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801"/>
              <a:ext cx="720" cy="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0" name="Picture 18" descr="cacloaimai_150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EFD"/>
                </a:clrFrom>
                <a:clrTo>
                  <a:srgbClr val="FC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801"/>
              <a:ext cx="720" cy="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51" name="Group 19"/>
          <p:cNvGrpSpPr>
            <a:grpSpLocks/>
          </p:cNvGrpSpPr>
          <p:nvPr/>
        </p:nvGrpSpPr>
        <p:grpSpPr bwMode="auto">
          <a:xfrm>
            <a:off x="7239000" y="2819400"/>
            <a:ext cx="1690688" cy="1371600"/>
            <a:chOff x="192" y="1776"/>
            <a:chExt cx="1065" cy="864"/>
          </a:xfrm>
        </p:grpSpPr>
        <p:pic>
          <p:nvPicPr>
            <p:cNvPr id="18452" name="Picture 20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192" y="1776"/>
              <a:ext cx="585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3" name="Picture 21" descr="ANd9GcRceGENIclQPsaXzt4NjYCpxpZF0ExKwaG2XPUTJcUdnyJoRbH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59"/>
            <a:stretch>
              <a:fillRect/>
            </a:stretch>
          </p:blipFill>
          <p:spPr bwMode="auto">
            <a:xfrm>
              <a:off x="672" y="1824"/>
              <a:ext cx="585" cy="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2895600" y="228600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và xếp 2 cành mai bên cạnh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6324600" y="152400"/>
            <a:ext cx="2362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xếp tiếp 2 cành đào</a:t>
            </a: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228600" y="914400"/>
            <a:ext cx="2514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rồi đến 2 cành mai</a:t>
            </a:r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2438400" y="838200"/>
            <a:ext cx="3276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xếp tiếp 2 cành đào nữa</a:t>
            </a:r>
          </a:p>
        </p:txBody>
      </p:sp>
    </p:spTree>
    <p:extLst>
      <p:ext uri="{BB962C8B-B14F-4D97-AF65-F5344CB8AC3E}">
        <p14:creationId xmlns:p14="http://schemas.microsoft.com/office/powerpoint/2010/main" val="33637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54" grpId="0"/>
      <p:bldP spid="18455" grpId="0"/>
      <p:bldP spid="18456" grpId="0"/>
      <p:bldP spid="184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15" descr="saki_25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0000FF"/>
                </a:solidFill>
              </a:rPr>
              <a:t>Bé xếp cùng cô nhé!</a:t>
            </a:r>
          </a:p>
        </p:txBody>
      </p:sp>
      <p:pic>
        <p:nvPicPr>
          <p:cNvPr id="20484" name="Picture 4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tock-vector-chrysanthemum-vector-750562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3"/>
              </a:clrFrom>
              <a:clrTo>
                <a:srgbClr val="FDF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2209800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tock-vector-chrysanthemum-vector-750562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3124200" y="32766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02_ro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stock-vector-chrysanthemum-vector-750562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6172200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stock-vector-chrysanthemum-vector-7505624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7630319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76200" y="4495800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0" y="47244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8" name="Picture 34" descr="saki_25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762000" y="1295400"/>
            <a:ext cx="8153400" cy="5257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9" name="Picture 5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1143000" y="3886200"/>
            <a:ext cx="1020763" cy="2566988"/>
            <a:chOff x="720" y="2448"/>
            <a:chExt cx="643" cy="1617"/>
          </a:xfrm>
        </p:grpSpPr>
        <p:pic>
          <p:nvPicPr>
            <p:cNvPr id="21513" name="Picture 9" descr="ttar_watermelon_01_v_laun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448"/>
              <a:ext cx="643" cy="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ttar_watermelon_01_v_laun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312"/>
              <a:ext cx="643" cy="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16" name="Picture 12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ttar_watermelon_01_v_laun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0"/>
            <a:ext cx="1020763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ttar_watermelon_01_v_laun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1020763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578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624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23" name="Group 19"/>
          <p:cNvGrpSpPr>
            <a:grpSpLocks/>
          </p:cNvGrpSpPr>
          <p:nvPr/>
        </p:nvGrpSpPr>
        <p:grpSpPr bwMode="auto">
          <a:xfrm>
            <a:off x="7772400" y="1447800"/>
            <a:ext cx="1020763" cy="2566988"/>
            <a:chOff x="720" y="2448"/>
            <a:chExt cx="643" cy="1617"/>
          </a:xfrm>
        </p:grpSpPr>
        <p:pic>
          <p:nvPicPr>
            <p:cNvPr id="21524" name="Picture 20" descr="ttar_watermelon_01_v_laun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448"/>
              <a:ext cx="643" cy="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5" name="Picture 21" descr="ttar_watermelon_01_v_laun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312"/>
              <a:ext cx="643" cy="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31" name="Picture 27" descr="ttar_watermelon_01_v_laun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1020763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ttar_watermelon_01_v_laun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1020763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hop%20Tet%20500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17526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6" name="AutoShape 32"/>
          <p:cNvSpPr>
            <a:spLocks noChangeArrowheads="1"/>
          </p:cNvSpPr>
          <p:nvPr/>
        </p:nvSpPr>
        <p:spPr bwMode="auto">
          <a:xfrm rot="10800000">
            <a:off x="304800" y="1371600"/>
            <a:ext cx="381000" cy="533400"/>
          </a:xfrm>
          <a:prstGeom prst="upArrow">
            <a:avLst>
              <a:gd name="adj1" fmla="val 50000"/>
              <a:gd name="adj2" fmla="val 3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1537" name="Rectangle 3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>
                <a:solidFill>
                  <a:srgbClr val="0000FF"/>
                </a:solidFill>
              </a:rPr>
              <a:t>Bé xếp cùng cô nhé!</a:t>
            </a:r>
          </a:p>
        </p:txBody>
      </p:sp>
    </p:spTree>
    <p:extLst>
      <p:ext uri="{BB962C8B-B14F-4D97-AF65-F5344CB8AC3E}">
        <p14:creationId xmlns:p14="http://schemas.microsoft.com/office/powerpoint/2010/main" val="39006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tamtay.vn - photo - k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0000FF"/>
                </a:solidFill>
              </a:rPr>
              <a:t>Hai chú khỉ  đang leo trèo. </a:t>
            </a:r>
            <a:br>
              <a:rPr lang="en-US" sz="2800">
                <a:solidFill>
                  <a:srgbClr val="0000FF"/>
                </a:solidFill>
              </a:rPr>
            </a:br>
            <a:r>
              <a:rPr lang="en-US" sz="2800">
                <a:solidFill>
                  <a:srgbClr val="0000FF"/>
                </a:solidFill>
              </a:rPr>
              <a:t>Bé hãy chỉ ra chú khỉ nào to hơn, chú khỉ nào nhỏ hơn?</a:t>
            </a:r>
          </a:p>
        </p:txBody>
      </p:sp>
      <p:pic>
        <p:nvPicPr>
          <p:cNvPr id="67588" name="Picture 4" descr="rosesan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14478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4575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18573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 descr="rosesan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762000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7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8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3352800" cy="1143000"/>
          </a:xfrm>
        </p:spPr>
        <p:txBody>
          <a:bodyPr/>
          <a:lstStyle/>
          <a:p>
            <a:r>
              <a:rPr lang="en-US" sz="2000">
                <a:solidFill>
                  <a:srgbClr val="0000FF"/>
                </a:solidFill>
              </a:rPr>
              <a:t>Bé hãy xếp một chú gấu</a:t>
            </a:r>
            <a:r>
              <a:rPr lang="en-US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6388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Cứ xếp tiếp tục như vậy gọi là xếp theo qui tắc.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5100"/>
            <a:ext cx="17875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9048"/>
          <a:stretch>
            <a:fillRect/>
          </a:stretch>
        </p:blipFill>
        <p:spPr bwMode="auto">
          <a:xfrm>
            <a:off x="2057400" y="2667000"/>
            <a:ext cx="132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0" y="4572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17875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9048"/>
          <a:stretch>
            <a:fillRect/>
          </a:stretch>
        </p:blipFill>
        <p:spPr bwMode="auto">
          <a:xfrm>
            <a:off x="4953000" y="2667000"/>
            <a:ext cx="132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17875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3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9048"/>
          <a:stretch>
            <a:fillRect/>
          </a:stretch>
        </p:blipFill>
        <p:spPr bwMode="auto">
          <a:xfrm>
            <a:off x="7696200" y="2590800"/>
            <a:ext cx="132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3048000" y="0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và xếp một chú lợn bên cạnh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6553200" y="-76200"/>
            <a:ext cx="2362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xếp tiếp một chú gấu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838200" y="762000"/>
            <a:ext cx="2514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rgbClr val="0000FF"/>
                </a:solidFill>
              </a:rPr>
              <a:t>rồi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đến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một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chú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lợn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3505200" y="685800"/>
            <a:ext cx="3276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một chú gấu lại đến một chú lợn.</a:t>
            </a:r>
          </a:p>
        </p:txBody>
      </p:sp>
    </p:spTree>
    <p:extLst>
      <p:ext uri="{BB962C8B-B14F-4D97-AF65-F5344CB8AC3E}">
        <p14:creationId xmlns:p14="http://schemas.microsoft.com/office/powerpoint/2010/main" val="309099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9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amtay.vn - photo - Xứ sở thần tiên!!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5516563"/>
            <a:ext cx="8229600" cy="1143000"/>
          </a:xfrm>
          <a:noFill/>
          <a:ln/>
        </p:spPr>
        <p:txBody>
          <a:bodyPr/>
          <a:lstStyle/>
          <a:p>
            <a:r>
              <a:rPr lang="en-US" sz="3200">
                <a:solidFill>
                  <a:srgbClr val="0000FF"/>
                </a:solidFill>
              </a:rPr>
              <a:t>Đố bé biết chú voi nào to hơn, chú voi nào nhỏ hơn?</a:t>
            </a:r>
          </a:p>
        </p:txBody>
      </p:sp>
      <p:pic>
        <p:nvPicPr>
          <p:cNvPr id="68612" name="Picture 4" descr="2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341438"/>
            <a:ext cx="1727200" cy="13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2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28775"/>
            <a:ext cx="1150937" cy="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31845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166528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2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25FECC-CF31-46AD-8369-21CF78034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871" y="3699574"/>
            <a:ext cx="3143673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AA573-049D-4F3B-9F9A-07351CAE8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4867">
            <a:off x="444511" y="1750284"/>
            <a:ext cx="2150908" cy="2150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B36C3-C69E-49FF-834E-20397F64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504" y="3719506"/>
            <a:ext cx="3143673" cy="236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16A287-1098-4CDB-BAA9-7F9FE74E0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6190" y="3739438"/>
            <a:ext cx="3143673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AEA1C-106A-4F2F-A528-78725F802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4867">
            <a:off x="3099347" y="1815809"/>
            <a:ext cx="2150908" cy="2150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6FDD3-CF75-42D9-A851-9A70D37C0BA9}"/>
              </a:ext>
            </a:extLst>
          </p:cNvPr>
          <p:cNvSpPr txBox="1"/>
          <p:nvPr/>
        </p:nvSpPr>
        <p:spPr>
          <a:xfrm>
            <a:off x="7851479" y="1844425"/>
            <a:ext cx="114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2</a:t>
            </a:r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99003-B1E0-49EA-A630-C1514A600829}"/>
              </a:ext>
            </a:extLst>
          </p:cNvPr>
          <p:cNvSpPr txBox="1"/>
          <p:nvPr/>
        </p:nvSpPr>
        <p:spPr>
          <a:xfrm>
            <a:off x="8166090" y="3905579"/>
            <a:ext cx="114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3</a:t>
            </a:r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71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30787"/>
            <a:ext cx="1714535" cy="179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75651"/>
            <a:ext cx="1355058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54" y="2888292"/>
            <a:ext cx="1740588" cy="182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1355058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12" y="2915547"/>
            <a:ext cx="1714535" cy="179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12" y="2888292"/>
            <a:ext cx="1740588" cy="182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0" y="4572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89583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85800"/>
            <a:ext cx="3886200" cy="1066800"/>
          </a:xfrm>
        </p:spPr>
        <p:txBody>
          <a:bodyPr/>
          <a:lstStyle/>
          <a:p>
            <a:pPr>
              <a:buFontTx/>
              <a:buNone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n luye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2783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94" y="152400"/>
            <a:ext cx="5084506" cy="8382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Trò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chơi</a:t>
            </a:r>
            <a:r>
              <a:rPr lang="en-US" sz="3200" b="1" dirty="0">
                <a:solidFill>
                  <a:srgbClr val="0000FF"/>
                </a:solidFill>
              </a:rPr>
              <a:t> 1: </a:t>
            </a:r>
            <a:r>
              <a:rPr lang="en-US" sz="3200" b="1" dirty="0" err="1">
                <a:solidFill>
                  <a:srgbClr val="0000FF"/>
                </a:solidFill>
              </a:rPr>
              <a:t>Thử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của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bé</a:t>
            </a:r>
            <a:endParaRPr lang="en-US" b="1" dirty="0"/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0" y="4572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1600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91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1600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71" y="5281458"/>
            <a:ext cx="1124565" cy="140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1600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80475"/>
            <a:ext cx="1111045" cy="138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5" name="Picture 1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38400"/>
            <a:ext cx="1600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4" y="5308128"/>
            <a:ext cx="10668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194" y="5258107"/>
            <a:ext cx="1404670" cy="147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078739"/>
            <a:ext cx="1636149" cy="171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ung roi, xin chuc mung 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88245" y="2782529"/>
            <a:ext cx="609600" cy="609600"/>
          </a:xfrm>
          <a:prstGeom prst="rect">
            <a:avLst/>
          </a:prstGeom>
        </p:spPr>
      </p:pic>
      <p:pic>
        <p:nvPicPr>
          <p:cNvPr id="3" name="dung roi be gioi q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dung roi, xin chuc mung 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be thu lan nua nh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chua dung roi be o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7924800" y="6383531"/>
            <a:ext cx="914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12622 -0.283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419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2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01632 -0.29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-1483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2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625 -0.3046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523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0" y="4572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1520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15" y="3244362"/>
            <a:ext cx="1524000" cy="159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5216013"/>
            <a:ext cx="1520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164644"/>
            <a:ext cx="1600200" cy="167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191432"/>
            <a:ext cx="1520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134750"/>
            <a:ext cx="1628775" cy="170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5157019"/>
            <a:ext cx="1242797" cy="155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69" y="5216013"/>
            <a:ext cx="1189243" cy="151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ung roi be gioi q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01200" y="3116826"/>
            <a:ext cx="609600" cy="609600"/>
          </a:xfrm>
          <a:prstGeom prst="rect">
            <a:avLst/>
          </a:prstGeom>
        </p:spPr>
      </p:pic>
      <p:pic>
        <p:nvPicPr>
          <p:cNvPr id="4" name="dung roi, xin chuc mung b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01200" y="3940277"/>
            <a:ext cx="609600" cy="609600"/>
          </a:xfrm>
          <a:prstGeom prst="rect">
            <a:avLst/>
          </a:prstGeom>
        </p:spPr>
      </p:pic>
      <p:pic>
        <p:nvPicPr>
          <p:cNvPr id="5" name="be thu lan nua nh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01200" y="2804652"/>
            <a:ext cx="609600" cy="609600"/>
          </a:xfrm>
          <a:prstGeom prst="rect">
            <a:avLst/>
          </a:prstGeom>
        </p:spPr>
      </p:pic>
      <p:pic>
        <p:nvPicPr>
          <p:cNvPr id="6" name="chua chinh xac, be hay thu lai na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48800" y="4412226"/>
            <a:ext cx="609600" cy="609600"/>
          </a:xfrm>
          <a:prstGeom prst="rect">
            <a:avLst/>
          </a:prstGeom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8101012" y="6383531"/>
            <a:ext cx="738188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75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25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07361 -0.299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1497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1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0.12517 -0.2958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79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02_roo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FF3"/>
              </a:clrFrom>
              <a:clrTo>
                <a:srgbClr val="FDF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1446085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02_roo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5" y="5005386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4264025" y="3244646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02_roo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52" y="1188168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02_roo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39799"/>
            <a:ext cx="1236663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5180627" y="3244646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7152481" y="3227439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76200" y="4495800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0" y="4724400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Picture 21" descr="ANd9GcRceGENIclQPsaXzt4NjYCpxpZF0ExKwaG2XPUTJcUdnyJoRbH0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/>
          <a:stretch>
            <a:fillRect/>
          </a:stretch>
        </p:blipFill>
        <p:spPr bwMode="auto">
          <a:xfrm>
            <a:off x="2909094" y="5342602"/>
            <a:ext cx="928688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7152481" y="5145281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e thu lan nua n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25000" y="1828800"/>
            <a:ext cx="609600" cy="609600"/>
          </a:xfrm>
          <a:prstGeom prst="rect">
            <a:avLst/>
          </a:prstGeom>
        </p:spPr>
      </p:pic>
      <p:pic>
        <p:nvPicPr>
          <p:cNvPr id="4" name="chua chinh xac, be hay thu lai n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34600" y="2766245"/>
            <a:ext cx="609600" cy="609600"/>
          </a:xfrm>
          <a:prstGeom prst="rect">
            <a:avLst/>
          </a:prstGeom>
        </p:spPr>
      </p:pic>
      <p:pic>
        <p:nvPicPr>
          <p:cNvPr id="25" name="Picture 24" descr="nature%20(67)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02" y="5274973"/>
            <a:ext cx="1332525" cy="14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a dung roi be 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3490" y="3274909"/>
            <a:ext cx="609600" cy="609600"/>
          </a:xfrm>
          <a:prstGeom prst="rect">
            <a:avLst/>
          </a:prstGeom>
        </p:spPr>
      </p:pic>
      <p:pic>
        <p:nvPicPr>
          <p:cNvPr id="6" name="dung roi, xin chuc mung b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45815" y="4616246"/>
            <a:ext cx="609600" cy="609600"/>
          </a:xfrm>
          <a:prstGeom prst="rect">
            <a:avLst/>
          </a:prstGeom>
        </p:spPr>
      </p:pic>
      <p:pic>
        <p:nvPicPr>
          <p:cNvPr id="7" name="dung roi be gioi qu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36215" y="3862387"/>
            <a:ext cx="609600" cy="609600"/>
          </a:xfrm>
          <a:prstGeom prst="rect">
            <a:avLst/>
          </a:prstGeom>
        </p:spPr>
      </p:pic>
      <p:pic>
        <p:nvPicPr>
          <p:cNvPr id="23" name="Picture 6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FF3"/>
              </a:clrFrom>
              <a:clrTo>
                <a:srgbClr val="FDF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2286000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stock-vector-chrysanthemum-vector-7505624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8"/>
          <a:stretch>
            <a:fillRect/>
          </a:stretch>
        </p:blipFill>
        <p:spPr bwMode="auto">
          <a:xfrm>
            <a:off x="8081169" y="3200400"/>
            <a:ext cx="10874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8239918" y="6329361"/>
            <a:ext cx="751681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27032 -0.2930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1465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6 -4.81481E-6 L 0.24827 -0.2981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14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670"/>
            <a:ext cx="4983162" cy="60960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3200400"/>
            <a:ext cx="7848600" cy="1066800"/>
            <a:chOff x="76200" y="3200400"/>
            <a:chExt cx="7848600" cy="1066800"/>
          </a:xfrm>
        </p:grpSpPr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76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9" name="Rectangle 7"/>
            <p:cNvSpPr>
              <a:spLocks noChangeArrowheads="1"/>
            </p:cNvSpPr>
            <p:nvPr/>
          </p:nvSpPr>
          <p:spPr bwMode="auto">
            <a:xfrm>
              <a:off x="1219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2362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1" name="Rectangle 9"/>
            <p:cNvSpPr>
              <a:spLocks noChangeArrowheads="1"/>
            </p:cNvSpPr>
            <p:nvPr/>
          </p:nvSpPr>
          <p:spPr bwMode="auto">
            <a:xfrm>
              <a:off x="35052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2" name="Rectangle 10"/>
            <p:cNvSpPr>
              <a:spLocks noChangeArrowheads="1"/>
            </p:cNvSpPr>
            <p:nvPr/>
          </p:nvSpPr>
          <p:spPr bwMode="auto">
            <a:xfrm>
              <a:off x="4724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3" name="Rectangle 11"/>
            <p:cNvSpPr>
              <a:spLocks noChangeArrowheads="1"/>
            </p:cNvSpPr>
            <p:nvPr/>
          </p:nvSpPr>
          <p:spPr bwMode="auto">
            <a:xfrm>
              <a:off x="5867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Rectangle 12"/>
            <p:cNvSpPr>
              <a:spLocks noChangeArrowheads="1"/>
            </p:cNvSpPr>
            <p:nvPr/>
          </p:nvSpPr>
          <p:spPr bwMode="auto">
            <a:xfrm>
              <a:off x="7010400" y="3200400"/>
              <a:ext cx="914400" cy="1066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4766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200400"/>
              <a:ext cx="762000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67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276600"/>
              <a:ext cx="808038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6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619" y="3219143"/>
              <a:ext cx="762000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69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484" y="3219143"/>
              <a:ext cx="808038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70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200400"/>
              <a:ext cx="808038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71" name="Picture 19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276600"/>
              <a:ext cx="762000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772" name="Picture 20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200400"/>
              <a:ext cx="762000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03239" y="4509319"/>
            <a:ext cx="7176883" cy="1226319"/>
            <a:chOff x="103239" y="4509319"/>
            <a:chExt cx="7176883" cy="1226319"/>
          </a:xfrm>
        </p:grpSpPr>
        <p:pic>
          <p:nvPicPr>
            <p:cNvPr id="22" name="Picture 5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AF9F7"/>
                </a:clrFrom>
                <a:clrTo>
                  <a:srgbClr val="FA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070" b="63792"/>
            <a:stretch>
              <a:fillRect/>
            </a:stretch>
          </p:blipFill>
          <p:spPr bwMode="auto">
            <a:xfrm>
              <a:off x="103239" y="4572000"/>
              <a:ext cx="1219200" cy="116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0" r="34483" b="65517"/>
            <a:stretch>
              <a:fillRect/>
            </a:stretch>
          </p:blipFill>
          <p:spPr bwMode="auto">
            <a:xfrm>
              <a:off x="1322439" y="4582319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0" r="34483" b="65517"/>
            <a:stretch>
              <a:fillRect/>
            </a:stretch>
          </p:blipFill>
          <p:spPr bwMode="auto">
            <a:xfrm>
              <a:off x="2298291" y="4582319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AF9F7"/>
                </a:clrFrom>
                <a:clrTo>
                  <a:srgbClr val="FA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070" b="63792"/>
            <a:stretch>
              <a:fillRect/>
            </a:stretch>
          </p:blipFill>
          <p:spPr bwMode="auto">
            <a:xfrm>
              <a:off x="3155490" y="4509319"/>
              <a:ext cx="1219200" cy="116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0" r="34483" b="65517"/>
            <a:stretch>
              <a:fillRect/>
            </a:stretch>
          </p:blipFill>
          <p:spPr bwMode="auto">
            <a:xfrm>
              <a:off x="4287096" y="4509319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0" r="34483" b="65517"/>
            <a:stretch>
              <a:fillRect/>
            </a:stretch>
          </p:blipFill>
          <p:spPr bwMode="auto">
            <a:xfrm>
              <a:off x="5262948" y="4509319"/>
              <a:ext cx="9144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vector-sweets-thumb15667336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AF9F7"/>
                </a:clrFrom>
                <a:clrTo>
                  <a:srgbClr val="FA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070" b="63792"/>
            <a:stretch>
              <a:fillRect/>
            </a:stretch>
          </p:blipFill>
          <p:spPr bwMode="auto">
            <a:xfrm>
              <a:off x="6060922" y="4509319"/>
              <a:ext cx="1219200" cy="1163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16" y="1635328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3242534"/>
            <a:ext cx="12382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e thu lan nua n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6400" y="3242534"/>
            <a:ext cx="609600" cy="609600"/>
          </a:xfrm>
          <a:prstGeom prst="rect">
            <a:avLst/>
          </a:prstGeom>
        </p:spPr>
      </p:pic>
      <p:pic>
        <p:nvPicPr>
          <p:cNvPr id="6" name="dung roi, xin chuc mung b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6400" y="2895600"/>
            <a:ext cx="609600" cy="609600"/>
          </a:xfrm>
          <a:prstGeom prst="rect">
            <a:avLst/>
          </a:prstGeom>
        </p:spPr>
      </p:pic>
      <p:pic>
        <p:nvPicPr>
          <p:cNvPr id="7" name="chua chinh xac, be hay thu lai na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1715" y="2434380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7542" y="1052024"/>
            <a:ext cx="7690654" cy="1614487"/>
            <a:chOff x="197542" y="1052024"/>
            <a:chExt cx="7690654" cy="1614487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42" y="1146531"/>
              <a:ext cx="1519980" cy="151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071" y="1249591"/>
              <a:ext cx="1250490" cy="131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536" y="1249591"/>
              <a:ext cx="1250490" cy="1313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500" y="1129325"/>
              <a:ext cx="1519980" cy="151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 descr="How to Draw a Strawberry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503" y="1052024"/>
              <a:ext cx="1621693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 descr="nature%20(67)"/>
            <p:cNvPicPr>
              <a:picLocks noChangeAspect="1" noChangeArrowheads="1" noCrop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656" y="1237698"/>
              <a:ext cx="1332525" cy="141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21" y="4668340"/>
            <a:ext cx="12382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dung roi be gioi qu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3600" y="1591911"/>
            <a:ext cx="609600" cy="609600"/>
          </a:xfrm>
          <a:prstGeom prst="rect">
            <a:avLst/>
          </a:prstGeom>
        </p:spPr>
      </p:pic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924800" y="6248400"/>
            <a:ext cx="9906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22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41&quot;&gt;&lt;/object&gt;&lt;object type=&quot;2&quot; unique_id=&quot;10142&quot;&gt;&lt;object type=&quot;3&quot; unique_id=&quot;10143&quot;&gt;&lt;property id=&quot;20148&quot; value=&quot;5&quot;/&gt;&lt;property id=&quot;20300&quot; value=&quot;Slide 1&quot;/&gt;&lt;property id=&quot;20307&quot; value=&quot;257&quot;/&gt;&lt;/object&gt;&lt;object type=&quot;3&quot; unique_id=&quot;10145&quot;&gt;&lt;property id=&quot;20148&quot; value=&quot;5&quot;/&gt;&lt;property id=&quot;20300&quot; value=&quot;Slide 2&quot;/&gt;&lt;property id=&quot;20307&quot; value=&quot;259&quot;/&gt;&lt;/object&gt;&lt;object type=&quot;3&quot; unique_id=&quot;10149&quot;&gt;&lt;property id=&quot;20148&quot; value=&quot;5&quot;/&gt;&lt;property id=&quot;20300&quot; value=&quot;Slide 3 - &amp;quot;Bé hãy xếp một chú gấu &amp;quot;&quot;/&gt;&lt;property id=&quot;20307&quot; value=&quot;263&quot;/&gt;&lt;/object&gt;&lt;object type=&quot;3&quot; unique_id=&quot;10151&quot;&gt;&lt;property id=&quot;20148&quot; value=&quot;5&quot;/&gt;&lt;property id=&quot;20300&quot; value=&quot;Slide 7&quot;/&gt;&lt;property id=&quot;20307&quot; value=&quot;265&quot;/&gt;&lt;/object&gt;&lt;object type=&quot;3&quot; unique_id=&quot;10152&quot;&gt;&lt;property id=&quot;20148&quot; value=&quot;5&quot;/&gt;&lt;property id=&quot;20300&quot; value=&quot;Slide 6 - &amp;quot;Trò chơi 1: Thử tài của bé&amp;quot;&quot;/&gt;&lt;property id=&quot;20307&quot; value=&quot;266&quot;/&gt;&lt;/object&gt;&lt;object type=&quot;3&quot; unique_id=&quot;10154&quot;&gt;&lt;property id=&quot;20148&quot; value=&quot;5&quot;/&gt;&lt;property id=&quot;20300&quot; value=&quot;Slide 9 - &amp;quot;Trò chơi 2: Mắt ai tinh&amp;quot;&quot;/&gt;&lt;property id=&quot;20307&quot; value=&quot;268&quot;/&gt;&lt;/object&gt;&lt;object type=&quot;3&quot; unique_id=&quot;10155&quot;&gt;&lt;property id=&quot;20148&quot; value=&quot;5&quot;/&gt;&lt;property id=&quot;20300&quot; value=&quot;Slide 10&quot;/&gt;&lt;property id=&quot;20307&quot; value=&quot;269&quot;/&gt;&lt;/object&gt;&lt;object type=&quot;3&quot; unique_id=&quot;10156&quot;&gt;&lt;property id=&quot;20148&quot; value=&quot;5&quot;/&gt;&lt;property id=&quot;20300&quot; value=&quot;Slide 18 - &amp;quot;Bé hãy quan sát qui luật sắp xếp rồi nối hình thích hợp vào ô trống nhé&amp;quot;&quot;/&gt;&lt;property id=&quot;20307&quot; value=&quot;270&quot;/&gt;&lt;/object&gt;&lt;object type=&quot;3&quot; unique_id=&quot;10157&quot;&gt;&lt;property id=&quot;20148&quot; value=&quot;5&quot;/&gt;&lt;property id=&quot;20300&quot; value=&quot;Slide 31&quot;/&gt;&lt;property id=&quot;20307&quot; value=&quot;256&quot;/&gt;&lt;/object&gt;&lt;object type=&quot;3&quot; unique_id=&quot;10495&quot;&gt;&lt;property id=&quot;20148&quot; value=&quot;5&quot;/&gt;&lt;property id=&quot;20300&quot; value=&quot;Slide 19&quot;/&gt;&lt;property id=&quot;20307&quot; value=&quot;271&quot;/&gt;&lt;/object&gt;&lt;object type=&quot;3&quot; unique_id=&quot;10496&quot;&gt;&lt;property id=&quot;20148&quot; value=&quot;5&quot;/&gt;&lt;property id=&quot;20300&quot; value=&quot;Slide 20 - &amp;quot;Tết đến xuân về Mai đào khoe sắc Bên bánh chưng xanh Là mâm ngũ quả Cả nhà sum họp  Mừng đón xuân về&amp;quot;&quot;/&gt;&lt;property id=&quot;20307&quot; value=&quot;272&quot;/&gt;&lt;/object&gt;&lt;object type=&quot;3&quot; unique_id=&quot;10497&quot;&gt;&lt;property id=&quot;20148&quot; value=&quot;5&quot;/&gt;&lt;property id=&quot;20300&quot; value=&quot;Slide 21 - &amp;quot;Tết đến xuân về Mai đào khoe sắc &amp;quot;&quot;/&gt;&lt;property id=&quot;20307&quot; value=&quot;273&quot;/&gt;&lt;/object&gt;&lt;object type=&quot;3&quot; unique_id=&quot;10498&quot;&gt;&lt;property id=&quot;20148&quot; value=&quot;5&quot;/&gt;&lt;property id=&quot;20300&quot; value=&quot;Slide 22 - &amp;quot;Bé chọn loại quả mình thích để sắp xếp theo  qui tắc 1-1 nhé&amp;quot;&quot;/&gt;&lt;property id=&quot;20307&quot; value=&quot;274&quot;/&gt;&lt;/object&gt;&lt;object type=&quot;3&quot; unique_id=&quot;10499&quot;&gt;&lt;property id=&quot;20148&quot; value=&quot;5&quot;/&gt;&lt;property id=&quot;20300&quot; value=&quot;Slide 23&quot;/&gt;&lt;property id=&quot;20307&quot; value=&quot;275&quot;/&gt;&lt;/object&gt;&lt;object type=&quot;3&quot; unique_id=&quot;10500&quot;&gt;&lt;property id=&quot;20148&quot; value=&quot;5&quot;/&gt;&lt;property id=&quot;20300&quot; value=&quot;Slide 24&quot;/&gt;&lt;property id=&quot;20307&quot; value=&quot;276&quot;/&gt;&lt;/object&gt;&lt;object type=&quot;3&quot; unique_id=&quot;10501&quot;&gt;&lt;property id=&quot;20148&quot; value=&quot;5&quot;/&gt;&lt;property id=&quot;20300&quot; value=&quot;Slide 25&quot;/&gt;&lt;property id=&quot;20307&quot; value=&quot;277&quot;/&gt;&lt;/object&gt;&lt;object type=&quot;3&quot; unique_id=&quot;10502&quot;&gt;&lt;property id=&quot;20148&quot; value=&quot;5&quot;/&gt;&lt;property id=&quot;20300&quot; value=&quot;Slide 14&quot;/&gt;&lt;property id=&quot;20307&quot; value=&quot;278&quot;/&gt;&lt;/object&gt;&lt;object type=&quot;3&quot; unique_id=&quot;10503&quot;&gt;&lt;property id=&quot;20148&quot; value=&quot;5&quot;/&gt;&lt;property id=&quot;20300&quot; value=&quot;Slide 26&quot;/&gt;&lt;property id=&quot;20307&quot; value=&quot;279&quot;/&gt;&lt;/object&gt;&lt;object type=&quot;3&quot; unique_id=&quot;10504&quot;&gt;&lt;property id=&quot;20148&quot; value=&quot;5&quot;/&gt;&lt;property id=&quot;20300&quot; value=&quot;Slide 27 - &amp;quot;Bé xếp cùng cô nhé!&amp;quot;&quot;/&gt;&lt;property id=&quot;20307&quot; value=&quot;280&quot;/&gt;&lt;/object&gt;&lt;object type=&quot;3&quot; unique_id=&quot;10678&quot;&gt;&lt;property id=&quot;20148&quot; value=&quot;5&quot;/&gt;&lt;property id=&quot;20300&quot; value=&quot;Slide 28 - &amp;quot;Bé xếp cùng cô nhé!&amp;quot;&quot;/&gt;&lt;property id=&quot;20307&quot; value=&quot;281&quot;/&gt;&lt;/object&gt;&lt;object type=&quot;3&quot; unique_id=&quot;11008&quot;&gt;&lt;property id=&quot;20148&quot; value=&quot;5&quot;/&gt;&lt;property id=&quot;20300&quot; value=&quot;Slide 5&quot;/&gt;&lt;property id=&quot;20307&quot; value=&quot;284&quot;/&gt;&lt;/object&gt;&lt;object type=&quot;3&quot; unique_id=&quot;11009&quot;&gt;&lt;property id=&quot;20148&quot; value=&quot;5&quot;/&gt;&lt;property id=&quot;20300&quot; value=&quot;Slide 29 - &amp;quot;Hai chú khỉ  đang leo trèo.  Bé hãy chỉ ra chú khỉ nào to hơn, chú khỉ nào nhỏ hơn?&amp;quot;&quot;/&gt;&lt;property id=&quot;20307&quot; value=&quot;282&quot;/&gt;&lt;/object&gt;&lt;object type=&quot;3&quot; unique_id=&quot;11010&quot;&gt;&lt;property id=&quot;20148&quot; value=&quot;5&quot;/&gt;&lt;property id=&quot;20300&quot; value=&quot;Slide 30 - &amp;quot;Đố bé biết chú voi nào to hơn, chú voi nào nhỏ hơn?&amp;quot;&quot;/&gt;&lt;property id=&quot;20307&quot; value=&quot;283&quot;/&gt;&lt;/object&gt;&lt;object type=&quot;3&quot; unique_id=&quot;11286&quot;&gt;&lt;property id=&quot;20148&quot; value=&quot;5&quot;/&gt;&lt;property id=&quot;20300&quot; value=&quot;Slide 8&quot;/&gt;&lt;property id=&quot;20307&quot; value=&quot;286&quot;/&gt;&lt;/object&gt;&lt;object type=&quot;3&quot; unique_id=&quot;11806&quot;&gt;&lt;property id=&quot;20148&quot; value=&quot;5&quot;/&gt;&lt;property id=&quot;20300&quot; value=&quot;Slide 12&quot;/&gt;&lt;property id=&quot;20307&quot; value=&quot;287&quot;/&gt;&lt;/object&gt;&lt;object type=&quot;3&quot; unique_id=&quot;11996&quot;&gt;&lt;property id=&quot;20148&quot; value=&quot;5&quot;/&gt;&lt;property id=&quot;20300&quot; value=&quot;Slide 16&quot;/&gt;&lt;property id=&quot;20307&quot; value=&quot;288&quot;/&gt;&lt;/object&gt;&lt;object type=&quot;3&quot; unique_id=&quot;12389&quot;&gt;&lt;property id=&quot;20148&quot; value=&quot;5&quot;/&gt;&lt;property id=&quot;20300&quot; value=&quot;Slide 4&quot;/&gt;&lt;property id=&quot;20307&quot; value=&quot;291&quot;/&gt;&lt;/object&gt;&lt;object type=&quot;3&quot; unique_id=&quot;12390&quot;&gt;&lt;property id=&quot;20148&quot; value=&quot;5&quot;/&gt;&lt;property id=&quot;20300&quot; value=&quot;Slide 17&quot;/&gt;&lt;property id=&quot;20307&quot; value=&quot;292&quot;/&gt;&lt;/object&gt;&lt;object type=&quot;3&quot; unique_id=&quot;12816&quot;&gt;&lt;property id=&quot;20148&quot; value=&quot;5&quot;/&gt;&lt;property id=&quot;20300&quot; value=&quot;Slide 11&quot;/&gt;&lt;property id=&quot;20307&quot; value=&quot;293&quot;/&gt;&lt;/object&gt;&lt;object type=&quot;3&quot; unique_id=&quot;13415&quot;&gt;&lt;property id=&quot;20148&quot; value=&quot;5&quot;/&gt;&lt;property id=&quot;20300&quot; value=&quot;Slide 13&quot;/&gt;&lt;property id=&quot;20307&quot; value=&quot;299&quot;/&gt;&lt;/object&gt;&lt;object type=&quot;3&quot; unique_id=&quot;13416&quot;&gt;&lt;property id=&quot;20148&quot; value=&quot;5&quot;/&gt;&lt;property id=&quot;20300&quot; value=&quot;Slide 15&quot;/&gt;&lt;property id=&quot;20307&quot; value=&quot;2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296</Words>
  <Application>Microsoft Office PowerPoint</Application>
  <PresentationFormat>On-screen Show (4:3)</PresentationFormat>
  <Paragraphs>49</Paragraphs>
  <Slides>31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Bé hãy xếp một chú gấu </vt:lpstr>
      <vt:lpstr>PowerPoint Presentation</vt:lpstr>
      <vt:lpstr>PowerPoint Presentation</vt:lpstr>
      <vt:lpstr>Trò chơi 1: Thử tài của bé</vt:lpstr>
      <vt:lpstr>PowerPoint Presentation</vt:lpstr>
      <vt:lpstr>PowerPoint Presentation</vt:lpstr>
      <vt:lpstr>Trò chơi 2: Mắt ai tinh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quan sát qui luật sắp xếp rồi nối hình thích hợp vào ô trống nhé</vt:lpstr>
      <vt:lpstr>PowerPoint Presentation</vt:lpstr>
      <vt:lpstr>Tết đến xuân về Mai đào khoe sắc Bên bánh chưng xanh Là mâm ngũ quả Cả nhà sum họp  Mừng đón xuân về</vt:lpstr>
      <vt:lpstr>Tết đến xuân về Mai đào khoe sắc </vt:lpstr>
      <vt:lpstr>Bé chọn loại quả mình thích để sắp xếp theo  qui tắc 1-1 nhé</vt:lpstr>
      <vt:lpstr>PowerPoint Presentation</vt:lpstr>
      <vt:lpstr>PowerPoint Presentation</vt:lpstr>
      <vt:lpstr>PowerPoint Presentation</vt:lpstr>
      <vt:lpstr>PowerPoint Presentation</vt:lpstr>
      <vt:lpstr>Bé xếp cùng cô nhé!</vt:lpstr>
      <vt:lpstr>Bé xếp cùng cô nhé!</vt:lpstr>
      <vt:lpstr>Hai chú khỉ  đang leo trèo.  Bé hãy chỉ ra chú khỉ nào to hơn, chú khỉ nào nhỏ hơn?</vt:lpstr>
      <vt:lpstr>Đố bé biết chú voi nào to hơn, chú voi nào nhỏ hơn?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Windows User</cp:lastModifiedBy>
  <cp:revision>75</cp:revision>
  <dcterms:created xsi:type="dcterms:W3CDTF">2020-04-06T07:13:07Z</dcterms:created>
  <dcterms:modified xsi:type="dcterms:W3CDTF">2020-10-21T02:57:33Z</dcterms:modified>
</cp:coreProperties>
</file>