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25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59" y="253720"/>
            <a:ext cx="9144000" cy="78711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VIỆT HƯNG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 NĂNG SỐNG</a:t>
            </a:r>
          </a:p>
          <a:p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cầm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30F475-AC21-4142-B099-43020906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15" y="647279"/>
            <a:ext cx="1917245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67F85-E4BE-424A-B75B-FB43BB62C6C7}"/>
              </a:ext>
            </a:extLst>
          </p:cNvPr>
          <p:cNvSpPr txBox="1"/>
          <p:nvPr/>
        </p:nvSpPr>
        <p:spPr>
          <a:xfrm>
            <a:off x="3322320" y="40427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2020- 2021</a:t>
            </a:r>
            <a:endParaRPr lang="en-US" sz="28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71495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xmlns="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33ADD-9019-41C2-AF8A-AC55688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5B341-C970-482C-86A2-6D1DA17E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0"/>
            <a:ext cx="11829142" cy="6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109</Words>
  <Application>Microsoft Office PowerPoint</Application>
  <PresentationFormat>Custom</PresentationFormat>
  <Paragraphs>44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TRƯỜNG MẦM NON ĐÔ THỊ VIỆT HƯNG </vt:lpstr>
      <vt:lpstr>Ổn định tổ chức: Cô đọc bài thơ</vt:lpstr>
      <vt:lpstr>Xem video: cách cầm bút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PowerPoint Presentation</vt:lpstr>
      <vt:lpstr>Trò chơi  Nhanh mắt nhanh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DELL</cp:lastModifiedBy>
  <cp:revision>15</cp:revision>
  <dcterms:created xsi:type="dcterms:W3CDTF">2020-05-29T01:00:51Z</dcterms:created>
  <dcterms:modified xsi:type="dcterms:W3CDTF">2021-05-26T03:20:38Z</dcterms:modified>
</cp:coreProperties>
</file>