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3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3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8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8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4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1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7A0D1-0783-4528-8C43-257BDA0C11C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29603-3F7F-40E0-AE21-E06D5839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hoi do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32048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60773"/>
            <a:ext cx="8458200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VĐCB: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TC: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25-30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3886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_tap_the_duc_hang_ng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7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2: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đồng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diễn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dục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BTPT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</a:rPr>
              <a:t>            </a:t>
            </a:r>
            <a:r>
              <a:rPr lang="en-US" sz="4500" b="1" dirty="0" err="1" smtClean="0">
                <a:solidFill>
                  <a:srgbClr val="FF0000"/>
                </a:solidFill>
              </a:rPr>
              <a:t>Phần</a:t>
            </a:r>
            <a:r>
              <a:rPr lang="en-US" sz="4500" b="1" dirty="0" smtClean="0">
                <a:solidFill>
                  <a:srgbClr val="FF0000"/>
                </a:solidFill>
              </a:rPr>
              <a:t> 3: VĐCB: </a:t>
            </a:r>
            <a:r>
              <a:rPr lang="en-US" sz="4500" b="1" dirty="0" err="1" smtClean="0">
                <a:solidFill>
                  <a:srgbClr val="FF0000"/>
                </a:solidFill>
              </a:rPr>
              <a:t>Trườn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</a:rPr>
              <a:t>theo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</a:rPr>
              <a:t>hướng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</a:rPr>
              <a:t>thẳng</a:t>
            </a:r>
            <a:r>
              <a:rPr lang="en-US" sz="4500" b="1" smtClean="0">
                <a:solidFill>
                  <a:srgbClr val="FF0000"/>
                </a:solidFill>
              </a:rPr>
              <a:t> </a:t>
            </a:r>
            <a:endParaRPr lang="en-US" sz="4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0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1828800"/>
            <a:ext cx="2667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4.Trò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O B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701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438400"/>
            <a:ext cx="2133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5.Hồi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69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60</Words>
  <Application>Microsoft Office PowerPoint</Application>
  <PresentationFormat>On-screen Show (4:3)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Phần 2: Màn đồng diễn thể dục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7</cp:revision>
  <dcterms:created xsi:type="dcterms:W3CDTF">2018-10-02T11:08:04Z</dcterms:created>
  <dcterms:modified xsi:type="dcterms:W3CDTF">2018-11-05T03:12:13Z</dcterms:modified>
</cp:coreProperties>
</file>