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5" r:id="rId7"/>
    <p:sldId id="267" r:id="rId8"/>
    <p:sldId id="264" r:id="rId9"/>
    <p:sldId id="263" r:id="rId10"/>
    <p:sldId id="26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86D1-A394-4433-B264-32462D90DE0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7945-886C-4211-91B8-0C7231E5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09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867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 1  2  3  4  5  6  7  8  9  10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867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67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2900"/>
            <a:ext cx="685800" cy="68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8991600" cy="667875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838199" cy="83819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54388"/>
            <a:ext cx="838199" cy="8381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73065"/>
            <a:ext cx="838199" cy="8381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1" y="3586263"/>
            <a:ext cx="838199" cy="838199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3424"/>
            <a:ext cx="838199" cy="83819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24000"/>
            <a:ext cx="838199" cy="838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4398554"/>
            <a:ext cx="1904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33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0"/>
            <a:ext cx="9144000" cy="6822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" y="2438400"/>
            <a:ext cx="1582738" cy="84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9" y="2849761"/>
            <a:ext cx="1582738" cy="847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1582738" cy="847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8" y="2709631"/>
            <a:ext cx="1582738" cy="847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06298"/>
            <a:ext cx="2248956" cy="1203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9650"/>
            <a:ext cx="2248956" cy="1203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0855" y="4206298"/>
            <a:ext cx="167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6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6882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113620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3420" y="1209275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1213450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00" y="1183177"/>
            <a:ext cx="68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Bent-Up Arrow 19">
            <a:hlinkClick r:id="rId3" action="ppaction://hlinksldjump"/>
          </p:cNvPr>
          <p:cNvSpPr/>
          <p:nvPr/>
        </p:nvSpPr>
        <p:spPr>
          <a:xfrm>
            <a:off x="9677400" y="6271356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4993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PGD-ĐT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5146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92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 Thu </a:t>
            </a:r>
            <a:r>
              <a:rPr lang="en-US" dirty="0" err="1"/>
              <a:t>H</a:t>
            </a:r>
            <a:r>
              <a:rPr lang="en-US" dirty="0" err="1" smtClean="0"/>
              <a:t>ương</a:t>
            </a:r>
            <a:r>
              <a:rPr lang="en-US" dirty="0" smtClean="0"/>
              <a:t>- A1</a:t>
            </a:r>
            <a:endParaRPr lang="en-US" dirty="0"/>
          </a:p>
        </p:txBody>
      </p:sp>
      <p:pic>
        <p:nvPicPr>
          <p:cNvPr id="2" name="ConCaoCao-BaoAn-56111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04" y="1752600"/>
            <a:ext cx="609600" cy="609600"/>
          </a:xfrm>
          <a:prstGeom prst="rect">
            <a:avLst/>
          </a:prstGeom>
        </p:spPr>
      </p:pic>
      <p:pic>
        <p:nvPicPr>
          <p:cNvPr id="3" name="NhaMinhRatVui-V.A-358409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1761066" cy="990600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1"/>
            <a:ext cx="1761066" cy="990600"/>
          </a:xfrm>
          <a:prstGeom prst="rect">
            <a:avLst/>
          </a:prstGeom>
        </p:spPr>
      </p:pic>
      <p:pic>
        <p:nvPicPr>
          <p:cNvPr id="9" name="Picture 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1"/>
            <a:ext cx="1761066" cy="990600"/>
          </a:xfrm>
          <a:prstGeom prst="rect">
            <a:avLst/>
          </a:prstGeom>
        </p:spPr>
      </p:pic>
      <p:pic>
        <p:nvPicPr>
          <p:cNvPr id="10" name="Picture 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567" y="1676401"/>
            <a:ext cx="1761066" cy="990600"/>
          </a:xfrm>
          <a:prstGeom prst="rect">
            <a:avLst/>
          </a:prstGeom>
        </p:spPr>
      </p:pic>
      <p:pic>
        <p:nvPicPr>
          <p:cNvPr id="11" name="Picture 10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1"/>
            <a:ext cx="1761066" cy="990600"/>
          </a:xfrm>
          <a:prstGeom prst="rect">
            <a:avLst/>
          </a:prstGeom>
        </p:spPr>
      </p:pic>
      <p:pic>
        <p:nvPicPr>
          <p:cNvPr id="12" name="Picture 1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1"/>
            <a:ext cx="1761066" cy="990600"/>
          </a:xfrm>
          <a:prstGeom prst="rect">
            <a:avLst/>
          </a:prstGeom>
        </p:spPr>
      </p:pic>
      <p:pic>
        <p:nvPicPr>
          <p:cNvPr id="13" name="Picture 1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1761066" cy="990600"/>
          </a:xfrm>
          <a:prstGeom prst="rect">
            <a:avLst/>
          </a:prstGeom>
        </p:spPr>
      </p:pic>
      <p:pic>
        <p:nvPicPr>
          <p:cNvPr id="14" name="Picture 13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1"/>
            <a:ext cx="1761066" cy="990600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143000" cy="1099358"/>
          </a:xfrm>
          <a:prstGeom prst="rect">
            <a:avLst/>
          </a:prstGeom>
        </p:spPr>
      </p:pic>
      <p:pic>
        <p:nvPicPr>
          <p:cNvPr id="18" name="Picture 1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3767667"/>
            <a:ext cx="1143000" cy="1099358"/>
          </a:xfrm>
          <a:prstGeom prst="rect">
            <a:avLst/>
          </a:prstGeom>
        </p:spPr>
      </p:pic>
      <p:pic>
        <p:nvPicPr>
          <p:cNvPr id="19" name="Picture 1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181600"/>
            <a:ext cx="1143000" cy="1099358"/>
          </a:xfrm>
          <a:prstGeom prst="rect">
            <a:avLst/>
          </a:prstGeom>
        </p:spPr>
      </p:pic>
      <p:pic>
        <p:nvPicPr>
          <p:cNvPr id="20" name="Picture 1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893079"/>
            <a:ext cx="1143000" cy="1099358"/>
          </a:xfrm>
          <a:prstGeom prst="rect">
            <a:avLst/>
          </a:prstGeom>
        </p:spPr>
      </p:pic>
      <p:pic>
        <p:nvPicPr>
          <p:cNvPr id="22" name="Picture 2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00" y="3767667"/>
            <a:ext cx="1143000" cy="1099358"/>
          </a:xfrm>
          <a:prstGeom prst="rect">
            <a:avLst/>
          </a:prstGeom>
        </p:spPr>
      </p:pic>
      <p:pic>
        <p:nvPicPr>
          <p:cNvPr id="24" name="Picture 23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97" y="190739"/>
            <a:ext cx="2285643" cy="1523762"/>
          </a:xfrm>
          <a:prstGeom prst="rect">
            <a:avLst/>
          </a:prstGeom>
        </p:spPr>
      </p:pic>
      <p:pic>
        <p:nvPicPr>
          <p:cNvPr id="25" name="Picture 24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285643" cy="1523762"/>
          </a:xfrm>
          <a:prstGeom prst="rect">
            <a:avLst/>
          </a:prstGeom>
        </p:spPr>
      </p:pic>
      <p:pic>
        <p:nvPicPr>
          <p:cNvPr id="26" name="Picture 2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1054019"/>
            <a:ext cx="2285643" cy="1523762"/>
          </a:xfrm>
          <a:prstGeom prst="rect">
            <a:avLst/>
          </a:prstGeom>
        </p:spPr>
      </p:pic>
      <p:pic>
        <p:nvPicPr>
          <p:cNvPr id="27" name="Picture 26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57" y="1143000"/>
            <a:ext cx="2285643" cy="1523762"/>
          </a:xfrm>
          <a:prstGeom prst="rect">
            <a:avLst/>
          </a:prstGeom>
        </p:spPr>
      </p:pic>
      <p:pic>
        <p:nvPicPr>
          <p:cNvPr id="36" name="Picture 3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4572000"/>
            <a:ext cx="11430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5410200"/>
            <a:ext cx="1143000" cy="1099358"/>
          </a:xfrm>
          <a:prstGeom prst="rect">
            <a:avLst/>
          </a:prstGeom>
        </p:spPr>
      </p:pic>
      <p:pic>
        <p:nvPicPr>
          <p:cNvPr id="39" name="Picture 3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48" y="5098544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00" y="5334000"/>
            <a:ext cx="1143000" cy="1099358"/>
          </a:xfrm>
          <a:prstGeom prst="rect">
            <a:avLst/>
          </a:prstGeom>
        </p:spPr>
      </p:pic>
      <p:pic>
        <p:nvPicPr>
          <p:cNvPr id="42" name="Picture 41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104" y="2272863"/>
            <a:ext cx="1761066" cy="990600"/>
          </a:xfrm>
          <a:prstGeom prst="rect">
            <a:avLst/>
          </a:prstGeom>
        </p:spPr>
      </p:pic>
      <p:pic>
        <p:nvPicPr>
          <p:cNvPr id="43" name="Picture 42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1761066" cy="990600"/>
          </a:xfrm>
          <a:prstGeom prst="rect">
            <a:avLst/>
          </a:prstGeom>
        </p:spPr>
      </p:pic>
      <p:pic>
        <p:nvPicPr>
          <p:cNvPr id="46" name="Picture 45" descr="xoà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48" y="1815900"/>
            <a:ext cx="2285643" cy="1523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3528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9" y="312737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5" y="30453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4080367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66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3" y="4439054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1" y="4949045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5" y="5312979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99" y="541020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6" y="4553880"/>
            <a:ext cx="2322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6" name="Picture 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7" name="Picture 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2209800" cy="1243013"/>
          </a:xfrm>
          <a:prstGeom prst="rect">
            <a:avLst/>
          </a:prstGeom>
        </p:spPr>
      </p:pic>
      <p:pic>
        <p:nvPicPr>
          <p:cNvPr id="8" name="Picture 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1243013"/>
          </a:xfrm>
          <a:prstGeom prst="rect">
            <a:avLst/>
          </a:prstGeom>
        </p:spPr>
      </p:pic>
      <p:pic>
        <p:nvPicPr>
          <p:cNvPr id="9" name="Picture 8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1168400" cy="1099358"/>
          </a:xfrm>
          <a:prstGeom prst="rect">
            <a:avLst/>
          </a:prstGeom>
        </p:spPr>
      </p:pic>
      <p:pic>
        <p:nvPicPr>
          <p:cNvPr id="10" name="Picture 9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" y="4039909"/>
            <a:ext cx="1168400" cy="1099358"/>
          </a:xfrm>
          <a:prstGeom prst="rect">
            <a:avLst/>
          </a:prstGeom>
        </p:spPr>
      </p:pic>
      <p:pic>
        <p:nvPicPr>
          <p:cNvPr id="11" name="Picture 10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267200"/>
            <a:ext cx="1168400" cy="1099358"/>
          </a:xfrm>
          <a:prstGeom prst="rect">
            <a:avLst/>
          </a:prstGeom>
        </p:spPr>
      </p:pic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691467"/>
            <a:ext cx="11684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5820"/>
            <a:ext cx="1168400" cy="1099358"/>
          </a:xfrm>
          <a:prstGeom prst="rect">
            <a:avLst/>
          </a:prstGeom>
        </p:spPr>
      </p:pic>
      <p:pic>
        <p:nvPicPr>
          <p:cNvPr id="14" name="Picture 13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5505820"/>
            <a:ext cx="1168400" cy="1099358"/>
          </a:xfrm>
          <a:prstGeom prst="rect">
            <a:avLst/>
          </a:prstGeom>
        </p:spPr>
      </p:pic>
      <p:pic>
        <p:nvPicPr>
          <p:cNvPr id="15" name="Picture 14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29200"/>
            <a:ext cx="1168400" cy="1099358"/>
          </a:xfrm>
          <a:prstGeom prst="rect">
            <a:avLst/>
          </a:prstGeom>
        </p:spPr>
      </p:pic>
      <p:pic>
        <p:nvPicPr>
          <p:cNvPr id="16" name="Picture 15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400" y="3691467"/>
            <a:ext cx="1168400" cy="1099358"/>
          </a:xfrm>
          <a:prstGeom prst="rect">
            <a:avLst/>
          </a:prstGeom>
        </p:spPr>
      </p:pic>
      <p:pic>
        <p:nvPicPr>
          <p:cNvPr id="17" name="Picture 16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209800" cy="1243013"/>
          </a:xfrm>
          <a:prstGeom prst="rect">
            <a:avLst/>
          </a:prstGeom>
        </p:spPr>
      </p:pic>
      <p:pic>
        <p:nvPicPr>
          <p:cNvPr id="18" name="Picture 17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2209800" cy="1243013"/>
          </a:xfrm>
          <a:prstGeom prst="rect">
            <a:avLst/>
          </a:prstGeom>
        </p:spPr>
      </p:pic>
      <p:pic>
        <p:nvPicPr>
          <p:cNvPr id="19" name="Picture 18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2209800" cy="1243013"/>
          </a:xfrm>
          <a:prstGeom prst="rect">
            <a:avLst/>
          </a:prstGeom>
        </p:spPr>
      </p:pic>
      <p:pic>
        <p:nvPicPr>
          <p:cNvPr id="20" name="Picture 19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2209800" cy="1243013"/>
          </a:xfrm>
          <a:prstGeom prst="rect">
            <a:avLst/>
          </a:prstGeom>
        </p:spPr>
      </p:pic>
      <p:pic>
        <p:nvPicPr>
          <p:cNvPr id="22" name="Picture 21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323023" cy="1447800"/>
          </a:xfrm>
          <a:prstGeom prst="rect">
            <a:avLst/>
          </a:prstGeom>
        </p:spPr>
      </p:pic>
      <p:pic>
        <p:nvPicPr>
          <p:cNvPr id="23" name="Picture 22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2323023" cy="1447800"/>
          </a:xfrm>
          <a:prstGeom prst="rect">
            <a:avLst/>
          </a:prstGeom>
        </p:spPr>
      </p:pic>
      <p:pic>
        <p:nvPicPr>
          <p:cNvPr id="24" name="Picture 2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62000"/>
            <a:ext cx="2323023" cy="1447800"/>
          </a:xfrm>
          <a:prstGeom prst="rect">
            <a:avLst/>
          </a:prstGeom>
        </p:spPr>
      </p:pic>
      <p:pic>
        <p:nvPicPr>
          <p:cNvPr id="25" name="Picture 24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-228600"/>
            <a:ext cx="2323023" cy="1447800"/>
          </a:xfrm>
          <a:prstGeom prst="rect">
            <a:avLst/>
          </a:prstGeom>
        </p:spPr>
      </p:pic>
      <p:pic>
        <p:nvPicPr>
          <p:cNvPr id="26" name="Picture 25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088" y="2119313"/>
            <a:ext cx="2323023" cy="1447800"/>
          </a:xfrm>
          <a:prstGeom prst="rect">
            <a:avLst/>
          </a:prstGeom>
        </p:spPr>
      </p:pic>
      <p:pic>
        <p:nvPicPr>
          <p:cNvPr id="27" name="Picture 26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70741"/>
            <a:ext cx="2323023" cy="1447800"/>
          </a:xfrm>
          <a:prstGeom prst="rect">
            <a:avLst/>
          </a:prstGeom>
        </p:spPr>
      </p:pic>
      <p:pic>
        <p:nvPicPr>
          <p:cNvPr id="28" name="Picture 27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2323023" cy="1447800"/>
          </a:xfrm>
          <a:prstGeom prst="rect">
            <a:avLst/>
          </a:prstGeom>
        </p:spPr>
      </p:pic>
      <p:pic>
        <p:nvPicPr>
          <p:cNvPr id="29" name="Picture 28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524000"/>
            <a:ext cx="2323023" cy="1447800"/>
          </a:xfrm>
          <a:prstGeom prst="rect">
            <a:avLst/>
          </a:prstGeom>
        </p:spPr>
      </p:pic>
      <p:pic>
        <p:nvPicPr>
          <p:cNvPr id="30" name="Picture 29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0"/>
            <a:ext cx="2225553" cy="1905000"/>
          </a:xfrm>
          <a:prstGeom prst="rect">
            <a:avLst/>
          </a:prstGeom>
        </p:spPr>
      </p:pic>
      <p:pic>
        <p:nvPicPr>
          <p:cNvPr id="31" name="Picture 30" descr="táo đ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2225553" cy="1905000"/>
          </a:xfrm>
          <a:prstGeom prst="rect">
            <a:avLst/>
          </a:prstGeom>
        </p:spPr>
      </p:pic>
      <p:pic>
        <p:nvPicPr>
          <p:cNvPr id="34" name="Picture 33" descr="dây tâ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23" y="304800"/>
            <a:ext cx="2323023" cy="1447800"/>
          </a:xfrm>
          <a:prstGeom prst="rect">
            <a:avLst/>
          </a:prstGeom>
        </p:spPr>
      </p:pic>
      <p:pic>
        <p:nvPicPr>
          <p:cNvPr id="35" name="Picture 34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014" y="2426493"/>
            <a:ext cx="2209800" cy="1243013"/>
          </a:xfrm>
          <a:prstGeom prst="rect">
            <a:avLst/>
          </a:prstGeom>
        </p:spPr>
      </p:pic>
      <p:pic>
        <p:nvPicPr>
          <p:cNvPr id="36" name="Picture 35" descr="ổ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2538165"/>
            <a:ext cx="2209800" cy="1243013"/>
          </a:xfrm>
          <a:prstGeom prst="rect">
            <a:avLst/>
          </a:prstGeom>
        </p:spPr>
      </p:pic>
      <p:pic>
        <p:nvPicPr>
          <p:cNvPr id="37" name="Picture 36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888" y="5139267"/>
            <a:ext cx="1168400" cy="1099358"/>
          </a:xfrm>
          <a:prstGeom prst="rect">
            <a:avLst/>
          </a:prstGeom>
        </p:spPr>
      </p:pic>
      <p:pic>
        <p:nvPicPr>
          <p:cNvPr id="38" name="Picture 37" descr="c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88" y="5029200"/>
            <a:ext cx="1168400" cy="1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4400" y="804333"/>
            <a:ext cx="1143000" cy="1099358"/>
          </a:xfrm>
          <a:prstGeom prst="rect">
            <a:avLst/>
          </a:prstGeom>
        </p:spPr>
      </p:pic>
      <p:pic>
        <p:nvPicPr>
          <p:cNvPr id="13" name="Picture 1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1143000" cy="1099358"/>
          </a:xfrm>
          <a:prstGeom prst="rect">
            <a:avLst/>
          </a:prstGeom>
        </p:spPr>
      </p:pic>
      <p:pic>
        <p:nvPicPr>
          <p:cNvPr id="17" name="Picture 1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0" y="1566333"/>
            <a:ext cx="1143000" cy="1099358"/>
          </a:xfrm>
          <a:prstGeom prst="rect">
            <a:avLst/>
          </a:prstGeom>
        </p:spPr>
      </p:pic>
      <p:pic>
        <p:nvPicPr>
          <p:cNvPr id="22" name="Picture 21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2209800" cy="1243013"/>
          </a:xfrm>
          <a:prstGeom prst="rect">
            <a:avLst/>
          </a:prstGeom>
        </p:spPr>
      </p:pic>
      <p:pic>
        <p:nvPicPr>
          <p:cNvPr id="23" name="Picture 22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209800" cy="1243013"/>
          </a:xfrm>
          <a:prstGeom prst="rect">
            <a:avLst/>
          </a:prstGeom>
        </p:spPr>
      </p:pic>
      <p:pic>
        <p:nvPicPr>
          <p:cNvPr id="24" name="Picture 23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045" y="1532745"/>
            <a:ext cx="2209800" cy="1243013"/>
          </a:xfrm>
          <a:prstGeom prst="rect">
            <a:avLst/>
          </a:prstGeom>
        </p:spPr>
      </p:pic>
      <p:pic>
        <p:nvPicPr>
          <p:cNvPr id="25" name="Picture 24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1442" y="621855"/>
            <a:ext cx="2209800" cy="1243013"/>
          </a:xfrm>
          <a:prstGeom prst="rect">
            <a:avLst/>
          </a:prstGeom>
        </p:spPr>
      </p:pic>
      <p:pic>
        <p:nvPicPr>
          <p:cNvPr id="26" name="Picture 25" descr="ổ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1614948"/>
            <a:ext cx="2209800" cy="1243013"/>
          </a:xfrm>
          <a:prstGeom prst="rect">
            <a:avLst/>
          </a:prstGeom>
        </p:spPr>
      </p:pic>
      <p:pic>
        <p:nvPicPr>
          <p:cNvPr id="27" name="Picture 26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40" y="4732045"/>
            <a:ext cx="2225553" cy="1905000"/>
          </a:xfrm>
          <a:prstGeom prst="rect">
            <a:avLst/>
          </a:prstGeom>
        </p:spPr>
      </p:pic>
      <p:pic>
        <p:nvPicPr>
          <p:cNvPr id="29" name="Picture 28" descr="táo đ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702" y="3017664"/>
            <a:ext cx="2225553" cy="1905000"/>
          </a:xfrm>
          <a:prstGeom prst="rect">
            <a:avLst/>
          </a:prstGeom>
        </p:spPr>
      </p:pic>
      <p:pic>
        <p:nvPicPr>
          <p:cNvPr id="32" name="Picture 31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648" y="4160783"/>
            <a:ext cx="2285643" cy="1523762"/>
          </a:xfrm>
          <a:prstGeom prst="rect">
            <a:avLst/>
          </a:prstGeom>
        </p:spPr>
      </p:pic>
      <p:pic>
        <p:nvPicPr>
          <p:cNvPr id="35" name="Picture 34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89897"/>
            <a:ext cx="2200758" cy="1371600"/>
          </a:xfrm>
          <a:prstGeom prst="rect">
            <a:avLst/>
          </a:prstGeom>
        </p:spPr>
      </p:pic>
      <p:pic>
        <p:nvPicPr>
          <p:cNvPr id="36" name="Picture 35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5901" y="4038600"/>
            <a:ext cx="2078494" cy="1295400"/>
          </a:xfrm>
          <a:prstGeom prst="rect">
            <a:avLst/>
          </a:prstGeom>
        </p:spPr>
      </p:pic>
      <p:pic>
        <p:nvPicPr>
          <p:cNvPr id="37" name="Picture 36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659219"/>
            <a:ext cx="1981200" cy="1234762"/>
          </a:xfrm>
          <a:prstGeom prst="rect">
            <a:avLst/>
          </a:prstGeom>
        </p:spPr>
      </p:pic>
      <p:pic>
        <p:nvPicPr>
          <p:cNvPr id="38" name="Picture 37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598" y="3025462"/>
            <a:ext cx="2323023" cy="1447800"/>
          </a:xfrm>
          <a:prstGeom prst="rect">
            <a:avLst/>
          </a:prstGeom>
        </p:spPr>
      </p:pic>
      <p:pic>
        <p:nvPicPr>
          <p:cNvPr id="39" name="Picture 38" descr="dây tâ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3" y="3666797"/>
            <a:ext cx="2323023" cy="1447800"/>
          </a:xfrm>
          <a:prstGeom prst="rect">
            <a:avLst/>
          </a:prstGeom>
        </p:spPr>
      </p:pic>
      <p:pic>
        <p:nvPicPr>
          <p:cNvPr id="43" name="Picture 42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1143000" cy="1099358"/>
          </a:xfrm>
          <a:prstGeom prst="rect">
            <a:avLst/>
          </a:prstGeom>
        </p:spPr>
      </p:pic>
      <p:pic>
        <p:nvPicPr>
          <p:cNvPr id="40" name="Picture 39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648" y="980894"/>
            <a:ext cx="1143000" cy="1099358"/>
          </a:xfrm>
          <a:prstGeom prst="rect">
            <a:avLst/>
          </a:prstGeom>
        </p:spPr>
      </p:pic>
      <p:pic>
        <p:nvPicPr>
          <p:cNvPr id="41" name="Picture 40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048" y="405161"/>
            <a:ext cx="1143000" cy="1099358"/>
          </a:xfrm>
          <a:prstGeom prst="rect">
            <a:avLst/>
          </a:prstGeom>
        </p:spPr>
      </p:pic>
      <p:pic>
        <p:nvPicPr>
          <p:cNvPr id="42" name="Picture 41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848" y="1742894"/>
            <a:ext cx="1143000" cy="1099358"/>
          </a:xfrm>
          <a:prstGeom prst="rect">
            <a:avLst/>
          </a:prstGeom>
        </p:spPr>
      </p:pic>
      <p:pic>
        <p:nvPicPr>
          <p:cNvPr id="47" name="Picture 46" descr="c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648" y="405161"/>
            <a:ext cx="1143000" cy="1099358"/>
          </a:xfrm>
          <a:prstGeom prst="rect">
            <a:avLst/>
          </a:prstGeom>
        </p:spPr>
      </p:pic>
      <p:pic>
        <p:nvPicPr>
          <p:cNvPr id="48" name="Picture 47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523" y="3162538"/>
            <a:ext cx="2285643" cy="1523762"/>
          </a:xfrm>
          <a:prstGeom prst="rect">
            <a:avLst/>
          </a:prstGeom>
        </p:spPr>
      </p:pic>
      <p:pic>
        <p:nvPicPr>
          <p:cNvPr id="49" name="Picture 48" descr="xoà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445" y="5323524"/>
            <a:ext cx="2285643" cy="15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79</Words>
  <Application>Microsoft Office PowerPoint</Application>
  <PresentationFormat>On-screen Show (4:3)</PresentationFormat>
  <Paragraphs>16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1  2  3  4  5  6  7  8  9  10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lop xxx</cp:lastModifiedBy>
  <cp:revision>19</cp:revision>
  <cp:lastPrinted>2018-05-14T09:51:48Z</cp:lastPrinted>
  <dcterms:created xsi:type="dcterms:W3CDTF">2017-12-12T05:00:17Z</dcterms:created>
  <dcterms:modified xsi:type="dcterms:W3CDTF">2020-08-20T06:19:27Z</dcterms:modified>
</cp:coreProperties>
</file>