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75" r:id="rId3"/>
    <p:sldId id="270" r:id="rId4"/>
    <p:sldId id="273" r:id="rId5"/>
    <p:sldId id="276" r:id="rId6"/>
    <p:sldId id="274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27" autoAdjust="0"/>
  </p:normalViewPr>
  <p:slideViewPr>
    <p:cSldViewPr>
      <p:cViewPr varScale="1">
        <p:scale>
          <a:sx n="72" d="100"/>
          <a:sy n="72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1C89C1-4D9F-4509-951C-D16FA39487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4F3F1E-2F78-4325-988D-87689C890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WordArt 4"/>
          <p:cNvSpPr>
            <a:spLocks noChangeArrowheads="1" noChangeShapeType="1" noTextEdit="1"/>
          </p:cNvSpPr>
          <p:nvPr/>
        </p:nvSpPr>
        <p:spPr bwMode="auto">
          <a:xfrm>
            <a:off x="923925" y="2767013"/>
            <a:ext cx="7534275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“ Ô CỬA BÍ MẬT”</a:t>
            </a:r>
          </a:p>
        </p:txBody>
      </p:sp>
      <p:pic>
        <p:nvPicPr>
          <p:cNvPr id="3077" name="Picture 7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4855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2475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9624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gif_icon3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533400" y="4038600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912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389" flipH="1">
            <a:off x="2209800" y="5638800"/>
            <a:ext cx="9144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83820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389" flipH="1">
            <a:off x="685800" y="685800"/>
            <a:ext cx="9144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">
            <a:hlinkClick r:id="rId3" action="ppaction://hlinksldjump"/>
          </p:cNvPr>
          <p:cNvSpPr/>
          <p:nvPr/>
        </p:nvSpPr>
        <p:spPr>
          <a:xfrm>
            <a:off x="4724400" y="1295400"/>
            <a:ext cx="2057400" cy="1905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</a:t>
            </a:r>
          </a:p>
        </p:txBody>
      </p:sp>
      <p:sp>
        <p:nvSpPr>
          <p:cNvPr id="12" name="4">
            <a:hlinkClick r:id="rId4" action="ppaction://hlinksldjump"/>
          </p:cNvPr>
          <p:cNvSpPr/>
          <p:nvPr/>
        </p:nvSpPr>
        <p:spPr>
          <a:xfrm>
            <a:off x="4724400" y="3200400"/>
            <a:ext cx="2089246" cy="1905000"/>
          </a:xfrm>
          <a:prstGeom prst="flowChartProcess">
            <a:avLst/>
          </a:prstGeom>
          <a:solidFill>
            <a:schemeClr val="accent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4</a:t>
            </a:r>
          </a:p>
        </p:txBody>
      </p:sp>
      <p:sp>
        <p:nvSpPr>
          <p:cNvPr id="16" name="1">
            <a:hlinkClick r:id="rId5" action="ppaction://hlinksldjump"/>
          </p:cNvPr>
          <p:cNvSpPr/>
          <p:nvPr/>
        </p:nvSpPr>
        <p:spPr>
          <a:xfrm>
            <a:off x="2667000" y="1295400"/>
            <a:ext cx="2057400" cy="1905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1</a:t>
            </a:r>
          </a:p>
        </p:txBody>
      </p:sp>
      <p:sp>
        <p:nvSpPr>
          <p:cNvPr id="17" name="3">
            <a:hlinkClick r:id="rId6" action="ppaction://hlinksldjump"/>
          </p:cNvPr>
          <p:cNvSpPr/>
          <p:nvPr/>
        </p:nvSpPr>
        <p:spPr>
          <a:xfrm>
            <a:off x="2667000" y="3200400"/>
            <a:ext cx="2057400" cy="19050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3</a:t>
            </a:r>
          </a:p>
        </p:txBody>
      </p:sp>
      <p:sp>
        <p:nvSpPr>
          <p:cNvPr id="18" name="1Action Button: Back or Previous 4">
            <a:hlinkClick r:id="rId7" action="ppaction://hlinksldjump" highlightClick="1"/>
          </p:cNvPr>
          <p:cNvSpPr/>
          <p:nvPr/>
        </p:nvSpPr>
        <p:spPr>
          <a:xfrm>
            <a:off x="7772400" y="58674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9920"/>
            <a:ext cx="3124200" cy="2395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8163"/>
            <a:ext cx="3810000" cy="4953000"/>
          </a:xfrm>
          <a:prstGeom prst="rect">
            <a:avLst/>
          </a:prstGeom>
        </p:spPr>
      </p:pic>
      <p:sp>
        <p:nvSpPr>
          <p:cNvPr id="5" name="1Action Button: Back or Previous 4">
            <a:hlinkClick r:id="rId6" action="ppaction://hlinksldjump" highlightClick="1"/>
          </p:cNvPr>
          <p:cNvSpPr/>
          <p:nvPr/>
        </p:nvSpPr>
        <p:spPr>
          <a:xfrm>
            <a:off x="7772400" y="59436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19" y="5445457"/>
            <a:ext cx="1452562" cy="141254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1000" y="5445457"/>
            <a:ext cx="838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" y="1447800"/>
            <a:ext cx="3124200" cy="4572000"/>
          </a:xfrm>
          <a:prstGeom prst="rect">
            <a:avLst/>
          </a:prstGeom>
        </p:spPr>
      </p:pic>
      <p:sp>
        <p:nvSpPr>
          <p:cNvPr id="4" name="1Action Button: Back or Previous 4">
            <a:hlinkClick r:id="rId5" action="ppaction://hlinksldjump" highlightClick="1"/>
          </p:cNvPr>
          <p:cNvSpPr/>
          <p:nvPr/>
        </p:nvSpPr>
        <p:spPr>
          <a:xfrm>
            <a:off x="7772400" y="58674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3700464" cy="5681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07" y="5400983"/>
            <a:ext cx="1878195" cy="1389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90" y="5387335"/>
            <a:ext cx="1474776" cy="128241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76646" y="5326039"/>
            <a:ext cx="838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419600" cy="4362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267200" cy="4114799"/>
          </a:xfrm>
          <a:prstGeom prst="rect">
            <a:avLst/>
          </a:prstGeom>
        </p:spPr>
      </p:pic>
      <p:sp>
        <p:nvSpPr>
          <p:cNvPr id="4" name="1Action Button: Back or Previous 4">
            <a:hlinkClick r:id="rId6" action="ppaction://hlinksldjump" highlightClick="1"/>
          </p:cNvPr>
          <p:cNvSpPr/>
          <p:nvPr/>
        </p:nvSpPr>
        <p:spPr>
          <a:xfrm>
            <a:off x="7772400" y="59436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937931"/>
            <a:ext cx="1828799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5061756"/>
            <a:ext cx="1600199" cy="12874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4972050"/>
            <a:ext cx="838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9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77838"/>
            <a:ext cx="3352800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4114800" cy="5715000"/>
          </a:xfrm>
          <a:prstGeom prst="rect">
            <a:avLst/>
          </a:prstGeom>
        </p:spPr>
      </p:pic>
      <p:sp>
        <p:nvSpPr>
          <p:cNvPr id="4" name="1Action Button: Back or Previous 4">
            <a:hlinkClick r:id="rId6" action="ppaction://hlinksldjump" highlightClick="1"/>
          </p:cNvPr>
          <p:cNvSpPr/>
          <p:nvPr/>
        </p:nvSpPr>
        <p:spPr>
          <a:xfrm>
            <a:off x="7772400" y="59436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7" y="5559188"/>
            <a:ext cx="2057400" cy="1298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505450"/>
            <a:ext cx="2209800" cy="14062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1000" y="5445457"/>
            <a:ext cx="838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3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6096000" y="-381000"/>
            <a:ext cx="3048000" cy="2971800"/>
          </a:xfrm>
          <a:noFill/>
        </p:spPr>
      </p:pic>
      <p:pic>
        <p:nvPicPr>
          <p:cNvPr id="24579" name="Picture 4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038600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46" descr="slide0003_image0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52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7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239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cảm ơn các bạn đã đến với trò chơi “ ô cửa bí mật”</a:t>
            </a:r>
          </a:p>
        </p:txBody>
      </p:sp>
      <p:pic>
        <p:nvPicPr>
          <p:cNvPr id="24583" name="Picture 9" descr="pa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1465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tro The End kết thúc chương tr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-685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569</TotalTime>
  <Words>28</Words>
  <Application>Microsoft Office PowerPoint</Application>
  <PresentationFormat>On-screen Show (4:3)</PresentationFormat>
  <Paragraphs>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65</cp:revision>
  <dcterms:created xsi:type="dcterms:W3CDTF">2020-06-01T16:58:12Z</dcterms:created>
  <dcterms:modified xsi:type="dcterms:W3CDTF">2022-03-17T05:09:12Z</dcterms:modified>
</cp:coreProperties>
</file>