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391A-8FB5-45C8-A66E-3FD4643276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5473" y="152400"/>
            <a:ext cx="3558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TRƯỜNG MẦM NON ĐÔ THỊ SÀI ĐỒNG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9497" y="1288703"/>
            <a:ext cx="65908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9497" y="2895600"/>
            <a:ext cx="7318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84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086600" cy="1752600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036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399" cy="317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1"/>
            <a:ext cx="4495800" cy="3352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4648199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" y="3543300"/>
            <a:ext cx="4436131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52400"/>
            <a:ext cx="4613564" cy="348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036"/>
            <a:ext cx="44958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678381"/>
            <a:ext cx="4724400" cy="31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3638204"/>
            <a:ext cx="4523509" cy="32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533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674001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13977"/>
            <a:ext cx="4148667" cy="3338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4267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7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701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600"/>
            <a:ext cx="498770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-34636"/>
            <a:ext cx="43688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7" y="3345873"/>
            <a:ext cx="449264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DiXeDap-VA-4590913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Âm thanh Xe đạp - Hiệu ứng Âm thanh MP3 Tải về Miễn phí - Pikbe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345" y="108065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619"/>
            <a:ext cx="9143999" cy="52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85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4782"/>
            <a:ext cx="7239000" cy="48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" y="1226127"/>
            <a:ext cx="9121644" cy="5652655"/>
          </a:xfrm>
          <a:prstGeom prst="rect">
            <a:avLst/>
          </a:prstGeom>
        </p:spPr>
      </p:pic>
      <p:pic>
        <p:nvPicPr>
          <p:cNvPr id="5" name="Tieng-coi-ot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1"/>
            <a:ext cx="485601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1524000"/>
            <a:ext cx="4925291" cy="32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7762"/>
            <a:ext cx="4191000" cy="2766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7762"/>
            <a:ext cx="365188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191000"/>
            <a:ext cx="388855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15" y="4093152"/>
            <a:ext cx="401297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14305"/>
            <a:ext cx="670560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7056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EmDiQuaNgaTuDuongPho-VA-485359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95</Words>
  <Application>Microsoft Office PowerPoint</Application>
  <PresentationFormat>On-screen Show (4:3)</PresentationFormat>
  <Paragraphs>14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Cô và trẻ hát bài hát  “Đi xe đạp”</vt:lpstr>
      <vt:lpstr>Tìm hiểu về xe đạp</vt:lpstr>
      <vt:lpstr>Tìm hiểu về xe máy</vt:lpstr>
      <vt:lpstr>Tìm hiểu về ô tô</vt:lpstr>
      <vt:lpstr>So sánh ô tô và xe máy</vt:lpstr>
      <vt:lpstr>Mở rộng</vt:lpstr>
      <vt:lpstr>PowerPoint Presentation</vt:lpstr>
      <vt:lpstr>Trò chơi: “Ai nhanh nhất”</vt:lpstr>
      <vt:lpstr>Kết thúc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9</cp:revision>
  <dcterms:created xsi:type="dcterms:W3CDTF">2020-06-07T13:25:51Z</dcterms:created>
  <dcterms:modified xsi:type="dcterms:W3CDTF">2022-11-04T13:49:33Z</dcterms:modified>
</cp:coreProperties>
</file>