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61" r:id="rId4"/>
    <p:sldId id="263" r:id="rId5"/>
    <p:sldId id="265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FF53E-6ADF-4386-8002-AC064D14DB52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91900-F16C-4260-AAE6-DD77DA65A6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9918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699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8022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9862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28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2328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7436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8859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3151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C993-E5A4-4174-9AB9-522135D1636F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B390-3708-4953-8909-C56BA0D311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678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C993-E5A4-4174-9AB9-522135D1636F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B390-3708-4953-8909-C56BA0D311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65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C993-E5A4-4174-9AB9-522135D1636F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B390-3708-4953-8909-C56BA0D311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1386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376" y="244286"/>
            <a:ext cx="695047" cy="695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475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C993-E5A4-4174-9AB9-522135D1636F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B390-3708-4953-8909-C56BA0D311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834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C993-E5A4-4174-9AB9-522135D1636F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B390-3708-4953-8909-C56BA0D311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050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C993-E5A4-4174-9AB9-522135D1636F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B390-3708-4953-8909-C56BA0D311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100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C993-E5A4-4174-9AB9-522135D1636F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B390-3708-4953-8909-C56BA0D311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52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C993-E5A4-4174-9AB9-522135D1636F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B390-3708-4953-8909-C56BA0D311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827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C993-E5A4-4174-9AB9-522135D1636F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B390-3708-4953-8909-C56BA0D311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400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C993-E5A4-4174-9AB9-522135D1636F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B390-3708-4953-8909-C56BA0D311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439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C993-E5A4-4174-9AB9-522135D1636F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B390-3708-4953-8909-C56BA0D311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353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2C993-E5A4-4174-9AB9-522135D1636F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CB390-3708-4953-8909-C56BA0D311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361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1479" y="-1102488"/>
            <a:ext cx="4029850" cy="402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s://lh3.googleusercontent.com/x1JldqhfMbp3OXMkE175mwFSirpcc1xOYRHupSol_AmZGOFFKcaUTC5VeTOyFfavCobgb1I3Ij9mtmXOLDTbTKP3UbblhPyNk1lisyVs-OA5nAdZRZsXIRd3P5SeBfEQNrcdYIk=s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43" y="-1333232"/>
            <a:ext cx="6255768" cy="432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9119" y="6027003"/>
            <a:ext cx="368217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1:BÁNH NƯỚNG, </a:t>
            </a:r>
            <a:endParaRPr lang="vi-VN" sz="24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BÁNH 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DẺO</a:t>
            </a:r>
            <a:endParaRPr lang="vi-VN" sz="2400" b="1" dirty="0"/>
          </a:p>
        </p:txBody>
      </p:sp>
      <p:sp>
        <p:nvSpPr>
          <p:cNvPr id="6" name="矩形 23"/>
          <p:cNvSpPr/>
          <p:nvPr/>
        </p:nvSpPr>
        <p:spPr>
          <a:xfrm>
            <a:off x="3678347" y="562753"/>
            <a:ext cx="45643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Câu1: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ngày trung thu các con được thưởng thức loại bánh nào?</a:t>
            </a:r>
            <a:endParaRPr lang="en-US" altLang="zh-CN" sz="3200" b="1" dirty="0" smtClean="0"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7" name="Rectangle 6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 </a:t>
            </a:r>
          </a:p>
        </p:txBody>
      </p:sp>
      <p:pic>
        <p:nvPicPr>
          <p:cNvPr id="7170" name="Picture 2" descr="Nguồn gốc, ý nghĩa hình dạng của bánh nướng, bánh dẻo Trung Th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4" y="3209821"/>
            <a:ext cx="3213593" cy="25904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467651" y="6180891"/>
            <a:ext cx="325669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2: BÁNH CHƯNG</a:t>
            </a:r>
            <a:endParaRPr lang="vi-VN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8554535" y="6069982"/>
            <a:ext cx="325669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vi-VN" sz="2400" b="1" dirty="0" smtClean="0">
                <a:solidFill>
                  <a:srgbClr val="FF0000"/>
                </a:solidFill>
              </a:rPr>
              <a:t>: BÁNH MỲ</a:t>
            </a:r>
            <a:endParaRPr lang="vi-VN" sz="2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AutoShape 2" descr="Phong tục gói bánh chưng ngày Tết"/>
          <p:cNvSpPr>
            <a:spLocks noChangeAspect="1" noChangeArrowheads="1"/>
          </p:cNvSpPr>
          <p:nvPr/>
        </p:nvSpPr>
        <p:spPr bwMode="auto">
          <a:xfrm>
            <a:off x="291557" y="2192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1" name="AutoShape 4" descr="Phong tục gói bánh chưng ngày Tế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5" name="AutoShape 6" descr="Phong tục gói bánh chưng ngày Tế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6" name="AutoShape 8" descr="Phong tục gói bánh chưng ngày Tế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7" name="AutoShape 10" descr="Phong tục gói bánh chưng ngày Tế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8" name="AutoShape 12" descr="Nhìn đúng 1 điểm này biết ngay bánh chưng có luộc bằng pin hay khô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9069" y="3197121"/>
            <a:ext cx="3450080" cy="25887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AutoShape 14" descr="2 cách làm bánh trôi bánh chay đơn giản, đẹp mắt cho ngày Tết Hàn thực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2662" y="3197121"/>
            <a:ext cx="3657601" cy="26031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6493" y="7937"/>
            <a:ext cx="1089343" cy="10893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669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1479" y="-1102488"/>
            <a:ext cx="4029850" cy="402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s://lh3.googleusercontent.com/x1JldqhfMbp3OXMkE175mwFSirpcc1xOYRHupSol_AmZGOFFKcaUTC5VeTOyFfavCobgb1I3Ij9mtmXOLDTbTKP3UbblhPyNk1lisyVs-OA5nAdZRZsXIRd3P5SeBfEQNrcdYIk=s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711" y="-1361122"/>
            <a:ext cx="6255768" cy="432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9119" y="6027003"/>
            <a:ext cx="415060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1:BÁNH NƯỚNG, BÁNH DẺO</a:t>
            </a:r>
            <a:endParaRPr lang="vi-VN" sz="2400" dirty="0"/>
          </a:p>
        </p:txBody>
      </p:sp>
      <p:sp>
        <p:nvSpPr>
          <p:cNvPr id="6" name="矩形 23"/>
          <p:cNvSpPr/>
          <p:nvPr/>
        </p:nvSpPr>
        <p:spPr>
          <a:xfrm>
            <a:off x="3678348" y="562753"/>
            <a:ext cx="421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b="1" dirty="0" smtClean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Câu1: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Loại bánh nào xuất hiện nhiều trong Tết Trung thu?</a:t>
            </a:r>
            <a:endParaRPr lang="en-US" altLang="zh-CN" sz="3200" b="1" dirty="0" smtClean="0"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7" name="Rectangle 6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 </a:t>
            </a:r>
          </a:p>
        </p:txBody>
      </p:sp>
      <p:pic>
        <p:nvPicPr>
          <p:cNvPr id="7170" name="Picture 2" descr="Nguồn gốc, ý nghĩa hình dạng của bánh nướng, bánh dẻo Trung Th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5" y="3156208"/>
            <a:ext cx="3213593" cy="25904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Phong tục gói bánh chưng ngày Tết"/>
          <p:cNvSpPr>
            <a:spLocks noChangeAspect="1" noChangeArrowheads="1"/>
          </p:cNvSpPr>
          <p:nvPr/>
        </p:nvSpPr>
        <p:spPr bwMode="auto">
          <a:xfrm>
            <a:off x="291557" y="2192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1" name="AutoShape 4" descr="Phong tục gói bánh chưng ngày Tế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5" name="AutoShape 6" descr="Phong tục gói bánh chưng ngày Tế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6" name="AutoShape 8" descr="Phong tục gói bánh chưng ngày Tế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7" name="AutoShape 10" descr="Phong tục gói bánh chưng ngày Tế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8" name="AutoShape 12" descr="Nhìn đúng 1 điểm này biết ngay bánh chưng có luộc bằng pin hay khô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0" name="AutoShape 14" descr="2 cách làm bánh trôi bánh chay đơn giản, đẹp mắt cho ngày Tết Hàn thực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9865" y="81526"/>
            <a:ext cx="1713124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8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2754" y="-1092587"/>
            <a:ext cx="4029850" cy="402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s://lh3.googleusercontent.com/x1JldqhfMbp3OXMkE175mwFSirpcc1xOYRHupSol_AmZGOFFKcaUTC5VeTOyFfavCobgb1I3Ij9mtmXOLDTbTKP3UbblhPyNk1lisyVs-OA5nAdZRZsXIRd3P5SeBfEQNrcdYIk=s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43" y="-1333232"/>
            <a:ext cx="6255768" cy="432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9119" y="6027003"/>
            <a:ext cx="415060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1:BẠCH TUYẾT VÀ BẨY CHÚ LÙN</a:t>
            </a:r>
            <a:endParaRPr lang="vi-VN" sz="2400" dirty="0"/>
          </a:p>
        </p:txBody>
      </p:sp>
      <p:sp>
        <p:nvSpPr>
          <p:cNvPr id="6" name="矩形 23"/>
          <p:cNvSpPr/>
          <p:nvPr/>
        </p:nvSpPr>
        <p:spPr>
          <a:xfrm>
            <a:off x="3358321" y="645102"/>
            <a:ext cx="47210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b="1" dirty="0" smtClean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Câu 2:</a:t>
            </a:r>
            <a:r>
              <a:rPr lang="vi-VN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字魂59号-创粗黑" panose="00000500000000000000" pitchFamily="2" charset="-122"/>
              </a:rPr>
              <a:t>Nhân vật cổ tích nào các con hay bắt gặp trong dịp tết trung thu?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3200" b="1" dirty="0" smtClean="0"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7" name="Rectangle 6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 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92044" y="5996224"/>
            <a:ext cx="325669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2: CHỊ HẰNG VÀ CHÚ CUỘI</a:t>
            </a:r>
            <a:endParaRPr lang="vi-VN" sz="2400" dirty="0"/>
          </a:p>
        </p:txBody>
      </p:sp>
      <p:sp>
        <p:nvSpPr>
          <p:cNvPr id="14" name="Rectangle 13"/>
          <p:cNvSpPr/>
          <p:nvPr/>
        </p:nvSpPr>
        <p:spPr>
          <a:xfrm>
            <a:off x="8505929" y="6180891"/>
            <a:ext cx="325669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vi-VN" sz="2400" dirty="0" smtClean="0">
                <a:solidFill>
                  <a:srgbClr val="FF0000"/>
                </a:solidFill>
              </a:rPr>
              <a:t>: ÔNG GIÀ NOEL</a:t>
            </a:r>
            <a:endParaRPr lang="vi-VN" sz="2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AutoShape 2" descr="Phong tục gói bánh chưng ngày Tết"/>
          <p:cNvSpPr>
            <a:spLocks noChangeAspect="1" noChangeArrowheads="1"/>
          </p:cNvSpPr>
          <p:nvPr/>
        </p:nvSpPr>
        <p:spPr bwMode="auto">
          <a:xfrm>
            <a:off x="291557" y="2192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1" name="AutoShape 4" descr="Phong tục gói bánh chưng ngày Tế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5" name="AutoShape 6" descr="Phong tục gói bánh chưng ngày Tế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6" name="AutoShape 8" descr="Phong tục gói bánh chưng ngày Tế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7" name="AutoShape 10" descr="Phong tục gói bánh chưng ngày Tế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8" name="AutoShape 12" descr="Nhìn đúng 1 điểm này biết ngay bánh chưng có luộc bằng pin hay khô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0" name="AutoShape 14" descr="2 cách làm bánh trôi bánh chay đơn giản, đẹp mắt cho ngày Tết Hàn thực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916" y="3058643"/>
            <a:ext cx="3601007" cy="25249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7651" y="2995225"/>
            <a:ext cx="3659810" cy="25883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1911" y="2967336"/>
            <a:ext cx="2970969" cy="26162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13665" y="62791"/>
            <a:ext cx="1713124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8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2754" y="-1092587"/>
            <a:ext cx="4029850" cy="402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s://lh3.googleusercontent.com/x1JldqhfMbp3OXMkE175mwFSirpcc1xOYRHupSol_AmZGOFFKcaUTC5VeTOyFfavCobgb1I3Ij9mtmXOLDTbTKP3UbblhPyNk1lisyVs-OA5nAdZRZsXIRd3P5SeBfEQNrcdYIk=s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43" y="-1333232"/>
            <a:ext cx="6255768" cy="432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23"/>
          <p:cNvSpPr/>
          <p:nvPr/>
        </p:nvSpPr>
        <p:spPr>
          <a:xfrm>
            <a:off x="3358321" y="645102"/>
            <a:ext cx="47210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b="1" dirty="0" smtClean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Câu1:</a:t>
            </a:r>
            <a:r>
              <a:rPr lang="vi-VN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字魂59号-创粗黑" panose="00000500000000000000" pitchFamily="2" charset="-122"/>
              </a:rPr>
              <a:t>Nhân vật cổ tích nào các con hay bắt gặp trong dịp tết trung thu?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3200" b="1" dirty="0" smtClean="0"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7" name="Rectangle 6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 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92044" y="5996224"/>
            <a:ext cx="325669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2: CHỊ HẰNG VÀ CHÚ CUỘI</a:t>
            </a:r>
            <a:endParaRPr lang="vi-VN" sz="2400" dirty="0"/>
          </a:p>
        </p:txBody>
      </p:sp>
      <p:sp>
        <p:nvSpPr>
          <p:cNvPr id="8" name="AutoShape 2" descr="Phong tục gói bánh chưng ngày Tết"/>
          <p:cNvSpPr>
            <a:spLocks noChangeAspect="1" noChangeArrowheads="1"/>
          </p:cNvSpPr>
          <p:nvPr/>
        </p:nvSpPr>
        <p:spPr bwMode="auto">
          <a:xfrm>
            <a:off x="291557" y="2192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1" name="AutoShape 4" descr="Phong tục gói bánh chưng ngày Tế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5" name="AutoShape 6" descr="Phong tục gói bánh chưng ngày Tế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6" name="AutoShape 8" descr="Phong tục gói bánh chưng ngày Tế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7" name="AutoShape 10" descr="Phong tục gói bánh chưng ngày Tế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8" name="AutoShape 12" descr="Nhìn đúng 1 điểm này biết ngay bánh chưng có luộc bằng pin hay khô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0" name="AutoShape 14" descr="2 cách làm bánh trôi bánh chay đơn giản, đẹp mắt cho ngày Tết Hàn thực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8321" y="2560320"/>
            <a:ext cx="5524422" cy="32918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5827" y="148039"/>
            <a:ext cx="1713124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5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2754" y="-1092587"/>
            <a:ext cx="4029850" cy="402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s://lh3.googleusercontent.com/x1JldqhfMbp3OXMkE175mwFSirpcc1xOYRHupSol_AmZGOFFKcaUTC5VeTOyFfavCobgb1I3Ij9mtmXOLDTbTKP3UbblhPyNk1lisyVs-OA5nAdZRZsXIRd3P5SeBfEQNrcdYIk=s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43" y="-1333232"/>
            <a:ext cx="6255768" cy="432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9119" y="6027003"/>
            <a:ext cx="415060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1:LÀM ĐÈN LỒNG, MẶT NẠ</a:t>
            </a:r>
            <a:endParaRPr lang="vi-VN" sz="2400" dirty="0"/>
          </a:p>
        </p:txBody>
      </p:sp>
      <p:sp>
        <p:nvSpPr>
          <p:cNvPr id="6" name="矩形 23"/>
          <p:cNvSpPr/>
          <p:nvPr/>
        </p:nvSpPr>
        <p:spPr>
          <a:xfrm>
            <a:off x="3358321" y="645102"/>
            <a:ext cx="47210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Câu 3:</a:t>
            </a:r>
            <a:r>
              <a:rPr lang="vi-VN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字魂59号-创粗黑" panose="00000500000000000000" pitchFamily="2" charset="-122"/>
              </a:rPr>
              <a:t>Trong ngày tết trung thu, con được chơi những trò chơi g?</a:t>
            </a:r>
            <a:endParaRPr lang="en-US" altLang="zh-CN" sz="3200" b="1" dirty="0" smtClean="0"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7" name="Rectangle 6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 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92044" y="5996224"/>
            <a:ext cx="376549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2: TRANG TRÍ, BẦY MÂM QUẢ VÀ PHÁ CỖ</a:t>
            </a:r>
            <a:endParaRPr lang="vi-VN" sz="2400" dirty="0"/>
          </a:p>
        </p:txBody>
      </p:sp>
      <p:sp>
        <p:nvSpPr>
          <p:cNvPr id="14" name="Rectangle 13"/>
          <p:cNvSpPr/>
          <p:nvPr/>
        </p:nvSpPr>
        <p:spPr>
          <a:xfrm>
            <a:off x="8641911" y="6180891"/>
            <a:ext cx="312071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vi-VN" sz="2400" b="1" dirty="0" smtClean="0">
                <a:solidFill>
                  <a:srgbClr val="FF0000"/>
                </a:solidFill>
              </a:rPr>
              <a:t>: RƯỚC ĐÈN</a:t>
            </a:r>
            <a:endParaRPr lang="vi-VN" sz="2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AutoShape 2" descr="Phong tục gói bánh chưng ngày Tết"/>
          <p:cNvSpPr>
            <a:spLocks noChangeAspect="1" noChangeArrowheads="1"/>
          </p:cNvSpPr>
          <p:nvPr/>
        </p:nvSpPr>
        <p:spPr bwMode="auto">
          <a:xfrm>
            <a:off x="291557" y="2192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1" name="AutoShape 4" descr="Phong tục gói bánh chưng ngày Tế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5" name="AutoShape 6" descr="Phong tục gói bánh chưng ngày Tế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6" name="AutoShape 8" descr="Phong tục gói bánh chưng ngày Tế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7" name="AutoShape 10" descr="Phong tục gói bánh chưng ngày Tế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8" name="AutoShape 12" descr="Nhìn đúng 1 điểm này biết ngay bánh chưng có luộc bằng pin hay khô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0" name="AutoShape 14" descr="2 cách làm bánh trôi bánh chay đơn giản, đẹp mắt cho ngày Tết Hàn thực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0437" y="2937263"/>
            <a:ext cx="2908530" cy="26778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2044" y="2937263"/>
            <a:ext cx="3765498" cy="27973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8824" y="2995225"/>
            <a:ext cx="2160598" cy="2752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4420" y="3000795"/>
            <a:ext cx="2164973" cy="27388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37465" y="99618"/>
            <a:ext cx="1713124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7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1479" y="-1102488"/>
            <a:ext cx="4029850" cy="402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s://lh3.googleusercontent.com/x1JldqhfMbp3OXMkE175mwFSirpcc1xOYRHupSol_AmZGOFFKcaUTC5VeTOyFfavCobgb1I3Ij9mtmXOLDTbTKP3UbblhPyNk1lisyVs-OA5nAdZRZsXIRd3P5SeBfEQNrcdYIk=s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75" y="-1372338"/>
            <a:ext cx="6929886" cy="479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77361" y="6163879"/>
            <a:ext cx="304734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1:HÌNH VUÔNG</a:t>
            </a:r>
            <a:endParaRPr lang="vi-VN" sz="2400" dirty="0"/>
          </a:p>
        </p:txBody>
      </p:sp>
      <p:sp>
        <p:nvSpPr>
          <p:cNvPr id="6" name="矩形 23"/>
          <p:cNvSpPr/>
          <p:nvPr/>
        </p:nvSpPr>
        <p:spPr>
          <a:xfrm>
            <a:off x="3678347" y="562753"/>
            <a:ext cx="47647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Câu4: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con thử đoán xem,trong ngày tết trung thu ông trăng có hình dáng như thế nào?</a:t>
            </a:r>
            <a:endParaRPr lang="en-US" altLang="zh-CN" sz="3200" b="1" dirty="0" smtClean="0"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7" name="Rectangle 6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 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98126" y="6180891"/>
            <a:ext cx="297833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2: HÌNH TRÒN</a:t>
            </a:r>
            <a:endParaRPr lang="vi-VN" sz="2400" dirty="0"/>
          </a:p>
        </p:txBody>
      </p:sp>
      <p:sp>
        <p:nvSpPr>
          <p:cNvPr id="14" name="Rectangle 13"/>
          <p:cNvSpPr/>
          <p:nvPr/>
        </p:nvSpPr>
        <p:spPr>
          <a:xfrm>
            <a:off x="8443114" y="6069982"/>
            <a:ext cx="285625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vi-VN" sz="2400" dirty="0" smtClean="0">
                <a:solidFill>
                  <a:srgbClr val="FF0000"/>
                </a:solidFill>
              </a:rPr>
              <a:t>: HÌNH KHUYẾT </a:t>
            </a:r>
            <a:endParaRPr lang="vi-VN" sz="2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AutoShape 2" descr="Phong tục gói bánh chưng ngày Tết"/>
          <p:cNvSpPr>
            <a:spLocks noChangeAspect="1" noChangeArrowheads="1"/>
          </p:cNvSpPr>
          <p:nvPr/>
        </p:nvSpPr>
        <p:spPr bwMode="auto">
          <a:xfrm>
            <a:off x="291557" y="2192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1" name="AutoShape 4" descr="Phong tục gói bánh chưng ngày Tế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5" name="AutoShape 6" descr="Phong tục gói bánh chưng ngày Tế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6" name="AutoShape 8" descr="Phong tục gói bánh chưng ngày Tế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7" name="AutoShape 10" descr="Phong tục gói bánh chưng ngày Tế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8" name="AutoShape 12" descr="Nhìn đúng 1 điểm này biết ngay bánh chưng có luộc bằng pin hay khô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0" name="AutoShape 14" descr="2 cách làm bánh trôi bánh chay đơn giản, đẹp mắt cho ngày Tết Hàn thực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198" y="3613665"/>
            <a:ext cx="2756443" cy="23104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8184" y="3613664"/>
            <a:ext cx="2755631" cy="23180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3105" y="3653639"/>
            <a:ext cx="2755631" cy="227051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588417" y="4359727"/>
            <a:ext cx="1025233" cy="10580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Oval 22"/>
          <p:cNvSpPr/>
          <p:nvPr/>
        </p:nvSpPr>
        <p:spPr>
          <a:xfrm>
            <a:off x="5401054" y="4183590"/>
            <a:ext cx="1319349" cy="12734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Moon 23"/>
          <p:cNvSpPr/>
          <p:nvPr/>
        </p:nvSpPr>
        <p:spPr>
          <a:xfrm rot="9944745">
            <a:off x="9133592" y="3912507"/>
            <a:ext cx="1072510" cy="1712803"/>
          </a:xfrm>
          <a:prstGeom prst="mo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C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8149" y="125078"/>
            <a:ext cx="1713124" cy="206672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85076" y="6180891"/>
            <a:ext cx="304734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1:HÌNH VUÔNG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70681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13" grpId="0" animBg="1"/>
      <p:bldP spid="14" grpId="0" animBg="1"/>
      <p:bldP spid="21" grpId="0" animBg="1"/>
      <p:bldP spid="23" grpId="0" animBg="1"/>
      <p:bldP spid="24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1479" y="-1102488"/>
            <a:ext cx="4029850" cy="402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s://lh3.googleusercontent.com/x1JldqhfMbp3OXMkE175mwFSirpcc1xOYRHupSol_AmZGOFFKcaUTC5VeTOyFfavCobgb1I3Ij9mtmXOLDTbTKP3UbblhPyNk1lisyVs-OA5nAdZRZsXIRd3P5SeBfEQNrcdYIk=s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75" y="-1372338"/>
            <a:ext cx="6929886" cy="479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23"/>
          <p:cNvSpPr/>
          <p:nvPr/>
        </p:nvSpPr>
        <p:spPr>
          <a:xfrm>
            <a:off x="2960373" y="714117"/>
            <a:ext cx="50337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Câu 4: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con thử đoán xem,trong ngày tết trung thu ông trăng có hình dáng như thế nào?</a:t>
            </a:r>
            <a:endParaRPr lang="en-US" altLang="zh-CN" sz="3200" b="1" dirty="0" smtClean="0"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7" name="Rectangle 6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 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32325" y="6228881"/>
            <a:ext cx="297833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2: HÌNH TRÒN</a:t>
            </a:r>
            <a:endParaRPr lang="vi-VN" sz="2400" dirty="0"/>
          </a:p>
        </p:txBody>
      </p:sp>
      <p:sp>
        <p:nvSpPr>
          <p:cNvPr id="8" name="AutoShape 2" descr="Phong tục gói bánh chưng ngày Tết"/>
          <p:cNvSpPr>
            <a:spLocks noChangeAspect="1" noChangeArrowheads="1"/>
          </p:cNvSpPr>
          <p:nvPr/>
        </p:nvSpPr>
        <p:spPr bwMode="auto">
          <a:xfrm>
            <a:off x="291557" y="2192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1" name="AutoShape 4" descr="Phong tục gói bánh chưng ngày Tế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5" name="AutoShape 6" descr="Phong tục gói bánh chưng ngày Tế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6" name="AutoShape 8" descr="Phong tục gói bánh chưng ngày Tế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7" name="AutoShape 10" descr="Phong tục gói bánh chưng ngày Tế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8" name="AutoShape 12" descr="Nhìn đúng 1 điểm này biết ngay bánh chưng có luộc bằng pin hay khô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0" name="AutoShape 14" descr="2 cách làm bánh trôi bánh chay đơn giản, đẹp mắt cho ngày Tết Hàn thực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0665" y="3053219"/>
            <a:ext cx="3502706" cy="2946454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260353" y="3613666"/>
            <a:ext cx="2122277" cy="184341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8149" y="21927"/>
            <a:ext cx="1713124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7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1479" y="-1102488"/>
            <a:ext cx="4029850" cy="402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s://lh3.googleusercontent.com/x1JldqhfMbp3OXMkE175mwFSirpcc1xOYRHupSol_AmZGOFFKcaUTC5VeTOyFfavCobgb1I3Ij9mtmXOLDTbTKP3UbblhPyNk1lisyVs-OA5nAdZRZsXIRd3P5SeBfEQNrcdYIk=s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43" y="-1333232"/>
            <a:ext cx="6255768" cy="432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23"/>
          <p:cNvSpPr/>
          <p:nvPr/>
        </p:nvSpPr>
        <p:spPr>
          <a:xfrm>
            <a:off x="3678347" y="562753"/>
            <a:ext cx="45643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Câu</a:t>
            </a:r>
            <a:r>
              <a:rPr lang="vi-VN" altLang="zh-CN" sz="3200" b="1" dirty="0" smtClean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5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Theo các con đây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hoạt động gì trong ngày Trung thu?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7" name="Rectangle 6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 </a:t>
            </a:r>
          </a:p>
        </p:txBody>
      </p:sp>
      <p:sp>
        <p:nvSpPr>
          <p:cNvPr id="8" name="AutoShape 2" descr="Phong tục gói bánh chưng ngày Tết"/>
          <p:cNvSpPr>
            <a:spLocks noChangeAspect="1" noChangeArrowheads="1"/>
          </p:cNvSpPr>
          <p:nvPr/>
        </p:nvSpPr>
        <p:spPr bwMode="auto">
          <a:xfrm>
            <a:off x="291557" y="2192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1" name="AutoShape 4" descr="Phong tục gói bánh chưng ngày Tế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5" name="AutoShape 6" descr="Phong tục gói bánh chưng ngày Tế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6" name="AutoShape 8" descr="Phong tục gói bánh chưng ngày Tế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7" name="AutoShape 10" descr="Phong tục gói bánh chưng ngày Tế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8" name="AutoShape 12" descr="Nhìn đúng 1 điểm này biết ngay bánh chưng có luộc bằng pin hay khô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0" name="AutoShape 14" descr="2 cách làm bánh trôi bánh chay đơn giản, đẹp mắt cho ngày Tết Hàn thực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493" y="7937"/>
            <a:ext cx="1089343" cy="10893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087" y="2878941"/>
            <a:ext cx="5675824" cy="34164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Rectangle 23"/>
          <p:cNvSpPr/>
          <p:nvPr/>
        </p:nvSpPr>
        <p:spPr>
          <a:xfrm>
            <a:off x="291557" y="3792556"/>
            <a:ext cx="250765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ĐÁP ÁN : MÚA LÂN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55948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225</Words>
  <Application>Microsoft Office PowerPoint</Application>
  <PresentationFormat>Widescreen</PresentationFormat>
  <Paragraphs>50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等线</vt:lpstr>
      <vt:lpstr>Times New Roman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12</cp:revision>
  <dcterms:created xsi:type="dcterms:W3CDTF">2021-09-18T03:00:02Z</dcterms:created>
  <dcterms:modified xsi:type="dcterms:W3CDTF">2021-09-18T14:21:33Z</dcterms:modified>
</cp:coreProperties>
</file>