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3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147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9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8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1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1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1C2EC-7890-42AD-99DC-B1FD22ED0C77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41FF-D458-4AB1-AC10-6621E8A7B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2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13"/>
            <a:ext cx="12192001" cy="68615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0504" y="499510"/>
            <a:ext cx="9144000" cy="9052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7983" y="2145518"/>
            <a:ext cx="9700590" cy="784433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KHÁM PHÁ KHOA HỌC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299792" y="4254342"/>
            <a:ext cx="7818781" cy="2427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07097" y="3287907"/>
            <a:ext cx="9700590" cy="78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423" y="2502022"/>
            <a:ext cx="7063154" cy="1325563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Giọt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mưa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và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bé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6" name="giot mua va e be 1 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0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3" y="1936018"/>
            <a:ext cx="8236928" cy="1325563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chemeClr val="bg1"/>
                </a:solidFill>
              </a:rPr>
              <a:t>Bé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làm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thí</a:t>
            </a:r>
            <a:r>
              <a:rPr lang="en-US" sz="7200" b="1" dirty="0" smtClean="0">
                <a:solidFill>
                  <a:schemeClr val="bg1"/>
                </a:solidFill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</a:rPr>
              <a:t>nghiệm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5" name="WordlessYoureBeautifulOST-piano_g2x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938" y="5685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0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66"/>
          <a:stretch/>
        </p:blipFill>
        <p:spPr>
          <a:xfrm>
            <a:off x="92765" y="-1"/>
            <a:ext cx="12192000" cy="6858001"/>
          </a:xfrm>
        </p:spPr>
      </p:pic>
      <p:pic>
        <p:nvPicPr>
          <p:cNvPr id="5" name="ban tay 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646" y="365125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19904" y="2766217"/>
            <a:ext cx="43521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 smtClean="0">
                <a:solidFill>
                  <a:srgbClr val="002060"/>
                </a:solidFill>
              </a:rPr>
              <a:t>Bài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</a:rPr>
              <a:t>: </a:t>
            </a:r>
            <a:r>
              <a:rPr lang="en-US" sz="4800" b="1" dirty="0" err="1" smtClean="0">
                <a:solidFill>
                  <a:srgbClr val="002060"/>
                </a:solidFill>
              </a:rPr>
              <a:t>Bàn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tay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43</Words>
  <Application>Microsoft Office PowerPoint</Application>
  <PresentationFormat>Widescreen</PresentationFormat>
  <Paragraphs>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Bài hát: Giọt mưa và em bé</vt:lpstr>
      <vt:lpstr>Bé làm thí nghiệm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Admin</dc:creator>
  <cp:lastModifiedBy>MyPC</cp:lastModifiedBy>
  <cp:revision>8</cp:revision>
  <dcterms:created xsi:type="dcterms:W3CDTF">2018-01-21T06:32:36Z</dcterms:created>
  <dcterms:modified xsi:type="dcterms:W3CDTF">2021-10-26T14:42:32Z</dcterms:modified>
</cp:coreProperties>
</file>