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4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41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0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FCC2-1B45-4D14-8B33-AB80DE66DF1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5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2FCC2-1B45-4D14-8B33-AB80DE66DF11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8EEC3-7053-4F39-8D5F-8C9F8BB3E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3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2960" y="640080"/>
            <a:ext cx="1080820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LĨNH VỰC PHÁT TRIỂN NGÔN NGỮ</a:t>
            </a: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algn="ctr"/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quen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văn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học</a:t>
            </a:r>
            <a:endParaRPr lang="en-US" sz="2400" b="1" dirty="0" smtClean="0">
              <a:solidFill>
                <a:srgbClr val="0000FF"/>
              </a:solidFill>
            </a:endParaRPr>
          </a:p>
          <a:p>
            <a:pPr lvl="8"/>
            <a:r>
              <a:rPr lang="en-US" sz="2400" b="1" dirty="0" err="1" smtClean="0">
                <a:solidFill>
                  <a:srgbClr val="0000FF"/>
                </a:solidFill>
              </a:rPr>
              <a:t>Đề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tài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Thơ</a:t>
            </a:r>
            <a:r>
              <a:rPr lang="en-US" sz="2400" b="1" dirty="0" smtClean="0">
                <a:solidFill>
                  <a:srgbClr val="0000FF"/>
                </a:solidFill>
              </a:rPr>
              <a:t> “ </a:t>
            </a:r>
            <a:r>
              <a:rPr lang="en-US" sz="2400" b="1" dirty="0" err="1" smtClean="0">
                <a:solidFill>
                  <a:srgbClr val="0000FF"/>
                </a:solidFill>
              </a:rPr>
              <a:t>Cái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lưỡi</a:t>
            </a:r>
            <a:r>
              <a:rPr lang="en-US" sz="2400" b="1" dirty="0" smtClean="0">
                <a:solidFill>
                  <a:srgbClr val="0000FF"/>
                </a:solidFill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3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4505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7665"/>
          </a:xfrm>
        </p:spPr>
      </p:pic>
    </p:spTree>
    <p:extLst>
      <p:ext uri="{BB962C8B-B14F-4D97-AF65-F5344CB8AC3E}">
        <p14:creationId xmlns:p14="http://schemas.microsoft.com/office/powerpoint/2010/main" val="32162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10512" y="2473850"/>
            <a:ext cx="8924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Cô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trò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chuyện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với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trẻ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00FF"/>
                </a:solidFill>
              </a:rPr>
              <a:t>về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một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số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bộ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phận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trên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khuôn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mặt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6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91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1700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2262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2493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48150" y="2844225"/>
            <a:ext cx="5541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5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7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233"/>
          </a:xfrm>
        </p:spPr>
      </p:pic>
    </p:spTree>
    <p:extLst>
      <p:ext uri="{BB962C8B-B14F-4D97-AF65-F5344CB8AC3E}">
        <p14:creationId xmlns:p14="http://schemas.microsoft.com/office/powerpoint/2010/main" val="18372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39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MyPC</cp:lastModifiedBy>
  <cp:revision>6</cp:revision>
  <dcterms:created xsi:type="dcterms:W3CDTF">2020-09-29T05:54:06Z</dcterms:created>
  <dcterms:modified xsi:type="dcterms:W3CDTF">2021-10-26T14:42:02Z</dcterms:modified>
</cp:coreProperties>
</file>