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</p:sldMasterIdLst>
  <p:sldIdLst>
    <p:sldId id="258" r:id="rId5"/>
    <p:sldId id="259" r:id="rId6"/>
    <p:sldId id="260" r:id="rId7"/>
    <p:sldId id="298" r:id="rId8"/>
    <p:sldId id="270" r:id="rId9"/>
    <p:sldId id="295" r:id="rId10"/>
    <p:sldId id="304" r:id="rId11"/>
    <p:sldId id="299" r:id="rId12"/>
    <p:sldId id="300" r:id="rId13"/>
    <p:sldId id="301" r:id="rId14"/>
    <p:sldId id="302" r:id="rId15"/>
    <p:sldId id="303" r:id="rId16"/>
    <p:sldId id="271" r:id="rId17"/>
    <p:sldId id="305" r:id="rId18"/>
    <p:sldId id="272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5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60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51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46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497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084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594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070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607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959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716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46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9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97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0600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227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4034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8516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983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994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053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39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11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018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3779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435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008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8148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E7C50-5401-4EE1-BF89-E54147987C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099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86BC-BC55-4BD6-9E5E-7DD6EDE1C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887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97850-4028-4D6C-B4EC-B2F4BC9AF4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966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70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380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06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BBBC-6D96-4B6F-A604-6E7AE5F068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69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473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099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380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BAEB3-F1F1-467D-AD62-E92E71464F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77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6472D-2632-43E5-A129-4EB9A5F91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76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FCC95-0E05-42D9-8E23-8D7710CAE9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924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C238-31E0-4316-8FFA-7E979F2BAD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7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2CF1-887A-4CEC-A0BD-6E838BBE98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2CCF3-5E75-4EBE-B200-72B8816F76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56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93F7E-A2FC-4A6C-BD5B-83F3691CF1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44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8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4AA0-9077-4102-913B-97165C6877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4735-E6B8-4846-A2F2-468D76827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8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7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1F5E7C-8177-44DC-8CBD-766A843D5A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868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2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9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audio" Target="file:///D:\NH&#7840;C%20THI&#7870;U%20NHI\ChuBoDoi-HoangHa.mp3" TargetMode="External"/><Relationship Id="rId6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microsoft.com/office/2007/relationships/media" Target="../media/media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29" y="-45720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18704"/>
              </a:avLst>
            </a:prstTxWarp>
            <a:spAutoFit/>
          </a:bodyPr>
          <a:lstStyle/>
          <a:p>
            <a:pPr algn="ctr"/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2286000"/>
            <a:ext cx="71096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GIÁO DỤC ÂM NHẠC</a:t>
            </a: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2338" y="3200400"/>
            <a:ext cx="851348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VTTN: ĐI TRÊN VỈA HÈ BÊN PHẢI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NH: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ĐƯỜNG EM ĐI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845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1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52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owchart: Sequential Access Storage 2"/>
          <p:cNvSpPr/>
          <p:nvPr/>
        </p:nvSpPr>
        <p:spPr>
          <a:xfrm>
            <a:off x="2209800" y="185737"/>
            <a:ext cx="6934200" cy="2786063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/>
              <a:t>Hoạt</a:t>
            </a:r>
            <a:r>
              <a:rPr lang="en-US" sz="4800" dirty="0"/>
              <a:t> </a:t>
            </a:r>
            <a:r>
              <a:rPr lang="en-US" sz="4800" dirty="0" err="1"/>
              <a:t>động</a:t>
            </a:r>
            <a:r>
              <a:rPr lang="en-US" sz="4800" dirty="0"/>
              <a:t> 3: </a:t>
            </a:r>
          </a:p>
          <a:p>
            <a:pPr algn="ctr">
              <a:defRPr/>
            </a:pPr>
            <a:r>
              <a:rPr lang="en-US" sz="4800" dirty="0" err="1"/>
              <a:t>nghe</a:t>
            </a:r>
            <a:r>
              <a:rPr lang="en-US" sz="4800" dirty="0"/>
              <a:t> </a:t>
            </a:r>
            <a:r>
              <a:rPr lang="en-US" sz="4800" dirty="0" err="1" smtClean="0"/>
              <a:t>hát</a:t>
            </a:r>
            <a:r>
              <a:rPr lang="en-US" sz="4800" dirty="0" smtClean="0"/>
              <a:t>:</a:t>
            </a:r>
          </a:p>
          <a:p>
            <a:pPr algn="ctr">
              <a:defRPr/>
            </a:pPr>
            <a:r>
              <a:rPr lang="en-US" sz="4800" dirty="0" smtClean="0"/>
              <a:t> “ ĐƯỜNG EM ĐI”</a:t>
            </a:r>
            <a:endParaRPr lang="en-US" sz="4800" dirty="0"/>
          </a:p>
        </p:txBody>
      </p:sp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kltn_1011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Chim Bay - Hop Ca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126889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kltn_1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2844" y="0"/>
            <a:ext cx="685804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143000"/>
            <a:ext cx="66294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TAI AI TINH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kltn_1002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1"/>
          <p:cNvSpPr>
            <a:spLocks noChangeArrowheads="1" noChangeShapeType="1" noTextEdit="1"/>
          </p:cNvSpPr>
          <p:nvPr/>
        </p:nvSpPr>
        <p:spPr bwMode="auto">
          <a:xfrm>
            <a:off x="0" y="1447800"/>
            <a:ext cx="91440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  <a:p>
            <a:pPr algn="ctr"/>
            <a:r>
              <a:rPr lang="vi-VN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ngoan, khỏe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37028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5852" y="2967334"/>
            <a:ext cx="7656095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5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ĐI TRÊN VỈA HÈ BÊN PHẢI”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0665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0" y="4114800"/>
            <a:ext cx="9144000" cy="274320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Hoạt</a:t>
            </a:r>
            <a:r>
              <a:rPr lang="en-US" sz="5400" dirty="0" smtClean="0"/>
              <a:t> </a:t>
            </a:r>
            <a:r>
              <a:rPr lang="en-US" sz="5400" dirty="0" err="1" smtClean="0"/>
              <a:t>động</a:t>
            </a:r>
            <a:r>
              <a:rPr lang="en-US" sz="5400" dirty="0" smtClean="0"/>
              <a:t> 1: DẠY HÁT</a:t>
            </a:r>
          </a:p>
          <a:p>
            <a:pPr algn="ctr"/>
            <a:r>
              <a:rPr lang="en-US" sz="5400" dirty="0" smtClean="0"/>
              <a:t>“ VÌ SAO CHIM HAY HÓT”</a:t>
            </a:r>
            <a:endParaRPr lang="en-US" sz="5400" dirty="0"/>
          </a:p>
        </p:txBody>
      </p:sp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12488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kltn_1007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857356" y="0"/>
            <a:ext cx="5357850" cy="2285992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huBoDoi-Hoang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79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857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" name="Vi Sao Chim Hay Hot - Tong Hop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9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2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92</Words>
  <Application>Microsoft Office PowerPoint</Application>
  <PresentationFormat>On-screen Show (4:3)</PresentationFormat>
  <Paragraphs>18</Paragraphs>
  <Slides>16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Default Design</vt:lpstr>
      <vt:lpstr>1_Office Theme</vt:lpstr>
      <vt:lpstr>1_Default Design</vt:lpstr>
      <vt:lpstr>3_Default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DuyTruong</dc:creator>
  <cp:lastModifiedBy>Phuong</cp:lastModifiedBy>
  <cp:revision>31</cp:revision>
  <dcterms:created xsi:type="dcterms:W3CDTF">2012-10-19T08:38:25Z</dcterms:created>
  <dcterms:modified xsi:type="dcterms:W3CDTF">2020-08-19T10:20:19Z</dcterms:modified>
</cp:coreProperties>
</file>