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6"/>
  </p:notesMasterIdLst>
  <p:sldIdLst>
    <p:sldId id="262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5" autoAdjust="0"/>
    <p:restoredTop sz="94660"/>
  </p:normalViewPr>
  <p:slideViewPr>
    <p:cSldViewPr>
      <p:cViewPr varScale="1">
        <p:scale>
          <a:sx n="64" d="100"/>
          <a:sy n="64" d="100"/>
        </p:scale>
        <p:origin x="15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F94A8F-6A98-4C1F-BE81-E24ECBE398FA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8E4189-E7DC-474E-85A9-7B9066852B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83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822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4746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9849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0301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4361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9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665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87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091A0-8E9D-4A05-BDEF-3AD55EE79C93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4785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AD9091A0-8E9D-4A05-BDEF-3AD55EE79C93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8440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091A0-8E9D-4A05-BDEF-3AD55EE79C93}" type="datetimeFigureOut">
              <a:rPr lang="en-US" smtClean="0"/>
              <a:pPr/>
              <a:t>6/2/2022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68F0359-5E9C-4DAD-BC99-2110585BDC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213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210050"/>
            <a:ext cx="7620000" cy="1714500"/>
          </a:xfrm>
        </p:spPr>
        <p:txBody>
          <a:bodyPr>
            <a:normAutofit lnSpcReduction="10000"/>
          </a:bodyPr>
          <a:lstStyle/>
          <a:p>
            <a:r>
              <a:rPr lang="vi-VN" sz="2800" dirty="0">
                <a:solidFill>
                  <a:srgbClr val="FF0000"/>
                </a:solidFill>
              </a:rPr>
              <a:t>Giáo án văn học</a:t>
            </a:r>
          </a:p>
          <a:p>
            <a:r>
              <a:rPr lang="vi-VN" sz="2800" dirty="0">
                <a:solidFill>
                  <a:srgbClr val="FF0000"/>
                </a:solidFill>
              </a:rPr>
              <a:t> </a:t>
            </a:r>
            <a:r>
              <a:rPr lang="vi-VN" dirty="0">
                <a:solidFill>
                  <a:srgbClr val="FF0000"/>
                </a:solidFill>
              </a:rPr>
              <a:t>Đề tài : Thơ “Yêu mẹ”</a:t>
            </a:r>
          </a:p>
          <a:p>
            <a:r>
              <a:rPr lang="vi-VN" dirty="0">
                <a:solidFill>
                  <a:srgbClr val="FF0000"/>
                </a:solidFill>
              </a:rPr>
              <a:t>Lứa tuổi: Nhà trẻ 24 – 36 tháng tuổi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0D76AF63-467E-47F8-97FA-D5F78DE4524A}" type="slidenum">
              <a:rPr lang="en-US"/>
              <a:pPr/>
              <a:t>1</a:t>
            </a:fld>
            <a:endParaRPr lang="en-US"/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990600" y="838200"/>
            <a:ext cx="7543800" cy="5715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3DH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945F1DA-C6C6-863B-793D-7D0D15E8168D}"/>
              </a:ext>
            </a:extLst>
          </p:cNvPr>
          <p:cNvSpPr txBox="1">
            <a:spLocks noChangeArrowheads="1"/>
          </p:cNvSpPr>
          <p:nvPr/>
        </p:nvSpPr>
        <p:spPr>
          <a:xfrm>
            <a:off x="500921" y="533400"/>
            <a:ext cx="8001000" cy="1714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dirty="0">
                <a:solidFill>
                  <a:srgbClr val="FF0000"/>
                </a:solidFill>
              </a:rPr>
              <a:t>Phòng giáo dục và đào tạo quận Long Biên</a:t>
            </a:r>
          </a:p>
          <a:p>
            <a:r>
              <a:rPr lang="vi-VN" dirty="0">
                <a:solidFill>
                  <a:srgbClr val="FF0000"/>
                </a:solidFill>
              </a:rPr>
              <a:t>Trường mầm non Đô Thị Sài Đồng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0" descr="untitl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124200" y="6164759"/>
            <a:ext cx="244169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>
                <a:latin typeface=".VnBlack" pitchFamily="34" charset="0"/>
              </a:rPr>
              <a:t>Yªu</a:t>
            </a:r>
            <a:r>
              <a:rPr lang="en-US" sz="4400" dirty="0">
                <a:latin typeface=".VnBlack" pitchFamily="34" charset="0"/>
              </a:rPr>
              <a:t> </a:t>
            </a:r>
            <a:r>
              <a:rPr lang="en-US" sz="4400" dirty="0" err="1">
                <a:latin typeface=".VnBlack" pitchFamily="34" charset="0"/>
              </a:rPr>
              <a:t>mÑ</a:t>
            </a:r>
            <a:endParaRPr lang="en-US" sz="4400" dirty="0">
              <a:latin typeface=".Vn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7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172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76600" y="6172200"/>
            <a:ext cx="2441694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>
                <a:latin typeface=".VnBlack" pitchFamily="34" charset="0"/>
              </a:rPr>
              <a:t>Yªu</a:t>
            </a:r>
            <a:r>
              <a:rPr lang="en-US" sz="4400" dirty="0">
                <a:latin typeface=".VnBlack" pitchFamily="34" charset="0"/>
              </a:rPr>
              <a:t> </a:t>
            </a:r>
            <a:r>
              <a:rPr lang="en-US" sz="4400" dirty="0" err="1">
                <a:latin typeface=".VnBlack" pitchFamily="34" charset="0"/>
              </a:rPr>
              <a:t>mÑ</a:t>
            </a:r>
            <a:endParaRPr lang="en-US" sz="4400" dirty="0">
              <a:latin typeface=".VnBlack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2" descr="untitled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172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429000" y="6096000"/>
            <a:ext cx="2441694" cy="1046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>
                <a:latin typeface=".VnBlack" pitchFamily="34" charset="0"/>
              </a:rPr>
              <a:t>Yªu</a:t>
            </a:r>
            <a:r>
              <a:rPr lang="en-US" sz="4400" dirty="0">
                <a:latin typeface=".VnBlack" pitchFamily="34" charset="0"/>
              </a:rPr>
              <a:t> </a:t>
            </a:r>
            <a:r>
              <a:rPr lang="en-US" sz="4400" dirty="0" err="1">
                <a:latin typeface=".VnBlack" pitchFamily="34" charset="0"/>
              </a:rPr>
              <a:t>mÑ</a:t>
            </a:r>
            <a:endParaRPr lang="en-US" sz="4400" dirty="0">
              <a:latin typeface=".VnBlack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75</TotalTime>
  <Words>46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.Vn3DH</vt:lpstr>
      <vt:lpstr>.VnBlack</vt:lpstr>
      <vt:lpstr>Arial</vt:lpstr>
      <vt:lpstr>Calibri</vt:lpstr>
      <vt:lpstr>Gill Sans MT</vt:lpstr>
      <vt:lpstr>Gallery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ACER</cp:lastModifiedBy>
  <cp:revision>10</cp:revision>
  <dcterms:created xsi:type="dcterms:W3CDTF">2016-10-13T08:59:13Z</dcterms:created>
  <dcterms:modified xsi:type="dcterms:W3CDTF">2022-06-02T15:24:28Z</dcterms:modified>
</cp:coreProperties>
</file>