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45198-E3B4-4B80-B57A-3BCAD3A27614}" type="datetimeFigureOut">
              <a:rPr lang="en-US" smtClean="0"/>
              <a:t>15/10/2012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E4315-112B-4380-8690-303E760D77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CA3YB99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219200"/>
            <a:ext cx="5334000" cy="274319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lgerian" pitchFamily="82" charset="0"/>
              </a:rPr>
              <a:t>MÓN ĂN BÉ THÍCH</a:t>
            </a:r>
            <a:endParaRPr lang="en-US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au-ra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om ta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26342335633582812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haohanhdaux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_roasted_chick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55342306-1291000373-ca-chi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omchien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SCF083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7010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312649237_1395862257_raumuongluo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</Words>
  <Application>Microsoft Office PowerPoint</Application>
  <PresentationFormat>On-screen Show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MÓN ĂN BÉ THÍCH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link</dc:creator>
  <cp:lastModifiedBy>linh link</cp:lastModifiedBy>
  <cp:revision>3</cp:revision>
  <dcterms:created xsi:type="dcterms:W3CDTF">2012-10-15T13:46:29Z</dcterms:created>
  <dcterms:modified xsi:type="dcterms:W3CDTF">2012-10-15T14:07:39Z</dcterms:modified>
</cp:coreProperties>
</file>