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83" r:id="rId3"/>
    <p:sldId id="284" r:id="rId4"/>
    <p:sldId id="275" r:id="rId5"/>
    <p:sldId id="276" r:id="rId6"/>
    <p:sldId id="277" r:id="rId7"/>
    <p:sldId id="285" r:id="rId8"/>
    <p:sldId id="261" r:id="rId9"/>
    <p:sldId id="257" r:id="rId10"/>
    <p:sldId id="262" r:id="rId11"/>
    <p:sldId id="265" r:id="rId12"/>
    <p:sldId id="264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0000"/>
    <a:srgbClr val="5115BD"/>
    <a:srgbClr val="88A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duybao.c3damri.dahuoai@gmail.com" userId="a4de9b30b908ed26" providerId="LiveId" clId="{9C662B19-0A35-4F08-9EFE-26AF5D0CC0DE}"/>
    <pc:docChg chg="modSld">
      <pc:chgData name="nguyenduybao.c3damri.dahuoai@gmail.com" userId="a4de9b30b908ed26" providerId="LiveId" clId="{9C662B19-0A35-4F08-9EFE-26AF5D0CC0DE}" dt="2022-02-28T15:20:05.162" v="2" actId="2711"/>
      <pc:docMkLst>
        <pc:docMk/>
      </pc:docMkLst>
      <pc:sldChg chg="modSp mod">
        <pc:chgData name="nguyenduybao.c3damri.dahuoai@gmail.com" userId="a4de9b30b908ed26" providerId="LiveId" clId="{9C662B19-0A35-4F08-9EFE-26AF5D0CC0DE}" dt="2022-02-28T15:19:48.596" v="0" actId="2711"/>
        <pc:sldMkLst>
          <pc:docMk/>
          <pc:sldMk cId="0" sldId="275"/>
        </pc:sldMkLst>
        <pc:spChg chg="mod">
          <ac:chgData name="nguyenduybao.c3damri.dahuoai@gmail.com" userId="a4de9b30b908ed26" providerId="LiveId" clId="{9C662B19-0A35-4F08-9EFE-26AF5D0CC0DE}" dt="2022-02-28T15:19:48.596" v="0" actId="2711"/>
          <ac:spMkLst>
            <pc:docMk/>
            <pc:sldMk cId="0" sldId="275"/>
            <ac:spMk id="23555" creationId="{43D8674B-B14B-4F62-895A-56E86E12E4B8}"/>
          </ac:spMkLst>
        </pc:spChg>
      </pc:sldChg>
      <pc:sldChg chg="modSp mod">
        <pc:chgData name="nguyenduybao.c3damri.dahuoai@gmail.com" userId="a4de9b30b908ed26" providerId="LiveId" clId="{9C662B19-0A35-4F08-9EFE-26AF5D0CC0DE}" dt="2022-02-28T15:19:56.584" v="1" actId="2711"/>
        <pc:sldMkLst>
          <pc:docMk/>
          <pc:sldMk cId="0" sldId="276"/>
        </pc:sldMkLst>
        <pc:spChg chg="mod">
          <ac:chgData name="nguyenduybao.c3damri.dahuoai@gmail.com" userId="a4de9b30b908ed26" providerId="LiveId" clId="{9C662B19-0A35-4F08-9EFE-26AF5D0CC0DE}" dt="2022-02-28T15:19:56.584" v="1" actId="2711"/>
          <ac:spMkLst>
            <pc:docMk/>
            <pc:sldMk cId="0" sldId="276"/>
            <ac:spMk id="24579" creationId="{F60F2D94-E182-4373-A26A-8A4D3B871F52}"/>
          </ac:spMkLst>
        </pc:spChg>
      </pc:sldChg>
      <pc:sldChg chg="modSp mod">
        <pc:chgData name="nguyenduybao.c3damri.dahuoai@gmail.com" userId="a4de9b30b908ed26" providerId="LiveId" clId="{9C662B19-0A35-4F08-9EFE-26AF5D0CC0DE}" dt="2022-02-28T15:20:05.162" v="2" actId="2711"/>
        <pc:sldMkLst>
          <pc:docMk/>
          <pc:sldMk cId="0" sldId="277"/>
        </pc:sldMkLst>
        <pc:spChg chg="mod">
          <ac:chgData name="nguyenduybao.c3damri.dahuoai@gmail.com" userId="a4de9b30b908ed26" providerId="LiveId" clId="{9C662B19-0A35-4F08-9EFE-26AF5D0CC0DE}" dt="2022-02-28T15:20:05.162" v="2" actId="2711"/>
          <ac:spMkLst>
            <pc:docMk/>
            <pc:sldMk cId="0" sldId="277"/>
            <ac:spMk id="25603" creationId="{204738FF-1B97-4E5F-A237-3ABF7435FEB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1E5D8-2F14-4F4A-9D95-609A39C410A9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BF00E-A0C1-4977-A06E-4FDA60EA1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4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06DBD-F303-4D05-A4AA-25F42C6AC6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8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06DBD-F303-4D05-A4AA-25F42C6AC6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2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06DBD-F303-4D05-A4AA-25F42C6AC6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19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06DBD-F303-4D05-A4AA-25F42C6AC6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6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F5086-1B31-4966-ACBA-269EE6EED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E0ECD-2E0A-4B4D-83DE-A67BA71ED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A21A5-F578-4283-8033-B2F498E7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7170-98C9-4DBE-9310-34DFD57180E1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DEE0A-A00F-4C8E-8838-CC4D2471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47B2F-0270-48DC-A3DF-6006F22D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9A14-70F0-470D-85A7-BB42F405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6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1451-CBAB-4ECD-BE11-FFAD58F2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879BF-8FE1-422E-AF97-36852A014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074D6-9FC4-463E-B3E0-B29FAB95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7170-98C9-4DBE-9310-34DFD57180E1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E518E-CD83-4398-A43C-69431096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FCEDB-A347-4DE9-9CB3-E7943EED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9A14-70F0-470D-85A7-BB42F405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4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B69249-FA03-42AC-8A98-0B42204A1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D2D8A-7674-4A1C-AF6A-8270DA762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19C88-1A4A-4F02-8348-E856EBA11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7170-98C9-4DBE-9310-34DFD57180E1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E2EB3-5672-454C-A743-1FBA28B9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E84A1-3804-4B51-ACBE-66C499A78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9A14-70F0-470D-85A7-BB42F405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8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99156-DD23-4F81-BDF4-8D6254685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F0B6D-DDD4-43A4-B90E-D87200250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A0DF0-C25C-4A26-BD41-CD73E0F95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7170-98C9-4DBE-9310-34DFD57180E1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7EF51-8B75-4859-AF04-B28ABBF8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02B7B-115A-49B8-AB45-02B1D16FC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9A14-70F0-470D-85A7-BB42F405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1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CC94-B458-4AE2-8B5B-A0C864A99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88DB2-8A03-475A-9D86-42AA540AC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B1149-9102-4E90-BEDD-5ED5D372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7170-98C9-4DBE-9310-34DFD57180E1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E7157-E0C9-4B4B-A71D-6DEFBE21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244F0-6365-4E87-B7DA-6BD00F7C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9A14-70F0-470D-85A7-BB42F405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7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DADE-246F-49D2-8BAA-D606E6C5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13C11-13A0-42FF-A33B-6C8F24617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1AC35-4D12-4243-804D-650AA64C4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02803-ABB7-47EF-9298-FD16009DA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7170-98C9-4DBE-9310-34DFD57180E1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977F8-E5BA-48CD-9106-9FF2AB590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38525-20B9-4C29-B1F9-82D64388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9A14-70F0-470D-85A7-BB42F405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3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60882-BAEC-4F4B-A70B-81F20A11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10019-33D5-48C5-9769-B91EF970F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8C49C-1671-4A6A-B4F7-B0ED70CE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A4A4F-F4F5-4F51-AF07-232A1C5FE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32917-584B-4505-9EAF-155685183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ABE8D9-C753-41FC-99A3-26244F7D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7170-98C9-4DBE-9310-34DFD57180E1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0A2CF6-4C2B-42DF-93D9-3D4F01A3F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6118AF-4B73-4B05-BEF1-F30138B0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9A14-70F0-470D-85A7-BB42F405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7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BDB6-646C-41E3-8657-862EEC7CA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0381F-1C16-49C8-B1F0-4FBE0FB6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7170-98C9-4DBE-9310-34DFD57180E1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9DD89-0187-402C-B3E4-1F6185C5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5C085F-D1F0-460C-B77D-9A2EC205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9A14-70F0-470D-85A7-BB42F405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8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DF501-7EEE-41BA-BE19-AF1C2E55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7170-98C9-4DBE-9310-34DFD57180E1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856F22-9772-4998-BC98-BBE2C7FD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0F5C7-85B8-4BF8-91E2-89381494F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9A14-70F0-470D-85A7-BB42F405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7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245D1-ED2C-4AC3-8B53-A1C029E8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4EC4E-5EC5-4899-95B8-E578C1DE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22647-EAB4-42B3-8CBE-D5B8F6DA0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12782-572C-4ACD-B8F3-9ED5FFFC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7170-98C9-4DBE-9310-34DFD57180E1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81670-6E51-4AD0-90FA-A04EC0566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59651-5863-422C-9C1B-40CD52CE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9A14-70F0-470D-85A7-BB42F405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1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A1E2-3048-4D67-94CC-F4E8687F2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496D5D-0EC2-4562-8E3D-3439B7BD6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612DA-BA97-49C0-A6CF-41098E5F6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305B2-71D7-4E98-862A-BD3A7FD0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7170-98C9-4DBE-9310-34DFD57180E1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5DD02-7D9A-4E5F-A17A-22830F68C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FC33C-E6EC-43D3-9FC6-EB96DEA7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9A14-70F0-470D-85A7-BB42F405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9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8FBF7-661D-40C8-AD54-A6DC46113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93D3D-9BBA-45D3-A679-4671CB872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8658C-9568-4FB5-B845-047777FA2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C7170-98C9-4DBE-9310-34DFD57180E1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0CC10-F858-4B38-87C4-F8F424713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67C17-8CA8-44BF-906F-0EA45FE61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9A14-70F0-470D-85A7-BB42F4058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3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nguye\Downloads\y2mate.com%20-%20G&#224;%20Tr&#7889;ng%20M&#232;o%20Con%20V&#224;%20C&#250;n%20Con%20%20Nha%20Em%20Co%20Con%20Ga%20Tr&#244;ng.mp3" TargetMode="External"/><Relationship Id="rId1" Type="http://schemas.microsoft.com/office/2007/relationships/media" Target="file:///C:\Users\nguye\Downloads\y2mate.com%20-%20G&#224;%20Tr&#7889;ng%20M&#232;o%20Con%20V&#224;%20C&#250;n%20Con%20%20Nha%20Em%20Co%20Con%20Ga%20Tr&#244;ng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thivien.net/attachment/LrlwHp9t53bda-C_Sr_bsA.1443419076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Hình nền Powerpoint đẹp">
            <a:extLst>
              <a:ext uri="{FF2B5EF4-FFF2-40B4-BE49-F238E27FC236}">
                <a16:creationId xmlns:a16="http://schemas.microsoft.com/office/drawing/2014/main" id="{0D8EF1C7-F8C6-4DEE-833F-7A783D79B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06"/>
            <a:ext cx="12192000" cy="687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B88190DA-756B-4264-B512-8346C963D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8600"/>
            <a:ext cx="8534400" cy="18288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5000" b="1" i="1" dirty="0">
              <a:solidFill>
                <a:srgbClr val="FF00FF"/>
              </a:solidFill>
            </a:endParaRP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3603432-1FF7-42A9-A4CC-8452B090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355" y="1896399"/>
            <a:ext cx="9144000" cy="359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Lĩnh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vực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tài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</a:t>
            </a: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Top hình nền powerpoint đẹp dùng được cho mọi chủ đề">
            <a:extLst>
              <a:ext uri="{FF2B5EF4-FFF2-40B4-BE49-F238E27FC236}">
                <a16:creationId xmlns:a16="http://schemas.microsoft.com/office/drawing/2014/main" id="{9F1EDB77-69F6-403F-AFFE-D7096EEC3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"/>
            <a:ext cx="12192000" cy="692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1A9826D-315E-4C7B-9E5D-3A169BB18848}"/>
              </a:ext>
            </a:extLst>
          </p:cNvPr>
          <p:cNvGrpSpPr/>
          <p:nvPr/>
        </p:nvGrpSpPr>
        <p:grpSpPr>
          <a:xfrm>
            <a:off x="365760" y="4399245"/>
            <a:ext cx="1814708" cy="1605279"/>
            <a:chOff x="8858594" y="3416808"/>
            <a:chExt cx="1814708" cy="16052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8B58EC-5E53-4A62-9CB1-C5B268CE0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00" b="94000" l="10000" r="90000">
                          <a14:foregroundMark x1="34600" y1="87400" x2="34600" y2="87400"/>
                          <a14:foregroundMark x1="33200" y1="86400" x2="33600" y2="86200"/>
                          <a14:foregroundMark x1="33800" y1="86000" x2="33800" y2="86000"/>
                          <a14:foregroundMark x1="34200" y1="86600" x2="34200" y2="86600"/>
                          <a14:foregroundMark x1="34600" y1="86400" x2="34600" y2="86400"/>
                          <a14:foregroundMark x1="33000" y1="88400" x2="33000" y2="88400"/>
                          <a14:foregroundMark x1="33000" y1="89200" x2="33000" y2="89200"/>
                          <a14:foregroundMark x1="30200" y1="93200" x2="30200" y2="93200"/>
                          <a14:foregroundMark x1="66200" y1="87000" x2="66200" y2="87000"/>
                          <a14:foregroundMark x1="70600" y1="94000" x2="70600" y2="94000"/>
                          <a14:foregroundMark x1="28200" y1="17800" x2="28200" y2="17800"/>
                          <a14:foregroundMark x1="34800" y1="14800" x2="34800" y2="14800"/>
                          <a14:foregroundMark x1="39000" y1="7600" x2="39000" y2="7600"/>
                          <a14:foregroundMark x1="35400" y1="9600" x2="35400" y2="9600"/>
                          <a14:foregroundMark x1="36000" y1="11400" x2="36000" y2="11400"/>
                          <a14:foregroundMark x1="34400" y1="14400" x2="34400" y2="14400"/>
                          <a14:foregroundMark x1="33400" y1="15600" x2="33400" y2="15600"/>
                          <a14:foregroundMark x1="52000" y1="4800" x2="52000" y2="4800"/>
                          <a14:foregroundMark x1="54200" y1="6200" x2="54200" y2="6200"/>
                          <a14:foregroundMark x1="54000" y1="5400" x2="54000" y2="5400"/>
                          <a14:foregroundMark x1="55800" y1="6400" x2="55800" y2="6400"/>
                          <a14:foregroundMark x1="58000" y1="6200" x2="58000" y2="6200"/>
                          <a14:foregroundMark x1="62200" y1="7000" x2="62200" y2="7000"/>
                          <a14:foregroundMark x1="63200" y1="8800" x2="63200" y2="8800"/>
                          <a14:foregroundMark x1="64200" y1="10600" x2="64200" y2="10600"/>
                          <a14:foregroundMark x1="64400" y1="9800" x2="64400" y2="9800"/>
                          <a14:foregroundMark x1="66000" y1="15600" x2="66000" y2="15600"/>
                          <a14:foregroundMark x1="67000" y1="17400" x2="67000" y2="17400"/>
                          <a14:foregroundMark x1="70800" y1="18400" x2="70800" y2="18400"/>
                          <a14:foregroundMark x1="74200" y1="21200" x2="74200" y2="21200"/>
                          <a14:foregroundMark x1="56000" y1="5600" x2="56000" y2="5600"/>
                          <a14:foregroundMark x1="24600" y1="45200" x2="24600" y2="45200"/>
                          <a14:foregroundMark x1="38600" y1="31600" x2="38600" y2="31600"/>
                          <a14:foregroundMark x1="68000" y1="34800" x2="68000" y2="34800"/>
                          <a14:foregroundMark x1="47400" y1="23200" x2="47400" y2="23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594" y="3416808"/>
              <a:ext cx="1814708" cy="1605279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DD1D33-3F28-4DCF-AE6C-F1690AA7A57F}"/>
                </a:ext>
              </a:extLst>
            </p:cNvPr>
            <p:cNvSpPr/>
            <p:nvPr/>
          </p:nvSpPr>
          <p:spPr>
            <a:xfrm>
              <a:off x="9235622" y="3886204"/>
              <a:ext cx="1060652" cy="972168"/>
            </a:xfrm>
            <a:prstGeom prst="ellipse">
              <a:avLst/>
            </a:prstGeom>
            <a:solidFill>
              <a:srgbClr val="88A10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FB4C586F-5A38-41AB-83C9-C442CEAD8D45}"/>
              </a:ext>
            </a:extLst>
          </p:cNvPr>
          <p:cNvSpPr/>
          <p:nvPr/>
        </p:nvSpPr>
        <p:spPr>
          <a:xfrm>
            <a:off x="877429" y="4966702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B899-F8DA-447C-A5AA-EFBB811F4264}"/>
              </a:ext>
            </a:extLst>
          </p:cNvPr>
          <p:cNvSpPr/>
          <p:nvPr/>
        </p:nvSpPr>
        <p:spPr>
          <a:xfrm>
            <a:off x="877429" y="4966702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B7D729-C9B3-4601-8F61-D9353FEF75BD}"/>
              </a:ext>
            </a:extLst>
          </p:cNvPr>
          <p:cNvSpPr/>
          <p:nvPr/>
        </p:nvSpPr>
        <p:spPr>
          <a:xfrm>
            <a:off x="877429" y="4969163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FA2A589-7B04-40D7-AD3F-CD76908C09E0}"/>
              </a:ext>
            </a:extLst>
          </p:cNvPr>
          <p:cNvSpPr/>
          <p:nvPr/>
        </p:nvSpPr>
        <p:spPr>
          <a:xfrm>
            <a:off x="877429" y="4966702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4C1C759-67D8-44C4-B538-3A2C958703CD}"/>
              </a:ext>
            </a:extLst>
          </p:cNvPr>
          <p:cNvSpPr/>
          <p:nvPr/>
        </p:nvSpPr>
        <p:spPr>
          <a:xfrm>
            <a:off x="877429" y="4966701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32FCF39-F3A1-4AEA-9168-5B1CC298D570}"/>
              </a:ext>
            </a:extLst>
          </p:cNvPr>
          <p:cNvSpPr/>
          <p:nvPr/>
        </p:nvSpPr>
        <p:spPr>
          <a:xfrm>
            <a:off x="871200" y="4966701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D75D8D-49B4-41C2-ADE5-11C4D2237440}"/>
              </a:ext>
            </a:extLst>
          </p:cNvPr>
          <p:cNvSpPr/>
          <p:nvPr/>
        </p:nvSpPr>
        <p:spPr>
          <a:xfrm>
            <a:off x="871200" y="4972760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GB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43C1A38-624A-4576-B8CD-4805A8DDAAE3}"/>
              </a:ext>
            </a:extLst>
          </p:cNvPr>
          <p:cNvSpPr/>
          <p:nvPr/>
        </p:nvSpPr>
        <p:spPr>
          <a:xfrm>
            <a:off x="1733383" y="114160"/>
            <a:ext cx="9273874" cy="149047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GB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367E5F0-4B83-4562-B819-C3245EFD15DC}"/>
              </a:ext>
            </a:extLst>
          </p:cNvPr>
          <p:cNvSpPr/>
          <p:nvPr/>
        </p:nvSpPr>
        <p:spPr>
          <a:xfrm>
            <a:off x="6263640" y="1787372"/>
            <a:ext cx="5043511" cy="1490472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F06E7A7-25EF-4E8F-9D98-4C2D3EC86B36}"/>
              </a:ext>
            </a:extLst>
          </p:cNvPr>
          <p:cNvSpPr/>
          <p:nvPr/>
        </p:nvSpPr>
        <p:spPr>
          <a:xfrm>
            <a:off x="640080" y="1787372"/>
            <a:ext cx="4645152" cy="149047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áng tác 1008 bài thơ dành tặng thiếu nhi">
            <a:extLst>
              <a:ext uri="{FF2B5EF4-FFF2-40B4-BE49-F238E27FC236}">
                <a16:creationId xmlns:a16="http://schemas.microsoft.com/office/drawing/2014/main" id="{0A672CC2-4079-4EBC-AF34-DF7FE84AE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770" y="1427607"/>
            <a:ext cx="4002786" cy="400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700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5" grpId="0" animBg="1"/>
      <p:bldP spid="35" grpId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Top hình nền powerpoint đẹp dùng được cho mọi chủ đề">
            <a:extLst>
              <a:ext uri="{FF2B5EF4-FFF2-40B4-BE49-F238E27FC236}">
                <a16:creationId xmlns:a16="http://schemas.microsoft.com/office/drawing/2014/main" id="{9F1EDB77-69F6-403F-AFFE-D7096EEC3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1A9826D-315E-4C7B-9E5D-3A169BB18848}"/>
              </a:ext>
            </a:extLst>
          </p:cNvPr>
          <p:cNvGrpSpPr/>
          <p:nvPr/>
        </p:nvGrpSpPr>
        <p:grpSpPr>
          <a:xfrm>
            <a:off x="10099903" y="4299572"/>
            <a:ext cx="1814708" cy="1605279"/>
            <a:chOff x="8858594" y="3416808"/>
            <a:chExt cx="1814708" cy="16052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8B58EC-5E53-4A62-9CB1-C5B268CE0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00" b="94000" l="10000" r="90000">
                          <a14:foregroundMark x1="34600" y1="87400" x2="34600" y2="87400"/>
                          <a14:foregroundMark x1="33200" y1="86400" x2="33600" y2="86200"/>
                          <a14:foregroundMark x1="33800" y1="86000" x2="33800" y2="86000"/>
                          <a14:foregroundMark x1="34200" y1="86600" x2="34200" y2="86600"/>
                          <a14:foregroundMark x1="34600" y1="86400" x2="34600" y2="86400"/>
                          <a14:foregroundMark x1="33000" y1="88400" x2="33000" y2="88400"/>
                          <a14:foregroundMark x1="33000" y1="89200" x2="33000" y2="89200"/>
                          <a14:foregroundMark x1="30200" y1="93200" x2="30200" y2="93200"/>
                          <a14:foregroundMark x1="66200" y1="87000" x2="66200" y2="87000"/>
                          <a14:foregroundMark x1="70600" y1="94000" x2="70600" y2="94000"/>
                          <a14:foregroundMark x1="28200" y1="17800" x2="28200" y2="17800"/>
                          <a14:foregroundMark x1="34800" y1="14800" x2="34800" y2="14800"/>
                          <a14:foregroundMark x1="39000" y1="7600" x2="39000" y2="7600"/>
                          <a14:foregroundMark x1="35400" y1="9600" x2="35400" y2="9600"/>
                          <a14:foregroundMark x1="36000" y1="11400" x2="36000" y2="11400"/>
                          <a14:foregroundMark x1="34400" y1="14400" x2="34400" y2="14400"/>
                          <a14:foregroundMark x1="33400" y1="15600" x2="33400" y2="15600"/>
                          <a14:foregroundMark x1="52000" y1="4800" x2="52000" y2="4800"/>
                          <a14:foregroundMark x1="54200" y1="6200" x2="54200" y2="6200"/>
                          <a14:foregroundMark x1="54000" y1="5400" x2="54000" y2="5400"/>
                          <a14:foregroundMark x1="55800" y1="6400" x2="55800" y2="6400"/>
                          <a14:foregroundMark x1="58000" y1="6200" x2="58000" y2="6200"/>
                          <a14:foregroundMark x1="62200" y1="7000" x2="62200" y2="7000"/>
                          <a14:foregroundMark x1="63200" y1="8800" x2="63200" y2="8800"/>
                          <a14:foregroundMark x1="64200" y1="10600" x2="64200" y2="10600"/>
                          <a14:foregroundMark x1="64400" y1="9800" x2="64400" y2="9800"/>
                          <a14:foregroundMark x1="66000" y1="15600" x2="66000" y2="15600"/>
                          <a14:foregroundMark x1="67000" y1="17400" x2="67000" y2="17400"/>
                          <a14:foregroundMark x1="70800" y1="18400" x2="70800" y2="18400"/>
                          <a14:foregroundMark x1="74200" y1="21200" x2="74200" y2="21200"/>
                          <a14:foregroundMark x1="56000" y1="5600" x2="56000" y2="5600"/>
                          <a14:foregroundMark x1="24600" y1="45200" x2="24600" y2="45200"/>
                          <a14:foregroundMark x1="38600" y1="31600" x2="38600" y2="31600"/>
                          <a14:foregroundMark x1="68000" y1="34800" x2="68000" y2="34800"/>
                          <a14:foregroundMark x1="47400" y1="23200" x2="47400" y2="23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594" y="3416808"/>
              <a:ext cx="1814708" cy="1605279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DD1D33-3F28-4DCF-AE6C-F1690AA7A57F}"/>
                </a:ext>
              </a:extLst>
            </p:cNvPr>
            <p:cNvSpPr/>
            <p:nvPr/>
          </p:nvSpPr>
          <p:spPr>
            <a:xfrm>
              <a:off x="9235622" y="3886204"/>
              <a:ext cx="1060652" cy="972168"/>
            </a:xfrm>
            <a:prstGeom prst="ellipse">
              <a:avLst/>
            </a:prstGeom>
            <a:solidFill>
              <a:srgbClr val="88A10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FB4C586F-5A38-41AB-83C9-C442CEAD8D45}"/>
              </a:ext>
            </a:extLst>
          </p:cNvPr>
          <p:cNvSpPr/>
          <p:nvPr/>
        </p:nvSpPr>
        <p:spPr>
          <a:xfrm>
            <a:off x="10611572" y="4867029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B899-F8DA-447C-A5AA-EFBB811F4264}"/>
              </a:ext>
            </a:extLst>
          </p:cNvPr>
          <p:cNvSpPr/>
          <p:nvPr/>
        </p:nvSpPr>
        <p:spPr>
          <a:xfrm>
            <a:off x="10611572" y="4867029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B7D729-C9B3-4601-8F61-D9353FEF75BD}"/>
              </a:ext>
            </a:extLst>
          </p:cNvPr>
          <p:cNvSpPr/>
          <p:nvPr/>
        </p:nvSpPr>
        <p:spPr>
          <a:xfrm>
            <a:off x="10611572" y="4869490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FA2A589-7B04-40D7-AD3F-CD76908C09E0}"/>
              </a:ext>
            </a:extLst>
          </p:cNvPr>
          <p:cNvSpPr/>
          <p:nvPr/>
        </p:nvSpPr>
        <p:spPr>
          <a:xfrm>
            <a:off x="10611572" y="4867029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4C1C759-67D8-44C4-B538-3A2C958703CD}"/>
              </a:ext>
            </a:extLst>
          </p:cNvPr>
          <p:cNvSpPr/>
          <p:nvPr/>
        </p:nvSpPr>
        <p:spPr>
          <a:xfrm>
            <a:off x="10611572" y="4867028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32FCF39-F3A1-4AEA-9168-5B1CC298D570}"/>
              </a:ext>
            </a:extLst>
          </p:cNvPr>
          <p:cNvSpPr/>
          <p:nvPr/>
        </p:nvSpPr>
        <p:spPr>
          <a:xfrm>
            <a:off x="10605343" y="4867028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D75D8D-49B4-41C2-ADE5-11C4D2237440}"/>
              </a:ext>
            </a:extLst>
          </p:cNvPr>
          <p:cNvSpPr/>
          <p:nvPr/>
        </p:nvSpPr>
        <p:spPr>
          <a:xfrm>
            <a:off x="10605343" y="4873087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GB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43C1A38-624A-4576-B8CD-4805A8DDAAE3}"/>
              </a:ext>
            </a:extLst>
          </p:cNvPr>
          <p:cNvSpPr/>
          <p:nvPr/>
        </p:nvSpPr>
        <p:spPr>
          <a:xfrm>
            <a:off x="1733383" y="114160"/>
            <a:ext cx="9273874" cy="149047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367E5F0-4B83-4562-B819-C3245EFD15DC}"/>
              </a:ext>
            </a:extLst>
          </p:cNvPr>
          <p:cNvSpPr/>
          <p:nvPr/>
        </p:nvSpPr>
        <p:spPr>
          <a:xfrm>
            <a:off x="6661999" y="1787372"/>
            <a:ext cx="4645152" cy="1490472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F06E7A7-25EF-4E8F-9D98-4C2D3EC86B36}"/>
              </a:ext>
            </a:extLst>
          </p:cNvPr>
          <p:cNvSpPr/>
          <p:nvPr/>
        </p:nvSpPr>
        <p:spPr>
          <a:xfrm>
            <a:off x="640080" y="1787372"/>
            <a:ext cx="4645152" cy="149047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Xách dao cướp... 100 con heo - Báo Người lao động">
            <a:extLst>
              <a:ext uri="{FF2B5EF4-FFF2-40B4-BE49-F238E27FC236}">
                <a16:creationId xmlns:a16="http://schemas.microsoft.com/office/drawing/2014/main" id="{3E07DA06-AC17-4927-927E-F6DD88955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49" y="1530336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1437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5" grpId="0" animBg="1"/>
      <p:bldP spid="34" grpId="0" animBg="1"/>
      <p:bldP spid="3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Top hình nền powerpoint đẹp dùng được cho mọi chủ đề">
            <a:extLst>
              <a:ext uri="{FF2B5EF4-FFF2-40B4-BE49-F238E27FC236}">
                <a16:creationId xmlns:a16="http://schemas.microsoft.com/office/drawing/2014/main" id="{9F1EDB77-69F6-403F-AFFE-D7096EEC3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156"/>
            <a:ext cx="12192000" cy="700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1A9826D-315E-4C7B-9E5D-3A169BB18848}"/>
              </a:ext>
            </a:extLst>
          </p:cNvPr>
          <p:cNvGrpSpPr/>
          <p:nvPr/>
        </p:nvGrpSpPr>
        <p:grpSpPr>
          <a:xfrm>
            <a:off x="365760" y="4399245"/>
            <a:ext cx="1814708" cy="1605279"/>
            <a:chOff x="8858594" y="3416808"/>
            <a:chExt cx="1814708" cy="16052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8B58EC-5E53-4A62-9CB1-C5B268CE0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00" b="94000" l="10000" r="90000">
                          <a14:foregroundMark x1="34600" y1="87400" x2="34600" y2="87400"/>
                          <a14:foregroundMark x1="33200" y1="86400" x2="33600" y2="86200"/>
                          <a14:foregroundMark x1="33800" y1="86000" x2="33800" y2="86000"/>
                          <a14:foregroundMark x1="34200" y1="86600" x2="34200" y2="86600"/>
                          <a14:foregroundMark x1="34600" y1="86400" x2="34600" y2="86400"/>
                          <a14:foregroundMark x1="33000" y1="88400" x2="33000" y2="88400"/>
                          <a14:foregroundMark x1="33000" y1="89200" x2="33000" y2="89200"/>
                          <a14:foregroundMark x1="30200" y1="93200" x2="30200" y2="93200"/>
                          <a14:foregroundMark x1="66200" y1="87000" x2="66200" y2="87000"/>
                          <a14:foregroundMark x1="70600" y1="94000" x2="70600" y2="94000"/>
                          <a14:foregroundMark x1="28200" y1="17800" x2="28200" y2="17800"/>
                          <a14:foregroundMark x1="34800" y1="14800" x2="34800" y2="14800"/>
                          <a14:foregroundMark x1="39000" y1="7600" x2="39000" y2="7600"/>
                          <a14:foregroundMark x1="35400" y1="9600" x2="35400" y2="9600"/>
                          <a14:foregroundMark x1="36000" y1="11400" x2="36000" y2="11400"/>
                          <a14:foregroundMark x1="34400" y1="14400" x2="34400" y2="14400"/>
                          <a14:foregroundMark x1="33400" y1="15600" x2="33400" y2="15600"/>
                          <a14:foregroundMark x1="52000" y1="4800" x2="52000" y2="4800"/>
                          <a14:foregroundMark x1="54200" y1="6200" x2="54200" y2="6200"/>
                          <a14:foregroundMark x1="54000" y1="5400" x2="54000" y2="5400"/>
                          <a14:foregroundMark x1="55800" y1="6400" x2="55800" y2="6400"/>
                          <a14:foregroundMark x1="58000" y1="6200" x2="58000" y2="6200"/>
                          <a14:foregroundMark x1="62200" y1="7000" x2="62200" y2="7000"/>
                          <a14:foregroundMark x1="63200" y1="8800" x2="63200" y2="8800"/>
                          <a14:foregroundMark x1="64200" y1="10600" x2="64200" y2="10600"/>
                          <a14:foregroundMark x1="64400" y1="9800" x2="64400" y2="9800"/>
                          <a14:foregroundMark x1="66000" y1="15600" x2="66000" y2="15600"/>
                          <a14:foregroundMark x1="67000" y1="17400" x2="67000" y2="17400"/>
                          <a14:foregroundMark x1="70800" y1="18400" x2="70800" y2="18400"/>
                          <a14:foregroundMark x1="74200" y1="21200" x2="74200" y2="21200"/>
                          <a14:foregroundMark x1="56000" y1="5600" x2="56000" y2="5600"/>
                          <a14:foregroundMark x1="24600" y1="45200" x2="24600" y2="45200"/>
                          <a14:foregroundMark x1="38600" y1="31600" x2="38600" y2="31600"/>
                          <a14:foregroundMark x1="68000" y1="34800" x2="68000" y2="34800"/>
                          <a14:foregroundMark x1="47400" y1="23200" x2="47400" y2="23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594" y="3416808"/>
              <a:ext cx="1814708" cy="1605279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DD1D33-3F28-4DCF-AE6C-F1690AA7A57F}"/>
                </a:ext>
              </a:extLst>
            </p:cNvPr>
            <p:cNvSpPr/>
            <p:nvPr/>
          </p:nvSpPr>
          <p:spPr>
            <a:xfrm>
              <a:off x="9235622" y="3886204"/>
              <a:ext cx="1060652" cy="972168"/>
            </a:xfrm>
            <a:prstGeom prst="ellipse">
              <a:avLst/>
            </a:prstGeom>
            <a:solidFill>
              <a:srgbClr val="88A10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FB4C586F-5A38-41AB-83C9-C442CEAD8D45}"/>
              </a:ext>
            </a:extLst>
          </p:cNvPr>
          <p:cNvSpPr/>
          <p:nvPr/>
        </p:nvSpPr>
        <p:spPr>
          <a:xfrm>
            <a:off x="877429" y="4966702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B899-F8DA-447C-A5AA-EFBB811F4264}"/>
              </a:ext>
            </a:extLst>
          </p:cNvPr>
          <p:cNvSpPr/>
          <p:nvPr/>
        </p:nvSpPr>
        <p:spPr>
          <a:xfrm>
            <a:off x="877429" y="4966702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B7D729-C9B3-4601-8F61-D9353FEF75BD}"/>
              </a:ext>
            </a:extLst>
          </p:cNvPr>
          <p:cNvSpPr/>
          <p:nvPr/>
        </p:nvSpPr>
        <p:spPr>
          <a:xfrm>
            <a:off x="877429" y="4969163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FA2A589-7B04-40D7-AD3F-CD76908C09E0}"/>
              </a:ext>
            </a:extLst>
          </p:cNvPr>
          <p:cNvSpPr/>
          <p:nvPr/>
        </p:nvSpPr>
        <p:spPr>
          <a:xfrm>
            <a:off x="877429" y="4966702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4C1C759-67D8-44C4-B538-3A2C958703CD}"/>
              </a:ext>
            </a:extLst>
          </p:cNvPr>
          <p:cNvSpPr/>
          <p:nvPr/>
        </p:nvSpPr>
        <p:spPr>
          <a:xfrm>
            <a:off x="877429" y="4966701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32FCF39-F3A1-4AEA-9168-5B1CC298D570}"/>
              </a:ext>
            </a:extLst>
          </p:cNvPr>
          <p:cNvSpPr/>
          <p:nvPr/>
        </p:nvSpPr>
        <p:spPr>
          <a:xfrm>
            <a:off x="871200" y="4966701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D75D8D-49B4-41C2-ADE5-11C4D2237440}"/>
              </a:ext>
            </a:extLst>
          </p:cNvPr>
          <p:cNvSpPr/>
          <p:nvPr/>
        </p:nvSpPr>
        <p:spPr>
          <a:xfrm>
            <a:off x="871200" y="4972760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GB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43C1A38-624A-4576-B8CD-4805A8DDAAE3}"/>
              </a:ext>
            </a:extLst>
          </p:cNvPr>
          <p:cNvSpPr/>
          <p:nvPr/>
        </p:nvSpPr>
        <p:spPr>
          <a:xfrm>
            <a:off x="1733383" y="114160"/>
            <a:ext cx="9273874" cy="149047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367E5F0-4B83-4562-B819-C3245EFD15DC}"/>
              </a:ext>
            </a:extLst>
          </p:cNvPr>
          <p:cNvSpPr/>
          <p:nvPr/>
        </p:nvSpPr>
        <p:spPr>
          <a:xfrm>
            <a:off x="6927175" y="1787372"/>
            <a:ext cx="4379976" cy="1490472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F06E7A7-25EF-4E8F-9D98-4C2D3EC86B36}"/>
              </a:ext>
            </a:extLst>
          </p:cNvPr>
          <p:cNvSpPr/>
          <p:nvPr/>
        </p:nvSpPr>
        <p:spPr>
          <a:xfrm>
            <a:off x="640080" y="1787372"/>
            <a:ext cx="4645152" cy="149047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mõm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100+ Hình ảnh lợn con, heo con cute, dễ thương - đẹp nhất mọi thời đại">
            <a:extLst>
              <a:ext uri="{FF2B5EF4-FFF2-40B4-BE49-F238E27FC236}">
                <a16:creationId xmlns:a16="http://schemas.microsoft.com/office/drawing/2014/main" id="{6D019EED-AC15-4C95-91EC-183837FA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77" y="1658584"/>
            <a:ext cx="5784563" cy="355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4301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5" grpId="0" animBg="1"/>
      <p:bldP spid="35" grpId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Top hình nền powerpoint đẹp dùng được cho mọi chủ đề">
            <a:extLst>
              <a:ext uri="{FF2B5EF4-FFF2-40B4-BE49-F238E27FC236}">
                <a16:creationId xmlns:a16="http://schemas.microsoft.com/office/drawing/2014/main" id="{9F1EDB77-69F6-403F-AFFE-D7096EEC3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156"/>
            <a:ext cx="12192000" cy="700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1A9826D-315E-4C7B-9E5D-3A169BB18848}"/>
              </a:ext>
            </a:extLst>
          </p:cNvPr>
          <p:cNvGrpSpPr/>
          <p:nvPr/>
        </p:nvGrpSpPr>
        <p:grpSpPr>
          <a:xfrm>
            <a:off x="365760" y="4399245"/>
            <a:ext cx="1814708" cy="1605279"/>
            <a:chOff x="8858594" y="3416808"/>
            <a:chExt cx="1814708" cy="16052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8B58EC-5E53-4A62-9CB1-C5B268CE0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00" b="94000" l="10000" r="90000">
                          <a14:foregroundMark x1="34600" y1="87400" x2="34600" y2="87400"/>
                          <a14:foregroundMark x1="33200" y1="86400" x2="33600" y2="86200"/>
                          <a14:foregroundMark x1="33800" y1="86000" x2="33800" y2="86000"/>
                          <a14:foregroundMark x1="34200" y1="86600" x2="34200" y2="86600"/>
                          <a14:foregroundMark x1="34600" y1="86400" x2="34600" y2="86400"/>
                          <a14:foregroundMark x1="33000" y1="88400" x2="33000" y2="88400"/>
                          <a14:foregroundMark x1="33000" y1="89200" x2="33000" y2="89200"/>
                          <a14:foregroundMark x1="30200" y1="93200" x2="30200" y2="93200"/>
                          <a14:foregroundMark x1="66200" y1="87000" x2="66200" y2="87000"/>
                          <a14:foregroundMark x1="70600" y1="94000" x2="70600" y2="94000"/>
                          <a14:foregroundMark x1="28200" y1="17800" x2="28200" y2="17800"/>
                          <a14:foregroundMark x1="34800" y1="14800" x2="34800" y2="14800"/>
                          <a14:foregroundMark x1="39000" y1="7600" x2="39000" y2="7600"/>
                          <a14:foregroundMark x1="35400" y1="9600" x2="35400" y2="9600"/>
                          <a14:foregroundMark x1="36000" y1="11400" x2="36000" y2="11400"/>
                          <a14:foregroundMark x1="34400" y1="14400" x2="34400" y2="14400"/>
                          <a14:foregroundMark x1="33400" y1="15600" x2="33400" y2="15600"/>
                          <a14:foregroundMark x1="52000" y1="4800" x2="52000" y2="4800"/>
                          <a14:foregroundMark x1="54200" y1="6200" x2="54200" y2="6200"/>
                          <a14:foregroundMark x1="54000" y1="5400" x2="54000" y2="5400"/>
                          <a14:foregroundMark x1="55800" y1="6400" x2="55800" y2="6400"/>
                          <a14:foregroundMark x1="58000" y1="6200" x2="58000" y2="6200"/>
                          <a14:foregroundMark x1="62200" y1="7000" x2="62200" y2="7000"/>
                          <a14:foregroundMark x1="63200" y1="8800" x2="63200" y2="8800"/>
                          <a14:foregroundMark x1="64200" y1="10600" x2="64200" y2="10600"/>
                          <a14:foregroundMark x1="64400" y1="9800" x2="64400" y2="9800"/>
                          <a14:foregroundMark x1="66000" y1="15600" x2="66000" y2="15600"/>
                          <a14:foregroundMark x1="67000" y1="17400" x2="67000" y2="17400"/>
                          <a14:foregroundMark x1="70800" y1="18400" x2="70800" y2="18400"/>
                          <a14:foregroundMark x1="74200" y1="21200" x2="74200" y2="21200"/>
                          <a14:foregroundMark x1="56000" y1="5600" x2="56000" y2="5600"/>
                          <a14:foregroundMark x1="24600" y1="45200" x2="24600" y2="45200"/>
                          <a14:foregroundMark x1="38600" y1="31600" x2="38600" y2="31600"/>
                          <a14:foregroundMark x1="68000" y1="34800" x2="68000" y2="34800"/>
                          <a14:foregroundMark x1="47400" y1="23200" x2="47400" y2="23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594" y="3416808"/>
              <a:ext cx="1814708" cy="1605279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DD1D33-3F28-4DCF-AE6C-F1690AA7A57F}"/>
                </a:ext>
              </a:extLst>
            </p:cNvPr>
            <p:cNvSpPr/>
            <p:nvPr/>
          </p:nvSpPr>
          <p:spPr>
            <a:xfrm>
              <a:off x="9235622" y="3886204"/>
              <a:ext cx="1060652" cy="972168"/>
            </a:xfrm>
            <a:prstGeom prst="ellipse">
              <a:avLst/>
            </a:prstGeom>
            <a:solidFill>
              <a:srgbClr val="88A10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FB4C586F-5A38-41AB-83C9-C442CEAD8D45}"/>
              </a:ext>
            </a:extLst>
          </p:cNvPr>
          <p:cNvSpPr/>
          <p:nvPr/>
        </p:nvSpPr>
        <p:spPr>
          <a:xfrm>
            <a:off x="877429" y="4966702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B899-F8DA-447C-A5AA-EFBB811F4264}"/>
              </a:ext>
            </a:extLst>
          </p:cNvPr>
          <p:cNvSpPr/>
          <p:nvPr/>
        </p:nvSpPr>
        <p:spPr>
          <a:xfrm>
            <a:off x="877429" y="4966702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B7D729-C9B3-4601-8F61-D9353FEF75BD}"/>
              </a:ext>
            </a:extLst>
          </p:cNvPr>
          <p:cNvSpPr/>
          <p:nvPr/>
        </p:nvSpPr>
        <p:spPr>
          <a:xfrm>
            <a:off x="877429" y="4969163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FA2A589-7B04-40D7-AD3F-CD76908C09E0}"/>
              </a:ext>
            </a:extLst>
          </p:cNvPr>
          <p:cNvSpPr/>
          <p:nvPr/>
        </p:nvSpPr>
        <p:spPr>
          <a:xfrm>
            <a:off x="877429" y="4966702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4C1C759-67D8-44C4-B538-3A2C958703CD}"/>
              </a:ext>
            </a:extLst>
          </p:cNvPr>
          <p:cNvSpPr/>
          <p:nvPr/>
        </p:nvSpPr>
        <p:spPr>
          <a:xfrm>
            <a:off x="877429" y="4966701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32FCF39-F3A1-4AEA-9168-5B1CC298D570}"/>
              </a:ext>
            </a:extLst>
          </p:cNvPr>
          <p:cNvSpPr/>
          <p:nvPr/>
        </p:nvSpPr>
        <p:spPr>
          <a:xfrm>
            <a:off x="871200" y="4966701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D75D8D-49B4-41C2-ADE5-11C4D2237440}"/>
              </a:ext>
            </a:extLst>
          </p:cNvPr>
          <p:cNvSpPr/>
          <p:nvPr/>
        </p:nvSpPr>
        <p:spPr>
          <a:xfrm>
            <a:off x="871200" y="4972760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GB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43C1A38-624A-4576-B8CD-4805A8DDAAE3}"/>
              </a:ext>
            </a:extLst>
          </p:cNvPr>
          <p:cNvSpPr/>
          <p:nvPr/>
        </p:nvSpPr>
        <p:spPr>
          <a:xfrm>
            <a:off x="1733383" y="114160"/>
            <a:ext cx="9273874" cy="149047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367E5F0-4B83-4562-B819-C3245EFD15DC}"/>
              </a:ext>
            </a:extLst>
          </p:cNvPr>
          <p:cNvSpPr/>
          <p:nvPr/>
        </p:nvSpPr>
        <p:spPr>
          <a:xfrm>
            <a:off x="6927175" y="1787372"/>
            <a:ext cx="4379976" cy="1490472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F06E7A7-25EF-4E8F-9D98-4C2D3EC86B36}"/>
              </a:ext>
            </a:extLst>
          </p:cNvPr>
          <p:cNvSpPr/>
          <p:nvPr/>
        </p:nvSpPr>
        <p:spPr>
          <a:xfrm>
            <a:off x="640080" y="1787372"/>
            <a:ext cx="4645152" cy="149047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691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5" grpId="0" animBg="1"/>
      <p:bldP spid="35" grpId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Top hình nền powerpoint đẹp dùng được cho mọi chủ đề">
            <a:extLst>
              <a:ext uri="{FF2B5EF4-FFF2-40B4-BE49-F238E27FC236}">
                <a16:creationId xmlns:a16="http://schemas.microsoft.com/office/drawing/2014/main" id="{9F1EDB77-69F6-403F-AFFE-D7096EEC3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157"/>
            <a:ext cx="12192000" cy="700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1A9826D-315E-4C7B-9E5D-3A169BB18848}"/>
              </a:ext>
            </a:extLst>
          </p:cNvPr>
          <p:cNvGrpSpPr/>
          <p:nvPr/>
        </p:nvGrpSpPr>
        <p:grpSpPr>
          <a:xfrm>
            <a:off x="365760" y="4399245"/>
            <a:ext cx="1814708" cy="1605279"/>
            <a:chOff x="8858594" y="3416808"/>
            <a:chExt cx="1814708" cy="16052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8B58EC-5E53-4A62-9CB1-C5B268CE0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00" b="94000" l="10000" r="90000">
                          <a14:foregroundMark x1="34600" y1="87400" x2="34600" y2="87400"/>
                          <a14:foregroundMark x1="33200" y1="86400" x2="33600" y2="86200"/>
                          <a14:foregroundMark x1="33800" y1="86000" x2="33800" y2="86000"/>
                          <a14:foregroundMark x1="34200" y1="86600" x2="34200" y2="86600"/>
                          <a14:foregroundMark x1="34600" y1="86400" x2="34600" y2="86400"/>
                          <a14:foregroundMark x1="33000" y1="88400" x2="33000" y2="88400"/>
                          <a14:foregroundMark x1="33000" y1="89200" x2="33000" y2="89200"/>
                          <a14:foregroundMark x1="30200" y1="93200" x2="30200" y2="93200"/>
                          <a14:foregroundMark x1="66200" y1="87000" x2="66200" y2="87000"/>
                          <a14:foregroundMark x1="70600" y1="94000" x2="70600" y2="94000"/>
                          <a14:foregroundMark x1="28200" y1="17800" x2="28200" y2="17800"/>
                          <a14:foregroundMark x1="34800" y1="14800" x2="34800" y2="14800"/>
                          <a14:foregroundMark x1="39000" y1="7600" x2="39000" y2="7600"/>
                          <a14:foregroundMark x1="35400" y1="9600" x2="35400" y2="9600"/>
                          <a14:foregroundMark x1="36000" y1="11400" x2="36000" y2="11400"/>
                          <a14:foregroundMark x1="34400" y1="14400" x2="34400" y2="14400"/>
                          <a14:foregroundMark x1="33400" y1="15600" x2="33400" y2="15600"/>
                          <a14:foregroundMark x1="52000" y1="4800" x2="52000" y2="4800"/>
                          <a14:foregroundMark x1="54200" y1="6200" x2="54200" y2="6200"/>
                          <a14:foregroundMark x1="54000" y1="5400" x2="54000" y2="5400"/>
                          <a14:foregroundMark x1="55800" y1="6400" x2="55800" y2="6400"/>
                          <a14:foregroundMark x1="58000" y1="6200" x2="58000" y2="6200"/>
                          <a14:foregroundMark x1="62200" y1="7000" x2="62200" y2="7000"/>
                          <a14:foregroundMark x1="63200" y1="8800" x2="63200" y2="8800"/>
                          <a14:foregroundMark x1="64200" y1="10600" x2="64200" y2="10600"/>
                          <a14:foregroundMark x1="64400" y1="9800" x2="64400" y2="9800"/>
                          <a14:foregroundMark x1="66000" y1="15600" x2="66000" y2="15600"/>
                          <a14:foregroundMark x1="67000" y1="17400" x2="67000" y2="17400"/>
                          <a14:foregroundMark x1="70800" y1="18400" x2="70800" y2="18400"/>
                          <a14:foregroundMark x1="74200" y1="21200" x2="74200" y2="21200"/>
                          <a14:foregroundMark x1="56000" y1="5600" x2="56000" y2="5600"/>
                          <a14:foregroundMark x1="24600" y1="45200" x2="24600" y2="45200"/>
                          <a14:foregroundMark x1="38600" y1="31600" x2="38600" y2="31600"/>
                          <a14:foregroundMark x1="68000" y1="34800" x2="68000" y2="34800"/>
                          <a14:foregroundMark x1="47400" y1="23200" x2="47400" y2="23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594" y="3416808"/>
              <a:ext cx="1814708" cy="1605279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DD1D33-3F28-4DCF-AE6C-F1690AA7A57F}"/>
                </a:ext>
              </a:extLst>
            </p:cNvPr>
            <p:cNvSpPr/>
            <p:nvPr/>
          </p:nvSpPr>
          <p:spPr>
            <a:xfrm>
              <a:off x="9235622" y="3886204"/>
              <a:ext cx="1060652" cy="972168"/>
            </a:xfrm>
            <a:prstGeom prst="ellipse">
              <a:avLst/>
            </a:prstGeom>
            <a:solidFill>
              <a:srgbClr val="88A10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FB4C586F-5A38-41AB-83C9-C442CEAD8D45}"/>
              </a:ext>
            </a:extLst>
          </p:cNvPr>
          <p:cNvSpPr/>
          <p:nvPr/>
        </p:nvSpPr>
        <p:spPr>
          <a:xfrm>
            <a:off x="877429" y="4966702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B899-F8DA-447C-A5AA-EFBB811F4264}"/>
              </a:ext>
            </a:extLst>
          </p:cNvPr>
          <p:cNvSpPr/>
          <p:nvPr/>
        </p:nvSpPr>
        <p:spPr>
          <a:xfrm>
            <a:off x="877429" y="4966702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B7D729-C9B3-4601-8F61-D9353FEF75BD}"/>
              </a:ext>
            </a:extLst>
          </p:cNvPr>
          <p:cNvSpPr/>
          <p:nvPr/>
        </p:nvSpPr>
        <p:spPr>
          <a:xfrm>
            <a:off x="877429" y="4969163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FA2A589-7B04-40D7-AD3F-CD76908C09E0}"/>
              </a:ext>
            </a:extLst>
          </p:cNvPr>
          <p:cNvSpPr/>
          <p:nvPr/>
        </p:nvSpPr>
        <p:spPr>
          <a:xfrm>
            <a:off x="877429" y="4966702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4C1C759-67D8-44C4-B538-3A2C958703CD}"/>
              </a:ext>
            </a:extLst>
          </p:cNvPr>
          <p:cNvSpPr/>
          <p:nvPr/>
        </p:nvSpPr>
        <p:spPr>
          <a:xfrm>
            <a:off x="877429" y="4966701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32FCF39-F3A1-4AEA-9168-5B1CC298D570}"/>
              </a:ext>
            </a:extLst>
          </p:cNvPr>
          <p:cNvSpPr/>
          <p:nvPr/>
        </p:nvSpPr>
        <p:spPr>
          <a:xfrm>
            <a:off x="871200" y="4966701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D75D8D-49B4-41C2-ADE5-11C4D2237440}"/>
              </a:ext>
            </a:extLst>
          </p:cNvPr>
          <p:cNvSpPr/>
          <p:nvPr/>
        </p:nvSpPr>
        <p:spPr>
          <a:xfrm>
            <a:off x="871200" y="4972760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GB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43C1A38-624A-4576-B8CD-4805A8DDAAE3}"/>
              </a:ext>
            </a:extLst>
          </p:cNvPr>
          <p:cNvSpPr/>
          <p:nvPr/>
        </p:nvSpPr>
        <p:spPr>
          <a:xfrm>
            <a:off x="1234440" y="114160"/>
            <a:ext cx="9772817" cy="149047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367E5F0-4B83-4562-B819-C3245EFD15DC}"/>
              </a:ext>
            </a:extLst>
          </p:cNvPr>
          <p:cNvSpPr/>
          <p:nvPr/>
        </p:nvSpPr>
        <p:spPr>
          <a:xfrm>
            <a:off x="6927175" y="1787372"/>
            <a:ext cx="4379976" cy="1490472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Gia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F06E7A7-25EF-4E8F-9D98-4C2D3EC86B36}"/>
              </a:ext>
            </a:extLst>
          </p:cNvPr>
          <p:cNvSpPr/>
          <p:nvPr/>
        </p:nvSpPr>
        <p:spPr>
          <a:xfrm>
            <a:off x="619674" y="1787372"/>
            <a:ext cx="4645152" cy="149047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Gia </a:t>
            </a:r>
            <a:r>
              <a:rPr lang="en-GB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30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5" grpId="0" animBg="1"/>
      <p:bldP spid="35" grpId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Top hình nền powerpoint đẹp dùng được cho mọi chủ đề">
            <a:extLst>
              <a:ext uri="{FF2B5EF4-FFF2-40B4-BE49-F238E27FC236}">
                <a16:creationId xmlns:a16="http://schemas.microsoft.com/office/drawing/2014/main" id="{9F1EDB77-69F6-403F-AFFE-D7096EEC3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156"/>
            <a:ext cx="12192000" cy="700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484792-C6BD-4B91-B56D-EC2528A6EFFB}"/>
              </a:ext>
            </a:extLst>
          </p:cNvPr>
          <p:cNvSpPr txBox="1"/>
          <p:nvPr/>
        </p:nvSpPr>
        <p:spPr>
          <a:xfrm>
            <a:off x="2616708" y="2228671"/>
            <a:ext cx="695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.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FD88C0-4FF4-4A14-9EC9-3E99E0DF4389}"/>
              </a:ext>
            </a:extLst>
          </p:cNvPr>
          <p:cNvSpPr/>
          <p:nvPr/>
        </p:nvSpPr>
        <p:spPr>
          <a:xfrm>
            <a:off x="815475" y="3277844"/>
            <a:ext cx="10561049" cy="9208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634777"/>
              </a:avLst>
            </a:prstTxWarp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r>
              <a:rPr lang="en-GB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</a:t>
            </a:r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học</a:t>
            </a:r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đến</a:t>
            </a:r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đây</a:t>
            </a:r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là</a:t>
            </a:r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kết</a:t>
            </a:r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thúc</a:t>
            </a:r>
            <a:endParaRPr lang="en-GB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GB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</a:t>
            </a:r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</a:t>
            </a:r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mạn</a:t>
            </a:r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h </a:t>
            </a:r>
            <a:r>
              <a:rPr lang="en-GB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khỏe</a:t>
            </a:r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GB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hạnh</a:t>
            </a:r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phúc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1149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Hình nền Powerpoint đẹp">
            <a:extLst>
              <a:ext uri="{FF2B5EF4-FFF2-40B4-BE49-F238E27FC236}">
                <a16:creationId xmlns:a16="http://schemas.microsoft.com/office/drawing/2014/main" id="{0D8EF1C7-F8C6-4DEE-833F-7A783D79B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06"/>
            <a:ext cx="12192000" cy="687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B88190DA-756B-4264-B512-8346C963D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8600"/>
            <a:ext cx="8534400" cy="18288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5000" b="1" i="1" dirty="0">
              <a:solidFill>
                <a:srgbClr val="FF00FF"/>
              </a:solidFill>
            </a:endParaRP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3603432-1FF7-42A9-A4CC-8452B090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958899"/>
            <a:ext cx="9144000" cy="92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GB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GB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GB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GB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GB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GB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GB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GB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GB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GB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y2mate.com - Gà Trống Mèo Con Và Cún Con  Nha Em Co Con Ga Trông">
            <a:hlinkClick r:id="" action="ppaction://media"/>
            <a:extLst>
              <a:ext uri="{FF2B5EF4-FFF2-40B4-BE49-F238E27FC236}">
                <a16:creationId xmlns:a16="http://schemas.microsoft.com/office/drawing/2014/main" id="{147ED484-2DEC-472C-BC54-6D79F0CB95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0" y="46482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582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Hình nền Powerpoint đẹp">
            <a:extLst>
              <a:ext uri="{FF2B5EF4-FFF2-40B4-BE49-F238E27FC236}">
                <a16:creationId xmlns:a16="http://schemas.microsoft.com/office/drawing/2014/main" id="{0D8EF1C7-F8C6-4DEE-833F-7A783D79B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B88190DA-756B-4264-B512-8346C963D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8600"/>
            <a:ext cx="8534400" cy="18288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5000" b="1" i="1" dirty="0">
              <a:solidFill>
                <a:srgbClr val="FF00FF"/>
              </a:solidFill>
            </a:endParaRP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3603432-1FF7-42A9-A4CC-8452B090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958899"/>
            <a:ext cx="9144000" cy="69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Cho </a:t>
            </a:r>
            <a:r>
              <a:rPr lang="en-GB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GB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GB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6332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543A33-2F31-42A2-8E48-F492A2515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839"/>
          </a:xfrm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43D8674B-B14B-4F62-895A-56E86E12E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2095" y="4402666"/>
            <a:ext cx="4812792" cy="3078163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Ụt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ụt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ịt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alt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br>
              <a:rPr lang="en-US" alt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уг семьи. Социально-образовательный проект">
            <a:extLst>
              <a:ext uri="{FF2B5EF4-FFF2-40B4-BE49-F238E27FC236}">
                <a16:creationId xmlns:a16="http://schemas.microsoft.com/office/drawing/2014/main" id="{304C26AB-1B9C-4151-8E5D-5209F6595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F60F2D94-E182-4373-A26A-8A4D3B871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334393"/>
            <a:ext cx="3904695" cy="35814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ngúc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ngoắc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mõm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huơ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huơ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 </a:t>
            </a:r>
            <a:b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Ảnh đính kèm">
            <a:extLst>
              <a:ext uri="{FF2B5EF4-FFF2-40B4-BE49-F238E27FC236}">
                <a16:creationId xmlns:a16="http://schemas.microsoft.com/office/drawing/2014/main" id="{32F452C1-BB86-466C-A6FE-201E8F9F2B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192000" cy="6902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204738FF-1B97-4E5F-A237-3ABF7435F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254" y="0"/>
            <a:ext cx="8229600" cy="3733800"/>
          </a:xfrm>
          <a:noFill/>
          <a:ln/>
        </p:spPr>
        <p:txBody>
          <a:bodyPr/>
          <a:lstStyle/>
          <a:p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 </a:t>
            </a:r>
            <a:b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Ụt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ụt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ịt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Hình nền Powerpoint đẹp">
            <a:extLst>
              <a:ext uri="{FF2B5EF4-FFF2-40B4-BE49-F238E27FC236}">
                <a16:creationId xmlns:a16="http://schemas.microsoft.com/office/drawing/2014/main" id="{0D8EF1C7-F8C6-4DEE-833F-7A783D79B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06"/>
            <a:ext cx="12192000" cy="687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B88190DA-756B-4264-B512-8346C963D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8600"/>
            <a:ext cx="8534400" cy="18288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5000" b="1" i="1" dirty="0">
              <a:solidFill>
                <a:srgbClr val="FF00FF"/>
              </a:solidFill>
            </a:endParaRP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3603432-1FF7-42A9-A4CC-8452B090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958899"/>
            <a:ext cx="9144000" cy="69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GB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GB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GB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2759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hình nền powerpoint đẹp dùng được cho mọi chủ đề">
            <a:extLst>
              <a:ext uri="{FF2B5EF4-FFF2-40B4-BE49-F238E27FC236}">
                <a16:creationId xmlns:a16="http://schemas.microsoft.com/office/drawing/2014/main" id="{8A944A90-0034-4427-B949-3ABC1DB7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CCA67-F7DA-4DF2-BA54-B3D376D8A7F9}"/>
              </a:ext>
            </a:extLst>
          </p:cNvPr>
          <p:cNvSpPr txBox="1"/>
          <p:nvPr/>
        </p:nvSpPr>
        <p:spPr>
          <a:xfrm>
            <a:off x="1918478" y="2875002"/>
            <a:ext cx="8959953" cy="1107996"/>
          </a:xfrm>
          <a:prstGeom prst="rect">
            <a:avLst/>
          </a:prstGeom>
          <a:noFill/>
        </p:spPr>
        <p:txBody>
          <a:bodyPr wrap="none" rtlCol="0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r>
              <a:rPr lang="en-GB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0431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Top hình nền powerpoint đẹp dùng được cho mọi chủ đề">
            <a:extLst>
              <a:ext uri="{FF2B5EF4-FFF2-40B4-BE49-F238E27FC236}">
                <a16:creationId xmlns:a16="http://schemas.microsoft.com/office/drawing/2014/main" id="{9F1EDB77-69F6-403F-AFFE-D7096EEC3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"/>
            <a:ext cx="12192000" cy="692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1A9826D-315E-4C7B-9E5D-3A169BB18848}"/>
              </a:ext>
            </a:extLst>
          </p:cNvPr>
          <p:cNvGrpSpPr/>
          <p:nvPr/>
        </p:nvGrpSpPr>
        <p:grpSpPr>
          <a:xfrm>
            <a:off x="9985248" y="4541452"/>
            <a:ext cx="1814708" cy="1605279"/>
            <a:chOff x="8858594" y="3416808"/>
            <a:chExt cx="1814708" cy="16052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8B58EC-5E53-4A62-9CB1-C5B268CE0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00" b="94000" l="10000" r="90000">
                          <a14:foregroundMark x1="34600" y1="87400" x2="34600" y2="87400"/>
                          <a14:foregroundMark x1="33200" y1="86400" x2="33600" y2="86200"/>
                          <a14:foregroundMark x1="33800" y1="86000" x2="33800" y2="86000"/>
                          <a14:foregroundMark x1="34200" y1="86600" x2="34200" y2="86600"/>
                          <a14:foregroundMark x1="34600" y1="86400" x2="34600" y2="86400"/>
                          <a14:foregroundMark x1="33000" y1="88400" x2="33000" y2="88400"/>
                          <a14:foregroundMark x1="33000" y1="89200" x2="33000" y2="89200"/>
                          <a14:foregroundMark x1="30200" y1="93200" x2="30200" y2="93200"/>
                          <a14:foregroundMark x1="66200" y1="87000" x2="66200" y2="87000"/>
                          <a14:foregroundMark x1="70600" y1="94000" x2="70600" y2="94000"/>
                          <a14:foregroundMark x1="28200" y1="17800" x2="28200" y2="17800"/>
                          <a14:foregroundMark x1="34800" y1="14800" x2="34800" y2="14800"/>
                          <a14:foregroundMark x1="39000" y1="7600" x2="39000" y2="7600"/>
                          <a14:foregroundMark x1="35400" y1="9600" x2="35400" y2="9600"/>
                          <a14:foregroundMark x1="36000" y1="11400" x2="36000" y2="11400"/>
                          <a14:foregroundMark x1="34400" y1="14400" x2="34400" y2="14400"/>
                          <a14:foregroundMark x1="33400" y1="15600" x2="33400" y2="15600"/>
                          <a14:foregroundMark x1="52000" y1="4800" x2="52000" y2="4800"/>
                          <a14:foregroundMark x1="54200" y1="6200" x2="54200" y2="6200"/>
                          <a14:foregroundMark x1="54000" y1="5400" x2="54000" y2="5400"/>
                          <a14:foregroundMark x1="55800" y1="6400" x2="55800" y2="6400"/>
                          <a14:foregroundMark x1="58000" y1="6200" x2="58000" y2="6200"/>
                          <a14:foregroundMark x1="62200" y1="7000" x2="62200" y2="7000"/>
                          <a14:foregroundMark x1="63200" y1="8800" x2="63200" y2="8800"/>
                          <a14:foregroundMark x1="64200" y1="10600" x2="64200" y2="10600"/>
                          <a14:foregroundMark x1="64400" y1="9800" x2="64400" y2="9800"/>
                          <a14:foregroundMark x1="66000" y1="15600" x2="66000" y2="15600"/>
                          <a14:foregroundMark x1="67000" y1="17400" x2="67000" y2="17400"/>
                          <a14:foregroundMark x1="70800" y1="18400" x2="70800" y2="18400"/>
                          <a14:foregroundMark x1="74200" y1="21200" x2="74200" y2="21200"/>
                          <a14:foregroundMark x1="56000" y1="5600" x2="56000" y2="5600"/>
                          <a14:foregroundMark x1="24600" y1="45200" x2="24600" y2="45200"/>
                          <a14:foregroundMark x1="38600" y1="31600" x2="38600" y2="31600"/>
                          <a14:foregroundMark x1="68000" y1="34800" x2="68000" y2="34800"/>
                          <a14:foregroundMark x1="47400" y1="23200" x2="47400" y2="23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594" y="3416808"/>
              <a:ext cx="1814708" cy="1605279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DD1D33-3F28-4DCF-AE6C-F1690AA7A57F}"/>
                </a:ext>
              </a:extLst>
            </p:cNvPr>
            <p:cNvSpPr/>
            <p:nvPr/>
          </p:nvSpPr>
          <p:spPr>
            <a:xfrm>
              <a:off x="9235622" y="3886204"/>
              <a:ext cx="1060652" cy="972168"/>
            </a:xfrm>
            <a:prstGeom prst="ellipse">
              <a:avLst/>
            </a:prstGeom>
            <a:solidFill>
              <a:srgbClr val="88A10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FB4C586F-5A38-41AB-83C9-C442CEAD8D45}"/>
              </a:ext>
            </a:extLst>
          </p:cNvPr>
          <p:cNvSpPr/>
          <p:nvPr/>
        </p:nvSpPr>
        <p:spPr>
          <a:xfrm>
            <a:off x="10496917" y="5108909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B899-F8DA-447C-A5AA-EFBB811F4264}"/>
              </a:ext>
            </a:extLst>
          </p:cNvPr>
          <p:cNvSpPr/>
          <p:nvPr/>
        </p:nvSpPr>
        <p:spPr>
          <a:xfrm>
            <a:off x="10496917" y="5108909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B7D729-C9B3-4601-8F61-D9353FEF75BD}"/>
              </a:ext>
            </a:extLst>
          </p:cNvPr>
          <p:cNvSpPr/>
          <p:nvPr/>
        </p:nvSpPr>
        <p:spPr>
          <a:xfrm>
            <a:off x="10496917" y="5111370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FA2A589-7B04-40D7-AD3F-CD76908C09E0}"/>
              </a:ext>
            </a:extLst>
          </p:cNvPr>
          <p:cNvSpPr/>
          <p:nvPr/>
        </p:nvSpPr>
        <p:spPr>
          <a:xfrm>
            <a:off x="10496917" y="5108909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4C1C759-67D8-44C4-B538-3A2C958703CD}"/>
              </a:ext>
            </a:extLst>
          </p:cNvPr>
          <p:cNvSpPr/>
          <p:nvPr/>
        </p:nvSpPr>
        <p:spPr>
          <a:xfrm>
            <a:off x="10496917" y="5108908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32FCF39-F3A1-4AEA-9168-5B1CC298D570}"/>
              </a:ext>
            </a:extLst>
          </p:cNvPr>
          <p:cNvSpPr/>
          <p:nvPr/>
        </p:nvSpPr>
        <p:spPr>
          <a:xfrm>
            <a:off x="10490688" y="5108908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D75D8D-49B4-41C2-ADE5-11C4D2237440}"/>
              </a:ext>
            </a:extLst>
          </p:cNvPr>
          <p:cNvSpPr/>
          <p:nvPr/>
        </p:nvSpPr>
        <p:spPr>
          <a:xfrm>
            <a:off x="10490688" y="5114967"/>
            <a:ext cx="803828" cy="7740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GB" b="1" dirty="0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88A1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88A1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43C1A38-624A-4576-B8CD-4805A8DDAAE3}"/>
              </a:ext>
            </a:extLst>
          </p:cNvPr>
          <p:cNvSpPr/>
          <p:nvPr/>
        </p:nvSpPr>
        <p:spPr>
          <a:xfrm>
            <a:off x="1733383" y="114160"/>
            <a:ext cx="9273874" cy="149047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367E5F0-4B83-4562-B819-C3245EFD15DC}"/>
              </a:ext>
            </a:extLst>
          </p:cNvPr>
          <p:cNvSpPr/>
          <p:nvPr/>
        </p:nvSpPr>
        <p:spPr>
          <a:xfrm>
            <a:off x="6927175" y="1787372"/>
            <a:ext cx="4379976" cy="1490472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F06E7A7-25EF-4E8F-9D98-4C2D3EC86B36}"/>
              </a:ext>
            </a:extLst>
          </p:cNvPr>
          <p:cNvSpPr/>
          <p:nvPr/>
        </p:nvSpPr>
        <p:spPr>
          <a:xfrm>
            <a:off x="640080" y="1787372"/>
            <a:ext cx="4645152" cy="149047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4" descr="Giá heo hơi tháng 4 trái chiều thế giới">
            <a:extLst>
              <a:ext uri="{FF2B5EF4-FFF2-40B4-BE49-F238E27FC236}">
                <a16:creationId xmlns:a16="http://schemas.microsoft.com/office/drawing/2014/main" id="{7D90968B-D4EE-4165-A295-EF7DBC12A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76" y="1441948"/>
            <a:ext cx="5685444" cy="319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0130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5" grpId="0"/>
      <p:bldP spid="34" grpId="0" animBg="1"/>
      <p:bldP spid="3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351</Words>
  <Application>Microsoft Office PowerPoint</Application>
  <PresentationFormat>Widescreen</PresentationFormat>
  <Paragraphs>85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Ụt à ụt ịt  Những chú lợn con   Bú sữa no tròn  Chơi trò đuổi bắt   </vt:lpstr>
      <vt:lpstr>Cái đuôi ngúc ngoắc  Cái mõm huơ huơ  Cái bụng rõ to  Cái chân bé xíu  Mắt thì líu ríu  Tai vẫy liên hồi  </vt:lpstr>
      <vt:lpstr>Lúc thì ham chơi  Khi thì say bú   Rồi lăn ra ngủ  Thật là đáng yêu!   Thức dậy lại kêu  Ụt à ụt ịt!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nguyenduybao.c3damri.dahuoai@gmail.com</dc:creator>
  <cp:lastModifiedBy>DELL</cp:lastModifiedBy>
  <cp:revision>7</cp:revision>
  <dcterms:created xsi:type="dcterms:W3CDTF">2022-02-28T12:54:29Z</dcterms:created>
  <dcterms:modified xsi:type="dcterms:W3CDTF">2022-06-04T09:10:16Z</dcterms:modified>
</cp:coreProperties>
</file>