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1" r:id="rId5"/>
    <p:sldId id="263" r:id="rId6"/>
    <p:sldId id="265" r:id="rId7"/>
    <p:sldId id="268" r:id="rId8"/>
    <p:sldId id="269" r:id="rId9"/>
    <p:sldId id="264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690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D07561-CE4B-4A02-9358-49B103F768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661D55-C2EE-4074-B9B2-748DF87C90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69296F-1351-4247-9961-90992FC78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CC904-133C-47B5-847B-D64A48E64C9C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9C0430-6EAD-4A5B-8FB8-38C0B12AFF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A78A19-13C0-4FBD-B17C-BA89132F9E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E3F8A-11DE-4926-8DD0-66402C66DC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233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1CDABC-070C-473F-82CC-E5AAFE343D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C419C7-1E5C-4ED7-9E3B-F24911A3A7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279814-CB7E-4F10-B4C5-2CCD2F00A6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CC904-133C-47B5-847B-D64A48E64C9C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B77411-0CCA-4502-BC7A-B8730310B1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FC4C62-B0B2-4AF3-8246-4CAB075356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E3F8A-11DE-4926-8DD0-66402C66DC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3757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8D9227-6B97-40B2-92D8-D66CBF3ABF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B37925-B9E2-4612-A38A-816F5C20BA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639299-1124-4548-B13F-DB702111E8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CC904-133C-47B5-847B-D64A48E64C9C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424518-53E4-4BC5-A8FF-7427F1932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72ED03-6D24-4D85-87E2-B05299EC4B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E3F8A-11DE-4926-8DD0-66402C66DC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880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C8DC9C-40FE-4640-9DAD-5966E30CCC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F9438B-59F0-4B1A-9A6F-E016EF5B86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56CACC-295A-4542-A942-EF9A0F553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CC904-133C-47B5-847B-D64A48E64C9C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B56801-C7B6-4BBE-A568-BE529DDEE1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06D2C9-4261-40A9-9EED-BEDBDBFAF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E3F8A-11DE-4926-8DD0-66402C66DC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746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88515E-61C4-4E88-AAB6-967B2B4ADA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2AD6B1-7C10-408A-B8DB-35EF251D7B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CA3E03-3A2A-449C-8FE3-4682F27D2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CC904-133C-47B5-847B-D64A48E64C9C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624BB9-D416-44E4-8DC3-263646D44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BF30FA-CBFF-42DE-85AE-048097062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E3F8A-11DE-4926-8DD0-66402C66DC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447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ADDDBD-3CF9-4DCE-9CA0-3242921C5D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03A87C-E496-4840-A317-2AFA1C2CE1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7152AE-EEDC-457D-BA67-A6273748F8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E4FB3D-D409-4B98-A682-38539CF218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CC904-133C-47B5-847B-D64A48E64C9C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2F11E4-0386-4EA5-AA1D-BAD31D6C8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04B1AA-F81E-4C9B-81B0-D52834CB5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E3F8A-11DE-4926-8DD0-66402C66DC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416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AA945A-4562-43E3-9245-A0F918DCD3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736EC6-1AD9-476E-8894-C86C9603A7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49DED3-60AA-4292-967D-4263705E6E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712623B-14E3-4827-819B-81BC4E0B83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BF8CC92-371D-442B-87CD-3A2713C8BE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F9927B-7AC1-4EB4-BC88-8EC0D326F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CC904-133C-47B5-847B-D64A48E64C9C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2CB07BA-4CFA-4FE4-B39C-82DB728E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D0A09E7-F034-4C46-9F51-CC3D626E9D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E3F8A-11DE-4926-8DD0-66402C66DC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188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C3DA2-7C5F-40B4-B2A1-CF037D73F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9C4EF4-1D3A-48B0-BACA-461E60375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CC904-133C-47B5-847B-D64A48E64C9C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CEC1DFC-347E-40DA-9A8F-6AF78470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7D5F052-01F7-46DF-ADA7-D3F1EDD38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E3F8A-11DE-4926-8DD0-66402C66DC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296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DDDC707-C104-4B82-AB84-027FF2164E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CC904-133C-47B5-847B-D64A48E64C9C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7A3C5BA-2E91-4923-8C7D-2E5557B77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98D89C-E39A-4B22-B419-9E691FEA8C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E3F8A-11DE-4926-8DD0-66402C66DC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805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0B64EE-B47A-44D1-ADE1-2FB51639C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88CFC7-C51A-47E9-A431-E5E4BF0C5C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93B9CB-794F-4765-A35C-6A2C19932C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1C23E3-B954-4AD5-BB50-DE6F14AF3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CC904-133C-47B5-847B-D64A48E64C9C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E7511B-3CA7-451A-A8C8-45079C299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3241B4-883B-43D5-B80F-13E03DB5F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E3F8A-11DE-4926-8DD0-66402C66DC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544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9BAF6D-E37C-497C-B4C3-86A52367D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78C333A-F910-479D-B44A-E164A6A842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3AFFBF-391B-44B8-BE6C-7E19008262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C4139F-1F58-4A29-BC8A-AC02DC1C8D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CC904-133C-47B5-847B-D64A48E64C9C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5DA157-5187-477E-A343-4F659C306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B9A17E-D30F-45D6-9797-EF2B6FF833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E3F8A-11DE-4926-8DD0-66402C66DC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961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012247-32C7-4677-882D-C6C171CDF0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B2B166-D4B1-4938-B1D9-09C86FEC2A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E7EA7A-DE16-4C4B-8444-977DE705B6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BCC904-133C-47B5-847B-D64A48E64C9C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CE39BA-ACFD-4A5E-B2C2-9863CD9A42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6604FC-1BB8-45F7-B27D-C499FFE77E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1E3F8A-11DE-4926-8DD0-66402C66DC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160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ình nền powerpoint ngộ nghĩnh [NEW] - Cẩm Nang Tiếng Anh">
            <a:extLst>
              <a:ext uri="{FF2B5EF4-FFF2-40B4-BE49-F238E27FC236}">
                <a16:creationId xmlns:a16="http://schemas.microsoft.com/office/drawing/2014/main" id="{71BC386B-B8E9-4ED7-9781-1137BD7CF4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18" y="0"/>
            <a:ext cx="12182982" cy="6863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7070666A-F677-438C-A2C8-96A9C4A7BFFA}"/>
              </a:ext>
            </a:extLst>
          </p:cNvPr>
          <p:cNvSpPr txBox="1"/>
          <p:nvPr/>
        </p:nvSpPr>
        <p:spPr>
          <a:xfrm>
            <a:off x="3526972" y="1035698"/>
            <a:ext cx="59659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ĐÔ THỊ SÀI ĐỒNG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70EC18E-F78D-4F26-B347-5EE6455C2B79}"/>
              </a:ext>
            </a:extLst>
          </p:cNvPr>
          <p:cNvSpPr txBox="1"/>
          <p:nvPr/>
        </p:nvSpPr>
        <p:spPr>
          <a:xfrm>
            <a:off x="4194110" y="1948286"/>
            <a:ext cx="616753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 QUEN VỚI TOÁN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9D99499-CEE2-4353-A35F-D057035F4266}"/>
              </a:ext>
            </a:extLst>
          </p:cNvPr>
          <p:cNvSpPr txBox="1"/>
          <p:nvPr/>
        </p:nvSpPr>
        <p:spPr>
          <a:xfrm>
            <a:off x="3426168" y="2831375"/>
            <a:ext cx="653892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rgbClr val="4690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TRẬT TỰ SỐ</a:t>
            </a:r>
          </a:p>
          <a:p>
            <a:pPr algn="ctr"/>
            <a:r>
              <a:rPr lang="en-US" sz="2400" b="1" dirty="0">
                <a:solidFill>
                  <a:srgbClr val="4690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ĐỨNG TRƯỚC, Ở GIỮA VÀ ĐỨNG  SAU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D216634-77AF-4E3A-8DB9-9B92CCB667F5}"/>
              </a:ext>
            </a:extLst>
          </p:cNvPr>
          <p:cNvSpPr txBox="1"/>
          <p:nvPr/>
        </p:nvSpPr>
        <p:spPr>
          <a:xfrm>
            <a:off x="5017732" y="3974795"/>
            <a:ext cx="298440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MGL A1</a:t>
            </a:r>
          </a:p>
          <a:p>
            <a:pPr algn="ctr"/>
            <a:r>
              <a:rPr lang="en-US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GV: </a:t>
            </a:r>
            <a:r>
              <a:rPr lang="en-US" sz="2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Hiền</a:t>
            </a:r>
            <a:r>
              <a:rPr lang="en-US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Thanh</a:t>
            </a:r>
          </a:p>
        </p:txBody>
      </p:sp>
    </p:spTree>
    <p:extLst>
      <p:ext uri="{BB962C8B-B14F-4D97-AF65-F5344CB8AC3E}">
        <p14:creationId xmlns:p14="http://schemas.microsoft.com/office/powerpoint/2010/main" val="34049794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>
            <a:extLst>
              <a:ext uri="{FF2B5EF4-FFF2-40B4-BE49-F238E27FC236}">
                <a16:creationId xmlns:a16="http://schemas.microsoft.com/office/drawing/2014/main" id="{E7EB9AB5-6E3E-44CE-9476-64D8F7F9E0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14" y="0"/>
            <a:ext cx="12126686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68775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>
            <a:extLst>
              <a:ext uri="{FF2B5EF4-FFF2-40B4-BE49-F238E27FC236}">
                <a16:creationId xmlns:a16="http://schemas.microsoft.com/office/drawing/2014/main" id="{6666E1C8-4886-4622-B7BE-6A94847DBA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8731"/>
            <a:ext cx="12120465" cy="73293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5834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Đồ Chơi LEGO DUPLO 10847 - Đoàn Tàu Số Học (LEGO 10847 Number Train)">
            <a:extLst>
              <a:ext uri="{FF2B5EF4-FFF2-40B4-BE49-F238E27FC236}">
                <a16:creationId xmlns:a16="http://schemas.microsoft.com/office/drawing/2014/main" id="{687BA743-61F1-4324-A14B-3946C56835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009722"/>
            <a:ext cx="12192000" cy="10377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78995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Tải ngay bộ hình nền Powerpoint đẹp, chuyên nghiệp - QuanTriMang.com">
            <a:extLst>
              <a:ext uri="{FF2B5EF4-FFF2-40B4-BE49-F238E27FC236}">
                <a16:creationId xmlns:a16="http://schemas.microsoft.com/office/drawing/2014/main" id="{7AF27D84-D91D-48F3-BBB4-891AF383AE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650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F77BD69B-A2C4-4537-AE53-18E01F068EBE}"/>
              </a:ext>
            </a:extLst>
          </p:cNvPr>
          <p:cNvCxnSpPr/>
          <p:nvPr/>
        </p:nvCxnSpPr>
        <p:spPr>
          <a:xfrm>
            <a:off x="662474" y="2052734"/>
            <a:ext cx="10879494" cy="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E955535-C3EC-459C-AF5D-A4C2986CDE0B}"/>
              </a:ext>
            </a:extLst>
          </p:cNvPr>
          <p:cNvCxnSpPr/>
          <p:nvPr/>
        </p:nvCxnSpPr>
        <p:spPr>
          <a:xfrm>
            <a:off x="662474" y="1866122"/>
            <a:ext cx="0" cy="373224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67C33CB-970E-4515-B327-132A2C879FA5}"/>
              </a:ext>
            </a:extLst>
          </p:cNvPr>
          <p:cNvCxnSpPr/>
          <p:nvPr/>
        </p:nvCxnSpPr>
        <p:spPr>
          <a:xfrm>
            <a:off x="1505338" y="1866122"/>
            <a:ext cx="0" cy="373224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8695B62-10DE-43A6-8104-5F8E1EC2827D}"/>
              </a:ext>
            </a:extLst>
          </p:cNvPr>
          <p:cNvCxnSpPr/>
          <p:nvPr/>
        </p:nvCxnSpPr>
        <p:spPr>
          <a:xfrm>
            <a:off x="2410408" y="1847460"/>
            <a:ext cx="0" cy="373224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01F1A44-6A37-4497-9A1E-1F78349A4B58}"/>
              </a:ext>
            </a:extLst>
          </p:cNvPr>
          <p:cNvCxnSpPr/>
          <p:nvPr/>
        </p:nvCxnSpPr>
        <p:spPr>
          <a:xfrm>
            <a:off x="3371462" y="1838128"/>
            <a:ext cx="0" cy="373224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FC4FCA9-2FC6-4B3D-A7CE-4589EF7949FA}"/>
              </a:ext>
            </a:extLst>
          </p:cNvPr>
          <p:cNvCxnSpPr/>
          <p:nvPr/>
        </p:nvCxnSpPr>
        <p:spPr>
          <a:xfrm>
            <a:off x="5293567" y="1847460"/>
            <a:ext cx="0" cy="373224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E9B733E-73F9-4FAE-BA10-4DAB96672333}"/>
              </a:ext>
            </a:extLst>
          </p:cNvPr>
          <p:cNvCxnSpPr/>
          <p:nvPr/>
        </p:nvCxnSpPr>
        <p:spPr>
          <a:xfrm>
            <a:off x="4354828" y="1891000"/>
            <a:ext cx="0" cy="373224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C02B191-5493-4A27-AF9B-2371E816AB3D}"/>
              </a:ext>
            </a:extLst>
          </p:cNvPr>
          <p:cNvCxnSpPr/>
          <p:nvPr/>
        </p:nvCxnSpPr>
        <p:spPr>
          <a:xfrm>
            <a:off x="6201747" y="1866122"/>
            <a:ext cx="0" cy="373224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722D277-4F42-4E50-B0AB-8A130C32C271}"/>
              </a:ext>
            </a:extLst>
          </p:cNvPr>
          <p:cNvCxnSpPr/>
          <p:nvPr/>
        </p:nvCxnSpPr>
        <p:spPr>
          <a:xfrm>
            <a:off x="7190792" y="1866122"/>
            <a:ext cx="0" cy="373224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DD3E5FE-7B5F-43DE-9E54-04F3FA8E42BE}"/>
              </a:ext>
            </a:extLst>
          </p:cNvPr>
          <p:cNvCxnSpPr/>
          <p:nvPr/>
        </p:nvCxnSpPr>
        <p:spPr>
          <a:xfrm>
            <a:off x="8273144" y="1847460"/>
            <a:ext cx="0" cy="373224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70A3B430-0781-420A-B43D-BADA47EF8813}"/>
              </a:ext>
            </a:extLst>
          </p:cNvPr>
          <p:cNvCxnSpPr/>
          <p:nvPr/>
        </p:nvCxnSpPr>
        <p:spPr>
          <a:xfrm>
            <a:off x="9395928" y="1866122"/>
            <a:ext cx="0" cy="373224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3588EE5D-B809-46C6-A607-8C5F1C5B6E84}"/>
              </a:ext>
            </a:extLst>
          </p:cNvPr>
          <p:cNvCxnSpPr/>
          <p:nvPr/>
        </p:nvCxnSpPr>
        <p:spPr>
          <a:xfrm>
            <a:off x="10378753" y="1891000"/>
            <a:ext cx="0" cy="373224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961D07FD-8E3C-433B-84F7-B8D3A99C90FC}"/>
              </a:ext>
            </a:extLst>
          </p:cNvPr>
          <p:cNvSpPr txBox="1"/>
          <p:nvPr/>
        </p:nvSpPr>
        <p:spPr>
          <a:xfrm>
            <a:off x="454725" y="2519266"/>
            <a:ext cx="4154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5A12B2D-26C9-4EFF-8927-0D57CA1DF64F}"/>
              </a:ext>
            </a:extLst>
          </p:cNvPr>
          <p:cNvSpPr txBox="1"/>
          <p:nvPr/>
        </p:nvSpPr>
        <p:spPr>
          <a:xfrm>
            <a:off x="1247969" y="2559108"/>
            <a:ext cx="41549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723368D-AD94-4322-A8F7-6910440843D4}"/>
              </a:ext>
            </a:extLst>
          </p:cNvPr>
          <p:cNvSpPr txBox="1"/>
          <p:nvPr/>
        </p:nvSpPr>
        <p:spPr>
          <a:xfrm>
            <a:off x="2202660" y="2559108"/>
            <a:ext cx="41549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3600" b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494F873-21BF-46D0-AE80-BA80328362BA}"/>
              </a:ext>
            </a:extLst>
          </p:cNvPr>
          <p:cNvSpPr txBox="1"/>
          <p:nvPr/>
        </p:nvSpPr>
        <p:spPr>
          <a:xfrm>
            <a:off x="3157349" y="2518733"/>
            <a:ext cx="50618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5965866-A100-4DD5-BFCE-2182B2FF5808}"/>
              </a:ext>
            </a:extLst>
          </p:cNvPr>
          <p:cNvSpPr txBox="1"/>
          <p:nvPr/>
        </p:nvSpPr>
        <p:spPr>
          <a:xfrm>
            <a:off x="4089408" y="2497552"/>
            <a:ext cx="34756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2EBBA935-4F72-4274-BFAF-E5AAD1FD68A4}"/>
              </a:ext>
            </a:extLst>
          </p:cNvPr>
          <p:cNvSpPr txBox="1"/>
          <p:nvPr/>
        </p:nvSpPr>
        <p:spPr>
          <a:xfrm>
            <a:off x="5057345" y="2528329"/>
            <a:ext cx="63758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71BA03BD-B180-4076-9605-1CE54F7C7E75}"/>
              </a:ext>
            </a:extLst>
          </p:cNvPr>
          <p:cNvSpPr txBox="1"/>
          <p:nvPr/>
        </p:nvSpPr>
        <p:spPr>
          <a:xfrm>
            <a:off x="6096000" y="2559108"/>
            <a:ext cx="63758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DE5C98B5-523E-44CD-A9C7-D48006C2B6F7}"/>
              </a:ext>
            </a:extLst>
          </p:cNvPr>
          <p:cNvSpPr txBox="1"/>
          <p:nvPr/>
        </p:nvSpPr>
        <p:spPr>
          <a:xfrm>
            <a:off x="7017559" y="2572903"/>
            <a:ext cx="63758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96738066-F983-4F2A-9B46-8459E0007047}"/>
              </a:ext>
            </a:extLst>
          </p:cNvPr>
          <p:cNvSpPr txBox="1"/>
          <p:nvPr/>
        </p:nvSpPr>
        <p:spPr>
          <a:xfrm>
            <a:off x="8088795" y="2572903"/>
            <a:ext cx="85467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3F1611A1-D15F-467D-A033-C32247C462CA}"/>
              </a:ext>
            </a:extLst>
          </p:cNvPr>
          <p:cNvSpPr txBox="1"/>
          <p:nvPr/>
        </p:nvSpPr>
        <p:spPr>
          <a:xfrm>
            <a:off x="9218400" y="2549204"/>
            <a:ext cx="117177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889B717E-9BBE-4165-A0C2-9D07AECC63C4}"/>
              </a:ext>
            </a:extLst>
          </p:cNvPr>
          <p:cNvSpPr txBox="1"/>
          <p:nvPr/>
        </p:nvSpPr>
        <p:spPr>
          <a:xfrm>
            <a:off x="1110343" y="429208"/>
            <a:ext cx="154221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TIA SỐ</a:t>
            </a:r>
          </a:p>
        </p:txBody>
      </p:sp>
    </p:spTree>
    <p:extLst>
      <p:ext uri="{BB962C8B-B14F-4D97-AF65-F5344CB8AC3E}">
        <p14:creationId xmlns:p14="http://schemas.microsoft.com/office/powerpoint/2010/main" val="25638546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Tải ngay bộ hình nền Powerpoint đẹp, chuyên nghiệp - QuanTriMang.com">
            <a:extLst>
              <a:ext uri="{FF2B5EF4-FFF2-40B4-BE49-F238E27FC236}">
                <a16:creationId xmlns:a16="http://schemas.microsoft.com/office/drawing/2014/main" id="{7AF27D84-D91D-48F3-BBB4-891AF383AE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650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F77BD69B-A2C4-4537-AE53-18E01F068EBE}"/>
              </a:ext>
            </a:extLst>
          </p:cNvPr>
          <p:cNvCxnSpPr/>
          <p:nvPr/>
        </p:nvCxnSpPr>
        <p:spPr>
          <a:xfrm>
            <a:off x="662474" y="2052734"/>
            <a:ext cx="10879494" cy="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E955535-C3EC-459C-AF5D-A4C2986CDE0B}"/>
              </a:ext>
            </a:extLst>
          </p:cNvPr>
          <p:cNvCxnSpPr/>
          <p:nvPr/>
        </p:nvCxnSpPr>
        <p:spPr>
          <a:xfrm>
            <a:off x="662474" y="1866122"/>
            <a:ext cx="0" cy="373224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67C33CB-970E-4515-B327-132A2C879FA5}"/>
              </a:ext>
            </a:extLst>
          </p:cNvPr>
          <p:cNvCxnSpPr/>
          <p:nvPr/>
        </p:nvCxnSpPr>
        <p:spPr>
          <a:xfrm>
            <a:off x="1505338" y="1866122"/>
            <a:ext cx="0" cy="373224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8695B62-10DE-43A6-8104-5F8E1EC2827D}"/>
              </a:ext>
            </a:extLst>
          </p:cNvPr>
          <p:cNvCxnSpPr/>
          <p:nvPr/>
        </p:nvCxnSpPr>
        <p:spPr>
          <a:xfrm>
            <a:off x="2410408" y="1847460"/>
            <a:ext cx="0" cy="373224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01F1A44-6A37-4497-9A1E-1F78349A4B58}"/>
              </a:ext>
            </a:extLst>
          </p:cNvPr>
          <p:cNvCxnSpPr/>
          <p:nvPr/>
        </p:nvCxnSpPr>
        <p:spPr>
          <a:xfrm>
            <a:off x="3371462" y="1838128"/>
            <a:ext cx="0" cy="373224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FC4FCA9-2FC6-4B3D-A7CE-4589EF7949FA}"/>
              </a:ext>
            </a:extLst>
          </p:cNvPr>
          <p:cNvCxnSpPr/>
          <p:nvPr/>
        </p:nvCxnSpPr>
        <p:spPr>
          <a:xfrm>
            <a:off x="5293567" y="1847460"/>
            <a:ext cx="0" cy="373224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E9B733E-73F9-4FAE-BA10-4DAB96672333}"/>
              </a:ext>
            </a:extLst>
          </p:cNvPr>
          <p:cNvCxnSpPr/>
          <p:nvPr/>
        </p:nvCxnSpPr>
        <p:spPr>
          <a:xfrm>
            <a:off x="4354828" y="1891000"/>
            <a:ext cx="0" cy="373224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C02B191-5493-4A27-AF9B-2371E816AB3D}"/>
              </a:ext>
            </a:extLst>
          </p:cNvPr>
          <p:cNvCxnSpPr/>
          <p:nvPr/>
        </p:nvCxnSpPr>
        <p:spPr>
          <a:xfrm>
            <a:off x="6201747" y="1866122"/>
            <a:ext cx="0" cy="373224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722D277-4F42-4E50-B0AB-8A130C32C271}"/>
              </a:ext>
            </a:extLst>
          </p:cNvPr>
          <p:cNvCxnSpPr/>
          <p:nvPr/>
        </p:nvCxnSpPr>
        <p:spPr>
          <a:xfrm>
            <a:off x="7190792" y="1866122"/>
            <a:ext cx="0" cy="373224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DD3E5FE-7B5F-43DE-9E54-04F3FA8E42BE}"/>
              </a:ext>
            </a:extLst>
          </p:cNvPr>
          <p:cNvCxnSpPr/>
          <p:nvPr/>
        </p:nvCxnSpPr>
        <p:spPr>
          <a:xfrm>
            <a:off x="8273144" y="1847460"/>
            <a:ext cx="0" cy="373224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70A3B430-0781-420A-B43D-BADA47EF8813}"/>
              </a:ext>
            </a:extLst>
          </p:cNvPr>
          <p:cNvCxnSpPr/>
          <p:nvPr/>
        </p:nvCxnSpPr>
        <p:spPr>
          <a:xfrm>
            <a:off x="9395928" y="1866122"/>
            <a:ext cx="0" cy="373224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3588EE5D-B809-46C6-A607-8C5F1C5B6E84}"/>
              </a:ext>
            </a:extLst>
          </p:cNvPr>
          <p:cNvCxnSpPr/>
          <p:nvPr/>
        </p:nvCxnSpPr>
        <p:spPr>
          <a:xfrm>
            <a:off x="10378753" y="1891000"/>
            <a:ext cx="0" cy="373224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961D07FD-8E3C-433B-84F7-B8D3A99C90FC}"/>
              </a:ext>
            </a:extLst>
          </p:cNvPr>
          <p:cNvSpPr txBox="1"/>
          <p:nvPr/>
        </p:nvSpPr>
        <p:spPr>
          <a:xfrm>
            <a:off x="454725" y="2519266"/>
            <a:ext cx="4154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5A12B2D-26C9-4EFF-8927-0D57CA1DF64F}"/>
              </a:ext>
            </a:extLst>
          </p:cNvPr>
          <p:cNvSpPr txBox="1"/>
          <p:nvPr/>
        </p:nvSpPr>
        <p:spPr>
          <a:xfrm>
            <a:off x="1247969" y="2559108"/>
            <a:ext cx="41549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723368D-AD94-4322-A8F7-6910440843D4}"/>
              </a:ext>
            </a:extLst>
          </p:cNvPr>
          <p:cNvSpPr txBox="1"/>
          <p:nvPr/>
        </p:nvSpPr>
        <p:spPr>
          <a:xfrm>
            <a:off x="2202660" y="2559108"/>
            <a:ext cx="41549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3600" b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494F873-21BF-46D0-AE80-BA80328362BA}"/>
              </a:ext>
            </a:extLst>
          </p:cNvPr>
          <p:cNvSpPr txBox="1"/>
          <p:nvPr/>
        </p:nvSpPr>
        <p:spPr>
          <a:xfrm>
            <a:off x="3157349" y="2518733"/>
            <a:ext cx="50618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5965866-A100-4DD5-BFCE-2182B2FF5808}"/>
              </a:ext>
            </a:extLst>
          </p:cNvPr>
          <p:cNvSpPr txBox="1"/>
          <p:nvPr/>
        </p:nvSpPr>
        <p:spPr>
          <a:xfrm>
            <a:off x="4089408" y="2497552"/>
            <a:ext cx="34756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2EBBA935-4F72-4274-BFAF-E5AAD1FD68A4}"/>
              </a:ext>
            </a:extLst>
          </p:cNvPr>
          <p:cNvSpPr txBox="1"/>
          <p:nvPr/>
        </p:nvSpPr>
        <p:spPr>
          <a:xfrm>
            <a:off x="5057345" y="2528329"/>
            <a:ext cx="63758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71BA03BD-B180-4076-9605-1CE54F7C7E75}"/>
              </a:ext>
            </a:extLst>
          </p:cNvPr>
          <p:cNvSpPr txBox="1"/>
          <p:nvPr/>
        </p:nvSpPr>
        <p:spPr>
          <a:xfrm>
            <a:off x="6096000" y="2559108"/>
            <a:ext cx="63758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DE5C98B5-523E-44CD-A9C7-D48006C2B6F7}"/>
              </a:ext>
            </a:extLst>
          </p:cNvPr>
          <p:cNvSpPr txBox="1"/>
          <p:nvPr/>
        </p:nvSpPr>
        <p:spPr>
          <a:xfrm>
            <a:off x="7017559" y="2572903"/>
            <a:ext cx="63758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96738066-F983-4F2A-9B46-8459E0007047}"/>
              </a:ext>
            </a:extLst>
          </p:cNvPr>
          <p:cNvSpPr txBox="1"/>
          <p:nvPr/>
        </p:nvSpPr>
        <p:spPr>
          <a:xfrm>
            <a:off x="8088795" y="2572903"/>
            <a:ext cx="85467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3F1611A1-D15F-467D-A033-C32247C462CA}"/>
              </a:ext>
            </a:extLst>
          </p:cNvPr>
          <p:cNvSpPr txBox="1"/>
          <p:nvPr/>
        </p:nvSpPr>
        <p:spPr>
          <a:xfrm>
            <a:off x="9218400" y="2549204"/>
            <a:ext cx="117177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889B717E-9BBE-4165-A0C2-9D07AECC63C4}"/>
              </a:ext>
            </a:extLst>
          </p:cNvPr>
          <p:cNvSpPr txBox="1"/>
          <p:nvPr/>
        </p:nvSpPr>
        <p:spPr>
          <a:xfrm>
            <a:off x="4089408" y="547368"/>
            <a:ext cx="299633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ĐỨNG SAU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27180CD5-B1F6-4931-B900-CB07D081EDCB}"/>
              </a:ext>
            </a:extLst>
          </p:cNvPr>
          <p:cNvCxnSpPr/>
          <p:nvPr/>
        </p:nvCxnSpPr>
        <p:spPr>
          <a:xfrm>
            <a:off x="662474" y="1558212"/>
            <a:ext cx="842864" cy="0"/>
          </a:xfrm>
          <a:prstGeom prst="straightConnector1">
            <a:avLst/>
          </a:prstGeom>
          <a:ln w="762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68353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Tải ngay bộ hình nền Powerpoint đẹp, chuyên nghiệp - QuanTriMang.com">
            <a:extLst>
              <a:ext uri="{FF2B5EF4-FFF2-40B4-BE49-F238E27FC236}">
                <a16:creationId xmlns:a16="http://schemas.microsoft.com/office/drawing/2014/main" id="{7AF27D84-D91D-48F3-BBB4-891AF383AE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650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F77BD69B-A2C4-4537-AE53-18E01F068EBE}"/>
              </a:ext>
            </a:extLst>
          </p:cNvPr>
          <p:cNvCxnSpPr/>
          <p:nvPr/>
        </p:nvCxnSpPr>
        <p:spPr>
          <a:xfrm>
            <a:off x="662474" y="2052734"/>
            <a:ext cx="10879494" cy="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E955535-C3EC-459C-AF5D-A4C2986CDE0B}"/>
              </a:ext>
            </a:extLst>
          </p:cNvPr>
          <p:cNvCxnSpPr/>
          <p:nvPr/>
        </p:nvCxnSpPr>
        <p:spPr>
          <a:xfrm>
            <a:off x="662474" y="1866122"/>
            <a:ext cx="0" cy="373224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67C33CB-970E-4515-B327-132A2C879FA5}"/>
              </a:ext>
            </a:extLst>
          </p:cNvPr>
          <p:cNvCxnSpPr/>
          <p:nvPr/>
        </p:nvCxnSpPr>
        <p:spPr>
          <a:xfrm>
            <a:off x="1505338" y="1866122"/>
            <a:ext cx="0" cy="373224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8695B62-10DE-43A6-8104-5F8E1EC2827D}"/>
              </a:ext>
            </a:extLst>
          </p:cNvPr>
          <p:cNvCxnSpPr/>
          <p:nvPr/>
        </p:nvCxnSpPr>
        <p:spPr>
          <a:xfrm>
            <a:off x="2410408" y="1847460"/>
            <a:ext cx="0" cy="373224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01F1A44-6A37-4497-9A1E-1F78349A4B58}"/>
              </a:ext>
            </a:extLst>
          </p:cNvPr>
          <p:cNvCxnSpPr/>
          <p:nvPr/>
        </p:nvCxnSpPr>
        <p:spPr>
          <a:xfrm>
            <a:off x="3371462" y="1838128"/>
            <a:ext cx="0" cy="373224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FC4FCA9-2FC6-4B3D-A7CE-4589EF7949FA}"/>
              </a:ext>
            </a:extLst>
          </p:cNvPr>
          <p:cNvCxnSpPr/>
          <p:nvPr/>
        </p:nvCxnSpPr>
        <p:spPr>
          <a:xfrm>
            <a:off x="5293567" y="1847460"/>
            <a:ext cx="0" cy="373224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E9B733E-73F9-4FAE-BA10-4DAB96672333}"/>
              </a:ext>
            </a:extLst>
          </p:cNvPr>
          <p:cNvCxnSpPr/>
          <p:nvPr/>
        </p:nvCxnSpPr>
        <p:spPr>
          <a:xfrm>
            <a:off x="4354828" y="1891000"/>
            <a:ext cx="0" cy="373224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C02B191-5493-4A27-AF9B-2371E816AB3D}"/>
              </a:ext>
            </a:extLst>
          </p:cNvPr>
          <p:cNvCxnSpPr/>
          <p:nvPr/>
        </p:nvCxnSpPr>
        <p:spPr>
          <a:xfrm>
            <a:off x="6201747" y="1866122"/>
            <a:ext cx="0" cy="373224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722D277-4F42-4E50-B0AB-8A130C32C271}"/>
              </a:ext>
            </a:extLst>
          </p:cNvPr>
          <p:cNvCxnSpPr/>
          <p:nvPr/>
        </p:nvCxnSpPr>
        <p:spPr>
          <a:xfrm>
            <a:off x="7190792" y="1866122"/>
            <a:ext cx="0" cy="373224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DD3E5FE-7B5F-43DE-9E54-04F3FA8E42BE}"/>
              </a:ext>
            </a:extLst>
          </p:cNvPr>
          <p:cNvCxnSpPr/>
          <p:nvPr/>
        </p:nvCxnSpPr>
        <p:spPr>
          <a:xfrm>
            <a:off x="8273144" y="1847460"/>
            <a:ext cx="0" cy="373224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70A3B430-0781-420A-B43D-BADA47EF8813}"/>
              </a:ext>
            </a:extLst>
          </p:cNvPr>
          <p:cNvCxnSpPr/>
          <p:nvPr/>
        </p:nvCxnSpPr>
        <p:spPr>
          <a:xfrm>
            <a:off x="9395928" y="1866122"/>
            <a:ext cx="0" cy="373224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3588EE5D-B809-46C6-A607-8C5F1C5B6E84}"/>
              </a:ext>
            </a:extLst>
          </p:cNvPr>
          <p:cNvCxnSpPr/>
          <p:nvPr/>
        </p:nvCxnSpPr>
        <p:spPr>
          <a:xfrm>
            <a:off x="10378753" y="1891000"/>
            <a:ext cx="0" cy="373224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961D07FD-8E3C-433B-84F7-B8D3A99C90FC}"/>
              </a:ext>
            </a:extLst>
          </p:cNvPr>
          <p:cNvSpPr txBox="1"/>
          <p:nvPr/>
        </p:nvSpPr>
        <p:spPr>
          <a:xfrm>
            <a:off x="454725" y="2519266"/>
            <a:ext cx="4154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5A12B2D-26C9-4EFF-8927-0D57CA1DF64F}"/>
              </a:ext>
            </a:extLst>
          </p:cNvPr>
          <p:cNvSpPr txBox="1"/>
          <p:nvPr/>
        </p:nvSpPr>
        <p:spPr>
          <a:xfrm>
            <a:off x="1247969" y="2559108"/>
            <a:ext cx="41549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723368D-AD94-4322-A8F7-6910440843D4}"/>
              </a:ext>
            </a:extLst>
          </p:cNvPr>
          <p:cNvSpPr txBox="1"/>
          <p:nvPr/>
        </p:nvSpPr>
        <p:spPr>
          <a:xfrm>
            <a:off x="2202660" y="2559108"/>
            <a:ext cx="41549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3600" b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494F873-21BF-46D0-AE80-BA80328362BA}"/>
              </a:ext>
            </a:extLst>
          </p:cNvPr>
          <p:cNvSpPr txBox="1"/>
          <p:nvPr/>
        </p:nvSpPr>
        <p:spPr>
          <a:xfrm>
            <a:off x="3157349" y="2518733"/>
            <a:ext cx="50618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5965866-A100-4DD5-BFCE-2182B2FF5808}"/>
              </a:ext>
            </a:extLst>
          </p:cNvPr>
          <p:cNvSpPr txBox="1"/>
          <p:nvPr/>
        </p:nvSpPr>
        <p:spPr>
          <a:xfrm>
            <a:off x="4089408" y="2497552"/>
            <a:ext cx="34756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2EBBA935-4F72-4274-BFAF-E5AAD1FD68A4}"/>
              </a:ext>
            </a:extLst>
          </p:cNvPr>
          <p:cNvSpPr txBox="1"/>
          <p:nvPr/>
        </p:nvSpPr>
        <p:spPr>
          <a:xfrm>
            <a:off x="5057345" y="2528329"/>
            <a:ext cx="63758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71BA03BD-B180-4076-9605-1CE54F7C7E75}"/>
              </a:ext>
            </a:extLst>
          </p:cNvPr>
          <p:cNvSpPr txBox="1"/>
          <p:nvPr/>
        </p:nvSpPr>
        <p:spPr>
          <a:xfrm>
            <a:off x="6096000" y="2559108"/>
            <a:ext cx="63758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DE5C98B5-523E-44CD-A9C7-D48006C2B6F7}"/>
              </a:ext>
            </a:extLst>
          </p:cNvPr>
          <p:cNvSpPr txBox="1"/>
          <p:nvPr/>
        </p:nvSpPr>
        <p:spPr>
          <a:xfrm>
            <a:off x="7017559" y="2572903"/>
            <a:ext cx="63758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96738066-F983-4F2A-9B46-8459E0007047}"/>
              </a:ext>
            </a:extLst>
          </p:cNvPr>
          <p:cNvSpPr txBox="1"/>
          <p:nvPr/>
        </p:nvSpPr>
        <p:spPr>
          <a:xfrm>
            <a:off x="8088795" y="2572903"/>
            <a:ext cx="85467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3F1611A1-D15F-467D-A033-C32247C462CA}"/>
              </a:ext>
            </a:extLst>
          </p:cNvPr>
          <p:cNvSpPr txBox="1"/>
          <p:nvPr/>
        </p:nvSpPr>
        <p:spPr>
          <a:xfrm>
            <a:off x="9218400" y="2549204"/>
            <a:ext cx="117177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889B717E-9BBE-4165-A0C2-9D07AECC63C4}"/>
              </a:ext>
            </a:extLst>
          </p:cNvPr>
          <p:cNvSpPr txBox="1"/>
          <p:nvPr/>
        </p:nvSpPr>
        <p:spPr>
          <a:xfrm>
            <a:off x="3663535" y="547368"/>
            <a:ext cx="36813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ĐỨNG TRƯỚC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469E6723-004C-4671-A4DB-01B49F9CA8B2}"/>
              </a:ext>
            </a:extLst>
          </p:cNvPr>
          <p:cNvCxnSpPr/>
          <p:nvPr/>
        </p:nvCxnSpPr>
        <p:spPr>
          <a:xfrm flipH="1">
            <a:off x="8273144" y="1530220"/>
            <a:ext cx="1122784" cy="0"/>
          </a:xfrm>
          <a:prstGeom prst="straightConnector1">
            <a:avLst/>
          </a:prstGeom>
          <a:ln w="762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29060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Tải ngay bộ hình nền Powerpoint đẹp, chuyên nghiệp - QuanTriMang.com">
            <a:extLst>
              <a:ext uri="{FF2B5EF4-FFF2-40B4-BE49-F238E27FC236}">
                <a16:creationId xmlns:a16="http://schemas.microsoft.com/office/drawing/2014/main" id="{7AF27D84-D91D-48F3-BBB4-891AF383AE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650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F77BD69B-A2C4-4537-AE53-18E01F068EBE}"/>
              </a:ext>
            </a:extLst>
          </p:cNvPr>
          <p:cNvCxnSpPr/>
          <p:nvPr/>
        </p:nvCxnSpPr>
        <p:spPr>
          <a:xfrm>
            <a:off x="662474" y="2052734"/>
            <a:ext cx="10879494" cy="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E955535-C3EC-459C-AF5D-A4C2986CDE0B}"/>
              </a:ext>
            </a:extLst>
          </p:cNvPr>
          <p:cNvCxnSpPr/>
          <p:nvPr/>
        </p:nvCxnSpPr>
        <p:spPr>
          <a:xfrm>
            <a:off x="662474" y="1866122"/>
            <a:ext cx="0" cy="373224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67C33CB-970E-4515-B327-132A2C879FA5}"/>
              </a:ext>
            </a:extLst>
          </p:cNvPr>
          <p:cNvCxnSpPr/>
          <p:nvPr/>
        </p:nvCxnSpPr>
        <p:spPr>
          <a:xfrm>
            <a:off x="1505338" y="1866122"/>
            <a:ext cx="0" cy="373224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8695B62-10DE-43A6-8104-5F8E1EC2827D}"/>
              </a:ext>
            </a:extLst>
          </p:cNvPr>
          <p:cNvCxnSpPr/>
          <p:nvPr/>
        </p:nvCxnSpPr>
        <p:spPr>
          <a:xfrm>
            <a:off x="2410408" y="1847460"/>
            <a:ext cx="0" cy="373224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01F1A44-6A37-4497-9A1E-1F78349A4B58}"/>
              </a:ext>
            </a:extLst>
          </p:cNvPr>
          <p:cNvCxnSpPr/>
          <p:nvPr/>
        </p:nvCxnSpPr>
        <p:spPr>
          <a:xfrm>
            <a:off x="3371462" y="1838128"/>
            <a:ext cx="0" cy="373224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FC4FCA9-2FC6-4B3D-A7CE-4589EF7949FA}"/>
              </a:ext>
            </a:extLst>
          </p:cNvPr>
          <p:cNvCxnSpPr/>
          <p:nvPr/>
        </p:nvCxnSpPr>
        <p:spPr>
          <a:xfrm>
            <a:off x="5293567" y="1847460"/>
            <a:ext cx="0" cy="373224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E9B733E-73F9-4FAE-BA10-4DAB96672333}"/>
              </a:ext>
            </a:extLst>
          </p:cNvPr>
          <p:cNvCxnSpPr/>
          <p:nvPr/>
        </p:nvCxnSpPr>
        <p:spPr>
          <a:xfrm>
            <a:off x="4354828" y="1891000"/>
            <a:ext cx="0" cy="373224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C02B191-5493-4A27-AF9B-2371E816AB3D}"/>
              </a:ext>
            </a:extLst>
          </p:cNvPr>
          <p:cNvCxnSpPr/>
          <p:nvPr/>
        </p:nvCxnSpPr>
        <p:spPr>
          <a:xfrm>
            <a:off x="6201747" y="1866122"/>
            <a:ext cx="0" cy="373224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722D277-4F42-4E50-B0AB-8A130C32C271}"/>
              </a:ext>
            </a:extLst>
          </p:cNvPr>
          <p:cNvCxnSpPr/>
          <p:nvPr/>
        </p:nvCxnSpPr>
        <p:spPr>
          <a:xfrm>
            <a:off x="7190792" y="1866122"/>
            <a:ext cx="0" cy="373224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DD3E5FE-7B5F-43DE-9E54-04F3FA8E42BE}"/>
              </a:ext>
            </a:extLst>
          </p:cNvPr>
          <p:cNvCxnSpPr/>
          <p:nvPr/>
        </p:nvCxnSpPr>
        <p:spPr>
          <a:xfrm>
            <a:off x="8273144" y="1847460"/>
            <a:ext cx="0" cy="373224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70A3B430-0781-420A-B43D-BADA47EF8813}"/>
              </a:ext>
            </a:extLst>
          </p:cNvPr>
          <p:cNvCxnSpPr/>
          <p:nvPr/>
        </p:nvCxnSpPr>
        <p:spPr>
          <a:xfrm>
            <a:off x="9395928" y="1866122"/>
            <a:ext cx="0" cy="373224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3588EE5D-B809-46C6-A607-8C5F1C5B6E84}"/>
              </a:ext>
            </a:extLst>
          </p:cNvPr>
          <p:cNvCxnSpPr/>
          <p:nvPr/>
        </p:nvCxnSpPr>
        <p:spPr>
          <a:xfrm>
            <a:off x="10378753" y="1891000"/>
            <a:ext cx="0" cy="373224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961D07FD-8E3C-433B-84F7-B8D3A99C90FC}"/>
              </a:ext>
            </a:extLst>
          </p:cNvPr>
          <p:cNvSpPr txBox="1"/>
          <p:nvPr/>
        </p:nvSpPr>
        <p:spPr>
          <a:xfrm>
            <a:off x="454725" y="2519266"/>
            <a:ext cx="4154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5A12B2D-26C9-4EFF-8927-0D57CA1DF64F}"/>
              </a:ext>
            </a:extLst>
          </p:cNvPr>
          <p:cNvSpPr txBox="1"/>
          <p:nvPr/>
        </p:nvSpPr>
        <p:spPr>
          <a:xfrm>
            <a:off x="1247969" y="2559108"/>
            <a:ext cx="41549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723368D-AD94-4322-A8F7-6910440843D4}"/>
              </a:ext>
            </a:extLst>
          </p:cNvPr>
          <p:cNvSpPr txBox="1"/>
          <p:nvPr/>
        </p:nvSpPr>
        <p:spPr>
          <a:xfrm>
            <a:off x="2202660" y="2559108"/>
            <a:ext cx="41549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3600" b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494F873-21BF-46D0-AE80-BA80328362BA}"/>
              </a:ext>
            </a:extLst>
          </p:cNvPr>
          <p:cNvSpPr txBox="1"/>
          <p:nvPr/>
        </p:nvSpPr>
        <p:spPr>
          <a:xfrm>
            <a:off x="3157349" y="2518733"/>
            <a:ext cx="50618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5965866-A100-4DD5-BFCE-2182B2FF5808}"/>
              </a:ext>
            </a:extLst>
          </p:cNvPr>
          <p:cNvSpPr txBox="1"/>
          <p:nvPr/>
        </p:nvSpPr>
        <p:spPr>
          <a:xfrm>
            <a:off x="4089408" y="2497552"/>
            <a:ext cx="34756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2EBBA935-4F72-4274-BFAF-E5AAD1FD68A4}"/>
              </a:ext>
            </a:extLst>
          </p:cNvPr>
          <p:cNvSpPr txBox="1"/>
          <p:nvPr/>
        </p:nvSpPr>
        <p:spPr>
          <a:xfrm>
            <a:off x="5057345" y="2528329"/>
            <a:ext cx="63758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71BA03BD-B180-4076-9605-1CE54F7C7E75}"/>
              </a:ext>
            </a:extLst>
          </p:cNvPr>
          <p:cNvSpPr txBox="1"/>
          <p:nvPr/>
        </p:nvSpPr>
        <p:spPr>
          <a:xfrm>
            <a:off x="6096000" y="2559108"/>
            <a:ext cx="63758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DE5C98B5-523E-44CD-A9C7-D48006C2B6F7}"/>
              </a:ext>
            </a:extLst>
          </p:cNvPr>
          <p:cNvSpPr txBox="1"/>
          <p:nvPr/>
        </p:nvSpPr>
        <p:spPr>
          <a:xfrm>
            <a:off x="7017559" y="2572903"/>
            <a:ext cx="63758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96738066-F983-4F2A-9B46-8459E0007047}"/>
              </a:ext>
            </a:extLst>
          </p:cNvPr>
          <p:cNvSpPr txBox="1"/>
          <p:nvPr/>
        </p:nvSpPr>
        <p:spPr>
          <a:xfrm>
            <a:off x="8088795" y="2572903"/>
            <a:ext cx="85467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3F1611A1-D15F-467D-A033-C32247C462CA}"/>
              </a:ext>
            </a:extLst>
          </p:cNvPr>
          <p:cNvSpPr txBox="1"/>
          <p:nvPr/>
        </p:nvSpPr>
        <p:spPr>
          <a:xfrm>
            <a:off x="9218400" y="2549204"/>
            <a:ext cx="117177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889B717E-9BBE-4165-A0C2-9D07AECC63C4}"/>
              </a:ext>
            </a:extLst>
          </p:cNvPr>
          <p:cNvSpPr txBox="1"/>
          <p:nvPr/>
        </p:nvSpPr>
        <p:spPr>
          <a:xfrm>
            <a:off x="4515765" y="622012"/>
            <a:ext cx="23583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Ở GIỮA</a:t>
            </a:r>
          </a:p>
        </p:txBody>
      </p:sp>
    </p:spTree>
    <p:extLst>
      <p:ext uri="{BB962C8B-B14F-4D97-AF65-F5344CB8AC3E}">
        <p14:creationId xmlns:p14="http://schemas.microsoft.com/office/powerpoint/2010/main" val="14899013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>
            <a:extLst>
              <a:ext uri="{FF2B5EF4-FFF2-40B4-BE49-F238E27FC236}">
                <a16:creationId xmlns:a16="http://schemas.microsoft.com/office/drawing/2014/main" id="{7967E2F0-B5DC-4D3A-B267-9BFA919FED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2673999" y="-2673999"/>
            <a:ext cx="6844004" cy="12192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61764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>
            <a:extLst>
              <a:ext uri="{FF2B5EF4-FFF2-40B4-BE49-F238E27FC236}">
                <a16:creationId xmlns:a16="http://schemas.microsoft.com/office/drawing/2014/main" id="{EB340350-EF90-4D64-A6F0-12015ECF13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9623"/>
            <a:ext cx="12192000" cy="68850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53725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>
            <a:extLst>
              <a:ext uri="{FF2B5EF4-FFF2-40B4-BE49-F238E27FC236}">
                <a16:creationId xmlns:a16="http://schemas.microsoft.com/office/drawing/2014/main" id="{1E2EAEA6-2B21-4005-AF15-2FD626AC5B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8171" y="0"/>
            <a:ext cx="8817429" cy="70390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97724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84</Words>
  <Application>Microsoft Office PowerPoint</Application>
  <PresentationFormat>Widescreen</PresentationFormat>
  <Paragraphs>50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DELL</cp:lastModifiedBy>
  <cp:revision>1</cp:revision>
  <dcterms:created xsi:type="dcterms:W3CDTF">2022-01-06T13:28:06Z</dcterms:created>
  <dcterms:modified xsi:type="dcterms:W3CDTF">2022-01-06T15:43:53Z</dcterms:modified>
</cp:coreProperties>
</file>