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A75F"/>
    <a:srgbClr val="178587"/>
    <a:srgbClr val="FFC811"/>
    <a:srgbClr val="8FC03E"/>
    <a:srgbClr val="E329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5" d="100"/>
          <a:sy n="95" d="100"/>
        </p:scale>
        <p:origin x="16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98B2C-5383-45F2-8654-A67DCFEE6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88BB60-2C5D-4BCF-B619-ED883467D9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63DB60-ED0C-4AF6-BB64-9E34CB49E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C1BB2-FA7E-4ADD-BC09-5F8097416FEB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478CC-3CB2-4C4A-9C99-2001ABCE6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88EE2-8FA9-4B26-8FA7-A720FF968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6A731-16F4-4982-A0E7-A576155B1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229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28FEE-0958-4272-A0FD-90C47B7C3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5BF38A-339E-419E-B051-37ECC43826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FA135-236C-428C-A503-C079B44F7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C1BB2-FA7E-4ADD-BC09-5F8097416FEB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0569AD-D225-4D7F-B4DF-144328B4E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0D371-154B-4E70-9A1F-951B953B2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6A731-16F4-4982-A0E7-A576155B1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269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577046-7681-45AE-9071-8618D1F2F6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36BA87-50C1-4361-B242-F094EEF270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9E7500-C6B0-43C6-A5D4-EDCB7A68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C1BB2-FA7E-4ADD-BC09-5F8097416FEB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4F3B56-1490-4A55-A4D7-9A68F9191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7D26F7-29B4-4818-AECD-D38AB8933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6A731-16F4-4982-A0E7-A576155B1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221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13AC7-09D0-4215-80F5-6BBF79A78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DEF34-0251-4444-BF11-01E369831E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D33E2E-E1CB-4E43-B184-5CFED7C08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C1BB2-FA7E-4ADD-BC09-5F8097416FEB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567C5C-F0FC-4AF7-B7B3-6627DA599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9E490-3C47-44DF-81D8-1B593E75D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6A731-16F4-4982-A0E7-A576155B1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353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FEDAA-E20B-468C-86F7-75DCA390B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9547AC-2BFD-4980-AAE9-CF217C4E7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9FF4B7-93B3-4367-8422-D31F50372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C1BB2-FA7E-4ADD-BC09-5F8097416FEB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4FE806-B7E0-4474-BCD4-1D440D5F9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FA5333-B17F-4382-9A6D-DE4582839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6A731-16F4-4982-A0E7-A576155B1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074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B6685-7847-4478-A9D2-601339957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1EAF0-F59E-45FF-91C8-8E12A0EA24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4CD7F0-F31E-4464-AB4B-B16A677469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2DC539-15C8-4A53-A649-FD52FCE38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C1BB2-FA7E-4ADD-BC09-5F8097416FEB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55AA4-FB24-47B3-9762-A21F361A4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EC72D1-3DC3-4212-B4F7-69D075040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6A731-16F4-4982-A0E7-A576155B1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817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4E953-FB97-47FF-8621-CAEF95BA6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7B5E71-E7FB-4094-83A6-AD1D9D22F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F6443C-77F2-4686-A752-344B21EA30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3165C4-E4DB-4D44-B23E-03C55B2E65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465EB9-A985-4F4D-8272-5FB696A98D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650053-FA33-4065-B445-14F54D0CF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C1BB2-FA7E-4ADD-BC09-5F8097416FEB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44CE46-D736-450A-A8D3-43AEFA158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A473BB-3EB8-4F29-9359-4726386E9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6A731-16F4-4982-A0E7-A576155B1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550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28F25-41E9-4527-BC2D-065FA8F11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2C909A-D073-4250-AE17-5EB5E9C3A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C1BB2-FA7E-4ADD-BC09-5F8097416FEB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CF1CE8-848F-4302-BD54-3B1792B2B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2EB560-4519-44F6-BD94-C40E93818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6A731-16F4-4982-A0E7-A576155B1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508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C91125-9C84-4E7E-BEE7-FBC7B581D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C1BB2-FA7E-4ADD-BC09-5F8097416FEB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7AB71A-9A34-4AC7-9B99-1DAF827B0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7D0C11-312E-41C3-A012-F14EFC685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6A731-16F4-4982-A0E7-A576155B1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44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F594B-51F4-4511-B71F-CB482AFAC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E8077-7730-426B-A387-77C843D23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3FC0D8-221F-443A-B64A-BF0A8D5040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A3B5D1-F662-4C73-A69B-57078AF81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C1BB2-FA7E-4ADD-BC09-5F8097416FEB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B1E0A2-7649-406F-B22B-36FB88605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C998E1-7530-4330-B83D-8C1702FD3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6A731-16F4-4982-A0E7-A576155B1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867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1FD0C-DECE-4219-B1DA-B753D6E07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092F85-E1DF-4BA4-A4EC-E7876F383D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19FB64-5821-48EF-ABEC-D1BA571919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148A3E-8FB5-40D1-90C7-32DF75C41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C1BB2-FA7E-4ADD-BC09-5F8097416FEB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785F10-040A-4158-B032-91002D5F1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E47958-3C8D-4F18-AA0C-511977D3D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6A731-16F4-4982-A0E7-A576155B1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504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D45849-1D1D-4ACA-849C-C477217B5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B351F1-5716-4A2F-8683-EB33AEF255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79866A-A00D-44EC-9EC1-1D72E70626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C1BB2-FA7E-4ADD-BC09-5F8097416FEB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B59E6-6A85-4E55-A7AC-AE6A97244A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1C1E50-F10F-4EE9-A5F5-DA3FBF37E5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6A731-16F4-4982-A0E7-A576155B1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493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slide đẹp, tinh tế và chuyên nghiệp nhất">
            <a:extLst>
              <a:ext uri="{FF2B5EF4-FFF2-40B4-BE49-F238E27FC236}">
                <a16:creationId xmlns:a16="http://schemas.microsoft.com/office/drawing/2014/main" id="{55384996-D301-4285-8FEC-BE844F031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779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4BCF319-B36C-4061-A1CA-49C85A4D1372}"/>
              </a:ext>
            </a:extLst>
          </p:cNvPr>
          <p:cNvSpPr txBox="1"/>
          <p:nvPr/>
        </p:nvSpPr>
        <p:spPr>
          <a:xfrm>
            <a:off x="3104147" y="1018674"/>
            <a:ext cx="6978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329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ĐÔ THỊ SÀI ĐỒNG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EC65C1-113E-486E-A3EC-5A88464095F0}"/>
              </a:ext>
            </a:extLst>
          </p:cNvPr>
          <p:cNvSpPr txBox="1"/>
          <p:nvPr/>
        </p:nvSpPr>
        <p:spPr>
          <a:xfrm>
            <a:off x="3858126" y="1784502"/>
            <a:ext cx="61601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8FC0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C9FA95-63CB-4220-AE30-537D3DA5AC83}"/>
              </a:ext>
            </a:extLst>
          </p:cNvPr>
          <p:cNvSpPr txBox="1"/>
          <p:nvPr/>
        </p:nvSpPr>
        <p:spPr>
          <a:xfrm>
            <a:off x="4844716" y="2686068"/>
            <a:ext cx="61601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C8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TOÁN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50C68D-1EEB-4399-A1F3-27AE098694FF}"/>
              </a:ext>
            </a:extLst>
          </p:cNvPr>
          <p:cNvSpPr txBox="1"/>
          <p:nvPr/>
        </p:nvSpPr>
        <p:spPr>
          <a:xfrm>
            <a:off x="3449052" y="3543413"/>
            <a:ext cx="69783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1785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 HƠN, ÍT HƠN VÀ BẰNG NHAU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3A7FDD-630B-4CE0-B4F2-E3A10A64DF71}"/>
              </a:ext>
            </a:extLst>
          </p:cNvPr>
          <p:cNvSpPr txBox="1"/>
          <p:nvPr/>
        </p:nvSpPr>
        <p:spPr>
          <a:xfrm>
            <a:off x="3655522" y="4483888"/>
            <a:ext cx="61638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EEA7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MGL A1</a:t>
            </a:r>
          </a:p>
          <a:p>
            <a:pPr algn="ctr"/>
            <a:r>
              <a:rPr lang="en-US" sz="2000" b="1" dirty="0">
                <a:solidFill>
                  <a:srgbClr val="EEA7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LƯU THỊ HIỀN THANH</a:t>
            </a:r>
          </a:p>
        </p:txBody>
      </p:sp>
    </p:spTree>
    <p:extLst>
      <p:ext uri="{BB962C8B-B14F-4D97-AF65-F5344CB8AC3E}">
        <p14:creationId xmlns:p14="http://schemas.microsoft.com/office/powerpoint/2010/main" val="207244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E5B78B-E580-4C92-A369-732913A02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8" y="665747"/>
            <a:ext cx="12171373" cy="551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090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4305F8-F06C-474F-A9A0-560EF3880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509" y="729917"/>
            <a:ext cx="12244718" cy="543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358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718653-F01A-4B34-A743-A0CE445DC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4" y="617621"/>
            <a:ext cx="12187679" cy="561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949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335AA1-4671-470E-A922-F25FA7082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5" y="272717"/>
            <a:ext cx="12187636" cy="632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195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56E540-630B-4608-8516-14C968A9C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77" y="-1"/>
            <a:ext cx="12078922" cy="605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104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7A6FCB-4154-4AFA-B50A-0D493B3A9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3" y="425116"/>
            <a:ext cx="12180321" cy="599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148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296A2D-1FD6-422D-BE71-9CBE0F63B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262" y="628407"/>
            <a:ext cx="11019475" cy="560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742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18AC18-6A52-479A-879C-940E32A6E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49" y="620786"/>
            <a:ext cx="11103302" cy="561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442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54A230-67C7-4294-9413-A6D3C9DCB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707" y="429448"/>
            <a:ext cx="12249707" cy="602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292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983AC0-8F99-43BB-AC75-680CDBA82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97" y="7323"/>
            <a:ext cx="10920406" cy="684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041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F894FB-DE28-481C-B537-16E4C0E8A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34" y="716044"/>
            <a:ext cx="12194083" cy="603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677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30971B-83FB-4540-8D4F-1D16CBB76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" y="288759"/>
            <a:ext cx="12191516" cy="628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277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35</Words>
  <Application>Microsoft Office PowerPoint</Application>
  <PresentationFormat>Widescreen</PresentationFormat>
  <Paragraphs>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2</cp:revision>
  <dcterms:created xsi:type="dcterms:W3CDTF">2022-03-11T06:39:06Z</dcterms:created>
  <dcterms:modified xsi:type="dcterms:W3CDTF">2022-03-22T10:34:51Z</dcterms:modified>
</cp:coreProperties>
</file>