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CDF32-88E3-44AB-8592-B811D5D491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5F2674-7CE3-48C9-9BF2-9FB56FA2F4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9533A-7B58-4270-9E2B-7392EFEDF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2B27-8BBE-4DB8-9036-4168AAD50306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F00B2-9E85-4A91-9E86-BEC87A9ED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26079-615E-44A9-A0DD-A80CB1E53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0868-027F-4B2F-8AFC-3EA1B1117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69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D6C43-1480-4993-85D4-3D19915D6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F24BBD-AA44-4B17-9709-EAB46EC21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03BFB-3B55-4CD7-B36F-4D75CE07F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2B27-8BBE-4DB8-9036-4168AAD50306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8E019-2818-4D0B-8F28-4D8EEA290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BD194-D9B0-47D5-A0C7-133447A52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0868-027F-4B2F-8AFC-3EA1B1117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92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DB74C2-ED89-451F-8B50-6FDA2521C3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507AD-F0FA-4EE6-89AB-E22E514B5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D0C82-6176-46A3-8AC0-5E626F501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2B27-8BBE-4DB8-9036-4168AAD50306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A11E9-BDB0-4058-9206-D9BA6AA7E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F2581-2343-4B11-8CFE-C8949F70E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0868-027F-4B2F-8AFC-3EA1B1117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31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465E9-2F3F-4898-8B31-0F0BE6829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4BB71-CAA3-4679-A0AD-2D17FE68B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AE10F-3A96-4A9C-A07D-93CD9A56A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2B27-8BBE-4DB8-9036-4168AAD50306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D9619-B800-43E8-A6AF-FB8D08B22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E5F27-E0C3-41D0-8E44-00CAB2F58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0868-027F-4B2F-8AFC-3EA1B1117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3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D8BDC-39F1-4CCF-8E34-B56A52B13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4DC2A-4E2A-4672-BBD1-AFCE73EBB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F965F-430A-4CCC-A500-49AE0212D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2B27-8BBE-4DB8-9036-4168AAD50306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6B875-F55C-4406-8CF9-DA736E5D2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56596-71A8-4031-9A86-E3BBD38B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0868-027F-4B2F-8AFC-3EA1B1117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7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58EEC-B21D-4282-8566-1AA6288F1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8AA3E-306C-4ECE-8E5B-C196E8DE33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2E6523-2B30-4AD5-A80B-E169084EF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86DF44-49DB-48BA-8351-E5EBC2D93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2B27-8BBE-4DB8-9036-4168AAD50306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337E4-74FA-4E6F-A306-2295B6861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BCD0DC-CF4D-4BFE-B7F8-8CC8A7AEF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0868-027F-4B2F-8AFC-3EA1B1117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6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AC0EC-AE83-42AD-9D1A-705B4BF82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2AAE9-A538-40F8-84B8-6F9BD3AB7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3A58F6-31F9-47BC-B0F4-098C4F51F4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9A3B51-5C07-4510-ADCB-9AC559C6B3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FB0512-BF22-4F06-B32C-7DBFDBE74D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9B3245-AC2A-4334-AD54-C37BD7D5E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2B27-8BBE-4DB8-9036-4168AAD50306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6B9336-D00D-4C32-80F9-1985B78A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5AD643-2825-49AF-8B1B-332AFB792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0868-027F-4B2F-8AFC-3EA1B1117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68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0D349-D6BC-4FCA-B92A-7E7B624F4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7AA88E-515B-4303-BD9C-EDB412652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2B27-8BBE-4DB8-9036-4168AAD50306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2A6DCB-8ED9-4CE8-A628-D623B9D91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6F347D-E20B-4417-839D-ACF3146E8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0868-027F-4B2F-8AFC-3EA1B1117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23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F5D98A-D410-460E-AB0B-2BE2C6BBB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2B27-8BBE-4DB8-9036-4168AAD50306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8A5DF2-AAD1-4326-812F-EE93FE76B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EE9D17-3C6F-449C-944E-B7787E82B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0868-027F-4B2F-8AFC-3EA1B1117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10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A385B-DE4D-4770-9E98-B60794975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319C9-917F-48D6-9426-1295499A0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55D040-731B-40DF-B9DA-6726BF9D4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A01128-A999-487C-AD89-11A298519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2B27-8BBE-4DB8-9036-4168AAD50306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C25AAD-CBB5-45CA-A4B5-F6ECE8AD3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0E8F48-1300-4167-BF9A-83B14AB10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0868-027F-4B2F-8AFC-3EA1B1117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73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314F4-074F-4229-8E21-37DBB0443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4214B2-0429-4351-BC0E-5F65C7777E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035FB7-6169-44B5-BC40-90D6B8172A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C3414D-301D-422F-A7A1-A426A6ABA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2B27-8BBE-4DB8-9036-4168AAD50306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74A302-439B-4882-ACF3-6CA59500F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88721A-9A85-47E2-BAFE-17E340895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0868-027F-4B2F-8AFC-3EA1B1117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74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994467-7770-414E-B23F-6BDB170DD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9468D-9F89-490E-976D-C4E531EE4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F3E55-220F-45D5-81A1-93955C85EE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42B27-8BBE-4DB8-9036-4168AAD50306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33EC7-273F-46F1-8FBE-4012A5DD7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7719D-3196-4E69-A288-BC161F3DC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D0868-027F-4B2F-8AFC-3EA1B1117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5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op 999+ hình nền powerpoint đẹp, ấn tượng - GIÚP BẠN">
            <a:extLst>
              <a:ext uri="{FF2B5EF4-FFF2-40B4-BE49-F238E27FC236}">
                <a16:creationId xmlns:a16="http://schemas.microsoft.com/office/drawing/2014/main" id="{706FA936-9315-483D-92A9-E3A096357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956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4AACDE-7359-45DA-8CC3-B06CEBA82F47}"/>
              </a:ext>
            </a:extLst>
          </p:cNvPr>
          <p:cNvSpPr txBox="1"/>
          <p:nvPr/>
        </p:nvSpPr>
        <p:spPr>
          <a:xfrm>
            <a:off x="2494625" y="1358283"/>
            <a:ext cx="7359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ĐÔ THỊ SÀI ĐỒNG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0DB52D-1D54-429C-972A-D215D1807D8E}"/>
              </a:ext>
            </a:extLst>
          </p:cNvPr>
          <p:cNvSpPr txBox="1"/>
          <p:nvPr/>
        </p:nvSpPr>
        <p:spPr>
          <a:xfrm flipH="1">
            <a:off x="2929629" y="2431554"/>
            <a:ext cx="6658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CHỮ CÁI:E,Ê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9C4B2F-C170-4102-A000-0AB899ADDEFF}"/>
              </a:ext>
            </a:extLst>
          </p:cNvPr>
          <p:cNvSpPr txBox="1"/>
          <p:nvPr/>
        </p:nvSpPr>
        <p:spPr>
          <a:xfrm>
            <a:off x="2736541" y="3508604"/>
            <a:ext cx="61655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MGL A1</a:t>
            </a:r>
          </a:p>
          <a:p>
            <a:pPr algn="ctr"/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LƯU THỊ HIỀN THANH</a:t>
            </a:r>
          </a:p>
        </p:txBody>
      </p:sp>
    </p:spTree>
    <p:extLst>
      <p:ext uri="{BB962C8B-B14F-4D97-AF65-F5344CB8AC3E}">
        <p14:creationId xmlns:p14="http://schemas.microsoft.com/office/powerpoint/2010/main" val="1860269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BF80F1-A448-4C57-8556-995A9BBB5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9" y="0"/>
            <a:ext cx="12165331" cy="687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07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965C77-BDCF-485E-8816-A5312D17A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549" y="0"/>
            <a:ext cx="122570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99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AFFB07-77DE-482F-AA29-F73DE6B0C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549" y="0"/>
            <a:ext cx="122570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7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636281-6457-4FBF-B32A-C767C1156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887" y="0"/>
            <a:ext cx="12339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85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905BC0-8998-430E-AB43-9F73FAC06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198" y="0"/>
            <a:ext cx="12344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23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25</Words>
  <Application>Microsoft Office PowerPoint</Application>
  <PresentationFormat>Widescreen</PresentationFormat>
  <Paragraphs>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</cp:revision>
  <dcterms:created xsi:type="dcterms:W3CDTF">2021-12-24T08:13:10Z</dcterms:created>
  <dcterms:modified xsi:type="dcterms:W3CDTF">2022-06-04T10:14:20Z</dcterms:modified>
</cp:coreProperties>
</file>