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63" r:id="rId3"/>
    <p:sldId id="264" r:id="rId4"/>
    <p:sldId id="265" r:id="rId5"/>
    <p:sldId id="266" r:id="rId6"/>
    <p:sldId id="269" r:id="rId7"/>
    <p:sldId id="258" r:id="rId8"/>
    <p:sldId id="261" r:id="rId9"/>
    <p:sldId id="259" r:id="rId10"/>
    <p:sldId id="262" r:id="rId11"/>
    <p:sldId id="268" r:id="rId12"/>
    <p:sldId id="312" r:id="rId13"/>
    <p:sldId id="311" r:id="rId14"/>
    <p:sldId id="270" r:id="rId15"/>
    <p:sldId id="308" r:id="rId16"/>
    <p:sldId id="310" r:id="rId17"/>
    <p:sldId id="291" r:id="rId18"/>
    <p:sldId id="292" r:id="rId19"/>
    <p:sldId id="272" r:id="rId20"/>
    <p:sldId id="273" r:id="rId21"/>
    <p:sldId id="275" r:id="rId22"/>
    <p:sldId id="276" r:id="rId23"/>
    <p:sldId id="307" r:id="rId24"/>
    <p:sldId id="293" r:id="rId25"/>
    <p:sldId id="281" r:id="rId26"/>
    <p:sldId id="278" r:id="rId27"/>
    <p:sldId id="284" r:id="rId28"/>
    <p:sldId id="295" r:id="rId29"/>
    <p:sldId id="289" r:id="rId30"/>
    <p:sldId id="298" r:id="rId31"/>
    <p:sldId id="297" r:id="rId32"/>
    <p:sldId id="296" r:id="rId33"/>
    <p:sldId id="286" r:id="rId34"/>
    <p:sldId id="30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6AD0F-B174-4892-A63B-0CBDB18468D9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3A3FC-1741-40E0-8DDE-9861DC782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6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44CBD8-B22E-4C72-8594-26F1C3D30B7F}" type="slidenum">
              <a:rPr lang="en-US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3FC-1741-40E0-8DDE-9861DC782F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0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F5A15B-AF2F-4C80-8427-015A74482C44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2EBF12-EE4E-4A6B-A77B-755E440002B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&#173;ua.p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W960i\My%20Documents\mn\Bai%20du%20thi%20quynh\Am%20thanh%20cua%20gio.mp3" TargetMode="Externa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file:///G:\anh%20hong\mua%20roi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4.mpg" TargetMode="External"/><Relationship Id="rId7" Type="http://schemas.openxmlformats.org/officeDocument/2006/relationships/image" Target="../media/image19.png"/><Relationship Id="rId2" Type="http://schemas.openxmlformats.org/officeDocument/2006/relationships/video" Target="2.2.mpg" TargetMode="External"/><Relationship Id="rId1" Type="http://schemas.openxmlformats.org/officeDocument/2006/relationships/video" Target="2.1.mpg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file:///C:\Documents%20and%20Settings\W960i\My%20Documents\mn\Bai%20du%20thi%20quynh\Tieng%20gio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file:///C:\Documents%20and%20Settings\W960i\My%20Documents\mn\Bai%20du%20thi%20quynh\sam%20chop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file:///C:\Documents%20and%20Settings\W960i\My%20Documents\mn\Bai%20du%20thi%20quynh\Am%20thanh%20cua%20gio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5.gi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4" descr="kd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0"/>
            <a:ext cx="8915400" cy="6858000"/>
          </a:xfrm>
          <a:noFill/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505200" y="29718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1981200" y="1752600"/>
            <a:ext cx="533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solidFill>
                  <a:srgbClr val="FF3300"/>
                </a:solidFill>
              </a:rPr>
              <a:t>Chuyên đề: Khám phá </a:t>
            </a:r>
          </a:p>
          <a:p>
            <a:r>
              <a:rPr lang="en-US" sz="2800" b="1">
                <a:solidFill>
                  <a:srgbClr val="FF3300"/>
                </a:solidFill>
              </a:rPr>
              <a:t>      khoa học</a:t>
            </a:r>
            <a:r>
              <a:rPr lang="en-US" sz="2400">
                <a:solidFill>
                  <a:srgbClr val="FF3300"/>
                </a:solidFill>
              </a:rPr>
              <a:t/>
            </a:r>
            <a:br>
              <a:rPr lang="en-US" sz="2400">
                <a:solidFill>
                  <a:srgbClr val="FF3300"/>
                </a:solidFill>
              </a:rPr>
            </a:b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1905000" y="2697163"/>
            <a:ext cx="5943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1" dirty="0" err="1">
                <a:solidFill>
                  <a:srgbClr val="0000FF"/>
                </a:solidFill>
              </a:rPr>
              <a:t>Đề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tài</a:t>
            </a:r>
            <a:r>
              <a:rPr lang="en-US" sz="2400" b="1" dirty="0">
                <a:solidFill>
                  <a:srgbClr val="0000FF"/>
                </a:solidFill>
              </a:rPr>
              <a:t>       : </a:t>
            </a:r>
            <a:r>
              <a:rPr lang="en-US" sz="2400" b="1" dirty="0" err="1">
                <a:solidFill>
                  <a:srgbClr val="0000FF"/>
                </a:solidFill>
              </a:rPr>
              <a:t>Mưa</a:t>
            </a:r>
            <a:endParaRPr lang="en-US" sz="2400" b="1" dirty="0">
              <a:solidFill>
                <a:srgbClr val="0000FF"/>
              </a:solidFill>
            </a:endParaRPr>
          </a:p>
          <a:p>
            <a:pPr algn="l"/>
            <a:r>
              <a:rPr lang="en-US" sz="2400" b="1" dirty="0" err="1">
                <a:solidFill>
                  <a:srgbClr val="0000FF"/>
                </a:solidFill>
              </a:rPr>
              <a:t>Chủ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đề</a:t>
            </a:r>
            <a:r>
              <a:rPr lang="en-US" sz="2400" b="1" dirty="0">
                <a:solidFill>
                  <a:srgbClr val="0000FF"/>
                </a:solidFill>
              </a:rPr>
              <a:t>     : </a:t>
            </a:r>
            <a:r>
              <a:rPr lang="en-US" sz="2400" b="1" dirty="0" err="1">
                <a:solidFill>
                  <a:srgbClr val="0000FF"/>
                </a:solidFill>
              </a:rPr>
              <a:t>Hiện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tượng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.VnAvant" pitchFamily="34" charset="0"/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.VnAvant" pitchFamily="34" charset="0"/>
              </a:rPr>
              <a:t>nhiên</a:t>
            </a:r>
            <a:endParaRPr lang="en-US" sz="24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l"/>
            <a:r>
              <a:rPr lang="en-US" sz="2400" b="1" dirty="0" err="1">
                <a:solidFill>
                  <a:srgbClr val="0000FF"/>
                </a:solidFill>
              </a:rPr>
              <a:t>Lứa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tuổi</a:t>
            </a:r>
            <a:r>
              <a:rPr lang="en-US" sz="2400" b="1" dirty="0">
                <a:solidFill>
                  <a:srgbClr val="0000FF"/>
                </a:solidFill>
              </a:rPr>
              <a:t>   : 5-6 </a:t>
            </a:r>
            <a:r>
              <a:rPr lang="en-US" sz="2400" b="1" dirty="0" err="1">
                <a:solidFill>
                  <a:srgbClr val="0000FF"/>
                </a:solidFill>
              </a:rPr>
              <a:t>tuổi</a:t>
            </a:r>
            <a:endParaRPr lang="en-US" sz="2400" b="1" dirty="0">
              <a:solidFill>
                <a:srgbClr val="0000FF"/>
              </a:solidFill>
            </a:endParaRPr>
          </a:p>
          <a:p>
            <a:pPr algn="l"/>
            <a:r>
              <a:rPr lang="en-US" sz="2400" b="1" dirty="0" err="1">
                <a:solidFill>
                  <a:srgbClr val="0000FF"/>
                </a:solidFill>
              </a:rPr>
              <a:t>Giáo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viên</a:t>
            </a:r>
            <a:r>
              <a:rPr lang="en-US" sz="2400" b="1" dirty="0">
                <a:solidFill>
                  <a:srgbClr val="0000FF"/>
                </a:solidFill>
              </a:rPr>
              <a:t> : </a:t>
            </a:r>
            <a:r>
              <a:rPr lang="en-US" sz="2400" b="1" dirty="0" err="1" smtClean="0">
                <a:solidFill>
                  <a:srgbClr val="0000FF"/>
                </a:solidFill>
              </a:rPr>
              <a:t>Nguyễn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Thị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Á</a:t>
            </a:r>
            <a:r>
              <a:rPr lang="en-US" sz="2400" b="1" dirty="0" err="1" smtClean="0">
                <a:solidFill>
                  <a:srgbClr val="0000FF"/>
                </a:solidFill>
              </a:rPr>
              <a:t>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Hồng</a:t>
            </a:r>
            <a:endParaRPr lang="en-US" sz="2400" b="1" dirty="0">
              <a:solidFill>
                <a:srgbClr val="0000FF"/>
              </a:solidFill>
            </a:endParaRPr>
          </a:p>
          <a:p>
            <a:pPr algn="l"/>
            <a:r>
              <a:rPr lang="en-US" sz="2400" b="1" dirty="0" err="1">
                <a:solidFill>
                  <a:srgbClr val="0000FF"/>
                </a:solidFill>
              </a:rPr>
              <a:t>Trường</a:t>
            </a:r>
            <a:r>
              <a:rPr lang="en-US" sz="2400" b="1" dirty="0">
                <a:solidFill>
                  <a:srgbClr val="0000FF"/>
                </a:solidFill>
              </a:rPr>
              <a:t>    : MN </a:t>
            </a:r>
            <a:r>
              <a:rPr lang="en-US" sz="2400" b="1" dirty="0" err="1" smtClean="0">
                <a:solidFill>
                  <a:srgbClr val="0000FF"/>
                </a:solidFill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sữa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55" name="Rectangle 8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8077200" y="5867400"/>
            <a:ext cx="838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4" descr="cau von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624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06970" y="6336650"/>
            <a:ext cx="853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Cầu vồng xuất hiện sau những trận mưa</a:t>
            </a:r>
          </a:p>
        </p:txBody>
      </p:sp>
    </p:spTree>
    <p:extLst>
      <p:ext uri="{BB962C8B-B14F-4D97-AF65-F5344CB8AC3E}">
        <p14:creationId xmlns:p14="http://schemas.microsoft.com/office/powerpoint/2010/main" val="204180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ua phu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bble - YouTube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ưa đá kinh khủng khiế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022725" y="41275"/>
            <a:ext cx="18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87797" y="1600200"/>
            <a:ext cx="796884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800" dirty="0" err="1">
                <a:solidFill>
                  <a:srgbClr val="0000FF"/>
                </a:solidFill>
                <a:latin typeface=".VnTime" pitchFamily="34" charset="0"/>
              </a:rPr>
              <a:t>Khi</a:t>
            </a:r>
            <a:r>
              <a:rPr lang="en-US" sz="38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trời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m­ưa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chúng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>
                <a:solidFill>
                  <a:srgbClr val="0000FF"/>
                </a:solidFill>
                <a:latin typeface=".VnTime" pitchFamily="34" charset="0"/>
              </a:rPr>
              <a:t>ta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cần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làm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gì</a:t>
            </a:r>
            <a:endParaRPr lang="en-US" sz="3800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1" hangingPunct="1"/>
            <a:r>
              <a:rPr lang="en-US" sz="38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để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bảo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vệ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sức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800" dirty="0" err="1" smtClean="0">
                <a:solidFill>
                  <a:srgbClr val="0000FF"/>
                </a:solidFill>
                <a:latin typeface=".VnTime" pitchFamily="34" charset="0"/>
              </a:rPr>
              <a:t>khoẻ</a:t>
            </a:r>
            <a:r>
              <a:rPr lang="en-US" sz="3800" dirty="0" smtClean="0">
                <a:solidFill>
                  <a:srgbClr val="0000FF"/>
                </a:solidFill>
                <a:latin typeface=".VnTime" pitchFamily="34" charset="0"/>
              </a:rPr>
              <a:t>?</a:t>
            </a:r>
            <a:endParaRPr lang="en-US" sz="3800" dirty="0">
              <a:solidFill>
                <a:srgbClr val="0000FF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DCIM\Camera\2013-03-12 07.36.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4"/>
            <a:ext cx="9144000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Camera\2013-03-12 07.34.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" y="-152400"/>
            <a:ext cx="91365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nhung-dieu-nen-tranh-khi-di-xe-may-troi-mua-ret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8227" y="23622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3300"/>
                </a:solidFill>
              </a:rPr>
              <a:t>Ích</a:t>
            </a:r>
            <a:r>
              <a:rPr lang="en-US" sz="7200" b="1" dirty="0" smtClean="0">
                <a:solidFill>
                  <a:srgbClr val="FF3300"/>
                </a:solidFill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</a:rPr>
              <a:t>lợi</a:t>
            </a:r>
            <a:r>
              <a:rPr lang="en-US" sz="7200" b="1" dirty="0" smtClean="0">
                <a:solidFill>
                  <a:srgbClr val="FF3300"/>
                </a:solidFill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</a:rPr>
              <a:t>của</a:t>
            </a:r>
            <a:r>
              <a:rPr lang="en-US" sz="7200" b="1" dirty="0" smtClean="0">
                <a:solidFill>
                  <a:srgbClr val="FF3300"/>
                </a:solidFill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</a:rPr>
              <a:t>mưa</a:t>
            </a:r>
            <a:r>
              <a:rPr lang="en-US" sz="7200" b="1" dirty="0" smtClean="0">
                <a:solidFill>
                  <a:srgbClr val="FF3300"/>
                </a:solidFill>
              </a:rPr>
              <a:t> ?</a:t>
            </a:r>
            <a:endParaRPr lang="en-US" sz="7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:\anh dep thien nhien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" y="0"/>
            <a:ext cx="91392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C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5"/>
              <a:end track="5" time="40"/>
            </a:audioCd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5"/>
              <a:end track="5"/>
            </a:audioCd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2057400" y="3352800"/>
            <a:ext cx="44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3657600" y="41148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724400" y="4267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419600" y="3886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105400" y="36576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410200" y="4267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2" descr="sun3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-381000"/>
            <a:ext cx="39100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1143000" y="4724400"/>
            <a:ext cx="44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2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3276600" y="30480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9" name="Picture 2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6248400" y="48768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2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1600200" y="3810000"/>
            <a:ext cx="44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2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3200400" y="3962400"/>
            <a:ext cx="44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Text Box 31"/>
          <p:cNvSpPr txBox="1">
            <a:spLocks noChangeArrowheads="1"/>
          </p:cNvSpPr>
          <p:nvPr/>
        </p:nvSpPr>
        <p:spPr bwMode="auto">
          <a:xfrm>
            <a:off x="1066800" y="6324600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228600" y="618238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chiếu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tia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nắng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nóng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xuống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Time" pitchFamily="34" charset="0"/>
              </a:rPr>
              <a:t>đất</a:t>
            </a:r>
            <a:endParaRPr lang="en-US" sz="2800" b="1" dirty="0">
              <a:solidFill>
                <a:srgbClr val="0000FF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9595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92 -0.15052 C 0.12465 -0.15191 0.125 -0.15376 0.12934 -0.15468 C 0.13212 -0.15538 0.13611 -0.15561 0.13872 -0.1563 C 0.14219 -0.15723 0.15156 -0.15815 0.15156 -0.15792 C 0.16892 -0.16092 0.19271 -0.15908 0.21181 -0.15884 C 0.22639 -0.15792 0.22205 -0.15908 0.2276 -0.15676 C 0.22934 -0.15514 0.23108 -0.15422 0.23559 -0.15306 C 0.23854 -0.15052 0.24792 -0.15029 0.25625 -0.1496 C 0.26163 -0.14913 0.26875 -0.14751 0.27535 -0.14751 C 0.29167 -0.14728 0.30816 -0.14728 0.32448 -0.14705 C 0.32865 -0.14543 0.3283 -0.14428 0.3309 -0.14243 C 0.33542 -0.13919 0.34983 -0.1378 0.36094 -0.13734 C 0.37101 -0.13572 0.38212 -0.13595 0.39271 -0.13503 C 0.39757 -0.13434 0.41198 -0.13156 0.41823 -0.13156 C 0.45469 -0.13087 0.43507 -0.13133 0.47691 -0.13064 C 0.48958 -0.12971 0.46962 -0.13133 0.49271 -0.12994 C 0.50694 -0.12902 0.5191 -0.12786 0.53403 -0.1274 C 0.53351 -0.12578 0.53524 -0.12416 0.53247 -0.12277 C 0.5309 -0.12185 0.51094 -0.12139 0.51024 -0.12139 C 0.49167 -0.11954 0.4651 -0.12139 0.44514 -0.12231 C 0.40677 -0.12555 0.36458 -0.12647 0.32604 -0.12994 C 0.31753 -0.12971 0.30868 -0.13017 0.30069 -0.12948 C 0.29497 -0.12879 0.29219 -0.12694 0.28646 -0.12647 C 0.28056 -0.12486 0.27344 -0.12301 0.2658 -0.12231 C 0.24306 -0.12254 0.21962 -0.12162 0.19757 -0.12301 C 0.18316 -0.12416 0.16927 -0.12601 0.15469 -0.12694 C 0.14149 -0.12763 0.12778 -0.12832 0.11493 -0.12948 C 0.10747 -0.12925 0.10017 -0.12925 0.09271 -0.12902 C 0.07969 -0.12855 0.06962 -0.12694 0.05625 -0.12694 " pathEditMode="relative" rAng="0" ptsTypes="ffffffffffffffffffffffffffffA">
                                      <p:cBhvr>
                                        <p:cTn id="6" dur="5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10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-0.10012 C 0.04132 -0.10405 0.04167 -0.10937 0.04601 -0.11237 C 0.04878 -0.11422 0.05278 -0.11515 0.05538 -0.117 C 0.05885 -0.11977 0.06823 -0.12208 0.06823 -0.12185 C 0.08559 -0.13064 0.10938 -0.12486 0.12847 -0.1244 C 0.14306 -0.12162 0.13872 -0.12486 0.14427 -0.11839 C 0.14601 -0.11353 0.14774 -0.11099 0.15226 -0.10752 C 0.15521 -0.10058 0.16458 -0.09989 0.17292 -0.09781 C 0.1783 -0.09642 0.18542 -0.09203 0.19201 -0.0918 C 0.20833 -0.09087 0.22483 -0.09087 0.24115 -0.09041 C 0.24531 -0.08578 0.24497 -0.08255 0.24757 -0.07723 C 0.25208 -0.06798 0.26649 -0.06405 0.2776 -0.06266 C 0.28767 -0.05781 0.29878 -0.05873 0.30938 -0.0555 C 0.31424 -0.05388 0.32865 -0.04602 0.3349 -0.04578 C 0.37135 -0.04393 0.35174 -0.04486 0.39358 -0.04324 C 0.40625 -0.04024 0.38628 -0.04486 0.40938 -0.04093 C 0.42361 -0.03839 0.43576 -0.03492 0.45069 -0.03376 C 0.45017 -0.02914 0.45191 -0.02428 0.44913 -0.02035 C 0.44757 -0.01804 0.4276 -0.01688 0.42691 -0.01665 C 0.40833 -0.01156 0.38177 -0.01688 0.36181 -0.01919 C 0.32344 -0.02867 0.28125 -0.03145 0.24271 -0.04093 C 0.2342 -0.04047 0.22535 -0.04162 0.21736 -0.03954 C 0.21163 -0.03815 0.20885 -0.0326 0.20313 -0.03122 C 0.19722 -0.02682 0.1901 -0.02104 0.18247 -0.01919 C 0.15972 -0.01966 0.13628 -0.01734 0.11424 -0.02151 C 0.09983 -0.02428 0.08594 -0.03006 0.07135 -0.03237 C 0.05816 -0.03469 0.04444 -0.03654 0.0316 -0.03954 C 0.02413 -0.03931 0.01684 -0.03908 0.00938 -0.03839 C -0.00365 -0.03746 -0.01372 -0.03237 -0.02708 -0.03237 " pathEditMode="relative" rAng="0" ptsTypes="ffffffffffffffffffffffffffffA">
                                      <p:cBhvr>
                                        <p:cTn id="8" dur="5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28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7393E-6 C 0.00174 0.00231 0.00208 0.00578 0.0066 0.00763 C 0.00955 0.00879 0.01372 0.00925 0.01632 0.0104 C 0.01997 0.01202 0.02969 0.01364 0.02969 0.01341 C 0.04757 0.01896 0.07222 0.01526 0.09201 0.01503 C 0.10712 0.01318 0.1026 0.01526 0.10833 0.01133 C 0.11007 0.00832 0.11198 0.00671 0.11649 0.00463 C 0.11962 0.00023 0.12934 -0.00023 0.13802 -0.00138 C 0.14358 -0.00231 0.15087 -0.00508 0.15764 -0.00531 C 0.17465 -0.00578 0.19167 -0.00578 0.20851 -0.00601 C 0.21285 -0.00901 0.2125 -0.01086 0.21528 -0.01433 C 0.21979 -0.01988 0.23472 -0.02242 0.24635 -0.02334 C 0.25677 -0.02635 0.26823 -0.02566 0.27917 -0.02774 C 0.2842 -0.02866 0.29913 -0.03352 0.30556 -0.03375 C 0.34323 -0.0349 0.32292 -0.03421 0.36632 -0.03536 C 0.37934 -0.03721 0.35868 -0.03421 0.38264 -0.03675 C 0.3974 -0.03837 0.4099 -0.04045 0.42535 -0.04114 C 0.42483 -0.04392 0.42674 -0.04692 0.42378 -0.04947 C 0.42222 -0.05085 0.40156 -0.05155 0.40069 -0.05178 C 0.3816 -0.05478 0.35399 -0.05155 0.33333 -0.05016 C 0.29375 -0.04438 0.25 -0.04253 0.21024 -0.03675 C 0.20139 -0.03698 0.19219 -0.03629 0.18385 -0.03768 C 0.17795 -0.03837 0.17517 -0.04184 0.16927 -0.04276 C 0.16302 -0.04554 0.15573 -0.049 0.14774 -0.05016 C 0.12431 -0.04993 0.1 -0.05131 0.07726 -0.04877 C 0.06233 -0.04692 0.04792 -0.04346 0.03281 -0.04207 C 0.01927 -0.04068 0.00503 -0.03953 -0.00833 -0.03768 C -0.01597 -0.03768 -0.02361 -0.03791 -0.03125 -0.03837 C -0.04479 -0.03883 -0.05521 -0.04207 -0.06892 -0.04207 " pathEditMode="relative" rAng="0" ptsTypes="ffffffffffffffffffffffffffffA">
                                      <p:cBhvr>
                                        <p:cTn id="10" dur="5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18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-0.12367 C 0.03298 -0.12506 0.03333 -0.1269 0.03767 -0.12783 C 0.04045 -0.12852 0.04444 -0.12875 0.04705 -0.12945 C 0.05052 -0.13037 0.05989 -0.1313 0.05989 -0.13107 C 0.07725 -0.13407 0.10104 -0.13222 0.12014 -0.13199 C 0.13472 -0.13107 0.13038 -0.13222 0.13593 -0.12991 C 0.13767 -0.12829 0.13941 -0.12737 0.14392 -0.12621 C 0.14687 -0.12367 0.15625 -0.12344 0.16458 -0.12274 C 0.16996 -0.12228 0.17708 -0.12066 0.18368 -0.12066 C 0.2 -0.12043 0.21649 -0.12043 0.23281 -0.1202 C 0.23698 -0.11858 0.23663 -0.11743 0.23923 -0.11558 C 0.24375 -0.11234 0.25816 -0.11095 0.26927 -0.11049 C 0.27934 -0.10887 0.29045 -0.10911 0.30104 -0.10818 C 0.3059 -0.10749 0.32031 -0.10471 0.32656 -0.10471 C 0.36302 -0.10402 0.3434 -0.10448 0.38524 -0.10379 C 0.39791 -0.10286 0.37795 -0.10448 0.40104 -0.1031 C 0.41527 -0.10217 0.42743 -0.10101 0.44236 -0.10055 C 0.44184 -0.09893 0.44357 -0.09732 0.4408 -0.09593 C 0.43923 -0.095 0.41927 -0.09454 0.41857 -0.09454 C 0.4 -0.09269 0.37343 -0.09454 0.35347 -0.09547 C 0.3151 -0.0987 0.27291 -0.09963 0.23437 -0.1031 C 0.22586 -0.10286 0.21701 -0.10333 0.20902 -0.10263 C 0.2033 -0.10194 0.20052 -0.10009 0.19479 -0.09963 C 0.18889 -0.09801 0.18177 -0.09616 0.17413 -0.09547 C 0.15139 -0.0957 0.12795 -0.09477 0.1059 -0.09616 C 0.09149 -0.09732 0.0776 -0.09917 0.06302 -0.10009 C 0.04982 -0.10078 0.03611 -0.10148 0.02326 -0.10263 C 0.0158 -0.1024 0.0085 -0.1024 0.00104 -0.10217 C -0.01198 -0.10171 -0.02205 -0.10009 -0.03542 -0.10009 " pathEditMode="relative" rAng="0" ptsTypes="ffffffffffffffffffffffffffffA">
                                      <p:cBhvr>
                                        <p:cTn id="12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10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74 -0.00693 0.00208 -0.01618 0.00642 -0.02127 C 0.0092 -0.02451 0.0132 -0.02612 0.0158 -0.02959 C 0.01927 -0.03422 0.02865 -0.03815 0.02865 -0.03815 C 0.04601 -0.05341 0.06979 -0.043 0.08889 -0.04231 C 0.10347 -0.03745 0.09913 -0.043 0.10469 -0.03191 C 0.10642 -0.02335 0.10816 -0.01896 0.11267 -0.01271 C 0.11563 -0.00069 0.125 0.00046 0.13333 0.00416 C 0.13872 0.00648 0.14583 0.01434 0.15243 0.0148 C 0.16875 0.01619 0.18524 0.01619 0.20156 0.01688 C 0.20573 0.0252 0.20538 0.03075 0.20799 0.04 C 0.2125 0.05619 0.22691 0.06289 0.23802 0.06544 C 0.24809 0.07399 0.2592 0.07237 0.26979 0.07815 C 0.27465 0.0807 0.28906 0.09457 0.29531 0.09503 C 0.33177 0.09804 0.31215 0.09665 0.35399 0.09919 C 0.36667 0.10474 0.3467 0.09642 0.36979 0.10359 C 0.38403 0.10798 0.39618 0.11399 0.41111 0.11607 C 0.41059 0.12393 0.41233 0.13249 0.40955 0.13942 C 0.40799 0.14335 0.38802 0.14544 0.38733 0.14567 C 0.36875 0.15445 0.34219 0.1452 0.32222 0.14151 C 0.28386 0.12486 0.24167 0.12 0.20313 0.10359 C 0.19462 0.10428 0.18577 0.1022 0.17778 0.10567 C 0.17205 0.10821 0.16927 0.11792 0.16354 0.12046 C 0.15764 0.12786 0.15052 0.13804 0.14288 0.14151 C 0.12014 0.14058 0.0967 0.14474 0.07465 0.13734 C 0.06024 0.13249 0.04636 0.12255 0.03177 0.11838 C 0.01858 0.11445 0.00486 0.11122 -0.00798 0.10567 C -0.01545 0.10636 -0.02274 0.10659 -0.03021 0.10775 C -0.04323 0.1096 -0.0533 0.11838 -0.06667 0.11838 " pathEditMode="relative" ptsTypes="ffffffffffffffffffffffffffffA">
                                      <p:cBhvr>
                                        <p:cTn id="14" dur="5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25104E-6 C 0.25156 0.03328 0.5033 0.06657 0.6066 0.07697 C 0.7099 0.08737 0.7033 0.06218 0.61996 0.06218 C 0.53663 0.06218 0.19948 0.07443 0.1066 0.07697 C 0.01371 0.07951 0.06615 0.0779 0.06215 0.07697 C 0.05816 0.07605 0.09323 0.06911 0.08212 0.07096 C 0.07101 0.07281 0.01024 0.08576 -0.00451 0.08876 " pathEditMode="relative" ptsTypes="aaaaaaA">
                                      <p:cBhvr>
                                        <p:cTn id="1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05 -0.04993 C 0.32361 -0.01664 0.57535 0.01665 0.67865 0.02705 C 0.78195 0.03745 0.77535 0.01226 0.69202 0.01226 C 0.60868 0.01226 0.27153 0.02451 0.17865 0.02705 C 0.08577 0.02959 0.1382 0.02797 0.1342 0.02705 C 0.13021 0.02613 0.16528 0.01919 0.15417 0.02104 C 0.14306 0.02289 0.08229 0.03583 0.06754 0.03884 " pathEditMode="relative" rAng="0" ptsTypes="aaaaaaA">
                                      <p:cBhvr>
                                        <p:cTn id="18" dur="2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443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C 0.00173 0.00231 0.00208 0.00578 0.00659 0.00763 C 0.00955 0.00879 0.01371 0.00925 0.01632 0.0104 C 0.01996 0.01202 0.02968 0.01364 0.02968 0.01341 C 0.04757 0.01896 0.07222 0.01526 0.09201 0.01503 C 0.10712 0.01318 0.1026 0.01526 0.10833 0.01133 C 0.11007 0.00832 0.11198 0.00671 0.11649 0.00462 C 0.11962 0.00023 0.12934 -0.00023 0.13802 -0.00139 C 0.14357 -0.00231 0.15087 -0.00509 0.15764 -0.00532 C 0.17465 -0.00578 0.19166 -0.00578 0.2085 -0.00601 C 0.21284 -0.00902 0.2125 -0.01087 0.21527 -0.01434 C 0.21979 -0.01988 0.23472 -0.02243 0.24635 -0.02335 C 0.25677 -0.02636 0.26823 -0.02566 0.27916 -0.02775 C 0.2842 -0.02867 0.29913 -0.03353 0.30555 -0.03376 C 0.34323 -0.03491 0.32291 -0.03422 0.36632 -0.03538 C 0.37934 -0.03723 0.35868 -0.03422 0.38264 -0.03676 C 0.39739 -0.03838 0.40989 -0.04046 0.42534 -0.04116 C 0.42482 -0.04393 0.42673 -0.04694 0.42378 -0.04948 C 0.42222 -0.05087 0.40156 -0.05156 0.40069 -0.05179 C 0.38159 -0.0548 0.35399 -0.05156 0.33333 -0.05017 C 0.29375 -0.04439 0.25 -0.04254 0.21024 -0.03676 C 0.20139 -0.03699 0.19218 -0.0363 0.18385 -0.03769 C 0.17795 -0.03838 0.17517 -0.04185 0.16927 -0.04277 C 0.16302 -0.04555 0.15573 -0.04902 0.14774 -0.05017 C 0.1243 -0.04994 0.1 -0.05133 0.07725 -0.04879 C 0.06232 -0.04694 0.04791 -0.04347 0.03281 -0.04208 C 0.01927 -0.04069 0.00503 -0.03954 -0.00834 -0.03769 C -0.01598 -0.03769 -0.02361 -0.03792 -0.03125 -0.03838 C -0.04479 -0.03884 -0.05521 -0.04208 -0.06893 -0.04208 " pathEditMode="relative" rAng="0" ptsTypes="ffffffffffffffffffffffffffffA">
                                      <p:cBhvr>
                                        <p:cTn id="20" dur="5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180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10613 C 0.00799 -0.10751 0.00833 -0.10936 0.01267 -0.11029 C 0.01545 -0.11098 0.01944 -0.11121 0.02205 -0.11191 C 0.02552 -0.11283 0.0349 -0.11376 0.0349 -0.11353 C 0.05226 -0.11653 0.07604 -0.11468 0.09514 -0.11445 C 0.10972 -0.11353 0.10538 -0.11468 0.11094 -0.11237 C 0.11267 -0.11075 0.11441 -0.10983 0.11892 -0.10867 C 0.12188 -0.10613 0.13125 -0.1059 0.13958 -0.1052 C 0.14497 -0.10474 0.15208 -0.10312 0.15868 -0.10312 C 0.175 -0.10289 0.19149 -0.10289 0.20781 -0.10266 C 0.21198 -0.10104 0.21163 -0.09988 0.21424 -0.09803 C 0.21875 -0.0948 0.23316 -0.09341 0.24427 -0.09295 C 0.25434 -0.09133 0.26545 -0.09156 0.27604 -0.09064 C 0.2809 -0.08994 0.29531 -0.08717 0.30156 -0.08717 C 0.33802 -0.08647 0.3184 -0.08694 0.36024 -0.08624 C 0.37292 -0.08532 0.35295 -0.08694 0.37604 -0.08555 C 0.39028 -0.08462 0.40243 -0.08347 0.41736 -0.08301 C 0.41684 -0.08139 0.41858 -0.07977 0.4158 -0.07838 C 0.41424 -0.07746 0.39427 -0.07699 0.39358 -0.07699 C 0.375 -0.07514 0.34844 -0.07699 0.32847 -0.07792 C 0.2901 -0.08116 0.24792 -0.08208 0.20938 -0.08555 C 0.20087 -0.08532 0.19201 -0.08578 0.18403 -0.08509 C 0.1783 -0.08439 0.17552 -0.08254 0.16979 -0.08208 C 0.16389 -0.08046 0.15677 -0.07861 0.14913 -0.07792 C 0.12639 -0.07815 0.10295 -0.07723 0.0809 -0.07861 C 0.06649 -0.07977 0.0526 -0.08162 0.03802 -0.08254 C 0.02483 -0.08324 0.01111 -0.08393 -0.00174 -0.08509 C -0.0092 -0.08486 -0.01649 -0.08486 -0.02396 -0.08462 C -0.03698 -0.08416 -0.04705 -0.08254 -0.06042 -0.08254 " pathEditMode="relative" rAng="0" ptsTypes="ffffffffffffffffffffffffffffA">
                                      <p:cBhvr>
                                        <p:cTn id="22" dur="5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10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3 -0.03883 C 0.2592 -0.00555 0.51093 0.02774 0.61423 0.03814 C 0.71753 0.04854 0.71093 0.02335 0.6276 0.02335 C 0.54427 0.02335 0.20711 0.0356 0.11423 0.03814 C 0.02135 0.04069 0.07378 0.03907 0.06979 0.03814 C 0.06579 0.03722 0.10086 0.03028 0.08975 0.03213 C 0.07864 0.03398 0.01788 0.04693 0.00312 0.04993 " pathEditMode="relative" rAng="0" ptsTypes="aaaaaaA">
                                      <p:cBhvr>
                                        <p:cTn id="24" dur="2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44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-0.08876 C 0.25608 -0.05548 0.50782 -0.02219 0.61111 -0.01179 C 0.71441 -0.00138 0.70782 -0.02658 0.62448 -0.02658 C 0.54115 -0.02658 0.204 -0.01433 0.11111 -0.01179 C 0.01823 -0.00924 0.07066 -0.01086 0.06667 -0.01179 C 0.06268 -0.01271 0.09775 -0.01965 0.08664 -0.0178 C 0.07552 -0.01595 0.01476 -0.003 -3.33333E-6 -3.32871E-6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4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7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:\giangdi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91734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6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1cl5qdec0qipfc4kz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216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qua trinh mua\Tim hie mua LC\tải xuống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2" y="0"/>
            <a:ext cx="9160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nh hong\ANH THUY D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71600" y="2057400"/>
            <a:ext cx="6400800" cy="2011680"/>
          </a:xfrm>
        </p:spPr>
        <p:txBody>
          <a:bodyPr>
            <a:normAutofit/>
          </a:bodyPr>
          <a:lstStyle/>
          <a:p>
            <a:r>
              <a:rPr lang="en-US" sz="4800" b="1" dirty="0" err="1" smtClean="0"/>
              <a:t>Nếu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nắng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lâu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ngày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chuyện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gì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sẽ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xảy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ra</a:t>
            </a:r>
            <a:r>
              <a:rPr lang="en-US" sz="4800" b="1" dirty="0" smtClean="0"/>
              <a:t>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432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qua trinh mua\Tim hie mua LC\images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qua trinh mua\Tim hie mua LC\images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1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qua trinh mua\Tim hie mua LC\images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" y="0"/>
            <a:ext cx="915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Am thanh cua gi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295400" y="6194872"/>
            <a:ext cx="655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 smtClean="0">
                <a:solidFill>
                  <a:srgbClr val="0000FF"/>
                </a:solidFill>
              </a:rPr>
              <a:t>Mưa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lâu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ngày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chuyện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gì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sẽ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xảy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64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audio>
          </p:childTnLst>
        </p:cTn>
      </p:par>
    </p:tnLst>
    <p:bldLst>
      <p:bldP spid="61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qua trinh mua\Tim hie mua LC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8" descr="C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5"/>
              <a:end track="5" time="40"/>
            </a:audioCd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5"/>
              <a:end track="5"/>
            </a:audioCd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70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33400" y="4343400"/>
            <a:ext cx="5445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Cloud"/>
          <p:cNvSpPr>
            <a:spLocks noChangeAspect="1" noEditPoints="1" noChangeArrowheads="1"/>
          </p:cNvSpPr>
          <p:nvPr/>
        </p:nvSpPr>
        <p:spPr bwMode="auto">
          <a:xfrm>
            <a:off x="1524000" y="3810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343" name="Cloud"/>
          <p:cNvSpPr>
            <a:spLocks noChangeAspect="1" noEditPoints="1" noChangeArrowheads="1"/>
          </p:cNvSpPr>
          <p:nvPr/>
        </p:nvSpPr>
        <p:spPr bwMode="auto">
          <a:xfrm>
            <a:off x="3886200" y="990600"/>
            <a:ext cx="1989138" cy="1111250"/>
          </a:xfrm>
          <a:custGeom>
            <a:avLst/>
            <a:gdLst>
              <a:gd name="T0" fmla="*/ 6170 w 21600"/>
              <a:gd name="T1" fmla="*/ 555625 h 21600"/>
              <a:gd name="T2" fmla="*/ 994569 w 21600"/>
              <a:gd name="T3" fmla="*/ 1110067 h 21600"/>
              <a:gd name="T4" fmla="*/ 1987480 w 21600"/>
              <a:gd name="T5" fmla="*/ 555625 h 21600"/>
              <a:gd name="T6" fmla="*/ 994569 w 21600"/>
              <a:gd name="T7" fmla="*/ 6353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953000" y="3505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2133600" y="40386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1524000" y="32766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6172200" y="32004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191000" y="28956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Cloud"/>
          <p:cNvSpPr>
            <a:spLocks noChangeAspect="1" noEditPoints="1" noChangeArrowheads="1"/>
          </p:cNvSpPr>
          <p:nvPr/>
        </p:nvSpPr>
        <p:spPr bwMode="auto">
          <a:xfrm>
            <a:off x="3429000" y="533400"/>
            <a:ext cx="1989138" cy="1111250"/>
          </a:xfrm>
          <a:custGeom>
            <a:avLst/>
            <a:gdLst>
              <a:gd name="T0" fmla="*/ 6170 w 21600"/>
              <a:gd name="T1" fmla="*/ 555625 h 21600"/>
              <a:gd name="T2" fmla="*/ 994569 w 21600"/>
              <a:gd name="T3" fmla="*/ 1110067 h 21600"/>
              <a:gd name="T4" fmla="*/ 1987480 w 21600"/>
              <a:gd name="T5" fmla="*/ 555625 h 21600"/>
              <a:gd name="T6" fmla="*/ 994569 w 21600"/>
              <a:gd name="T7" fmla="*/ 6353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350" name="Cloud"/>
          <p:cNvSpPr>
            <a:spLocks noChangeAspect="1" noEditPoints="1" noChangeArrowheads="1"/>
          </p:cNvSpPr>
          <p:nvPr/>
        </p:nvSpPr>
        <p:spPr bwMode="auto">
          <a:xfrm>
            <a:off x="5410200" y="5334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351" name="Cloud"/>
          <p:cNvSpPr>
            <a:spLocks noChangeAspect="1" noEditPoints="1" noChangeArrowheads="1"/>
          </p:cNvSpPr>
          <p:nvPr/>
        </p:nvSpPr>
        <p:spPr bwMode="auto">
          <a:xfrm>
            <a:off x="0" y="457200"/>
            <a:ext cx="1989138" cy="1111250"/>
          </a:xfrm>
          <a:custGeom>
            <a:avLst/>
            <a:gdLst>
              <a:gd name="T0" fmla="*/ 6170 w 21600"/>
              <a:gd name="T1" fmla="*/ 555625 h 21600"/>
              <a:gd name="T2" fmla="*/ 994569 w 21600"/>
              <a:gd name="T3" fmla="*/ 1110067 h 21600"/>
              <a:gd name="T4" fmla="*/ 1987480 w 21600"/>
              <a:gd name="T5" fmla="*/ 555625 h 21600"/>
              <a:gd name="T6" fmla="*/ 994569 w 21600"/>
              <a:gd name="T7" fmla="*/ 6353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7668" name="Picture 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685800" y="29718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724400" y="41148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2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410200" y="25908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8077200" y="2743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6705600" y="41910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2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486400" y="4267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6" descr="sun3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6384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9" name="Text Box 27"/>
          <p:cNvSpPr txBox="1">
            <a:spLocks noChangeArrowheads="1"/>
          </p:cNvSpPr>
          <p:nvPr/>
        </p:nvSpPr>
        <p:spPr bwMode="auto">
          <a:xfrm>
            <a:off x="-34131" y="6094219"/>
            <a:ext cx="982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Nước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bốc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hơi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gặp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không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khí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lạnh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tạo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thành</a:t>
            </a:r>
            <a:r>
              <a:rPr lang="en-US" sz="2800" b="1" dirty="0" smtClean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Time" pitchFamily="34" charset="0"/>
              </a:rPr>
              <a:t>mây</a:t>
            </a:r>
            <a:endParaRPr lang="en-US" sz="2800" b="1" dirty="0">
              <a:solidFill>
                <a:srgbClr val="0000CC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8806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98 -0.24549 C 0.08872 -0.24272 0.08906 -0.23879 0.0934 -0.23694 C 0.09618 -0.23555 0.10017 -0.23486 0.10278 -0.23347 C 0.10625 -0.23162 0.11563 -0.23 0.11563 -0.23023 C 0.13299 -0.22376 0.15677 -0.22815 0.17587 -0.22838 C 0.19045 -0.23023 0.18611 -0.22815 0.19167 -0.23254 C 0.1934 -0.23601 0.19514 -0.23786 0.19965 -0.24017 C 0.20261 -0.24503 0.21198 -0.24549 0.22031 -0.24711 C 0.2257 -0.24803 0.23281 -0.25127 0.23941 -0.2515 C 0.25573 -0.25196 0.27222 -0.25196 0.28837 -0.25219 C 0.29254 -0.25566 0.29236 -0.25797 0.29497 -0.26167 C 0.29948 -0.26814 0.31389 -0.27092 0.325 -0.27207 C 0.33507 -0.27531 0.34618 -0.27462 0.35677 -0.27716 C 0.36163 -0.27808 0.37604 -0.28363 0.38229 -0.28386 C 0.41875 -0.28525 0.39913 -0.28456 0.44097 -0.28571 C 0.45365 -0.28779 0.43368 -0.28456 0.45677 -0.28733 C 0.47101 -0.28918 0.48316 -0.29149 0.49809 -0.29242 C 0.49757 -0.29565 0.49931 -0.29912 0.49653 -0.30189 C 0.49497 -0.30351 0.475 -0.3042 0.47431 -0.30444 C 0.45573 -0.3079 0.42917 -0.3042 0.4092 -0.30259 C 0.37083 -0.29588 0.32865 -0.29403 0.28976 -0.28733 C 0.28142 -0.28756 0.27274 -0.28687 0.26476 -0.28825 C 0.25903 -0.28918 0.25625 -0.29311 0.25052 -0.29403 C 0.24462 -0.29727 0.2375 -0.3012 0.22986 -0.30259 C 0.20712 -0.30236 0.18368 -0.30397 0.16163 -0.30097 C 0.14722 -0.29912 0.13333 -0.29496 0.11875 -0.29334 C 0.10556 -0.29172 0.09184 -0.29057 0.07899 -0.28825 C 0.07153 -0.28849 0.06424 -0.28849 0.05677 -0.28895 C 0.04375 -0.28987 0.03368 -0.29334 0.02031 -0.29334 " pathEditMode="relative" rAng="0" ptsTypes="ffffffffffffffffffffffffffffA">
                                      <p:cBhvr>
                                        <p:cTn id="6" dur="5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-20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24133E-7 C 0.00711 -0.00878 0.00382 -0.02127 0.00659 -0.03167 C 0.0085 -0.0393 0.01319 -0.04461 0.01788 -0.05016 C 0.0184 -0.05155 0.01823 -0.05409 0.01944 -0.05571 C 0.02083 -0.05733 0.02274 -0.05663 0.0243 -0.05733 C 0.02864 -0.0601 0.03264 -0.0638 0.03698 -0.06634 C 0.04027 -0.06889 0.04271 -0.07235 0.04687 -0.07351 C 0.04982 -0.0749 0.05642 -0.07721 0.05642 -0.07674 C 0.0783 -0.07605 0.09965 -0.0742 0.121 -0.06796 C 0.13385 -0.07004 0.1368 -0.06796 0.14323 -0.07906 C 0.15156 -0.10772 0.14114 -0.07004 0.14652 -0.15372 C 0.14705 -0.16112 0.16441 -0.16713 0.16892 -0.16898 C 0.1783 -0.16805 0.18819 -0.16782 0.19791 -0.16667 C 0.20243 -0.1662 0.21076 -0.16274 0.21076 -0.16274 C 0.21232 -0.16181 0.21354 -0.16042 0.21545 -0.15927 C 0.21753 -0.15858 0.21996 -0.15904 0.22205 -0.15788 C 0.22569 -0.15534 0.22795 -0.15072 0.23177 -0.14817 C 0.23663 -0.1454 0.24375 -0.14286 0.24913 -0.14101 C 0.25156 -0.14031 0.25364 -0.14031 0.2559 -0.13916 C 0.25902 -0.13823 0.26215 -0.13685 0.26562 -0.13546 C 0.26875 -0.13453 0.27517 -0.13176 0.27517 -0.13176 C 0.28368 -0.13222 0.29288 -0.13061 0.30104 -0.13384 C 0.30486 -0.135 0.31823 -0.15372 0.32205 -0.15927 C 0.32673 -0.17614 0.31979 -0.15465 0.32673 -0.16898 C 0.33038 -0.17614 0.33142 -0.18423 0.33333 -0.19209 C 0.33611 -0.21937 0.34375 -0.22307 0.35573 -0.24341 C 0.35711 -0.24572 0.36093 -0.25728 0.36389 -0.25821 C 0.37118 -0.26052 0.37882 -0.25913 0.38628 -0.25982 C 0.40312 -0.25913 0.45486 -0.25035 0.47326 -0.26537 C 0.47847 -0.2841 0.47673 -0.30444 0.47812 -0.32409 C 0.47899 -0.33195 0.47639 -0.34212 0.48142 -0.34743 C 0.49271 -0.36015 0.4875 -0.35529 0.496 -0.36223 C 0.49861 -0.36731 0.50208 -0.3724 0.50555 -0.37679 C 0.50868 -0.38049 0.51545 -0.38766 0.51545 -0.38742 C 0.53698 -0.38557 0.54114 -0.38349 0.56649 -0.39112 C 0.56771 -0.39135 0.57066 -0.40754 0.57291 -0.41331 C 0.57534 -0.43042 0.58333 -0.44938 0.58333 -0.46602 " pathEditMode="relative" rAng="0" ptsTypes="ffffffffffffffffffffffffffffffffffffA">
                                      <p:cBhvr>
                                        <p:cTn id="8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23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3 0.316 C 0.38299 0.30282 0.43403 0.29034 0.45209 0.27624 C 0.47032 0.2626 0.46007 0.25728 0.44098 0.23278 C 0.4217 0.20781 0.34063 0.15187 0.33716 0.1276 C 0.33368 0.10333 0.42726 0.10703 0.42014 0.08807 C 0.41302 0.06935 0.29045 0.03468 0.29549 0.01318 C 0.30052 -0.00716 0.44584 -0.00716 0.4507 -0.03745 C 0.45521 -0.06611 0.31528 -0.13384 0.32431 -0.16366 C 0.33351 -0.19394 0.52292 -0.19741 0.50486 -0.21683 C 0.48698 -0.23532 0.27952 -0.25381 0.21736 -0.27762 C 0.15504 -0.30166 0.14584 -0.34628 0.13125 -0.36061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38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6 0.09431 C 0.09045 0.08321 0.13611 0.07258 0.15243 0.06102 C 0.16875 0.04947 0.15955 0.0453 0.14236 0.0245 C 0.12517 0.0037 0.05243 -0.043 0.0493 -0.06334 C 0.04618 -0.08368 0.13003 -0.08068 0.12378 -0.0964 C 0.11736 -0.11212 0.00746 -0.14124 0.01198 -0.15881 C 0.01649 -0.17615 0.1467 -0.17615 0.15104 -0.20134 C 0.15521 -0.22538 0.02968 -0.28179 0.03784 -0.30698 C 0.046 -0.33218 0.2158 -0.33542 0.19965 -0.35137 C 0.18368 -0.36685 -0.00243 -0.38234 -0.05816 -0.40222 C -0.11407 -0.42233 -0.12223 -0.45955 -0.13542 -0.47157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282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3 -0.04993 C 0.09879 -0.06034 0.14445 -0.07028 0.16077 -0.08137 C 0.17709 -0.09224 0.16789 -0.09617 0.1507 -0.11558 C 0.13351 -0.13523 0.06025 -0.17915 0.05764 -0.19834 C 0.05452 -0.21729 0.13837 -0.21452 0.13212 -0.22931 C 0.1257 -0.24411 0.0158 -0.27162 0.02032 -0.28826 C 0.02483 -0.30444 0.15504 -0.30444 0.15938 -0.32779 C 0.16355 -0.3509 0.03802 -0.40407 0.04618 -0.42765 C 0.05434 -0.45146 0.22414 -0.45446 0.20799 -0.46926 C 0.19202 -0.48382 0.00591 -0.49862 -0.04982 -0.51734 C -0.10573 -0.5363 -0.11389 -0.5712 -0.12708 -0.58253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26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21636 C 0.21545 0.20457 0.26076 0.19348 0.27743 0.181 C 0.29375 0.16874 0.28455 0.16435 0.26736 0.14262 C 0.24983 0.12043 0.17708 0.07096 0.17431 0.04947 C 0.17118 0.02797 0.25469 0.0312 0.24878 0.01456 C 0.24201 -0.00208 0.13247 -0.03306 0.13698 -0.05178 C 0.14149 -0.06981 0.2717 -0.06981 0.27604 -0.09663 C 0.28021 -0.12206 0.15469 -0.18193 0.16285 -0.20897 C 0.17101 -0.23532 0.3408 -0.23856 0.32465 -0.25544 C 0.30868 -0.27185 0.12257 -0.28826 0.06684 -0.3093 C 0.01094 -0.33079 0.00278 -0.37009 -0.01042 -0.3828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29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96 0.01665 C 0.21545 0.00463 0.26111 -0.0067 0.27743 -0.01941 C 0.29375 -0.03167 0.28455 -0.03629 0.26736 -0.05848 C 0.25017 -0.0809 0.17743 -0.13153 0.1743 -0.15326 C 0.17118 -0.17545 0.25503 -0.17198 0.24878 -0.18909 C 0.24236 -0.20596 0.13246 -0.2374 0.13698 -0.25635 C 0.14149 -0.27485 0.2717 -0.27485 0.27604 -0.30212 C 0.28021 -0.32801 0.15468 -0.38904 0.16284 -0.41609 C 0.171 -0.44336 0.3408 -0.44683 0.32465 -0.46394 C 0.30868 -0.48058 0.12257 -0.49745 0.06684 -0.51895 C 0.01093 -0.54045 0.00277 -0.58067 -0.01042 -0.59362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305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63 0.01665 C 0.15712 0.0074 0.20278 -0.00115 0.2191 -0.01086 C 0.23542 -0.02057 0.22622 -0.02381 0.20903 -0.04091 C 0.19184 -0.05802 0.1191 -0.09662 0.11597 -0.11326 C 0.11285 -0.12991 0.1967 -0.12737 0.19045 -0.14031 C 0.18403 -0.15326 0.07413 -0.1773 0.07865 -0.19186 C 0.08316 -0.20596 0.21337 -0.20596 0.21771 -0.22676 C 0.22188 -0.24664 0.09635 -0.29334 0.10451 -0.31391 C 0.11267 -0.33448 0.28247 -0.33703 0.26632 -0.3502 C 0.25035 -0.36315 0.06424 -0.37586 0.00851 -0.39228 C -0.0474 -0.40892 -0.05556 -0.43966 -0.06875 -0.44937 " pathEditMode="relative" rAng="0" ptsTypes="aaaaaaaaaaA">
                                      <p:cBhvr>
                                        <p:cTn id="20" dur="2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233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0.07351 C -0.08299 -0.01341 -0.15209 -0.10009 -0.12917 -0.17799 C -0.10625 -0.25589 0.00885 -0.32501 0.12413 -0.3939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337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2372E-6 C 0.0099 -0.09153 0.0198 -0.18261 0.04306 -0.27693 C 0.06632 -0.37101 0.10313 -0.46856 0.14011 -0.56588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-282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6551E-6 C 0.07031 -0.02311 0.14062 -0.04623 0.11771 -0.08576 C 0.09479 -0.12529 -0.02153 -0.181 -0.13785 -0.23671 " pathEditMode="relative" ptsTypes="aaA">
                                      <p:cBhvr>
                                        <p:cTn id="26" dur="2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-0.01733 C 0.17326 -0.13453 0.30694 -0.25173 0.32847 -0.34581 C 0.35 -0.43989 0.19514 -0.54415 0.16858 -0.58252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2827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0855 C -0.04375 0.00878 -0.02275 -0.21498 -0.00157 -0.4382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22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u lut.00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nh hong\Tim hie mua LC\0f6e020921b2d8d083ba117fcb7e73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86"/>
            <a:ext cx="9173980" cy="68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nh hong\Tim hie mua LC\11116325-cho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7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8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qua trinh mua\Tim hie mua LC\images (3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9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SLGG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" y="-13740"/>
            <a:ext cx="9144000" cy="68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419100" y="1528997"/>
            <a:ext cx="8305800" cy="2438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Kính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chúc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các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cô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mạnh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khỏe</a:t>
            </a:r>
            <a:endParaRPr lang="en-US" sz="3600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.VnCooper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Các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con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chăm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ngoan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–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học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giỏi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.VnCooper"/>
            </a:endParaRPr>
          </a:p>
        </p:txBody>
      </p:sp>
      <p:pic>
        <p:nvPicPr>
          <p:cNvPr id="51206" name="Picture 6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48175"/>
            <a:ext cx="25241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 descr="AN43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" y="78242"/>
            <a:ext cx="1600200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loud"/>
          <p:cNvSpPr>
            <a:spLocks noChangeAspect="1" noEditPoints="1" noChangeArrowheads="1"/>
          </p:cNvSpPr>
          <p:nvPr/>
        </p:nvSpPr>
        <p:spPr bwMode="auto">
          <a:xfrm>
            <a:off x="3352800" y="4572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363" name="Cloud"/>
          <p:cNvSpPr>
            <a:spLocks noChangeAspect="1" noEditPoints="1" noChangeArrowheads="1"/>
          </p:cNvSpPr>
          <p:nvPr/>
        </p:nvSpPr>
        <p:spPr bwMode="auto">
          <a:xfrm>
            <a:off x="5867400" y="12192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68" name="Cloud"/>
          <p:cNvSpPr>
            <a:spLocks noChangeAspect="1" noEditPoints="1" noChangeArrowheads="1"/>
          </p:cNvSpPr>
          <p:nvPr/>
        </p:nvSpPr>
        <p:spPr bwMode="auto">
          <a:xfrm>
            <a:off x="2667000" y="11430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365" name="Cloud"/>
          <p:cNvSpPr>
            <a:spLocks noChangeAspect="1" noEditPoints="1" noChangeArrowheads="1"/>
          </p:cNvSpPr>
          <p:nvPr/>
        </p:nvSpPr>
        <p:spPr bwMode="auto">
          <a:xfrm>
            <a:off x="685800" y="3810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70" name="Cloud"/>
          <p:cNvSpPr>
            <a:spLocks noChangeAspect="1" noEditPoints="1" noChangeArrowheads="1"/>
          </p:cNvSpPr>
          <p:nvPr/>
        </p:nvSpPr>
        <p:spPr bwMode="auto">
          <a:xfrm>
            <a:off x="3810000" y="25908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367" name="Cloud"/>
          <p:cNvSpPr>
            <a:spLocks noChangeAspect="1" noEditPoints="1" noChangeArrowheads="1"/>
          </p:cNvSpPr>
          <p:nvPr/>
        </p:nvSpPr>
        <p:spPr bwMode="auto">
          <a:xfrm>
            <a:off x="5562600" y="3810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368" name="Cloud"/>
          <p:cNvSpPr>
            <a:spLocks noChangeAspect="1" noEditPoints="1" noChangeArrowheads="1"/>
          </p:cNvSpPr>
          <p:nvPr/>
        </p:nvSpPr>
        <p:spPr bwMode="auto">
          <a:xfrm>
            <a:off x="4419600" y="15240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73" name="Cloud"/>
          <p:cNvSpPr>
            <a:spLocks noChangeAspect="1" noEditPoints="1" noChangeArrowheads="1"/>
          </p:cNvSpPr>
          <p:nvPr/>
        </p:nvSpPr>
        <p:spPr bwMode="auto">
          <a:xfrm>
            <a:off x="457200" y="23622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74" name="Cloud"/>
          <p:cNvSpPr>
            <a:spLocks noChangeAspect="1" noEditPoints="1" noChangeArrowheads="1"/>
          </p:cNvSpPr>
          <p:nvPr/>
        </p:nvSpPr>
        <p:spPr bwMode="auto">
          <a:xfrm>
            <a:off x="2209800" y="22098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75" name="Cloud"/>
          <p:cNvSpPr>
            <a:spLocks noChangeAspect="1" noEditPoints="1" noChangeArrowheads="1"/>
          </p:cNvSpPr>
          <p:nvPr/>
        </p:nvSpPr>
        <p:spPr bwMode="auto">
          <a:xfrm>
            <a:off x="838200" y="14478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/>
            <a:r>
              <a:rPr lang="en-US"/>
              <a:t>                        </a:t>
            </a:r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800600" y="28194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2955925" y="1600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943600" y="9144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5257800" y="1981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1981200" y="6096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1752600" y="7620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4953000" y="17526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3581400" y="11430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4" name="Cloud"/>
          <p:cNvSpPr>
            <a:spLocks noChangeAspect="1" noEditPoints="1" noChangeArrowheads="1"/>
          </p:cNvSpPr>
          <p:nvPr/>
        </p:nvSpPr>
        <p:spPr bwMode="auto">
          <a:xfrm>
            <a:off x="1447800" y="30480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/>
            <a:r>
              <a:rPr lang="en-US"/>
              <a:t>                        </a:t>
            </a:r>
          </a:p>
        </p:txBody>
      </p:sp>
      <p:sp>
        <p:nvSpPr>
          <p:cNvPr id="36885" name="Cloud"/>
          <p:cNvSpPr>
            <a:spLocks noChangeAspect="1" noEditPoints="1" noChangeArrowheads="1"/>
          </p:cNvSpPr>
          <p:nvPr/>
        </p:nvSpPr>
        <p:spPr bwMode="auto">
          <a:xfrm>
            <a:off x="6477000" y="21336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86" name="Cloud"/>
          <p:cNvSpPr>
            <a:spLocks noChangeAspect="1" noEditPoints="1" noChangeArrowheads="1"/>
          </p:cNvSpPr>
          <p:nvPr/>
        </p:nvSpPr>
        <p:spPr bwMode="auto">
          <a:xfrm>
            <a:off x="3124200" y="31242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87" name="Cloud"/>
          <p:cNvSpPr>
            <a:spLocks noChangeAspect="1" noEditPoints="1" noChangeArrowheads="1"/>
          </p:cNvSpPr>
          <p:nvPr/>
        </p:nvSpPr>
        <p:spPr bwMode="auto">
          <a:xfrm>
            <a:off x="5334000" y="28956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6888" name="Picture 2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3962400" y="3886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7587"/>
          <a:stretch>
            <a:fillRect/>
          </a:stretch>
        </p:blipFill>
        <p:spPr bwMode="auto">
          <a:xfrm>
            <a:off x="6324600" y="3505200"/>
            <a:ext cx="34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533400" y="5791200"/>
            <a:ext cx="800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Các đám mây ngày càng nhiều</a:t>
            </a:r>
          </a:p>
        </p:txBody>
      </p:sp>
      <p:sp>
        <p:nvSpPr>
          <p:cNvPr id="36892" name="Cloud"/>
          <p:cNvSpPr>
            <a:spLocks noChangeAspect="1" noEditPoints="1" noChangeArrowheads="1"/>
          </p:cNvSpPr>
          <p:nvPr/>
        </p:nvSpPr>
        <p:spPr bwMode="auto">
          <a:xfrm>
            <a:off x="0" y="29718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93" name="Cloud"/>
          <p:cNvSpPr>
            <a:spLocks noChangeAspect="1" noEditPoints="1" noChangeArrowheads="1"/>
          </p:cNvSpPr>
          <p:nvPr/>
        </p:nvSpPr>
        <p:spPr bwMode="auto">
          <a:xfrm>
            <a:off x="6858000" y="31242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30381 -0.02451 -0.60746 -0.04878 -0.53333 -0.05618 C -0.4592 -0.06357 0.37223 -0.03606 0.44445 -0.04439 C 0.51667 -0.05271 -0.01336 -0.10195 -0.1 -0.10634 C -0.18663 -0.11073 -0.13107 -0.09085 -0.07552 -0.07097 " pathEditMode="relative" ptsTypes="aaaaA">
                                      <p:cBhvr>
                                        <p:cTn id="6" dur="3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747E-6 C -0.30382 -0.0245 -0.60747 -0.04877 -0.53316 -0.05617 C -0.4592 -0.06357 0.37222 -0.03606 0.44444 -0.04438 C 0.51667 -0.0527 -0.01337 -0.10194 -0.1 -0.10633 C -0.18663 -0.11072 -0.13108 -0.09084 -0.07552 -0.07096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-55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0.05918 C -0.21893 0.05872 -0.44375 0.05825 -0.3474 0.05617 C -0.25104 0.05409 0.50399 0.03884 0.58368 0.04716 C 0.66336 0.05548 0.39687 0.08091 0.13038 0.10633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13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37 0.06265 C -0.2882 0.06219 -0.51302 0.06172 -0.41667 0.05964 C -0.32031 0.05756 0.43472 0.04231 0.51441 0.05063 C 0.59409 0.05895 0.3276 0.08438 0.06111 0.1098 " pathEditMode="relative" rAng="0" ptsTypes="aaaA">
                                      <p:cBhvr>
                                        <p:cTn id="12" dur="3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13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85 -0.10773 C -0.36268 -0.10819 -0.5875 -0.10865 -0.49115 -0.11073 C -0.39479 -0.11281 0.36024 -0.12807 0.43993 -0.11975 C 0.51961 -0.11142 0.25312 -0.086 -0.01337 -0.06057 " pathEditMode="relative" rAng="0" ptsTypes="aaaA">
                                      <p:cBhvr>
                                        <p:cTn id="14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13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39774 -0.01132 0.79566 -0.02265 0.82222 -0.0178 C 0.84878 -0.01294 0.50434 0.00832 0.15989 0.02959 " pathEditMode="relative" ptsTypes="aaA">
                                      <p:cBhvr>
                                        <p:cTn id="16" dur="3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7929 C 0.2717 -0.09061 0.66962 -0.10194 0.69618 -0.09709 C 0.72274 -0.09223 0.3783 -0.07096 0.03386 -0.0497 " pathEditMode="relative" rAng="0" ptsTypes="aaA">
                                      <p:cBhvr>
                                        <p:cTn id="18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31" y="3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4975E-6 C -0.09774 0.00208 -0.19549 0.00439 -0.16215 0.0148 C -0.12882 0.0252 0.16233 0.07837 0.2 0.06218 C 0.23767 0.046 0.15104 -0.01849 0.06441 -0.08298 " pathEditMode="relative" ptsTypes="aaaA">
                                      <p:cBhvr>
                                        <p:cTn id="20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61 -0.01665 C 0.27813 -0.02797 0.67605 -0.0393 0.70261 -0.03444 C 0.72917 -0.02959 0.38473 -0.00832 0.04028 0.01294 " pathEditMode="relative" rAng="0" ptsTypes="aaA">
                                      <p:cBhvr>
                                        <p:cTn id="22" dur="30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31" y="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70" grpId="0" animBg="1"/>
      <p:bldP spid="36873" grpId="0" animBg="1"/>
      <p:bldP spid="36874" grpId="0" animBg="1"/>
      <p:bldP spid="36875" grpId="0" animBg="1"/>
      <p:bldP spid="36884" grpId="0" animBg="1"/>
      <p:bldP spid="36885" grpId="0" animBg="1"/>
      <p:bldP spid="36886" grpId="0" animBg="1"/>
      <p:bldP spid="36887" grpId="0" animBg="1"/>
      <p:bldP spid="36892" grpId="0" animBg="1"/>
      <p:bldP spid="368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16" descr="daisy_button_blue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05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080" name="mua roi.mp3">
            <a:hlinkClick r:id="" action="ppaction://media"/>
          </p:cNvPr>
          <p:cNvPicPr>
            <a:picLocks noGrp="1" noRot="1" noChangeAspect="1" noChangeArrowheads="1"/>
          </p:cNvPicPr>
          <p:nvPr>
            <p:ph sz="quarter" idx="13"/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63763"/>
            <a:ext cx="609600" cy="609600"/>
          </a:xfrm>
        </p:spPr>
      </p:pic>
      <p:pic>
        <p:nvPicPr>
          <p:cNvPr id="16388" name="Picture 4" descr="77C5E2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 rot="10800000">
            <a:off x="0" y="3581400"/>
            <a:ext cx="9144000" cy="3276600"/>
          </a:xfrm>
          <a:prstGeom prst="flowChartDocument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43000" y="1447800"/>
            <a:ext cx="1752600" cy="2133600"/>
            <a:chOff x="576" y="2688"/>
            <a:chExt cx="1632" cy="1344"/>
          </a:xfrm>
        </p:grpSpPr>
        <p:pic>
          <p:nvPicPr>
            <p:cNvPr id="16609" name="Picture 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0" name="Picture 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1" name="Picture 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2" name="Picture 1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3" name="Picture 1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4" name="Picture 1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5" name="Picture 1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16" name="Picture 1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Cloud"/>
          <p:cNvSpPr>
            <a:spLocks noChangeAspect="1" noEditPoints="1" noChangeArrowheads="1"/>
          </p:cNvSpPr>
          <p:nvPr/>
        </p:nvSpPr>
        <p:spPr bwMode="auto">
          <a:xfrm>
            <a:off x="3505200" y="304800"/>
            <a:ext cx="2514600" cy="1150938"/>
          </a:xfrm>
          <a:custGeom>
            <a:avLst/>
            <a:gdLst>
              <a:gd name="T0" fmla="*/ 7800 w 21600"/>
              <a:gd name="T1" fmla="*/ 575469 h 21600"/>
              <a:gd name="T2" fmla="*/ 1257300 w 21600"/>
              <a:gd name="T3" fmla="*/ 1149712 h 21600"/>
              <a:gd name="T4" fmla="*/ 2512505 w 21600"/>
              <a:gd name="T5" fmla="*/ 575469 h 21600"/>
              <a:gd name="T6" fmla="*/ 12573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392" name="Cloud"/>
          <p:cNvSpPr>
            <a:spLocks noChangeAspect="1" noEditPoints="1" noChangeArrowheads="1"/>
          </p:cNvSpPr>
          <p:nvPr/>
        </p:nvSpPr>
        <p:spPr bwMode="auto">
          <a:xfrm>
            <a:off x="6324600" y="6858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393" name="Cloud"/>
          <p:cNvSpPr>
            <a:spLocks noChangeAspect="1" noEditPoints="1" noChangeArrowheads="1"/>
          </p:cNvSpPr>
          <p:nvPr/>
        </p:nvSpPr>
        <p:spPr bwMode="auto">
          <a:xfrm>
            <a:off x="1219200" y="533400"/>
            <a:ext cx="2057400" cy="1150938"/>
          </a:xfrm>
          <a:custGeom>
            <a:avLst/>
            <a:gdLst>
              <a:gd name="T0" fmla="*/ 6382 w 21600"/>
              <a:gd name="T1" fmla="*/ 575469 h 21600"/>
              <a:gd name="T2" fmla="*/ 1028700 w 21600"/>
              <a:gd name="T3" fmla="*/ 1149712 h 21600"/>
              <a:gd name="T4" fmla="*/ 2055686 w 21600"/>
              <a:gd name="T5" fmla="*/ 575469 h 21600"/>
              <a:gd name="T6" fmla="*/ 1028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394" name="Cloud"/>
          <p:cNvSpPr>
            <a:spLocks noChangeAspect="1" noEditPoints="1" noChangeArrowheads="1"/>
          </p:cNvSpPr>
          <p:nvPr/>
        </p:nvSpPr>
        <p:spPr bwMode="auto">
          <a:xfrm>
            <a:off x="6172200" y="1600200"/>
            <a:ext cx="2209800" cy="1150938"/>
          </a:xfrm>
          <a:custGeom>
            <a:avLst/>
            <a:gdLst>
              <a:gd name="T0" fmla="*/ 6854 w 21600"/>
              <a:gd name="T1" fmla="*/ 575469 h 21600"/>
              <a:gd name="T2" fmla="*/ 1104900 w 21600"/>
              <a:gd name="T3" fmla="*/ 1149712 h 21600"/>
              <a:gd name="T4" fmla="*/ 2207959 w 21600"/>
              <a:gd name="T5" fmla="*/ 575469 h 21600"/>
              <a:gd name="T6" fmla="*/ 11049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657600" y="1143000"/>
            <a:ext cx="1752600" cy="2133600"/>
            <a:chOff x="576" y="2688"/>
            <a:chExt cx="1632" cy="1344"/>
          </a:xfrm>
        </p:grpSpPr>
        <p:pic>
          <p:nvPicPr>
            <p:cNvPr id="16601" name="Picture 6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2" name="Picture 6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3" name="Picture 6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4" name="Picture 6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5" name="Picture 7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6" name="Picture 7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7" name="Picture 7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8" name="Picture 7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6" name="Cloud"/>
          <p:cNvSpPr>
            <a:spLocks noChangeAspect="1" noEditPoints="1" noChangeArrowheads="1"/>
          </p:cNvSpPr>
          <p:nvPr/>
        </p:nvSpPr>
        <p:spPr bwMode="auto">
          <a:xfrm>
            <a:off x="2209800" y="1066800"/>
            <a:ext cx="2819400" cy="1295400"/>
          </a:xfrm>
          <a:custGeom>
            <a:avLst/>
            <a:gdLst>
              <a:gd name="T0" fmla="*/ 8745 w 21600"/>
              <a:gd name="T1" fmla="*/ 647700 h 21600"/>
              <a:gd name="T2" fmla="*/ 1409700 w 21600"/>
              <a:gd name="T3" fmla="*/ 1294021 h 21600"/>
              <a:gd name="T4" fmla="*/ 2817051 w 21600"/>
              <a:gd name="T5" fmla="*/ 647700 h 21600"/>
              <a:gd name="T6" fmla="*/ 1409700 w 21600"/>
              <a:gd name="T7" fmla="*/ 740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397" name="Cloud"/>
          <p:cNvSpPr>
            <a:spLocks noChangeAspect="1" noEditPoints="1" noChangeArrowheads="1"/>
          </p:cNvSpPr>
          <p:nvPr/>
        </p:nvSpPr>
        <p:spPr bwMode="auto">
          <a:xfrm>
            <a:off x="6629400" y="0"/>
            <a:ext cx="2197100" cy="1150938"/>
          </a:xfrm>
          <a:custGeom>
            <a:avLst/>
            <a:gdLst>
              <a:gd name="T0" fmla="*/ 6815 w 21600"/>
              <a:gd name="T1" fmla="*/ 575469 h 21600"/>
              <a:gd name="T2" fmla="*/ 1098550 w 21600"/>
              <a:gd name="T3" fmla="*/ 1149712 h 21600"/>
              <a:gd name="T4" fmla="*/ 2195269 w 21600"/>
              <a:gd name="T5" fmla="*/ 575469 h 21600"/>
              <a:gd name="T6" fmla="*/ 109855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398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1524000" cy="1455738"/>
          </a:xfrm>
          <a:custGeom>
            <a:avLst/>
            <a:gdLst>
              <a:gd name="T0" fmla="*/ 4727 w 21600"/>
              <a:gd name="T1" fmla="*/ 727869 h 21600"/>
              <a:gd name="T2" fmla="*/ 762000 w 21600"/>
              <a:gd name="T3" fmla="*/ 1454188 h 21600"/>
              <a:gd name="T4" fmla="*/ 1522730 w 21600"/>
              <a:gd name="T5" fmla="*/ 727869 h 21600"/>
              <a:gd name="T6" fmla="*/ 762000 w 21600"/>
              <a:gd name="T7" fmla="*/ 832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399" name="Cloud"/>
          <p:cNvSpPr>
            <a:spLocks noChangeAspect="1" noEditPoints="1" noChangeArrowheads="1"/>
          </p:cNvSpPr>
          <p:nvPr/>
        </p:nvSpPr>
        <p:spPr bwMode="auto">
          <a:xfrm>
            <a:off x="4572000" y="1219200"/>
            <a:ext cx="2197100" cy="1150938"/>
          </a:xfrm>
          <a:custGeom>
            <a:avLst/>
            <a:gdLst>
              <a:gd name="T0" fmla="*/ 6815 w 21600"/>
              <a:gd name="T1" fmla="*/ 575469 h 21600"/>
              <a:gd name="T2" fmla="*/ 1098550 w 21600"/>
              <a:gd name="T3" fmla="*/ 1149712 h 21600"/>
              <a:gd name="T4" fmla="*/ 2195269 w 21600"/>
              <a:gd name="T5" fmla="*/ 575469 h 21600"/>
              <a:gd name="T6" fmla="*/ 109855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400" name="Cloud"/>
          <p:cNvSpPr>
            <a:spLocks noChangeAspect="1" noEditPoints="1" noChangeArrowheads="1"/>
          </p:cNvSpPr>
          <p:nvPr/>
        </p:nvSpPr>
        <p:spPr bwMode="auto">
          <a:xfrm>
            <a:off x="5029200" y="304800"/>
            <a:ext cx="2209800" cy="1150938"/>
          </a:xfrm>
          <a:custGeom>
            <a:avLst/>
            <a:gdLst>
              <a:gd name="T0" fmla="*/ 6854 w 21600"/>
              <a:gd name="T1" fmla="*/ 575469 h 21600"/>
              <a:gd name="T2" fmla="*/ 1104900 w 21600"/>
              <a:gd name="T3" fmla="*/ 1149712 h 21600"/>
              <a:gd name="T4" fmla="*/ 2207959 w 21600"/>
              <a:gd name="T5" fmla="*/ 575469 h 21600"/>
              <a:gd name="T6" fmla="*/ 11049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401" name="Cloud"/>
          <p:cNvSpPr>
            <a:spLocks noChangeAspect="1" noEditPoints="1" noChangeArrowheads="1"/>
          </p:cNvSpPr>
          <p:nvPr/>
        </p:nvSpPr>
        <p:spPr bwMode="auto">
          <a:xfrm>
            <a:off x="914400" y="0"/>
            <a:ext cx="3276600" cy="1150938"/>
          </a:xfrm>
          <a:custGeom>
            <a:avLst/>
            <a:gdLst>
              <a:gd name="T0" fmla="*/ 10164 w 21600"/>
              <a:gd name="T1" fmla="*/ 575469 h 21600"/>
              <a:gd name="T2" fmla="*/ 1638300 w 21600"/>
              <a:gd name="T3" fmla="*/ 1149712 h 21600"/>
              <a:gd name="T4" fmla="*/ 3273870 w 21600"/>
              <a:gd name="T5" fmla="*/ 575469 h 21600"/>
              <a:gd name="T6" fmla="*/ 16383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402" name="Cloud"/>
          <p:cNvSpPr>
            <a:spLocks noChangeAspect="1" noEditPoints="1" noChangeArrowheads="1"/>
          </p:cNvSpPr>
          <p:nvPr/>
        </p:nvSpPr>
        <p:spPr bwMode="auto">
          <a:xfrm>
            <a:off x="304800" y="1219200"/>
            <a:ext cx="2197100" cy="1150938"/>
          </a:xfrm>
          <a:custGeom>
            <a:avLst/>
            <a:gdLst>
              <a:gd name="T0" fmla="*/ 6815 w 21600"/>
              <a:gd name="T1" fmla="*/ 575469 h 21600"/>
              <a:gd name="T2" fmla="*/ 1098550 w 21600"/>
              <a:gd name="T3" fmla="*/ 1149712 h 21600"/>
              <a:gd name="T4" fmla="*/ 2195269 w 21600"/>
              <a:gd name="T5" fmla="*/ 575469 h 21600"/>
              <a:gd name="T6" fmla="*/ 109855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5638800" y="3276600"/>
            <a:ext cx="1752600" cy="2133600"/>
            <a:chOff x="576" y="2688"/>
            <a:chExt cx="1632" cy="1344"/>
          </a:xfrm>
        </p:grpSpPr>
        <p:pic>
          <p:nvPicPr>
            <p:cNvPr id="16593" name="Picture 8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4" name="Picture 8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5" name="Picture 8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6" name="Picture 8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7" name="Picture 8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8" name="Picture 8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9" name="Picture 8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00" name="Picture 8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1981200" y="4724400"/>
            <a:ext cx="1752600" cy="2133600"/>
            <a:chOff x="576" y="2688"/>
            <a:chExt cx="1632" cy="1344"/>
          </a:xfrm>
        </p:grpSpPr>
        <p:pic>
          <p:nvPicPr>
            <p:cNvPr id="16585" name="Picture 9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6" name="Picture 9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7" name="Picture 9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8" name="Picture 9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9" name="Picture 9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" name="Picture 9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" name="Picture 9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" name="Picture 9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0" y="3352800"/>
            <a:ext cx="1752600" cy="2133600"/>
            <a:chOff x="576" y="2688"/>
            <a:chExt cx="1632" cy="1344"/>
          </a:xfrm>
        </p:grpSpPr>
        <p:pic>
          <p:nvPicPr>
            <p:cNvPr id="16577" name="Picture 10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8" name="Picture 10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9" name="Picture 10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0" name="Picture 10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1" name="Picture 10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2" name="Picture 10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3" name="Picture 10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84" name="Picture 10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08"/>
          <p:cNvGrpSpPr>
            <a:grpSpLocks/>
          </p:cNvGrpSpPr>
          <p:nvPr/>
        </p:nvGrpSpPr>
        <p:grpSpPr bwMode="auto">
          <a:xfrm>
            <a:off x="3124200" y="2743200"/>
            <a:ext cx="1752600" cy="2133600"/>
            <a:chOff x="576" y="2688"/>
            <a:chExt cx="1632" cy="1344"/>
          </a:xfrm>
        </p:grpSpPr>
        <p:pic>
          <p:nvPicPr>
            <p:cNvPr id="16569" name="Picture 10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0" name="Picture 11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1" name="Picture 11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2" name="Picture 11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3" name="Picture 11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4" name="Picture 11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5" name="Picture 11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76" name="Picture 11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17"/>
          <p:cNvGrpSpPr>
            <a:grpSpLocks/>
          </p:cNvGrpSpPr>
          <p:nvPr/>
        </p:nvGrpSpPr>
        <p:grpSpPr bwMode="auto">
          <a:xfrm>
            <a:off x="1828800" y="3352800"/>
            <a:ext cx="1752600" cy="2133600"/>
            <a:chOff x="576" y="2688"/>
            <a:chExt cx="1632" cy="1344"/>
          </a:xfrm>
        </p:grpSpPr>
        <p:pic>
          <p:nvPicPr>
            <p:cNvPr id="16561" name="Picture 11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2" name="Picture 11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3" name="Picture 12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4" name="Picture 12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5" name="Picture 12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6" name="Picture 12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7" name="Picture 12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8" name="Picture 12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57"/>
          <p:cNvGrpSpPr>
            <a:grpSpLocks/>
          </p:cNvGrpSpPr>
          <p:nvPr/>
        </p:nvGrpSpPr>
        <p:grpSpPr bwMode="auto">
          <a:xfrm>
            <a:off x="4267200" y="4267200"/>
            <a:ext cx="1752600" cy="2133600"/>
            <a:chOff x="576" y="2688"/>
            <a:chExt cx="1632" cy="1344"/>
          </a:xfrm>
        </p:grpSpPr>
        <p:pic>
          <p:nvPicPr>
            <p:cNvPr id="16553" name="Picture 15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4" name="Picture 15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5" name="Picture 16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6" name="Picture 16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7" name="Picture 16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8" name="Picture 16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9" name="Picture 16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60" name="Picture 16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66"/>
          <p:cNvGrpSpPr>
            <a:grpSpLocks/>
          </p:cNvGrpSpPr>
          <p:nvPr/>
        </p:nvGrpSpPr>
        <p:grpSpPr bwMode="auto">
          <a:xfrm>
            <a:off x="7086600" y="2819400"/>
            <a:ext cx="1752600" cy="2133600"/>
            <a:chOff x="576" y="2688"/>
            <a:chExt cx="1632" cy="1344"/>
          </a:xfrm>
        </p:grpSpPr>
        <p:pic>
          <p:nvPicPr>
            <p:cNvPr id="16545" name="Picture 16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6" name="Picture 16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7" name="Picture 16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8" name="Picture 17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9" name="Picture 17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0" name="Picture 17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1" name="Picture 17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52" name="Picture 17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76"/>
          <p:cNvGrpSpPr>
            <a:grpSpLocks/>
          </p:cNvGrpSpPr>
          <p:nvPr/>
        </p:nvGrpSpPr>
        <p:grpSpPr bwMode="auto">
          <a:xfrm>
            <a:off x="7086600" y="4191000"/>
            <a:ext cx="1752600" cy="2133600"/>
            <a:chOff x="576" y="2688"/>
            <a:chExt cx="1632" cy="1344"/>
          </a:xfrm>
        </p:grpSpPr>
        <p:pic>
          <p:nvPicPr>
            <p:cNvPr id="16537" name="Picture 17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8" name="Picture 17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9" name="Picture 17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0" name="Picture 18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1" name="Picture 18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2" name="Picture 18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3" name="Picture 18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4" name="Picture 18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85"/>
          <p:cNvGrpSpPr>
            <a:grpSpLocks/>
          </p:cNvGrpSpPr>
          <p:nvPr/>
        </p:nvGrpSpPr>
        <p:grpSpPr bwMode="auto">
          <a:xfrm>
            <a:off x="1066800" y="1219200"/>
            <a:ext cx="6400800" cy="3276600"/>
            <a:chOff x="1104" y="1584"/>
            <a:chExt cx="4032" cy="2064"/>
          </a:xfrm>
        </p:grpSpPr>
        <p:sp>
          <p:nvSpPr>
            <p:cNvPr id="16527" name="Oval 186"/>
            <p:cNvSpPr>
              <a:spLocks noChangeArrowheads="1"/>
            </p:cNvSpPr>
            <p:nvPr/>
          </p:nvSpPr>
          <p:spPr bwMode="auto">
            <a:xfrm>
              <a:off x="2112" y="1728"/>
              <a:ext cx="9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8" name="Oval 187"/>
            <p:cNvSpPr>
              <a:spLocks noChangeArrowheads="1"/>
            </p:cNvSpPr>
            <p:nvPr/>
          </p:nvSpPr>
          <p:spPr bwMode="auto">
            <a:xfrm>
              <a:off x="2784" y="2256"/>
              <a:ext cx="96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9" name="Oval 188"/>
            <p:cNvSpPr>
              <a:spLocks noChangeArrowheads="1"/>
            </p:cNvSpPr>
            <p:nvPr/>
          </p:nvSpPr>
          <p:spPr bwMode="auto">
            <a:xfrm>
              <a:off x="3600" y="192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0" name="Oval 189"/>
            <p:cNvSpPr>
              <a:spLocks noChangeArrowheads="1"/>
            </p:cNvSpPr>
            <p:nvPr/>
          </p:nvSpPr>
          <p:spPr bwMode="auto">
            <a:xfrm>
              <a:off x="4320" y="158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1" name="Oval 190"/>
            <p:cNvSpPr>
              <a:spLocks noChangeArrowheads="1"/>
            </p:cNvSpPr>
            <p:nvPr/>
          </p:nvSpPr>
          <p:spPr bwMode="auto">
            <a:xfrm>
              <a:off x="2304" y="288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2" name="Oval 191"/>
            <p:cNvSpPr>
              <a:spLocks noChangeArrowheads="1"/>
            </p:cNvSpPr>
            <p:nvPr/>
          </p:nvSpPr>
          <p:spPr bwMode="auto">
            <a:xfrm>
              <a:off x="3264" y="302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3" name="Oval 192"/>
            <p:cNvSpPr>
              <a:spLocks noChangeArrowheads="1"/>
            </p:cNvSpPr>
            <p:nvPr/>
          </p:nvSpPr>
          <p:spPr bwMode="auto">
            <a:xfrm>
              <a:off x="1296" y="2160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4" name="Oval 193"/>
            <p:cNvSpPr>
              <a:spLocks noChangeArrowheads="1"/>
            </p:cNvSpPr>
            <p:nvPr/>
          </p:nvSpPr>
          <p:spPr bwMode="auto">
            <a:xfrm>
              <a:off x="5040" y="2304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5" name="Oval 194"/>
            <p:cNvSpPr>
              <a:spLocks noChangeArrowheads="1"/>
            </p:cNvSpPr>
            <p:nvPr/>
          </p:nvSpPr>
          <p:spPr bwMode="auto">
            <a:xfrm>
              <a:off x="4032" y="2544"/>
              <a:ext cx="4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6" name="Oval 195"/>
            <p:cNvSpPr>
              <a:spLocks noChangeArrowheads="1"/>
            </p:cNvSpPr>
            <p:nvPr/>
          </p:nvSpPr>
          <p:spPr bwMode="auto">
            <a:xfrm>
              <a:off x="1104" y="292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412" name="Picture 196" descr="cay du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387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3" name="Freeform 197"/>
          <p:cNvSpPr>
            <a:spLocks/>
          </p:cNvSpPr>
          <p:nvPr/>
        </p:nvSpPr>
        <p:spPr bwMode="auto">
          <a:xfrm>
            <a:off x="1371600" y="5181600"/>
            <a:ext cx="2438400" cy="2133600"/>
          </a:xfrm>
          <a:custGeom>
            <a:avLst/>
            <a:gdLst>
              <a:gd name="T0" fmla="*/ 291320 w 1515"/>
              <a:gd name="T1" fmla="*/ 1717174 h 912"/>
              <a:gd name="T2" fmla="*/ 201188 w 1515"/>
              <a:gd name="T3" fmla="*/ 1850524 h 912"/>
              <a:gd name="T4" fmla="*/ 764515 w 1515"/>
              <a:gd name="T5" fmla="*/ 1373271 h 912"/>
              <a:gd name="T6" fmla="*/ 637364 w 1515"/>
              <a:gd name="T7" fmla="*/ 1188453 h 912"/>
              <a:gd name="T8" fmla="*/ 128760 w 1515"/>
              <a:gd name="T9" fmla="*/ 1108911 h 912"/>
              <a:gd name="T10" fmla="*/ 74037 w 1515"/>
              <a:gd name="T11" fmla="*/ 1293729 h 912"/>
              <a:gd name="T12" fmla="*/ 510213 w 1515"/>
              <a:gd name="T13" fmla="*/ 739274 h 912"/>
              <a:gd name="T14" fmla="*/ 674383 w 1515"/>
              <a:gd name="T15" fmla="*/ 818816 h 912"/>
              <a:gd name="T16" fmla="*/ 819238 w 1515"/>
              <a:gd name="T17" fmla="*/ 1136984 h 912"/>
              <a:gd name="T18" fmla="*/ 1018817 w 1515"/>
              <a:gd name="T19" fmla="*/ 264361 h 912"/>
              <a:gd name="T20" fmla="*/ 1055835 w 1515"/>
              <a:gd name="T21" fmla="*/ 449179 h 912"/>
              <a:gd name="T22" fmla="*/ 1091244 w 1515"/>
              <a:gd name="T23" fmla="*/ 713539 h 912"/>
              <a:gd name="T24" fmla="*/ 1255414 w 1515"/>
              <a:gd name="T25" fmla="*/ 1029368 h 912"/>
              <a:gd name="T26" fmla="*/ 1509716 w 1515"/>
              <a:gd name="T27" fmla="*/ 105276 h 912"/>
              <a:gd name="T28" fmla="*/ 1673885 w 1515"/>
              <a:gd name="T29" fmla="*/ 0 h 912"/>
              <a:gd name="T30" fmla="*/ 2000615 w 1515"/>
              <a:gd name="T31" fmla="*/ 53808 h 912"/>
              <a:gd name="T32" fmla="*/ 1746313 w 1515"/>
              <a:gd name="T33" fmla="*/ 210553 h 912"/>
              <a:gd name="T34" fmla="*/ 1601457 w 1515"/>
              <a:gd name="T35" fmla="*/ 793082 h 912"/>
              <a:gd name="T36" fmla="*/ 1619162 w 1515"/>
              <a:gd name="T37" fmla="*/ 844550 h 912"/>
              <a:gd name="T38" fmla="*/ 2055338 w 1515"/>
              <a:gd name="T39" fmla="*/ 713539 h 912"/>
              <a:gd name="T40" fmla="*/ 2272621 w 1515"/>
              <a:gd name="T41" fmla="*/ 898358 h 912"/>
              <a:gd name="T42" fmla="*/ 2346658 w 1515"/>
              <a:gd name="T43" fmla="*/ 1003634 h 912"/>
              <a:gd name="T44" fmla="*/ 2309640 w 1515"/>
              <a:gd name="T45" fmla="*/ 1267995 h 912"/>
              <a:gd name="T46" fmla="*/ 1801036 w 1515"/>
              <a:gd name="T47" fmla="*/ 1188453 h 912"/>
              <a:gd name="T48" fmla="*/ 1619162 w 1515"/>
              <a:gd name="T49" fmla="*/ 1452813 h 912"/>
              <a:gd name="T50" fmla="*/ 2200193 w 1515"/>
              <a:gd name="T51" fmla="*/ 1506621 h 912"/>
              <a:gd name="T52" fmla="*/ 2436790 w 1515"/>
              <a:gd name="T53" fmla="*/ 1955800 h 912"/>
              <a:gd name="T54" fmla="*/ 2291935 w 1515"/>
              <a:gd name="T55" fmla="*/ 1770982 h 912"/>
              <a:gd name="T56" fmla="*/ 1928187 w 1515"/>
              <a:gd name="T57" fmla="*/ 1558089 h 912"/>
              <a:gd name="T58" fmla="*/ 1364860 w 1515"/>
              <a:gd name="T59" fmla="*/ 1611897 h 912"/>
              <a:gd name="T60" fmla="*/ 1145968 w 1515"/>
              <a:gd name="T61" fmla="*/ 1452813 h 912"/>
              <a:gd name="T62" fmla="*/ 782219 w 1515"/>
              <a:gd name="T63" fmla="*/ 1637632 h 912"/>
              <a:gd name="T64" fmla="*/ 655069 w 1515"/>
              <a:gd name="T65" fmla="*/ 1637632 h 912"/>
              <a:gd name="T66" fmla="*/ 692087 w 1515"/>
              <a:gd name="T67" fmla="*/ 1506621 h 912"/>
              <a:gd name="T68" fmla="*/ 637364 w 1515"/>
              <a:gd name="T69" fmla="*/ 1637632 h 91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15"/>
              <a:gd name="T106" fmla="*/ 0 h 912"/>
              <a:gd name="T107" fmla="*/ 1515 w 1515"/>
              <a:gd name="T108" fmla="*/ 912 h 91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15" h="912">
                <a:moveTo>
                  <a:pt x="509" y="689"/>
                </a:moveTo>
                <a:cubicBezTo>
                  <a:pt x="388" y="696"/>
                  <a:pt x="292" y="698"/>
                  <a:pt x="181" y="734"/>
                </a:cubicBezTo>
                <a:cubicBezTo>
                  <a:pt x="174" y="745"/>
                  <a:pt x="168" y="758"/>
                  <a:pt x="159" y="768"/>
                </a:cubicBezTo>
                <a:cubicBezTo>
                  <a:pt x="149" y="778"/>
                  <a:pt x="125" y="791"/>
                  <a:pt x="125" y="791"/>
                </a:cubicBezTo>
                <a:cubicBezTo>
                  <a:pt x="129" y="749"/>
                  <a:pt x="130" y="707"/>
                  <a:pt x="136" y="666"/>
                </a:cubicBezTo>
                <a:cubicBezTo>
                  <a:pt x="153" y="546"/>
                  <a:pt x="470" y="587"/>
                  <a:pt x="475" y="587"/>
                </a:cubicBezTo>
                <a:cubicBezTo>
                  <a:pt x="408" y="487"/>
                  <a:pt x="497" y="605"/>
                  <a:pt x="419" y="542"/>
                </a:cubicBezTo>
                <a:cubicBezTo>
                  <a:pt x="408" y="533"/>
                  <a:pt x="406" y="518"/>
                  <a:pt x="396" y="508"/>
                </a:cubicBezTo>
                <a:cubicBezTo>
                  <a:pt x="361" y="474"/>
                  <a:pt x="295" y="444"/>
                  <a:pt x="249" y="429"/>
                </a:cubicBezTo>
                <a:cubicBezTo>
                  <a:pt x="168" y="438"/>
                  <a:pt x="141" y="434"/>
                  <a:pt x="80" y="474"/>
                </a:cubicBezTo>
                <a:cubicBezTo>
                  <a:pt x="65" y="497"/>
                  <a:pt x="50" y="519"/>
                  <a:pt x="35" y="542"/>
                </a:cubicBezTo>
                <a:cubicBezTo>
                  <a:pt x="5" y="587"/>
                  <a:pt x="0" y="584"/>
                  <a:pt x="46" y="553"/>
                </a:cubicBezTo>
                <a:cubicBezTo>
                  <a:pt x="56" y="416"/>
                  <a:pt x="45" y="338"/>
                  <a:pt x="181" y="305"/>
                </a:cubicBezTo>
                <a:cubicBezTo>
                  <a:pt x="226" y="309"/>
                  <a:pt x="272" y="309"/>
                  <a:pt x="317" y="316"/>
                </a:cubicBezTo>
                <a:cubicBezTo>
                  <a:pt x="341" y="320"/>
                  <a:pt x="362" y="331"/>
                  <a:pt x="385" y="339"/>
                </a:cubicBezTo>
                <a:cubicBezTo>
                  <a:pt x="396" y="343"/>
                  <a:pt x="419" y="350"/>
                  <a:pt x="419" y="350"/>
                </a:cubicBezTo>
                <a:cubicBezTo>
                  <a:pt x="452" y="373"/>
                  <a:pt x="465" y="377"/>
                  <a:pt x="486" y="418"/>
                </a:cubicBezTo>
                <a:cubicBezTo>
                  <a:pt x="497" y="439"/>
                  <a:pt x="509" y="486"/>
                  <a:pt x="509" y="486"/>
                </a:cubicBezTo>
                <a:cubicBezTo>
                  <a:pt x="514" y="429"/>
                  <a:pt x="516" y="263"/>
                  <a:pt x="543" y="203"/>
                </a:cubicBezTo>
                <a:cubicBezTo>
                  <a:pt x="556" y="173"/>
                  <a:pt x="606" y="131"/>
                  <a:pt x="633" y="113"/>
                </a:cubicBezTo>
                <a:cubicBezTo>
                  <a:pt x="659" y="74"/>
                  <a:pt x="679" y="60"/>
                  <a:pt x="723" y="45"/>
                </a:cubicBezTo>
                <a:cubicBezTo>
                  <a:pt x="706" y="97"/>
                  <a:pt x="673" y="139"/>
                  <a:pt x="656" y="192"/>
                </a:cubicBezTo>
                <a:cubicBezTo>
                  <a:pt x="660" y="256"/>
                  <a:pt x="655" y="321"/>
                  <a:pt x="667" y="384"/>
                </a:cubicBezTo>
                <a:cubicBezTo>
                  <a:pt x="672" y="410"/>
                  <a:pt x="668" y="330"/>
                  <a:pt x="678" y="305"/>
                </a:cubicBezTo>
                <a:cubicBezTo>
                  <a:pt x="686" y="286"/>
                  <a:pt x="729" y="259"/>
                  <a:pt x="746" y="248"/>
                </a:cubicBezTo>
                <a:cubicBezTo>
                  <a:pt x="724" y="317"/>
                  <a:pt x="740" y="383"/>
                  <a:pt x="780" y="440"/>
                </a:cubicBezTo>
                <a:cubicBezTo>
                  <a:pt x="795" y="353"/>
                  <a:pt x="799" y="276"/>
                  <a:pt x="848" y="203"/>
                </a:cubicBezTo>
                <a:cubicBezTo>
                  <a:pt x="864" y="108"/>
                  <a:pt x="865" y="105"/>
                  <a:pt x="938" y="45"/>
                </a:cubicBezTo>
                <a:cubicBezTo>
                  <a:pt x="948" y="36"/>
                  <a:pt x="960" y="28"/>
                  <a:pt x="972" y="23"/>
                </a:cubicBezTo>
                <a:cubicBezTo>
                  <a:pt x="994" y="13"/>
                  <a:pt x="1040" y="0"/>
                  <a:pt x="1040" y="0"/>
                </a:cubicBezTo>
                <a:cubicBezTo>
                  <a:pt x="1085" y="4"/>
                  <a:pt x="1130" y="6"/>
                  <a:pt x="1175" y="11"/>
                </a:cubicBezTo>
                <a:cubicBezTo>
                  <a:pt x="1198" y="14"/>
                  <a:pt x="1227" y="7"/>
                  <a:pt x="1243" y="23"/>
                </a:cubicBezTo>
                <a:cubicBezTo>
                  <a:pt x="1253" y="33"/>
                  <a:pt x="1222" y="40"/>
                  <a:pt x="1209" y="45"/>
                </a:cubicBezTo>
                <a:cubicBezTo>
                  <a:pt x="1159" y="63"/>
                  <a:pt x="1130" y="61"/>
                  <a:pt x="1085" y="90"/>
                </a:cubicBezTo>
                <a:cubicBezTo>
                  <a:pt x="1071" y="133"/>
                  <a:pt x="1042" y="155"/>
                  <a:pt x="1017" y="192"/>
                </a:cubicBezTo>
                <a:cubicBezTo>
                  <a:pt x="988" y="339"/>
                  <a:pt x="1028" y="131"/>
                  <a:pt x="995" y="339"/>
                </a:cubicBezTo>
                <a:cubicBezTo>
                  <a:pt x="992" y="358"/>
                  <a:pt x="974" y="378"/>
                  <a:pt x="983" y="395"/>
                </a:cubicBezTo>
                <a:cubicBezTo>
                  <a:pt x="989" y="407"/>
                  <a:pt x="996" y="370"/>
                  <a:pt x="1006" y="361"/>
                </a:cubicBezTo>
                <a:cubicBezTo>
                  <a:pt x="1067" y="307"/>
                  <a:pt x="1064" y="312"/>
                  <a:pt x="1119" y="294"/>
                </a:cubicBezTo>
                <a:cubicBezTo>
                  <a:pt x="1172" y="298"/>
                  <a:pt x="1225" y="299"/>
                  <a:pt x="1277" y="305"/>
                </a:cubicBezTo>
                <a:cubicBezTo>
                  <a:pt x="1314" y="309"/>
                  <a:pt x="1343" y="338"/>
                  <a:pt x="1379" y="350"/>
                </a:cubicBezTo>
                <a:cubicBezTo>
                  <a:pt x="1390" y="361"/>
                  <a:pt x="1399" y="375"/>
                  <a:pt x="1412" y="384"/>
                </a:cubicBezTo>
                <a:cubicBezTo>
                  <a:pt x="1422" y="391"/>
                  <a:pt x="1437" y="387"/>
                  <a:pt x="1446" y="395"/>
                </a:cubicBezTo>
                <a:cubicBezTo>
                  <a:pt x="1455" y="403"/>
                  <a:pt x="1453" y="418"/>
                  <a:pt x="1458" y="429"/>
                </a:cubicBezTo>
                <a:cubicBezTo>
                  <a:pt x="1480" y="474"/>
                  <a:pt x="1498" y="517"/>
                  <a:pt x="1514" y="565"/>
                </a:cubicBezTo>
                <a:cubicBezTo>
                  <a:pt x="1515" y="567"/>
                  <a:pt x="1440" y="545"/>
                  <a:pt x="1435" y="542"/>
                </a:cubicBezTo>
                <a:cubicBezTo>
                  <a:pt x="1318" y="478"/>
                  <a:pt x="1410" y="511"/>
                  <a:pt x="1333" y="486"/>
                </a:cubicBezTo>
                <a:cubicBezTo>
                  <a:pt x="1260" y="436"/>
                  <a:pt x="1187" y="466"/>
                  <a:pt x="1119" y="508"/>
                </a:cubicBezTo>
                <a:cubicBezTo>
                  <a:pt x="1055" y="603"/>
                  <a:pt x="1141" y="485"/>
                  <a:pt x="1062" y="565"/>
                </a:cubicBezTo>
                <a:cubicBezTo>
                  <a:pt x="991" y="637"/>
                  <a:pt x="1093" y="565"/>
                  <a:pt x="1006" y="621"/>
                </a:cubicBezTo>
                <a:cubicBezTo>
                  <a:pt x="1006" y="621"/>
                  <a:pt x="1029" y="598"/>
                  <a:pt x="1040" y="587"/>
                </a:cubicBezTo>
                <a:cubicBezTo>
                  <a:pt x="1319" y="602"/>
                  <a:pt x="1204" y="586"/>
                  <a:pt x="1367" y="644"/>
                </a:cubicBezTo>
                <a:cubicBezTo>
                  <a:pt x="1434" y="695"/>
                  <a:pt x="1441" y="693"/>
                  <a:pt x="1491" y="768"/>
                </a:cubicBezTo>
                <a:cubicBezTo>
                  <a:pt x="1504" y="788"/>
                  <a:pt x="1514" y="836"/>
                  <a:pt x="1514" y="836"/>
                </a:cubicBezTo>
                <a:cubicBezTo>
                  <a:pt x="1509" y="858"/>
                  <a:pt x="1511" y="912"/>
                  <a:pt x="1469" y="870"/>
                </a:cubicBezTo>
                <a:cubicBezTo>
                  <a:pt x="1452" y="853"/>
                  <a:pt x="1429" y="772"/>
                  <a:pt x="1424" y="757"/>
                </a:cubicBezTo>
                <a:cubicBezTo>
                  <a:pt x="1419" y="742"/>
                  <a:pt x="1404" y="731"/>
                  <a:pt x="1390" y="723"/>
                </a:cubicBezTo>
                <a:cubicBezTo>
                  <a:pt x="1337" y="693"/>
                  <a:pt x="1258" y="679"/>
                  <a:pt x="1198" y="666"/>
                </a:cubicBezTo>
                <a:cubicBezTo>
                  <a:pt x="1117" y="673"/>
                  <a:pt x="1048" y="675"/>
                  <a:pt x="972" y="700"/>
                </a:cubicBezTo>
                <a:cubicBezTo>
                  <a:pt x="931" y="696"/>
                  <a:pt x="889" y="698"/>
                  <a:pt x="848" y="689"/>
                </a:cubicBezTo>
                <a:cubicBezTo>
                  <a:pt x="823" y="684"/>
                  <a:pt x="804" y="663"/>
                  <a:pt x="780" y="655"/>
                </a:cubicBezTo>
                <a:cubicBezTo>
                  <a:pt x="762" y="643"/>
                  <a:pt x="737" y="621"/>
                  <a:pt x="712" y="621"/>
                </a:cubicBezTo>
                <a:cubicBezTo>
                  <a:pt x="651" y="621"/>
                  <a:pt x="581" y="662"/>
                  <a:pt x="520" y="678"/>
                </a:cubicBezTo>
                <a:cubicBezTo>
                  <a:pt x="509" y="685"/>
                  <a:pt x="498" y="695"/>
                  <a:pt x="486" y="700"/>
                </a:cubicBezTo>
                <a:cubicBezTo>
                  <a:pt x="472" y="706"/>
                  <a:pt x="441" y="712"/>
                  <a:pt x="441" y="712"/>
                </a:cubicBezTo>
                <a:cubicBezTo>
                  <a:pt x="585" y="663"/>
                  <a:pt x="468" y="700"/>
                  <a:pt x="407" y="700"/>
                </a:cubicBezTo>
                <a:cubicBezTo>
                  <a:pt x="414" y="691"/>
                  <a:pt x="418" y="679"/>
                  <a:pt x="427" y="672"/>
                </a:cubicBezTo>
                <a:cubicBezTo>
                  <a:pt x="461" y="645"/>
                  <a:pt x="489" y="663"/>
                  <a:pt x="430" y="644"/>
                </a:cubicBezTo>
                <a:cubicBezTo>
                  <a:pt x="415" y="648"/>
                  <a:pt x="398" y="646"/>
                  <a:pt x="385" y="655"/>
                </a:cubicBezTo>
                <a:cubicBezTo>
                  <a:pt x="345" y="681"/>
                  <a:pt x="358" y="700"/>
                  <a:pt x="396" y="700"/>
                </a:cubicBezTo>
                <a:cubicBezTo>
                  <a:pt x="434" y="700"/>
                  <a:pt x="471" y="693"/>
                  <a:pt x="509" y="689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4" name="Freeform 198"/>
          <p:cNvSpPr>
            <a:spLocks/>
          </p:cNvSpPr>
          <p:nvPr/>
        </p:nvSpPr>
        <p:spPr bwMode="auto">
          <a:xfrm>
            <a:off x="3124200" y="5105400"/>
            <a:ext cx="2438400" cy="2133600"/>
          </a:xfrm>
          <a:custGeom>
            <a:avLst/>
            <a:gdLst>
              <a:gd name="T0" fmla="*/ 291320 w 1515"/>
              <a:gd name="T1" fmla="*/ 1717174 h 912"/>
              <a:gd name="T2" fmla="*/ 201188 w 1515"/>
              <a:gd name="T3" fmla="*/ 1850524 h 912"/>
              <a:gd name="T4" fmla="*/ 764515 w 1515"/>
              <a:gd name="T5" fmla="*/ 1373271 h 912"/>
              <a:gd name="T6" fmla="*/ 637364 w 1515"/>
              <a:gd name="T7" fmla="*/ 1188453 h 912"/>
              <a:gd name="T8" fmla="*/ 128760 w 1515"/>
              <a:gd name="T9" fmla="*/ 1108911 h 912"/>
              <a:gd name="T10" fmla="*/ 74037 w 1515"/>
              <a:gd name="T11" fmla="*/ 1293729 h 912"/>
              <a:gd name="T12" fmla="*/ 510213 w 1515"/>
              <a:gd name="T13" fmla="*/ 739274 h 912"/>
              <a:gd name="T14" fmla="*/ 674383 w 1515"/>
              <a:gd name="T15" fmla="*/ 818816 h 912"/>
              <a:gd name="T16" fmla="*/ 819238 w 1515"/>
              <a:gd name="T17" fmla="*/ 1136984 h 912"/>
              <a:gd name="T18" fmla="*/ 1018817 w 1515"/>
              <a:gd name="T19" fmla="*/ 264361 h 912"/>
              <a:gd name="T20" fmla="*/ 1055835 w 1515"/>
              <a:gd name="T21" fmla="*/ 449179 h 912"/>
              <a:gd name="T22" fmla="*/ 1091244 w 1515"/>
              <a:gd name="T23" fmla="*/ 713539 h 912"/>
              <a:gd name="T24" fmla="*/ 1255414 w 1515"/>
              <a:gd name="T25" fmla="*/ 1029368 h 912"/>
              <a:gd name="T26" fmla="*/ 1509716 w 1515"/>
              <a:gd name="T27" fmla="*/ 105276 h 912"/>
              <a:gd name="T28" fmla="*/ 1673885 w 1515"/>
              <a:gd name="T29" fmla="*/ 0 h 912"/>
              <a:gd name="T30" fmla="*/ 2000615 w 1515"/>
              <a:gd name="T31" fmla="*/ 53808 h 912"/>
              <a:gd name="T32" fmla="*/ 1746313 w 1515"/>
              <a:gd name="T33" fmla="*/ 210553 h 912"/>
              <a:gd name="T34" fmla="*/ 1601457 w 1515"/>
              <a:gd name="T35" fmla="*/ 793082 h 912"/>
              <a:gd name="T36" fmla="*/ 1619162 w 1515"/>
              <a:gd name="T37" fmla="*/ 844550 h 912"/>
              <a:gd name="T38" fmla="*/ 2055338 w 1515"/>
              <a:gd name="T39" fmla="*/ 713539 h 912"/>
              <a:gd name="T40" fmla="*/ 2272621 w 1515"/>
              <a:gd name="T41" fmla="*/ 898358 h 912"/>
              <a:gd name="T42" fmla="*/ 2346658 w 1515"/>
              <a:gd name="T43" fmla="*/ 1003634 h 912"/>
              <a:gd name="T44" fmla="*/ 2309640 w 1515"/>
              <a:gd name="T45" fmla="*/ 1267995 h 912"/>
              <a:gd name="T46" fmla="*/ 1801036 w 1515"/>
              <a:gd name="T47" fmla="*/ 1188453 h 912"/>
              <a:gd name="T48" fmla="*/ 1619162 w 1515"/>
              <a:gd name="T49" fmla="*/ 1452813 h 912"/>
              <a:gd name="T50" fmla="*/ 2200193 w 1515"/>
              <a:gd name="T51" fmla="*/ 1506621 h 912"/>
              <a:gd name="T52" fmla="*/ 2436790 w 1515"/>
              <a:gd name="T53" fmla="*/ 1955800 h 912"/>
              <a:gd name="T54" fmla="*/ 2291935 w 1515"/>
              <a:gd name="T55" fmla="*/ 1770982 h 912"/>
              <a:gd name="T56" fmla="*/ 1928187 w 1515"/>
              <a:gd name="T57" fmla="*/ 1558089 h 912"/>
              <a:gd name="T58" fmla="*/ 1364860 w 1515"/>
              <a:gd name="T59" fmla="*/ 1611897 h 912"/>
              <a:gd name="T60" fmla="*/ 1145968 w 1515"/>
              <a:gd name="T61" fmla="*/ 1452813 h 912"/>
              <a:gd name="T62" fmla="*/ 782219 w 1515"/>
              <a:gd name="T63" fmla="*/ 1637632 h 912"/>
              <a:gd name="T64" fmla="*/ 655069 w 1515"/>
              <a:gd name="T65" fmla="*/ 1637632 h 912"/>
              <a:gd name="T66" fmla="*/ 692087 w 1515"/>
              <a:gd name="T67" fmla="*/ 1506621 h 912"/>
              <a:gd name="T68" fmla="*/ 637364 w 1515"/>
              <a:gd name="T69" fmla="*/ 1637632 h 91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15"/>
              <a:gd name="T106" fmla="*/ 0 h 912"/>
              <a:gd name="T107" fmla="*/ 1515 w 1515"/>
              <a:gd name="T108" fmla="*/ 912 h 91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15" h="912">
                <a:moveTo>
                  <a:pt x="509" y="689"/>
                </a:moveTo>
                <a:cubicBezTo>
                  <a:pt x="388" y="696"/>
                  <a:pt x="292" y="698"/>
                  <a:pt x="181" y="734"/>
                </a:cubicBezTo>
                <a:cubicBezTo>
                  <a:pt x="174" y="745"/>
                  <a:pt x="168" y="758"/>
                  <a:pt x="159" y="768"/>
                </a:cubicBezTo>
                <a:cubicBezTo>
                  <a:pt x="149" y="778"/>
                  <a:pt x="125" y="791"/>
                  <a:pt x="125" y="791"/>
                </a:cubicBezTo>
                <a:cubicBezTo>
                  <a:pt x="129" y="749"/>
                  <a:pt x="130" y="707"/>
                  <a:pt x="136" y="666"/>
                </a:cubicBezTo>
                <a:cubicBezTo>
                  <a:pt x="153" y="546"/>
                  <a:pt x="470" y="587"/>
                  <a:pt x="475" y="587"/>
                </a:cubicBezTo>
                <a:cubicBezTo>
                  <a:pt x="408" y="487"/>
                  <a:pt x="497" y="605"/>
                  <a:pt x="419" y="542"/>
                </a:cubicBezTo>
                <a:cubicBezTo>
                  <a:pt x="408" y="533"/>
                  <a:pt x="406" y="518"/>
                  <a:pt x="396" y="508"/>
                </a:cubicBezTo>
                <a:cubicBezTo>
                  <a:pt x="361" y="474"/>
                  <a:pt x="295" y="444"/>
                  <a:pt x="249" y="429"/>
                </a:cubicBezTo>
                <a:cubicBezTo>
                  <a:pt x="168" y="438"/>
                  <a:pt x="141" y="434"/>
                  <a:pt x="80" y="474"/>
                </a:cubicBezTo>
                <a:cubicBezTo>
                  <a:pt x="65" y="497"/>
                  <a:pt x="50" y="519"/>
                  <a:pt x="35" y="542"/>
                </a:cubicBezTo>
                <a:cubicBezTo>
                  <a:pt x="5" y="587"/>
                  <a:pt x="0" y="584"/>
                  <a:pt x="46" y="553"/>
                </a:cubicBezTo>
                <a:cubicBezTo>
                  <a:pt x="56" y="416"/>
                  <a:pt x="45" y="338"/>
                  <a:pt x="181" y="305"/>
                </a:cubicBezTo>
                <a:cubicBezTo>
                  <a:pt x="226" y="309"/>
                  <a:pt x="272" y="309"/>
                  <a:pt x="317" y="316"/>
                </a:cubicBezTo>
                <a:cubicBezTo>
                  <a:pt x="341" y="320"/>
                  <a:pt x="362" y="331"/>
                  <a:pt x="385" y="339"/>
                </a:cubicBezTo>
                <a:cubicBezTo>
                  <a:pt x="396" y="343"/>
                  <a:pt x="419" y="350"/>
                  <a:pt x="419" y="350"/>
                </a:cubicBezTo>
                <a:cubicBezTo>
                  <a:pt x="452" y="373"/>
                  <a:pt x="465" y="377"/>
                  <a:pt x="486" y="418"/>
                </a:cubicBezTo>
                <a:cubicBezTo>
                  <a:pt x="497" y="439"/>
                  <a:pt x="509" y="486"/>
                  <a:pt x="509" y="486"/>
                </a:cubicBezTo>
                <a:cubicBezTo>
                  <a:pt x="514" y="429"/>
                  <a:pt x="516" y="263"/>
                  <a:pt x="543" y="203"/>
                </a:cubicBezTo>
                <a:cubicBezTo>
                  <a:pt x="556" y="173"/>
                  <a:pt x="606" y="131"/>
                  <a:pt x="633" y="113"/>
                </a:cubicBezTo>
                <a:cubicBezTo>
                  <a:pt x="659" y="74"/>
                  <a:pt x="679" y="60"/>
                  <a:pt x="723" y="45"/>
                </a:cubicBezTo>
                <a:cubicBezTo>
                  <a:pt x="706" y="97"/>
                  <a:pt x="673" y="139"/>
                  <a:pt x="656" y="192"/>
                </a:cubicBezTo>
                <a:cubicBezTo>
                  <a:pt x="660" y="256"/>
                  <a:pt x="655" y="321"/>
                  <a:pt x="667" y="384"/>
                </a:cubicBezTo>
                <a:cubicBezTo>
                  <a:pt x="672" y="410"/>
                  <a:pt x="668" y="330"/>
                  <a:pt x="678" y="305"/>
                </a:cubicBezTo>
                <a:cubicBezTo>
                  <a:pt x="686" y="286"/>
                  <a:pt x="729" y="259"/>
                  <a:pt x="746" y="248"/>
                </a:cubicBezTo>
                <a:cubicBezTo>
                  <a:pt x="724" y="317"/>
                  <a:pt x="740" y="383"/>
                  <a:pt x="780" y="440"/>
                </a:cubicBezTo>
                <a:cubicBezTo>
                  <a:pt x="795" y="353"/>
                  <a:pt x="799" y="276"/>
                  <a:pt x="848" y="203"/>
                </a:cubicBezTo>
                <a:cubicBezTo>
                  <a:pt x="864" y="108"/>
                  <a:pt x="865" y="105"/>
                  <a:pt x="938" y="45"/>
                </a:cubicBezTo>
                <a:cubicBezTo>
                  <a:pt x="948" y="36"/>
                  <a:pt x="960" y="28"/>
                  <a:pt x="972" y="23"/>
                </a:cubicBezTo>
                <a:cubicBezTo>
                  <a:pt x="994" y="13"/>
                  <a:pt x="1040" y="0"/>
                  <a:pt x="1040" y="0"/>
                </a:cubicBezTo>
                <a:cubicBezTo>
                  <a:pt x="1085" y="4"/>
                  <a:pt x="1130" y="6"/>
                  <a:pt x="1175" y="11"/>
                </a:cubicBezTo>
                <a:cubicBezTo>
                  <a:pt x="1198" y="14"/>
                  <a:pt x="1227" y="7"/>
                  <a:pt x="1243" y="23"/>
                </a:cubicBezTo>
                <a:cubicBezTo>
                  <a:pt x="1253" y="33"/>
                  <a:pt x="1222" y="40"/>
                  <a:pt x="1209" y="45"/>
                </a:cubicBezTo>
                <a:cubicBezTo>
                  <a:pt x="1159" y="63"/>
                  <a:pt x="1130" y="61"/>
                  <a:pt x="1085" y="90"/>
                </a:cubicBezTo>
                <a:cubicBezTo>
                  <a:pt x="1071" y="133"/>
                  <a:pt x="1042" y="155"/>
                  <a:pt x="1017" y="192"/>
                </a:cubicBezTo>
                <a:cubicBezTo>
                  <a:pt x="988" y="339"/>
                  <a:pt x="1028" y="131"/>
                  <a:pt x="995" y="339"/>
                </a:cubicBezTo>
                <a:cubicBezTo>
                  <a:pt x="992" y="358"/>
                  <a:pt x="974" y="378"/>
                  <a:pt x="983" y="395"/>
                </a:cubicBezTo>
                <a:cubicBezTo>
                  <a:pt x="989" y="407"/>
                  <a:pt x="996" y="370"/>
                  <a:pt x="1006" y="361"/>
                </a:cubicBezTo>
                <a:cubicBezTo>
                  <a:pt x="1067" y="307"/>
                  <a:pt x="1064" y="312"/>
                  <a:pt x="1119" y="294"/>
                </a:cubicBezTo>
                <a:cubicBezTo>
                  <a:pt x="1172" y="298"/>
                  <a:pt x="1225" y="299"/>
                  <a:pt x="1277" y="305"/>
                </a:cubicBezTo>
                <a:cubicBezTo>
                  <a:pt x="1314" y="309"/>
                  <a:pt x="1343" y="338"/>
                  <a:pt x="1379" y="350"/>
                </a:cubicBezTo>
                <a:cubicBezTo>
                  <a:pt x="1390" y="361"/>
                  <a:pt x="1399" y="375"/>
                  <a:pt x="1412" y="384"/>
                </a:cubicBezTo>
                <a:cubicBezTo>
                  <a:pt x="1422" y="391"/>
                  <a:pt x="1437" y="387"/>
                  <a:pt x="1446" y="395"/>
                </a:cubicBezTo>
                <a:cubicBezTo>
                  <a:pt x="1455" y="403"/>
                  <a:pt x="1453" y="418"/>
                  <a:pt x="1458" y="429"/>
                </a:cubicBezTo>
                <a:cubicBezTo>
                  <a:pt x="1480" y="474"/>
                  <a:pt x="1498" y="517"/>
                  <a:pt x="1514" y="565"/>
                </a:cubicBezTo>
                <a:cubicBezTo>
                  <a:pt x="1515" y="567"/>
                  <a:pt x="1440" y="545"/>
                  <a:pt x="1435" y="542"/>
                </a:cubicBezTo>
                <a:cubicBezTo>
                  <a:pt x="1318" y="478"/>
                  <a:pt x="1410" y="511"/>
                  <a:pt x="1333" y="486"/>
                </a:cubicBezTo>
                <a:cubicBezTo>
                  <a:pt x="1260" y="436"/>
                  <a:pt x="1187" y="466"/>
                  <a:pt x="1119" y="508"/>
                </a:cubicBezTo>
                <a:cubicBezTo>
                  <a:pt x="1055" y="603"/>
                  <a:pt x="1141" y="485"/>
                  <a:pt x="1062" y="565"/>
                </a:cubicBezTo>
                <a:cubicBezTo>
                  <a:pt x="991" y="637"/>
                  <a:pt x="1093" y="565"/>
                  <a:pt x="1006" y="621"/>
                </a:cubicBezTo>
                <a:cubicBezTo>
                  <a:pt x="1006" y="621"/>
                  <a:pt x="1029" y="598"/>
                  <a:pt x="1040" y="587"/>
                </a:cubicBezTo>
                <a:cubicBezTo>
                  <a:pt x="1319" y="602"/>
                  <a:pt x="1204" y="586"/>
                  <a:pt x="1367" y="644"/>
                </a:cubicBezTo>
                <a:cubicBezTo>
                  <a:pt x="1434" y="695"/>
                  <a:pt x="1441" y="693"/>
                  <a:pt x="1491" y="768"/>
                </a:cubicBezTo>
                <a:cubicBezTo>
                  <a:pt x="1504" y="788"/>
                  <a:pt x="1514" y="836"/>
                  <a:pt x="1514" y="836"/>
                </a:cubicBezTo>
                <a:cubicBezTo>
                  <a:pt x="1509" y="858"/>
                  <a:pt x="1511" y="912"/>
                  <a:pt x="1469" y="870"/>
                </a:cubicBezTo>
                <a:cubicBezTo>
                  <a:pt x="1452" y="853"/>
                  <a:pt x="1429" y="772"/>
                  <a:pt x="1424" y="757"/>
                </a:cubicBezTo>
                <a:cubicBezTo>
                  <a:pt x="1419" y="742"/>
                  <a:pt x="1404" y="731"/>
                  <a:pt x="1390" y="723"/>
                </a:cubicBezTo>
                <a:cubicBezTo>
                  <a:pt x="1337" y="693"/>
                  <a:pt x="1258" y="679"/>
                  <a:pt x="1198" y="666"/>
                </a:cubicBezTo>
                <a:cubicBezTo>
                  <a:pt x="1117" y="673"/>
                  <a:pt x="1048" y="675"/>
                  <a:pt x="972" y="700"/>
                </a:cubicBezTo>
                <a:cubicBezTo>
                  <a:pt x="931" y="696"/>
                  <a:pt x="889" y="698"/>
                  <a:pt x="848" y="689"/>
                </a:cubicBezTo>
                <a:cubicBezTo>
                  <a:pt x="823" y="684"/>
                  <a:pt x="804" y="663"/>
                  <a:pt x="780" y="655"/>
                </a:cubicBezTo>
                <a:cubicBezTo>
                  <a:pt x="762" y="643"/>
                  <a:pt x="737" y="621"/>
                  <a:pt x="712" y="621"/>
                </a:cubicBezTo>
                <a:cubicBezTo>
                  <a:pt x="651" y="621"/>
                  <a:pt x="581" y="662"/>
                  <a:pt x="520" y="678"/>
                </a:cubicBezTo>
                <a:cubicBezTo>
                  <a:pt x="509" y="685"/>
                  <a:pt x="498" y="695"/>
                  <a:pt x="486" y="700"/>
                </a:cubicBezTo>
                <a:cubicBezTo>
                  <a:pt x="472" y="706"/>
                  <a:pt x="441" y="712"/>
                  <a:pt x="441" y="712"/>
                </a:cubicBezTo>
                <a:cubicBezTo>
                  <a:pt x="585" y="663"/>
                  <a:pt x="468" y="700"/>
                  <a:pt x="407" y="700"/>
                </a:cubicBezTo>
                <a:cubicBezTo>
                  <a:pt x="414" y="691"/>
                  <a:pt x="418" y="679"/>
                  <a:pt x="427" y="672"/>
                </a:cubicBezTo>
                <a:cubicBezTo>
                  <a:pt x="461" y="645"/>
                  <a:pt x="489" y="663"/>
                  <a:pt x="430" y="644"/>
                </a:cubicBezTo>
                <a:cubicBezTo>
                  <a:pt x="415" y="648"/>
                  <a:pt x="398" y="646"/>
                  <a:pt x="385" y="655"/>
                </a:cubicBezTo>
                <a:cubicBezTo>
                  <a:pt x="345" y="681"/>
                  <a:pt x="358" y="700"/>
                  <a:pt x="396" y="700"/>
                </a:cubicBezTo>
                <a:cubicBezTo>
                  <a:pt x="434" y="700"/>
                  <a:pt x="471" y="693"/>
                  <a:pt x="509" y="689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5" name="Freeform 199"/>
          <p:cNvSpPr>
            <a:spLocks/>
          </p:cNvSpPr>
          <p:nvPr/>
        </p:nvSpPr>
        <p:spPr bwMode="auto">
          <a:xfrm>
            <a:off x="2819400" y="4343400"/>
            <a:ext cx="2133600" cy="1143000"/>
          </a:xfrm>
          <a:custGeom>
            <a:avLst/>
            <a:gdLst>
              <a:gd name="T0" fmla="*/ 222311 w 2169"/>
              <a:gd name="T1" fmla="*/ 980941 h 1065"/>
              <a:gd name="T2" fmla="*/ 33445 w 2169"/>
              <a:gd name="T3" fmla="*/ 1138707 h 1065"/>
              <a:gd name="T4" fmla="*/ 144601 w 2169"/>
              <a:gd name="T5" fmla="*/ 980941 h 1065"/>
              <a:gd name="T6" fmla="*/ 322647 w 2169"/>
              <a:gd name="T7" fmla="*/ 811369 h 1065"/>
              <a:gd name="T8" fmla="*/ 700380 w 2169"/>
              <a:gd name="T9" fmla="*/ 751268 h 1065"/>
              <a:gd name="T10" fmla="*/ 500693 w 2169"/>
              <a:gd name="T11" fmla="*/ 472225 h 1065"/>
              <a:gd name="T12" fmla="*/ 222311 w 2169"/>
              <a:gd name="T13" fmla="*/ 496910 h 1065"/>
              <a:gd name="T14" fmla="*/ 100335 w 2169"/>
              <a:gd name="T15" fmla="*/ 641797 h 1065"/>
              <a:gd name="T16" fmla="*/ 11804 w 2169"/>
              <a:gd name="T17" fmla="*/ 920839 h 1065"/>
              <a:gd name="T18" fmla="*/ 89515 w 2169"/>
              <a:gd name="T19" fmla="*/ 593501 h 1065"/>
              <a:gd name="T20" fmla="*/ 322647 w 2169"/>
              <a:gd name="T21" fmla="*/ 314459 h 1065"/>
              <a:gd name="T22" fmla="*/ 833176 w 2169"/>
              <a:gd name="T23" fmla="*/ 327338 h 1065"/>
              <a:gd name="T24" fmla="*/ 933511 w 2169"/>
              <a:gd name="T25" fmla="*/ 423930 h 1065"/>
              <a:gd name="T26" fmla="*/ 778090 w 2169"/>
              <a:gd name="T27" fmla="*/ 108397 h 1065"/>
              <a:gd name="T28" fmla="*/ 855801 w 2169"/>
              <a:gd name="T29" fmla="*/ 121276 h 1065"/>
              <a:gd name="T30" fmla="*/ 933511 w 2169"/>
              <a:gd name="T31" fmla="*/ 181377 h 1065"/>
              <a:gd name="T32" fmla="*/ 1011222 w 2169"/>
              <a:gd name="T33" fmla="*/ 277969 h 1065"/>
              <a:gd name="T34" fmla="*/ 1067292 w 2169"/>
              <a:gd name="T35" fmla="*/ 423930 h 1065"/>
              <a:gd name="T36" fmla="*/ 1233534 w 2169"/>
              <a:gd name="T37" fmla="*/ 242552 h 1065"/>
              <a:gd name="T38" fmla="*/ 1810953 w 2169"/>
              <a:gd name="T39" fmla="*/ 0 h 1065"/>
              <a:gd name="T40" fmla="*/ 1877843 w 2169"/>
              <a:gd name="T41" fmla="*/ 48296 h 1065"/>
              <a:gd name="T42" fmla="*/ 1777508 w 2169"/>
              <a:gd name="T43" fmla="*/ 84786 h 1065"/>
              <a:gd name="T44" fmla="*/ 1655532 w 2169"/>
              <a:gd name="T45" fmla="*/ 181377 h 1065"/>
              <a:gd name="T46" fmla="*/ 1445025 w 2169"/>
              <a:gd name="T47" fmla="*/ 362755 h 1065"/>
              <a:gd name="T48" fmla="*/ 1222713 w 2169"/>
              <a:gd name="T49" fmla="*/ 654676 h 1065"/>
              <a:gd name="T50" fmla="*/ 1256158 w 2169"/>
              <a:gd name="T51" fmla="*/ 678287 h 1065"/>
              <a:gd name="T52" fmla="*/ 1355510 w 2169"/>
              <a:gd name="T53" fmla="*/ 533400 h 1065"/>
              <a:gd name="T54" fmla="*/ 1455845 w 2169"/>
              <a:gd name="T55" fmla="*/ 496910 h 1065"/>
              <a:gd name="T56" fmla="*/ 2033265 w 2169"/>
              <a:gd name="T57" fmla="*/ 702972 h 1065"/>
              <a:gd name="T58" fmla="*/ 2100155 w 2169"/>
              <a:gd name="T59" fmla="*/ 847859 h 1065"/>
              <a:gd name="T60" fmla="*/ 2122780 w 2169"/>
              <a:gd name="T61" fmla="*/ 920839 h 1065"/>
              <a:gd name="T62" fmla="*/ 1988999 w 2169"/>
              <a:gd name="T63" fmla="*/ 860738 h 1065"/>
              <a:gd name="T64" fmla="*/ 1877843 w 2169"/>
              <a:gd name="T65" fmla="*/ 739462 h 1065"/>
              <a:gd name="T66" fmla="*/ 1755867 w 2169"/>
              <a:gd name="T67" fmla="*/ 654676 h 1065"/>
              <a:gd name="T68" fmla="*/ 1256158 w 2169"/>
              <a:gd name="T69" fmla="*/ 799563 h 1065"/>
              <a:gd name="T70" fmla="*/ 1722422 w 2169"/>
              <a:gd name="T71" fmla="*/ 896155 h 1065"/>
              <a:gd name="T72" fmla="*/ 1888664 w 2169"/>
              <a:gd name="T73" fmla="*/ 980941 h 1065"/>
              <a:gd name="T74" fmla="*/ 1911289 w 2169"/>
              <a:gd name="T75" fmla="*/ 1053921 h 1065"/>
              <a:gd name="T76" fmla="*/ 1577821 w 2169"/>
              <a:gd name="T77" fmla="*/ 920839 h 1065"/>
              <a:gd name="T78" fmla="*/ 1022043 w 2169"/>
              <a:gd name="T79" fmla="*/ 932645 h 1065"/>
              <a:gd name="T80" fmla="*/ 944332 w 2169"/>
              <a:gd name="T81" fmla="*/ 1030310 h 1065"/>
              <a:gd name="T82" fmla="*/ 855801 w 2169"/>
              <a:gd name="T83" fmla="*/ 896155 h 1065"/>
              <a:gd name="T84" fmla="*/ 778090 w 2169"/>
              <a:gd name="T85" fmla="*/ 957330 h 1065"/>
              <a:gd name="T86" fmla="*/ 689559 w 2169"/>
              <a:gd name="T87" fmla="*/ 932645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6" name="Freeform 200"/>
          <p:cNvSpPr>
            <a:spLocks/>
          </p:cNvSpPr>
          <p:nvPr/>
        </p:nvSpPr>
        <p:spPr bwMode="auto">
          <a:xfrm>
            <a:off x="7010400" y="3886200"/>
            <a:ext cx="2133600" cy="1524000"/>
          </a:xfrm>
          <a:custGeom>
            <a:avLst/>
            <a:gdLst>
              <a:gd name="T0" fmla="*/ 222311 w 2169"/>
              <a:gd name="T1" fmla="*/ 1307921 h 1065"/>
              <a:gd name="T2" fmla="*/ 33445 w 2169"/>
              <a:gd name="T3" fmla="*/ 1518276 h 1065"/>
              <a:gd name="T4" fmla="*/ 144601 w 2169"/>
              <a:gd name="T5" fmla="*/ 1307921 h 1065"/>
              <a:gd name="T6" fmla="*/ 322647 w 2169"/>
              <a:gd name="T7" fmla="*/ 1081825 h 1065"/>
              <a:gd name="T8" fmla="*/ 700380 w 2169"/>
              <a:gd name="T9" fmla="*/ 1001690 h 1065"/>
              <a:gd name="T10" fmla="*/ 500693 w 2169"/>
              <a:gd name="T11" fmla="*/ 629634 h 1065"/>
              <a:gd name="T12" fmla="*/ 222311 w 2169"/>
              <a:gd name="T13" fmla="*/ 662546 h 1065"/>
              <a:gd name="T14" fmla="*/ 100335 w 2169"/>
              <a:gd name="T15" fmla="*/ 855730 h 1065"/>
              <a:gd name="T16" fmla="*/ 11804 w 2169"/>
              <a:gd name="T17" fmla="*/ 1227786 h 1065"/>
              <a:gd name="T18" fmla="*/ 89515 w 2169"/>
              <a:gd name="T19" fmla="*/ 791335 h 1065"/>
              <a:gd name="T20" fmla="*/ 322647 w 2169"/>
              <a:gd name="T21" fmla="*/ 419279 h 1065"/>
              <a:gd name="T22" fmla="*/ 833176 w 2169"/>
              <a:gd name="T23" fmla="*/ 436451 h 1065"/>
              <a:gd name="T24" fmla="*/ 933511 w 2169"/>
              <a:gd name="T25" fmla="*/ 565239 h 1065"/>
              <a:gd name="T26" fmla="*/ 778090 w 2169"/>
              <a:gd name="T27" fmla="*/ 144530 h 1065"/>
              <a:gd name="T28" fmla="*/ 855801 w 2169"/>
              <a:gd name="T29" fmla="*/ 161701 h 1065"/>
              <a:gd name="T30" fmla="*/ 933511 w 2169"/>
              <a:gd name="T31" fmla="*/ 241837 h 1065"/>
              <a:gd name="T32" fmla="*/ 1011222 w 2169"/>
              <a:gd name="T33" fmla="*/ 370625 h 1065"/>
              <a:gd name="T34" fmla="*/ 1067292 w 2169"/>
              <a:gd name="T35" fmla="*/ 565239 h 1065"/>
              <a:gd name="T36" fmla="*/ 1233534 w 2169"/>
              <a:gd name="T37" fmla="*/ 323403 h 1065"/>
              <a:gd name="T38" fmla="*/ 1810953 w 2169"/>
              <a:gd name="T39" fmla="*/ 0 h 1065"/>
              <a:gd name="T40" fmla="*/ 1877843 w 2169"/>
              <a:gd name="T41" fmla="*/ 64394 h 1065"/>
              <a:gd name="T42" fmla="*/ 1777508 w 2169"/>
              <a:gd name="T43" fmla="*/ 113048 h 1065"/>
              <a:gd name="T44" fmla="*/ 1655532 w 2169"/>
              <a:gd name="T45" fmla="*/ 241837 h 1065"/>
              <a:gd name="T46" fmla="*/ 1445025 w 2169"/>
              <a:gd name="T47" fmla="*/ 483673 h 1065"/>
              <a:gd name="T48" fmla="*/ 1222713 w 2169"/>
              <a:gd name="T49" fmla="*/ 872901 h 1065"/>
              <a:gd name="T50" fmla="*/ 1256158 w 2169"/>
              <a:gd name="T51" fmla="*/ 904383 h 1065"/>
              <a:gd name="T52" fmla="*/ 1355510 w 2169"/>
              <a:gd name="T53" fmla="*/ 711200 h 1065"/>
              <a:gd name="T54" fmla="*/ 1455845 w 2169"/>
              <a:gd name="T55" fmla="*/ 662546 h 1065"/>
              <a:gd name="T56" fmla="*/ 2033265 w 2169"/>
              <a:gd name="T57" fmla="*/ 937296 h 1065"/>
              <a:gd name="T58" fmla="*/ 2100155 w 2169"/>
              <a:gd name="T59" fmla="*/ 1130479 h 1065"/>
              <a:gd name="T60" fmla="*/ 2122780 w 2169"/>
              <a:gd name="T61" fmla="*/ 1227786 h 1065"/>
              <a:gd name="T62" fmla="*/ 1988999 w 2169"/>
              <a:gd name="T63" fmla="*/ 1147651 h 1065"/>
              <a:gd name="T64" fmla="*/ 1877843 w 2169"/>
              <a:gd name="T65" fmla="*/ 985949 h 1065"/>
              <a:gd name="T66" fmla="*/ 1755867 w 2169"/>
              <a:gd name="T67" fmla="*/ 872901 h 1065"/>
              <a:gd name="T68" fmla="*/ 1256158 w 2169"/>
              <a:gd name="T69" fmla="*/ 1066085 h 1065"/>
              <a:gd name="T70" fmla="*/ 1722422 w 2169"/>
              <a:gd name="T71" fmla="*/ 1194873 h 1065"/>
              <a:gd name="T72" fmla="*/ 1888664 w 2169"/>
              <a:gd name="T73" fmla="*/ 1307921 h 1065"/>
              <a:gd name="T74" fmla="*/ 1911289 w 2169"/>
              <a:gd name="T75" fmla="*/ 1405228 h 1065"/>
              <a:gd name="T76" fmla="*/ 1577821 w 2169"/>
              <a:gd name="T77" fmla="*/ 1227786 h 1065"/>
              <a:gd name="T78" fmla="*/ 1022043 w 2169"/>
              <a:gd name="T79" fmla="*/ 1243527 h 1065"/>
              <a:gd name="T80" fmla="*/ 944332 w 2169"/>
              <a:gd name="T81" fmla="*/ 1373746 h 1065"/>
              <a:gd name="T82" fmla="*/ 855801 w 2169"/>
              <a:gd name="T83" fmla="*/ 1194873 h 1065"/>
              <a:gd name="T84" fmla="*/ 778090 w 2169"/>
              <a:gd name="T85" fmla="*/ 1276439 h 1065"/>
              <a:gd name="T86" fmla="*/ 689559 w 2169"/>
              <a:gd name="T87" fmla="*/ 1243527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7" name="Freeform 201"/>
          <p:cNvSpPr>
            <a:spLocks/>
          </p:cNvSpPr>
          <p:nvPr/>
        </p:nvSpPr>
        <p:spPr bwMode="auto">
          <a:xfrm>
            <a:off x="5791200" y="5715000"/>
            <a:ext cx="2133600" cy="1143000"/>
          </a:xfrm>
          <a:custGeom>
            <a:avLst/>
            <a:gdLst>
              <a:gd name="T0" fmla="*/ 222311 w 2169"/>
              <a:gd name="T1" fmla="*/ 980941 h 1065"/>
              <a:gd name="T2" fmla="*/ 33445 w 2169"/>
              <a:gd name="T3" fmla="*/ 1138707 h 1065"/>
              <a:gd name="T4" fmla="*/ 144601 w 2169"/>
              <a:gd name="T5" fmla="*/ 980941 h 1065"/>
              <a:gd name="T6" fmla="*/ 322647 w 2169"/>
              <a:gd name="T7" fmla="*/ 811369 h 1065"/>
              <a:gd name="T8" fmla="*/ 700380 w 2169"/>
              <a:gd name="T9" fmla="*/ 751268 h 1065"/>
              <a:gd name="T10" fmla="*/ 500693 w 2169"/>
              <a:gd name="T11" fmla="*/ 472225 h 1065"/>
              <a:gd name="T12" fmla="*/ 222311 w 2169"/>
              <a:gd name="T13" fmla="*/ 496910 h 1065"/>
              <a:gd name="T14" fmla="*/ 100335 w 2169"/>
              <a:gd name="T15" fmla="*/ 641797 h 1065"/>
              <a:gd name="T16" fmla="*/ 11804 w 2169"/>
              <a:gd name="T17" fmla="*/ 920839 h 1065"/>
              <a:gd name="T18" fmla="*/ 89515 w 2169"/>
              <a:gd name="T19" fmla="*/ 593501 h 1065"/>
              <a:gd name="T20" fmla="*/ 322647 w 2169"/>
              <a:gd name="T21" fmla="*/ 314459 h 1065"/>
              <a:gd name="T22" fmla="*/ 833176 w 2169"/>
              <a:gd name="T23" fmla="*/ 327338 h 1065"/>
              <a:gd name="T24" fmla="*/ 933511 w 2169"/>
              <a:gd name="T25" fmla="*/ 423930 h 1065"/>
              <a:gd name="T26" fmla="*/ 778090 w 2169"/>
              <a:gd name="T27" fmla="*/ 108397 h 1065"/>
              <a:gd name="T28" fmla="*/ 855801 w 2169"/>
              <a:gd name="T29" fmla="*/ 121276 h 1065"/>
              <a:gd name="T30" fmla="*/ 933511 w 2169"/>
              <a:gd name="T31" fmla="*/ 181377 h 1065"/>
              <a:gd name="T32" fmla="*/ 1011222 w 2169"/>
              <a:gd name="T33" fmla="*/ 277969 h 1065"/>
              <a:gd name="T34" fmla="*/ 1067292 w 2169"/>
              <a:gd name="T35" fmla="*/ 423930 h 1065"/>
              <a:gd name="T36" fmla="*/ 1233534 w 2169"/>
              <a:gd name="T37" fmla="*/ 242552 h 1065"/>
              <a:gd name="T38" fmla="*/ 1810953 w 2169"/>
              <a:gd name="T39" fmla="*/ 0 h 1065"/>
              <a:gd name="T40" fmla="*/ 1877843 w 2169"/>
              <a:gd name="T41" fmla="*/ 48296 h 1065"/>
              <a:gd name="T42" fmla="*/ 1777508 w 2169"/>
              <a:gd name="T43" fmla="*/ 84786 h 1065"/>
              <a:gd name="T44" fmla="*/ 1655532 w 2169"/>
              <a:gd name="T45" fmla="*/ 181377 h 1065"/>
              <a:gd name="T46" fmla="*/ 1445025 w 2169"/>
              <a:gd name="T47" fmla="*/ 362755 h 1065"/>
              <a:gd name="T48" fmla="*/ 1222713 w 2169"/>
              <a:gd name="T49" fmla="*/ 654676 h 1065"/>
              <a:gd name="T50" fmla="*/ 1256158 w 2169"/>
              <a:gd name="T51" fmla="*/ 678287 h 1065"/>
              <a:gd name="T52" fmla="*/ 1355510 w 2169"/>
              <a:gd name="T53" fmla="*/ 533400 h 1065"/>
              <a:gd name="T54" fmla="*/ 1455845 w 2169"/>
              <a:gd name="T55" fmla="*/ 496910 h 1065"/>
              <a:gd name="T56" fmla="*/ 2033265 w 2169"/>
              <a:gd name="T57" fmla="*/ 702972 h 1065"/>
              <a:gd name="T58" fmla="*/ 2100155 w 2169"/>
              <a:gd name="T59" fmla="*/ 847859 h 1065"/>
              <a:gd name="T60" fmla="*/ 2122780 w 2169"/>
              <a:gd name="T61" fmla="*/ 920839 h 1065"/>
              <a:gd name="T62" fmla="*/ 1988999 w 2169"/>
              <a:gd name="T63" fmla="*/ 860738 h 1065"/>
              <a:gd name="T64" fmla="*/ 1877843 w 2169"/>
              <a:gd name="T65" fmla="*/ 739462 h 1065"/>
              <a:gd name="T66" fmla="*/ 1755867 w 2169"/>
              <a:gd name="T67" fmla="*/ 654676 h 1065"/>
              <a:gd name="T68" fmla="*/ 1256158 w 2169"/>
              <a:gd name="T69" fmla="*/ 799563 h 1065"/>
              <a:gd name="T70" fmla="*/ 1722422 w 2169"/>
              <a:gd name="T71" fmla="*/ 896155 h 1065"/>
              <a:gd name="T72" fmla="*/ 1888664 w 2169"/>
              <a:gd name="T73" fmla="*/ 980941 h 1065"/>
              <a:gd name="T74" fmla="*/ 1911289 w 2169"/>
              <a:gd name="T75" fmla="*/ 1053921 h 1065"/>
              <a:gd name="T76" fmla="*/ 1577821 w 2169"/>
              <a:gd name="T77" fmla="*/ 920839 h 1065"/>
              <a:gd name="T78" fmla="*/ 1022043 w 2169"/>
              <a:gd name="T79" fmla="*/ 932645 h 1065"/>
              <a:gd name="T80" fmla="*/ 944332 w 2169"/>
              <a:gd name="T81" fmla="*/ 1030310 h 1065"/>
              <a:gd name="T82" fmla="*/ 855801 w 2169"/>
              <a:gd name="T83" fmla="*/ 896155 h 1065"/>
              <a:gd name="T84" fmla="*/ 778090 w 2169"/>
              <a:gd name="T85" fmla="*/ 957330 h 1065"/>
              <a:gd name="T86" fmla="*/ 689559 w 2169"/>
              <a:gd name="T87" fmla="*/ 932645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8" name="Freeform 202"/>
          <p:cNvSpPr>
            <a:spLocks/>
          </p:cNvSpPr>
          <p:nvPr/>
        </p:nvSpPr>
        <p:spPr bwMode="auto">
          <a:xfrm>
            <a:off x="7010400" y="3886200"/>
            <a:ext cx="2133600" cy="1524000"/>
          </a:xfrm>
          <a:custGeom>
            <a:avLst/>
            <a:gdLst>
              <a:gd name="T0" fmla="*/ 222311 w 2169"/>
              <a:gd name="T1" fmla="*/ 1307921 h 1065"/>
              <a:gd name="T2" fmla="*/ 33445 w 2169"/>
              <a:gd name="T3" fmla="*/ 1518276 h 1065"/>
              <a:gd name="T4" fmla="*/ 144601 w 2169"/>
              <a:gd name="T5" fmla="*/ 1307921 h 1065"/>
              <a:gd name="T6" fmla="*/ 322647 w 2169"/>
              <a:gd name="T7" fmla="*/ 1081825 h 1065"/>
              <a:gd name="T8" fmla="*/ 700380 w 2169"/>
              <a:gd name="T9" fmla="*/ 1001690 h 1065"/>
              <a:gd name="T10" fmla="*/ 500693 w 2169"/>
              <a:gd name="T11" fmla="*/ 629634 h 1065"/>
              <a:gd name="T12" fmla="*/ 222311 w 2169"/>
              <a:gd name="T13" fmla="*/ 662546 h 1065"/>
              <a:gd name="T14" fmla="*/ 100335 w 2169"/>
              <a:gd name="T15" fmla="*/ 855730 h 1065"/>
              <a:gd name="T16" fmla="*/ 11804 w 2169"/>
              <a:gd name="T17" fmla="*/ 1227786 h 1065"/>
              <a:gd name="T18" fmla="*/ 89515 w 2169"/>
              <a:gd name="T19" fmla="*/ 791335 h 1065"/>
              <a:gd name="T20" fmla="*/ 322647 w 2169"/>
              <a:gd name="T21" fmla="*/ 419279 h 1065"/>
              <a:gd name="T22" fmla="*/ 833176 w 2169"/>
              <a:gd name="T23" fmla="*/ 436451 h 1065"/>
              <a:gd name="T24" fmla="*/ 933511 w 2169"/>
              <a:gd name="T25" fmla="*/ 565239 h 1065"/>
              <a:gd name="T26" fmla="*/ 778090 w 2169"/>
              <a:gd name="T27" fmla="*/ 144530 h 1065"/>
              <a:gd name="T28" fmla="*/ 855801 w 2169"/>
              <a:gd name="T29" fmla="*/ 161701 h 1065"/>
              <a:gd name="T30" fmla="*/ 933511 w 2169"/>
              <a:gd name="T31" fmla="*/ 241837 h 1065"/>
              <a:gd name="T32" fmla="*/ 1011222 w 2169"/>
              <a:gd name="T33" fmla="*/ 370625 h 1065"/>
              <a:gd name="T34" fmla="*/ 1067292 w 2169"/>
              <a:gd name="T35" fmla="*/ 565239 h 1065"/>
              <a:gd name="T36" fmla="*/ 1233534 w 2169"/>
              <a:gd name="T37" fmla="*/ 323403 h 1065"/>
              <a:gd name="T38" fmla="*/ 1810953 w 2169"/>
              <a:gd name="T39" fmla="*/ 0 h 1065"/>
              <a:gd name="T40" fmla="*/ 1877843 w 2169"/>
              <a:gd name="T41" fmla="*/ 64394 h 1065"/>
              <a:gd name="T42" fmla="*/ 1777508 w 2169"/>
              <a:gd name="T43" fmla="*/ 113048 h 1065"/>
              <a:gd name="T44" fmla="*/ 1655532 w 2169"/>
              <a:gd name="T45" fmla="*/ 241837 h 1065"/>
              <a:gd name="T46" fmla="*/ 1445025 w 2169"/>
              <a:gd name="T47" fmla="*/ 483673 h 1065"/>
              <a:gd name="T48" fmla="*/ 1222713 w 2169"/>
              <a:gd name="T49" fmla="*/ 872901 h 1065"/>
              <a:gd name="T50" fmla="*/ 1256158 w 2169"/>
              <a:gd name="T51" fmla="*/ 904383 h 1065"/>
              <a:gd name="T52" fmla="*/ 1355510 w 2169"/>
              <a:gd name="T53" fmla="*/ 711200 h 1065"/>
              <a:gd name="T54" fmla="*/ 1455845 w 2169"/>
              <a:gd name="T55" fmla="*/ 662546 h 1065"/>
              <a:gd name="T56" fmla="*/ 2033265 w 2169"/>
              <a:gd name="T57" fmla="*/ 937296 h 1065"/>
              <a:gd name="T58" fmla="*/ 2100155 w 2169"/>
              <a:gd name="T59" fmla="*/ 1130479 h 1065"/>
              <a:gd name="T60" fmla="*/ 2122780 w 2169"/>
              <a:gd name="T61" fmla="*/ 1227786 h 1065"/>
              <a:gd name="T62" fmla="*/ 1988999 w 2169"/>
              <a:gd name="T63" fmla="*/ 1147651 h 1065"/>
              <a:gd name="T64" fmla="*/ 1877843 w 2169"/>
              <a:gd name="T65" fmla="*/ 985949 h 1065"/>
              <a:gd name="T66" fmla="*/ 1755867 w 2169"/>
              <a:gd name="T67" fmla="*/ 872901 h 1065"/>
              <a:gd name="T68" fmla="*/ 1256158 w 2169"/>
              <a:gd name="T69" fmla="*/ 1066085 h 1065"/>
              <a:gd name="T70" fmla="*/ 1722422 w 2169"/>
              <a:gd name="T71" fmla="*/ 1194873 h 1065"/>
              <a:gd name="T72" fmla="*/ 1888664 w 2169"/>
              <a:gd name="T73" fmla="*/ 1307921 h 1065"/>
              <a:gd name="T74" fmla="*/ 1911289 w 2169"/>
              <a:gd name="T75" fmla="*/ 1405228 h 1065"/>
              <a:gd name="T76" fmla="*/ 1577821 w 2169"/>
              <a:gd name="T77" fmla="*/ 1227786 h 1065"/>
              <a:gd name="T78" fmla="*/ 1022043 w 2169"/>
              <a:gd name="T79" fmla="*/ 1243527 h 1065"/>
              <a:gd name="T80" fmla="*/ 944332 w 2169"/>
              <a:gd name="T81" fmla="*/ 1373746 h 1065"/>
              <a:gd name="T82" fmla="*/ 855801 w 2169"/>
              <a:gd name="T83" fmla="*/ 1194873 h 1065"/>
              <a:gd name="T84" fmla="*/ 778090 w 2169"/>
              <a:gd name="T85" fmla="*/ 1276439 h 1065"/>
              <a:gd name="T86" fmla="*/ 689559 w 2169"/>
              <a:gd name="T87" fmla="*/ 1243527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9" name="Freeform 203"/>
          <p:cNvSpPr>
            <a:spLocks/>
          </p:cNvSpPr>
          <p:nvPr/>
        </p:nvSpPr>
        <p:spPr bwMode="auto">
          <a:xfrm>
            <a:off x="5791200" y="5715000"/>
            <a:ext cx="2133600" cy="1143000"/>
          </a:xfrm>
          <a:custGeom>
            <a:avLst/>
            <a:gdLst>
              <a:gd name="T0" fmla="*/ 222311 w 2169"/>
              <a:gd name="T1" fmla="*/ 980941 h 1065"/>
              <a:gd name="T2" fmla="*/ 33445 w 2169"/>
              <a:gd name="T3" fmla="*/ 1138707 h 1065"/>
              <a:gd name="T4" fmla="*/ 144601 w 2169"/>
              <a:gd name="T5" fmla="*/ 980941 h 1065"/>
              <a:gd name="T6" fmla="*/ 322647 w 2169"/>
              <a:gd name="T7" fmla="*/ 811369 h 1065"/>
              <a:gd name="T8" fmla="*/ 700380 w 2169"/>
              <a:gd name="T9" fmla="*/ 751268 h 1065"/>
              <a:gd name="T10" fmla="*/ 500693 w 2169"/>
              <a:gd name="T11" fmla="*/ 472225 h 1065"/>
              <a:gd name="T12" fmla="*/ 222311 w 2169"/>
              <a:gd name="T13" fmla="*/ 496910 h 1065"/>
              <a:gd name="T14" fmla="*/ 100335 w 2169"/>
              <a:gd name="T15" fmla="*/ 641797 h 1065"/>
              <a:gd name="T16" fmla="*/ 11804 w 2169"/>
              <a:gd name="T17" fmla="*/ 920839 h 1065"/>
              <a:gd name="T18" fmla="*/ 89515 w 2169"/>
              <a:gd name="T19" fmla="*/ 593501 h 1065"/>
              <a:gd name="T20" fmla="*/ 322647 w 2169"/>
              <a:gd name="T21" fmla="*/ 314459 h 1065"/>
              <a:gd name="T22" fmla="*/ 833176 w 2169"/>
              <a:gd name="T23" fmla="*/ 327338 h 1065"/>
              <a:gd name="T24" fmla="*/ 933511 w 2169"/>
              <a:gd name="T25" fmla="*/ 423930 h 1065"/>
              <a:gd name="T26" fmla="*/ 778090 w 2169"/>
              <a:gd name="T27" fmla="*/ 108397 h 1065"/>
              <a:gd name="T28" fmla="*/ 855801 w 2169"/>
              <a:gd name="T29" fmla="*/ 121276 h 1065"/>
              <a:gd name="T30" fmla="*/ 933511 w 2169"/>
              <a:gd name="T31" fmla="*/ 181377 h 1065"/>
              <a:gd name="T32" fmla="*/ 1011222 w 2169"/>
              <a:gd name="T33" fmla="*/ 277969 h 1065"/>
              <a:gd name="T34" fmla="*/ 1067292 w 2169"/>
              <a:gd name="T35" fmla="*/ 423930 h 1065"/>
              <a:gd name="T36" fmla="*/ 1233534 w 2169"/>
              <a:gd name="T37" fmla="*/ 242552 h 1065"/>
              <a:gd name="T38" fmla="*/ 1810953 w 2169"/>
              <a:gd name="T39" fmla="*/ 0 h 1065"/>
              <a:gd name="T40" fmla="*/ 1877843 w 2169"/>
              <a:gd name="T41" fmla="*/ 48296 h 1065"/>
              <a:gd name="T42" fmla="*/ 1777508 w 2169"/>
              <a:gd name="T43" fmla="*/ 84786 h 1065"/>
              <a:gd name="T44" fmla="*/ 1655532 w 2169"/>
              <a:gd name="T45" fmla="*/ 181377 h 1065"/>
              <a:gd name="T46" fmla="*/ 1445025 w 2169"/>
              <a:gd name="T47" fmla="*/ 362755 h 1065"/>
              <a:gd name="T48" fmla="*/ 1222713 w 2169"/>
              <a:gd name="T49" fmla="*/ 654676 h 1065"/>
              <a:gd name="T50" fmla="*/ 1256158 w 2169"/>
              <a:gd name="T51" fmla="*/ 678287 h 1065"/>
              <a:gd name="T52" fmla="*/ 1355510 w 2169"/>
              <a:gd name="T53" fmla="*/ 533400 h 1065"/>
              <a:gd name="T54" fmla="*/ 1455845 w 2169"/>
              <a:gd name="T55" fmla="*/ 496910 h 1065"/>
              <a:gd name="T56" fmla="*/ 2033265 w 2169"/>
              <a:gd name="T57" fmla="*/ 702972 h 1065"/>
              <a:gd name="T58" fmla="*/ 2100155 w 2169"/>
              <a:gd name="T59" fmla="*/ 847859 h 1065"/>
              <a:gd name="T60" fmla="*/ 2122780 w 2169"/>
              <a:gd name="T61" fmla="*/ 920839 h 1065"/>
              <a:gd name="T62" fmla="*/ 1988999 w 2169"/>
              <a:gd name="T63" fmla="*/ 860738 h 1065"/>
              <a:gd name="T64" fmla="*/ 1877843 w 2169"/>
              <a:gd name="T65" fmla="*/ 739462 h 1065"/>
              <a:gd name="T66" fmla="*/ 1755867 w 2169"/>
              <a:gd name="T67" fmla="*/ 654676 h 1065"/>
              <a:gd name="T68" fmla="*/ 1256158 w 2169"/>
              <a:gd name="T69" fmla="*/ 799563 h 1065"/>
              <a:gd name="T70" fmla="*/ 1722422 w 2169"/>
              <a:gd name="T71" fmla="*/ 896155 h 1065"/>
              <a:gd name="T72" fmla="*/ 1888664 w 2169"/>
              <a:gd name="T73" fmla="*/ 980941 h 1065"/>
              <a:gd name="T74" fmla="*/ 1911289 w 2169"/>
              <a:gd name="T75" fmla="*/ 1053921 h 1065"/>
              <a:gd name="T76" fmla="*/ 1577821 w 2169"/>
              <a:gd name="T77" fmla="*/ 920839 h 1065"/>
              <a:gd name="T78" fmla="*/ 1022043 w 2169"/>
              <a:gd name="T79" fmla="*/ 932645 h 1065"/>
              <a:gd name="T80" fmla="*/ 944332 w 2169"/>
              <a:gd name="T81" fmla="*/ 1030310 h 1065"/>
              <a:gd name="T82" fmla="*/ 855801 w 2169"/>
              <a:gd name="T83" fmla="*/ 896155 h 1065"/>
              <a:gd name="T84" fmla="*/ 778090 w 2169"/>
              <a:gd name="T85" fmla="*/ 957330 h 1065"/>
              <a:gd name="T86" fmla="*/ 689559 w 2169"/>
              <a:gd name="T87" fmla="*/ 932645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0" name="Freeform 204"/>
          <p:cNvSpPr>
            <a:spLocks/>
          </p:cNvSpPr>
          <p:nvPr/>
        </p:nvSpPr>
        <p:spPr bwMode="auto">
          <a:xfrm>
            <a:off x="7010400" y="5715000"/>
            <a:ext cx="2133600" cy="1143000"/>
          </a:xfrm>
          <a:custGeom>
            <a:avLst/>
            <a:gdLst>
              <a:gd name="T0" fmla="*/ 222311 w 2169"/>
              <a:gd name="T1" fmla="*/ 980941 h 1065"/>
              <a:gd name="T2" fmla="*/ 33445 w 2169"/>
              <a:gd name="T3" fmla="*/ 1138707 h 1065"/>
              <a:gd name="T4" fmla="*/ 144601 w 2169"/>
              <a:gd name="T5" fmla="*/ 980941 h 1065"/>
              <a:gd name="T6" fmla="*/ 322647 w 2169"/>
              <a:gd name="T7" fmla="*/ 811369 h 1065"/>
              <a:gd name="T8" fmla="*/ 700380 w 2169"/>
              <a:gd name="T9" fmla="*/ 751268 h 1065"/>
              <a:gd name="T10" fmla="*/ 500693 w 2169"/>
              <a:gd name="T11" fmla="*/ 472225 h 1065"/>
              <a:gd name="T12" fmla="*/ 222311 w 2169"/>
              <a:gd name="T13" fmla="*/ 496910 h 1065"/>
              <a:gd name="T14" fmla="*/ 100335 w 2169"/>
              <a:gd name="T15" fmla="*/ 641797 h 1065"/>
              <a:gd name="T16" fmla="*/ 11804 w 2169"/>
              <a:gd name="T17" fmla="*/ 920839 h 1065"/>
              <a:gd name="T18" fmla="*/ 89515 w 2169"/>
              <a:gd name="T19" fmla="*/ 593501 h 1065"/>
              <a:gd name="T20" fmla="*/ 322647 w 2169"/>
              <a:gd name="T21" fmla="*/ 314459 h 1065"/>
              <a:gd name="T22" fmla="*/ 833176 w 2169"/>
              <a:gd name="T23" fmla="*/ 327338 h 1065"/>
              <a:gd name="T24" fmla="*/ 933511 w 2169"/>
              <a:gd name="T25" fmla="*/ 423930 h 1065"/>
              <a:gd name="T26" fmla="*/ 778090 w 2169"/>
              <a:gd name="T27" fmla="*/ 108397 h 1065"/>
              <a:gd name="T28" fmla="*/ 855801 w 2169"/>
              <a:gd name="T29" fmla="*/ 121276 h 1065"/>
              <a:gd name="T30" fmla="*/ 933511 w 2169"/>
              <a:gd name="T31" fmla="*/ 181377 h 1065"/>
              <a:gd name="T32" fmla="*/ 1011222 w 2169"/>
              <a:gd name="T33" fmla="*/ 277969 h 1065"/>
              <a:gd name="T34" fmla="*/ 1067292 w 2169"/>
              <a:gd name="T35" fmla="*/ 423930 h 1065"/>
              <a:gd name="T36" fmla="*/ 1233534 w 2169"/>
              <a:gd name="T37" fmla="*/ 242552 h 1065"/>
              <a:gd name="T38" fmla="*/ 1810953 w 2169"/>
              <a:gd name="T39" fmla="*/ 0 h 1065"/>
              <a:gd name="T40" fmla="*/ 1877843 w 2169"/>
              <a:gd name="T41" fmla="*/ 48296 h 1065"/>
              <a:gd name="T42" fmla="*/ 1777508 w 2169"/>
              <a:gd name="T43" fmla="*/ 84786 h 1065"/>
              <a:gd name="T44" fmla="*/ 1655532 w 2169"/>
              <a:gd name="T45" fmla="*/ 181377 h 1065"/>
              <a:gd name="T46" fmla="*/ 1445025 w 2169"/>
              <a:gd name="T47" fmla="*/ 362755 h 1065"/>
              <a:gd name="T48" fmla="*/ 1222713 w 2169"/>
              <a:gd name="T49" fmla="*/ 654676 h 1065"/>
              <a:gd name="T50" fmla="*/ 1256158 w 2169"/>
              <a:gd name="T51" fmla="*/ 678287 h 1065"/>
              <a:gd name="T52" fmla="*/ 1355510 w 2169"/>
              <a:gd name="T53" fmla="*/ 533400 h 1065"/>
              <a:gd name="T54" fmla="*/ 1455845 w 2169"/>
              <a:gd name="T55" fmla="*/ 496910 h 1065"/>
              <a:gd name="T56" fmla="*/ 2033265 w 2169"/>
              <a:gd name="T57" fmla="*/ 702972 h 1065"/>
              <a:gd name="T58" fmla="*/ 2100155 w 2169"/>
              <a:gd name="T59" fmla="*/ 847859 h 1065"/>
              <a:gd name="T60" fmla="*/ 2122780 w 2169"/>
              <a:gd name="T61" fmla="*/ 920839 h 1065"/>
              <a:gd name="T62" fmla="*/ 1988999 w 2169"/>
              <a:gd name="T63" fmla="*/ 860738 h 1065"/>
              <a:gd name="T64" fmla="*/ 1877843 w 2169"/>
              <a:gd name="T65" fmla="*/ 739462 h 1065"/>
              <a:gd name="T66" fmla="*/ 1755867 w 2169"/>
              <a:gd name="T67" fmla="*/ 654676 h 1065"/>
              <a:gd name="T68" fmla="*/ 1256158 w 2169"/>
              <a:gd name="T69" fmla="*/ 799563 h 1065"/>
              <a:gd name="T70" fmla="*/ 1722422 w 2169"/>
              <a:gd name="T71" fmla="*/ 896155 h 1065"/>
              <a:gd name="T72" fmla="*/ 1888664 w 2169"/>
              <a:gd name="T73" fmla="*/ 980941 h 1065"/>
              <a:gd name="T74" fmla="*/ 1911289 w 2169"/>
              <a:gd name="T75" fmla="*/ 1053921 h 1065"/>
              <a:gd name="T76" fmla="*/ 1577821 w 2169"/>
              <a:gd name="T77" fmla="*/ 920839 h 1065"/>
              <a:gd name="T78" fmla="*/ 1022043 w 2169"/>
              <a:gd name="T79" fmla="*/ 932645 h 1065"/>
              <a:gd name="T80" fmla="*/ 944332 w 2169"/>
              <a:gd name="T81" fmla="*/ 1030310 h 1065"/>
              <a:gd name="T82" fmla="*/ 855801 w 2169"/>
              <a:gd name="T83" fmla="*/ 896155 h 1065"/>
              <a:gd name="T84" fmla="*/ 778090 w 2169"/>
              <a:gd name="T85" fmla="*/ 957330 h 1065"/>
              <a:gd name="T86" fmla="*/ 689559 w 2169"/>
              <a:gd name="T87" fmla="*/ 932645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421" name="Picture 206" descr="bFLOWERblu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53000"/>
            <a:ext cx="99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2" name="Picture 207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76800"/>
            <a:ext cx="914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3" name="Picture 208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38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209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210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6" name="Picture 211" descr="b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83">
            <a:off x="6248400" y="3352800"/>
            <a:ext cx="7127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212" descr="b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83">
            <a:off x="5410200" y="4572000"/>
            <a:ext cx="7127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8" name="Freeform 214"/>
          <p:cNvSpPr>
            <a:spLocks/>
          </p:cNvSpPr>
          <p:nvPr/>
        </p:nvSpPr>
        <p:spPr bwMode="auto">
          <a:xfrm>
            <a:off x="4953000" y="4953000"/>
            <a:ext cx="1600200" cy="838200"/>
          </a:xfrm>
          <a:custGeom>
            <a:avLst/>
            <a:gdLst>
              <a:gd name="T0" fmla="*/ 166734 w 2169"/>
              <a:gd name="T1" fmla="*/ 719357 h 1065"/>
              <a:gd name="T2" fmla="*/ 25084 w 2169"/>
              <a:gd name="T3" fmla="*/ 835052 h 1065"/>
              <a:gd name="T4" fmla="*/ 108451 w 2169"/>
              <a:gd name="T5" fmla="*/ 719357 h 1065"/>
              <a:gd name="T6" fmla="*/ 241985 w 2169"/>
              <a:gd name="T7" fmla="*/ 595004 h 1065"/>
              <a:gd name="T8" fmla="*/ 525285 w 2169"/>
              <a:gd name="T9" fmla="*/ 550930 h 1065"/>
              <a:gd name="T10" fmla="*/ 375520 w 2169"/>
              <a:gd name="T11" fmla="*/ 346299 h 1065"/>
              <a:gd name="T12" fmla="*/ 166734 w 2169"/>
              <a:gd name="T13" fmla="*/ 364401 h 1065"/>
              <a:gd name="T14" fmla="*/ 75251 w 2169"/>
              <a:gd name="T15" fmla="*/ 470651 h 1065"/>
              <a:gd name="T16" fmla="*/ 8853 w 2169"/>
              <a:gd name="T17" fmla="*/ 675282 h 1065"/>
              <a:gd name="T18" fmla="*/ 67136 w 2169"/>
              <a:gd name="T19" fmla="*/ 435234 h 1065"/>
              <a:gd name="T20" fmla="*/ 241985 w 2169"/>
              <a:gd name="T21" fmla="*/ 230603 h 1065"/>
              <a:gd name="T22" fmla="*/ 624882 w 2169"/>
              <a:gd name="T23" fmla="*/ 240048 h 1065"/>
              <a:gd name="T24" fmla="*/ 700134 w 2169"/>
              <a:gd name="T25" fmla="*/ 310882 h 1065"/>
              <a:gd name="T26" fmla="*/ 583568 w 2169"/>
              <a:gd name="T27" fmla="*/ 79491 h 1065"/>
              <a:gd name="T28" fmla="*/ 641851 w 2169"/>
              <a:gd name="T29" fmla="*/ 88936 h 1065"/>
              <a:gd name="T30" fmla="*/ 700134 w 2169"/>
              <a:gd name="T31" fmla="*/ 133010 h 1065"/>
              <a:gd name="T32" fmla="*/ 758417 w 2169"/>
              <a:gd name="T33" fmla="*/ 203844 h 1065"/>
              <a:gd name="T34" fmla="*/ 800469 w 2169"/>
              <a:gd name="T35" fmla="*/ 310882 h 1065"/>
              <a:gd name="T36" fmla="*/ 925150 w 2169"/>
              <a:gd name="T37" fmla="*/ 177872 h 1065"/>
              <a:gd name="T38" fmla="*/ 1358215 w 2169"/>
              <a:gd name="T39" fmla="*/ 0 h 1065"/>
              <a:gd name="T40" fmla="*/ 1408383 w 2169"/>
              <a:gd name="T41" fmla="*/ 35417 h 1065"/>
              <a:gd name="T42" fmla="*/ 1333131 w 2169"/>
              <a:gd name="T43" fmla="*/ 62176 h 1065"/>
              <a:gd name="T44" fmla="*/ 1241649 w 2169"/>
              <a:gd name="T45" fmla="*/ 133010 h 1065"/>
              <a:gd name="T46" fmla="*/ 1083768 w 2169"/>
              <a:gd name="T47" fmla="*/ 266020 h 1065"/>
              <a:gd name="T48" fmla="*/ 917035 w 2169"/>
              <a:gd name="T49" fmla="*/ 480096 h 1065"/>
              <a:gd name="T50" fmla="*/ 942119 w 2169"/>
              <a:gd name="T51" fmla="*/ 497411 h 1065"/>
              <a:gd name="T52" fmla="*/ 1016632 w 2169"/>
              <a:gd name="T53" fmla="*/ 391160 h 1065"/>
              <a:gd name="T54" fmla="*/ 1091884 w 2169"/>
              <a:gd name="T55" fmla="*/ 364401 h 1065"/>
              <a:gd name="T56" fmla="*/ 1524949 w 2169"/>
              <a:gd name="T57" fmla="*/ 515513 h 1065"/>
              <a:gd name="T58" fmla="*/ 1575116 w 2169"/>
              <a:gd name="T59" fmla="*/ 621763 h 1065"/>
              <a:gd name="T60" fmla="*/ 1592085 w 2169"/>
              <a:gd name="T61" fmla="*/ 675282 h 1065"/>
              <a:gd name="T62" fmla="*/ 1491749 w 2169"/>
              <a:gd name="T63" fmla="*/ 631208 h 1065"/>
              <a:gd name="T64" fmla="*/ 1408383 w 2169"/>
              <a:gd name="T65" fmla="*/ 542272 h 1065"/>
              <a:gd name="T66" fmla="*/ 1316900 w 2169"/>
              <a:gd name="T67" fmla="*/ 480096 h 1065"/>
              <a:gd name="T68" fmla="*/ 942119 w 2169"/>
              <a:gd name="T69" fmla="*/ 586346 h 1065"/>
              <a:gd name="T70" fmla="*/ 1291817 w 2169"/>
              <a:gd name="T71" fmla="*/ 657180 h 1065"/>
              <a:gd name="T72" fmla="*/ 1416498 w 2169"/>
              <a:gd name="T73" fmla="*/ 719357 h 1065"/>
              <a:gd name="T74" fmla="*/ 1433466 w 2169"/>
              <a:gd name="T75" fmla="*/ 772875 h 1065"/>
              <a:gd name="T76" fmla="*/ 1183366 w 2169"/>
              <a:gd name="T77" fmla="*/ 675282 h 1065"/>
              <a:gd name="T78" fmla="*/ 766532 w 2169"/>
              <a:gd name="T79" fmla="*/ 683940 h 1065"/>
              <a:gd name="T80" fmla="*/ 708249 w 2169"/>
              <a:gd name="T81" fmla="*/ 755561 h 1065"/>
              <a:gd name="T82" fmla="*/ 641851 w 2169"/>
              <a:gd name="T83" fmla="*/ 657180 h 1065"/>
              <a:gd name="T84" fmla="*/ 583568 w 2169"/>
              <a:gd name="T85" fmla="*/ 702042 h 1065"/>
              <a:gd name="T86" fmla="*/ 517169 w 2169"/>
              <a:gd name="T87" fmla="*/ 683940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221"/>
          <p:cNvGrpSpPr>
            <a:grpSpLocks/>
          </p:cNvGrpSpPr>
          <p:nvPr/>
        </p:nvGrpSpPr>
        <p:grpSpPr bwMode="auto">
          <a:xfrm>
            <a:off x="5334000" y="3581400"/>
            <a:ext cx="1752600" cy="2133600"/>
            <a:chOff x="576" y="2688"/>
            <a:chExt cx="1632" cy="1344"/>
          </a:xfrm>
        </p:grpSpPr>
        <p:pic>
          <p:nvPicPr>
            <p:cNvPr id="16519" name="Picture 22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0" name="Picture 22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1" name="Picture 22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2" name="Picture 22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3" name="Picture 22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4" name="Picture 22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5" name="Picture 22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6" name="Picture 22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0" name="Freeform 230"/>
          <p:cNvSpPr>
            <a:spLocks/>
          </p:cNvSpPr>
          <p:nvPr/>
        </p:nvSpPr>
        <p:spPr bwMode="auto">
          <a:xfrm>
            <a:off x="5943600" y="3657600"/>
            <a:ext cx="1676400" cy="1219200"/>
          </a:xfrm>
          <a:custGeom>
            <a:avLst/>
            <a:gdLst>
              <a:gd name="T0" fmla="*/ 174673 w 2169"/>
              <a:gd name="T1" fmla="*/ 1046337 h 1065"/>
              <a:gd name="T2" fmla="*/ 26278 w 2169"/>
              <a:gd name="T3" fmla="*/ 1214621 h 1065"/>
              <a:gd name="T4" fmla="*/ 113615 w 2169"/>
              <a:gd name="T5" fmla="*/ 1046337 h 1065"/>
              <a:gd name="T6" fmla="*/ 253508 w 2169"/>
              <a:gd name="T7" fmla="*/ 865460 h 1065"/>
              <a:gd name="T8" fmla="*/ 550298 w 2169"/>
              <a:gd name="T9" fmla="*/ 801352 h 1065"/>
              <a:gd name="T10" fmla="*/ 393401 w 2169"/>
              <a:gd name="T11" fmla="*/ 503707 h 1065"/>
              <a:gd name="T12" fmla="*/ 174673 w 2169"/>
              <a:gd name="T13" fmla="*/ 530037 h 1065"/>
              <a:gd name="T14" fmla="*/ 78835 w 2169"/>
              <a:gd name="T15" fmla="*/ 684584 h 1065"/>
              <a:gd name="T16" fmla="*/ 9275 w 2169"/>
              <a:gd name="T17" fmla="*/ 982229 h 1065"/>
              <a:gd name="T18" fmla="*/ 70333 w 2169"/>
              <a:gd name="T19" fmla="*/ 633068 h 1065"/>
              <a:gd name="T20" fmla="*/ 253508 w 2169"/>
              <a:gd name="T21" fmla="*/ 335423 h 1065"/>
              <a:gd name="T22" fmla="*/ 654638 w 2169"/>
              <a:gd name="T23" fmla="*/ 349161 h 1065"/>
              <a:gd name="T24" fmla="*/ 733473 w 2169"/>
              <a:gd name="T25" fmla="*/ 452192 h 1065"/>
              <a:gd name="T26" fmla="*/ 611357 w 2169"/>
              <a:gd name="T27" fmla="*/ 115624 h 1065"/>
              <a:gd name="T28" fmla="*/ 672415 w 2169"/>
              <a:gd name="T29" fmla="*/ 129361 h 1065"/>
              <a:gd name="T30" fmla="*/ 733473 w 2169"/>
              <a:gd name="T31" fmla="*/ 193469 h 1065"/>
              <a:gd name="T32" fmla="*/ 794532 w 2169"/>
              <a:gd name="T33" fmla="*/ 296500 h 1065"/>
              <a:gd name="T34" fmla="*/ 838586 w 2169"/>
              <a:gd name="T35" fmla="*/ 452192 h 1065"/>
              <a:gd name="T36" fmla="*/ 969205 w 2169"/>
              <a:gd name="T37" fmla="*/ 258722 h 1065"/>
              <a:gd name="T38" fmla="*/ 1422892 w 2169"/>
              <a:gd name="T39" fmla="*/ 0 h 1065"/>
              <a:gd name="T40" fmla="*/ 1475448 w 2169"/>
              <a:gd name="T41" fmla="*/ 51515 h 1065"/>
              <a:gd name="T42" fmla="*/ 1396614 w 2169"/>
              <a:gd name="T43" fmla="*/ 90438 h 1065"/>
              <a:gd name="T44" fmla="*/ 1300775 w 2169"/>
              <a:gd name="T45" fmla="*/ 193469 h 1065"/>
              <a:gd name="T46" fmla="*/ 1135376 w 2169"/>
              <a:gd name="T47" fmla="*/ 386939 h 1065"/>
              <a:gd name="T48" fmla="*/ 960703 w 2169"/>
              <a:gd name="T49" fmla="*/ 698321 h 1065"/>
              <a:gd name="T50" fmla="*/ 986981 w 2169"/>
              <a:gd name="T51" fmla="*/ 723506 h 1065"/>
              <a:gd name="T52" fmla="*/ 1065043 w 2169"/>
              <a:gd name="T53" fmla="*/ 568960 h 1065"/>
              <a:gd name="T54" fmla="*/ 1143878 w 2169"/>
              <a:gd name="T55" fmla="*/ 530037 h 1065"/>
              <a:gd name="T56" fmla="*/ 1597565 w 2169"/>
              <a:gd name="T57" fmla="*/ 749837 h 1065"/>
              <a:gd name="T58" fmla="*/ 1650122 w 2169"/>
              <a:gd name="T59" fmla="*/ 904383 h 1065"/>
              <a:gd name="T60" fmla="*/ 1667898 w 2169"/>
              <a:gd name="T61" fmla="*/ 982229 h 1065"/>
              <a:gd name="T62" fmla="*/ 1562785 w 2169"/>
              <a:gd name="T63" fmla="*/ 918121 h 1065"/>
              <a:gd name="T64" fmla="*/ 1475448 w 2169"/>
              <a:gd name="T65" fmla="*/ 788759 h 1065"/>
              <a:gd name="T66" fmla="*/ 1379610 w 2169"/>
              <a:gd name="T67" fmla="*/ 698321 h 1065"/>
              <a:gd name="T68" fmla="*/ 986981 w 2169"/>
              <a:gd name="T69" fmla="*/ 852868 h 1065"/>
              <a:gd name="T70" fmla="*/ 1353332 w 2169"/>
              <a:gd name="T71" fmla="*/ 955899 h 1065"/>
              <a:gd name="T72" fmla="*/ 1483950 w 2169"/>
              <a:gd name="T73" fmla="*/ 1046337 h 1065"/>
              <a:gd name="T74" fmla="*/ 1501727 w 2169"/>
              <a:gd name="T75" fmla="*/ 1124183 h 1065"/>
              <a:gd name="T76" fmla="*/ 1239717 w 2169"/>
              <a:gd name="T77" fmla="*/ 982229 h 1065"/>
              <a:gd name="T78" fmla="*/ 803033 w 2169"/>
              <a:gd name="T79" fmla="*/ 994821 h 1065"/>
              <a:gd name="T80" fmla="*/ 741975 w 2169"/>
              <a:gd name="T81" fmla="*/ 1098997 h 1065"/>
              <a:gd name="T82" fmla="*/ 672415 w 2169"/>
              <a:gd name="T83" fmla="*/ 955899 h 1065"/>
              <a:gd name="T84" fmla="*/ 611357 w 2169"/>
              <a:gd name="T85" fmla="*/ 1021152 h 1065"/>
              <a:gd name="T86" fmla="*/ 541796 w 2169"/>
              <a:gd name="T87" fmla="*/ 994821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231"/>
          <p:cNvGrpSpPr>
            <a:grpSpLocks/>
          </p:cNvGrpSpPr>
          <p:nvPr/>
        </p:nvGrpSpPr>
        <p:grpSpPr bwMode="auto">
          <a:xfrm>
            <a:off x="4191000" y="3581400"/>
            <a:ext cx="1752600" cy="2133600"/>
            <a:chOff x="576" y="2688"/>
            <a:chExt cx="1632" cy="1344"/>
          </a:xfrm>
        </p:grpSpPr>
        <p:pic>
          <p:nvPicPr>
            <p:cNvPr id="16511" name="Picture 23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2" name="Picture 23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3" name="Picture 23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4" name="Picture 23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5" name="Picture 23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6" name="Picture 23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7" name="Picture 23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8" name="Picture 23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2" name="Freeform 240"/>
          <p:cNvSpPr>
            <a:spLocks/>
          </p:cNvSpPr>
          <p:nvPr/>
        </p:nvSpPr>
        <p:spPr bwMode="auto">
          <a:xfrm>
            <a:off x="2209800" y="3733800"/>
            <a:ext cx="1371600" cy="1143000"/>
          </a:xfrm>
          <a:custGeom>
            <a:avLst/>
            <a:gdLst>
              <a:gd name="T0" fmla="*/ 142915 w 2169"/>
              <a:gd name="T1" fmla="*/ 980941 h 1065"/>
              <a:gd name="T2" fmla="*/ 21500 w 2169"/>
              <a:gd name="T3" fmla="*/ 1138707 h 1065"/>
              <a:gd name="T4" fmla="*/ 92958 w 2169"/>
              <a:gd name="T5" fmla="*/ 980941 h 1065"/>
              <a:gd name="T6" fmla="*/ 207416 w 2169"/>
              <a:gd name="T7" fmla="*/ 811369 h 1065"/>
              <a:gd name="T8" fmla="*/ 450244 w 2169"/>
              <a:gd name="T9" fmla="*/ 751268 h 1065"/>
              <a:gd name="T10" fmla="*/ 321874 w 2169"/>
              <a:gd name="T11" fmla="*/ 472225 h 1065"/>
              <a:gd name="T12" fmla="*/ 142915 w 2169"/>
              <a:gd name="T13" fmla="*/ 496910 h 1065"/>
              <a:gd name="T14" fmla="*/ 64501 w 2169"/>
              <a:gd name="T15" fmla="*/ 641797 h 1065"/>
              <a:gd name="T16" fmla="*/ 7588 w 2169"/>
              <a:gd name="T17" fmla="*/ 920839 h 1065"/>
              <a:gd name="T18" fmla="*/ 57545 w 2169"/>
              <a:gd name="T19" fmla="*/ 593501 h 1065"/>
              <a:gd name="T20" fmla="*/ 207416 w 2169"/>
              <a:gd name="T21" fmla="*/ 314459 h 1065"/>
              <a:gd name="T22" fmla="*/ 535613 w 2169"/>
              <a:gd name="T23" fmla="*/ 327338 h 1065"/>
              <a:gd name="T24" fmla="*/ 600115 w 2169"/>
              <a:gd name="T25" fmla="*/ 423930 h 1065"/>
              <a:gd name="T26" fmla="*/ 500201 w 2169"/>
              <a:gd name="T27" fmla="*/ 108397 h 1065"/>
              <a:gd name="T28" fmla="*/ 550158 w 2169"/>
              <a:gd name="T29" fmla="*/ 121276 h 1065"/>
              <a:gd name="T30" fmla="*/ 600115 w 2169"/>
              <a:gd name="T31" fmla="*/ 181377 h 1065"/>
              <a:gd name="T32" fmla="*/ 650071 w 2169"/>
              <a:gd name="T33" fmla="*/ 277969 h 1065"/>
              <a:gd name="T34" fmla="*/ 686116 w 2169"/>
              <a:gd name="T35" fmla="*/ 423930 h 1065"/>
              <a:gd name="T36" fmla="*/ 792986 w 2169"/>
              <a:gd name="T37" fmla="*/ 242552 h 1065"/>
              <a:gd name="T38" fmla="*/ 1164184 w 2169"/>
              <a:gd name="T39" fmla="*/ 0 h 1065"/>
              <a:gd name="T40" fmla="*/ 1207185 w 2169"/>
              <a:gd name="T41" fmla="*/ 48296 h 1065"/>
              <a:gd name="T42" fmla="*/ 1142684 w 2169"/>
              <a:gd name="T43" fmla="*/ 84786 h 1065"/>
              <a:gd name="T44" fmla="*/ 1064271 w 2169"/>
              <a:gd name="T45" fmla="*/ 181377 h 1065"/>
              <a:gd name="T46" fmla="*/ 928944 w 2169"/>
              <a:gd name="T47" fmla="*/ 362755 h 1065"/>
              <a:gd name="T48" fmla="*/ 786030 w 2169"/>
              <a:gd name="T49" fmla="*/ 654676 h 1065"/>
              <a:gd name="T50" fmla="*/ 807530 w 2169"/>
              <a:gd name="T51" fmla="*/ 678287 h 1065"/>
              <a:gd name="T52" fmla="*/ 871399 w 2169"/>
              <a:gd name="T53" fmla="*/ 533400 h 1065"/>
              <a:gd name="T54" fmla="*/ 935900 w 2169"/>
              <a:gd name="T55" fmla="*/ 496910 h 1065"/>
              <a:gd name="T56" fmla="*/ 1307099 w 2169"/>
              <a:gd name="T57" fmla="*/ 702972 h 1065"/>
              <a:gd name="T58" fmla="*/ 1350100 w 2169"/>
              <a:gd name="T59" fmla="*/ 847859 h 1065"/>
              <a:gd name="T60" fmla="*/ 1364644 w 2169"/>
              <a:gd name="T61" fmla="*/ 920839 h 1065"/>
              <a:gd name="T62" fmla="*/ 1278642 w 2169"/>
              <a:gd name="T63" fmla="*/ 860738 h 1065"/>
              <a:gd name="T64" fmla="*/ 1207185 w 2169"/>
              <a:gd name="T65" fmla="*/ 739462 h 1065"/>
              <a:gd name="T66" fmla="*/ 1128772 w 2169"/>
              <a:gd name="T67" fmla="*/ 654676 h 1065"/>
              <a:gd name="T68" fmla="*/ 807530 w 2169"/>
              <a:gd name="T69" fmla="*/ 799563 h 1065"/>
              <a:gd name="T70" fmla="*/ 1107271 w 2169"/>
              <a:gd name="T71" fmla="*/ 896155 h 1065"/>
              <a:gd name="T72" fmla="*/ 1214141 w 2169"/>
              <a:gd name="T73" fmla="*/ 980941 h 1065"/>
              <a:gd name="T74" fmla="*/ 1228685 w 2169"/>
              <a:gd name="T75" fmla="*/ 1053921 h 1065"/>
              <a:gd name="T76" fmla="*/ 1014314 w 2169"/>
              <a:gd name="T77" fmla="*/ 920839 h 1065"/>
              <a:gd name="T78" fmla="*/ 657027 w 2169"/>
              <a:gd name="T79" fmla="*/ 932645 h 1065"/>
              <a:gd name="T80" fmla="*/ 607071 w 2169"/>
              <a:gd name="T81" fmla="*/ 1030310 h 1065"/>
              <a:gd name="T82" fmla="*/ 550158 w 2169"/>
              <a:gd name="T83" fmla="*/ 896155 h 1065"/>
              <a:gd name="T84" fmla="*/ 500201 w 2169"/>
              <a:gd name="T85" fmla="*/ 957330 h 1065"/>
              <a:gd name="T86" fmla="*/ 443288 w 2169"/>
              <a:gd name="T87" fmla="*/ 932645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241"/>
          <p:cNvGrpSpPr>
            <a:grpSpLocks/>
          </p:cNvGrpSpPr>
          <p:nvPr/>
        </p:nvGrpSpPr>
        <p:grpSpPr bwMode="auto">
          <a:xfrm>
            <a:off x="381000" y="4419600"/>
            <a:ext cx="2514600" cy="1752600"/>
            <a:chOff x="576" y="2688"/>
            <a:chExt cx="1632" cy="1344"/>
          </a:xfrm>
        </p:grpSpPr>
        <p:pic>
          <p:nvPicPr>
            <p:cNvPr id="16503" name="Picture 24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4" name="Picture 24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5" name="Picture 24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6" name="Picture 24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7" name="Picture 24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8" name="Picture 24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9" name="Picture 24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0" name="Picture 24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4" name="Freeform 250"/>
          <p:cNvSpPr>
            <a:spLocks/>
          </p:cNvSpPr>
          <p:nvPr/>
        </p:nvSpPr>
        <p:spPr bwMode="auto">
          <a:xfrm>
            <a:off x="1219200" y="4495800"/>
            <a:ext cx="1066800" cy="1066800"/>
          </a:xfrm>
          <a:custGeom>
            <a:avLst/>
            <a:gdLst>
              <a:gd name="T0" fmla="*/ 111156 w 2169"/>
              <a:gd name="T1" fmla="*/ 915545 h 1065"/>
              <a:gd name="T2" fmla="*/ 16723 w 2169"/>
              <a:gd name="T3" fmla="*/ 1062793 h 1065"/>
              <a:gd name="T4" fmla="*/ 72300 w 2169"/>
              <a:gd name="T5" fmla="*/ 915545 h 1065"/>
              <a:gd name="T6" fmla="*/ 161323 w 2169"/>
              <a:gd name="T7" fmla="*/ 757278 h 1065"/>
              <a:gd name="T8" fmla="*/ 350190 w 2169"/>
              <a:gd name="T9" fmla="*/ 701183 h 1065"/>
              <a:gd name="T10" fmla="*/ 250346 w 2169"/>
              <a:gd name="T11" fmla="*/ 440744 h 1065"/>
              <a:gd name="T12" fmla="*/ 111156 w 2169"/>
              <a:gd name="T13" fmla="*/ 463783 h 1065"/>
              <a:gd name="T14" fmla="*/ 50168 w 2169"/>
              <a:gd name="T15" fmla="*/ 599011 h 1065"/>
              <a:gd name="T16" fmla="*/ 5902 w 2169"/>
              <a:gd name="T17" fmla="*/ 859450 h 1065"/>
              <a:gd name="T18" fmla="*/ 44757 w 2169"/>
              <a:gd name="T19" fmla="*/ 553935 h 1065"/>
              <a:gd name="T20" fmla="*/ 161323 w 2169"/>
              <a:gd name="T21" fmla="*/ 293495 h 1065"/>
              <a:gd name="T22" fmla="*/ 416588 w 2169"/>
              <a:gd name="T23" fmla="*/ 305515 h 1065"/>
              <a:gd name="T24" fmla="*/ 466756 w 2169"/>
              <a:gd name="T25" fmla="*/ 395668 h 1065"/>
              <a:gd name="T26" fmla="*/ 389045 w 2169"/>
              <a:gd name="T27" fmla="*/ 101171 h 1065"/>
              <a:gd name="T28" fmla="*/ 427900 w 2169"/>
              <a:gd name="T29" fmla="*/ 113191 h 1065"/>
              <a:gd name="T30" fmla="*/ 466756 w 2169"/>
              <a:gd name="T31" fmla="*/ 169286 h 1065"/>
              <a:gd name="T32" fmla="*/ 505611 w 2169"/>
              <a:gd name="T33" fmla="*/ 259438 h 1065"/>
              <a:gd name="T34" fmla="*/ 533646 w 2169"/>
              <a:gd name="T35" fmla="*/ 395668 h 1065"/>
              <a:gd name="T36" fmla="*/ 616767 w 2169"/>
              <a:gd name="T37" fmla="*/ 226382 h 1065"/>
              <a:gd name="T38" fmla="*/ 905477 w 2169"/>
              <a:gd name="T39" fmla="*/ 0 h 1065"/>
              <a:gd name="T40" fmla="*/ 938922 w 2169"/>
              <a:gd name="T41" fmla="*/ 45076 h 1065"/>
              <a:gd name="T42" fmla="*/ 888754 w 2169"/>
              <a:gd name="T43" fmla="*/ 79134 h 1065"/>
              <a:gd name="T44" fmla="*/ 827766 w 2169"/>
              <a:gd name="T45" fmla="*/ 169286 h 1065"/>
              <a:gd name="T46" fmla="*/ 722512 w 2169"/>
              <a:gd name="T47" fmla="*/ 338571 h 1065"/>
              <a:gd name="T48" fmla="*/ 611357 w 2169"/>
              <a:gd name="T49" fmla="*/ 611031 h 1065"/>
              <a:gd name="T50" fmla="*/ 628079 w 2169"/>
              <a:gd name="T51" fmla="*/ 633068 h 1065"/>
              <a:gd name="T52" fmla="*/ 677755 w 2169"/>
              <a:gd name="T53" fmla="*/ 497840 h 1065"/>
              <a:gd name="T54" fmla="*/ 727923 w 2169"/>
              <a:gd name="T55" fmla="*/ 463783 h 1065"/>
              <a:gd name="T56" fmla="*/ 1016632 w 2169"/>
              <a:gd name="T57" fmla="*/ 656107 h 1065"/>
              <a:gd name="T58" fmla="*/ 1050077 w 2169"/>
              <a:gd name="T59" fmla="*/ 791335 h 1065"/>
              <a:gd name="T60" fmla="*/ 1061390 w 2169"/>
              <a:gd name="T61" fmla="*/ 859450 h 1065"/>
              <a:gd name="T62" fmla="*/ 994500 w 2169"/>
              <a:gd name="T63" fmla="*/ 803355 h 1065"/>
              <a:gd name="T64" fmla="*/ 938922 w 2169"/>
              <a:gd name="T65" fmla="*/ 690165 h 1065"/>
              <a:gd name="T66" fmla="*/ 877934 w 2169"/>
              <a:gd name="T67" fmla="*/ 611031 h 1065"/>
              <a:gd name="T68" fmla="*/ 628079 w 2169"/>
              <a:gd name="T69" fmla="*/ 746259 h 1065"/>
              <a:gd name="T70" fmla="*/ 861211 w 2169"/>
              <a:gd name="T71" fmla="*/ 836411 h 1065"/>
              <a:gd name="T72" fmla="*/ 944332 w 2169"/>
              <a:gd name="T73" fmla="*/ 915545 h 1065"/>
              <a:gd name="T74" fmla="*/ 955644 w 2169"/>
              <a:gd name="T75" fmla="*/ 983660 h 1065"/>
              <a:gd name="T76" fmla="*/ 788911 w 2169"/>
              <a:gd name="T77" fmla="*/ 859450 h 1065"/>
              <a:gd name="T78" fmla="*/ 511021 w 2169"/>
              <a:gd name="T79" fmla="*/ 870469 h 1065"/>
              <a:gd name="T80" fmla="*/ 472166 w 2169"/>
              <a:gd name="T81" fmla="*/ 961623 h 1065"/>
              <a:gd name="T82" fmla="*/ 427900 w 2169"/>
              <a:gd name="T83" fmla="*/ 836411 h 1065"/>
              <a:gd name="T84" fmla="*/ 389045 w 2169"/>
              <a:gd name="T85" fmla="*/ 893508 h 1065"/>
              <a:gd name="T86" fmla="*/ 344780 w 2169"/>
              <a:gd name="T87" fmla="*/ 870469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252"/>
          <p:cNvGrpSpPr>
            <a:grpSpLocks/>
          </p:cNvGrpSpPr>
          <p:nvPr/>
        </p:nvGrpSpPr>
        <p:grpSpPr bwMode="auto">
          <a:xfrm>
            <a:off x="4419600" y="4191000"/>
            <a:ext cx="1752600" cy="2133600"/>
            <a:chOff x="576" y="2688"/>
            <a:chExt cx="1632" cy="1344"/>
          </a:xfrm>
        </p:grpSpPr>
        <p:pic>
          <p:nvPicPr>
            <p:cNvPr id="16495" name="Picture 25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6" name="Picture 25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7" name="Picture 25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8" name="Picture 25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9" name="Picture 25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0" name="Picture 25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1" name="Picture 25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2" name="Picture 26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6" name="Freeform 261"/>
          <p:cNvSpPr>
            <a:spLocks/>
          </p:cNvSpPr>
          <p:nvPr/>
        </p:nvSpPr>
        <p:spPr bwMode="auto">
          <a:xfrm>
            <a:off x="4572000" y="3962400"/>
            <a:ext cx="1676400" cy="838200"/>
          </a:xfrm>
          <a:custGeom>
            <a:avLst/>
            <a:gdLst>
              <a:gd name="T0" fmla="*/ 174673 w 2169"/>
              <a:gd name="T1" fmla="*/ 719357 h 1065"/>
              <a:gd name="T2" fmla="*/ 26278 w 2169"/>
              <a:gd name="T3" fmla="*/ 835052 h 1065"/>
              <a:gd name="T4" fmla="*/ 113615 w 2169"/>
              <a:gd name="T5" fmla="*/ 719357 h 1065"/>
              <a:gd name="T6" fmla="*/ 253508 w 2169"/>
              <a:gd name="T7" fmla="*/ 595004 h 1065"/>
              <a:gd name="T8" fmla="*/ 550298 w 2169"/>
              <a:gd name="T9" fmla="*/ 550930 h 1065"/>
              <a:gd name="T10" fmla="*/ 393401 w 2169"/>
              <a:gd name="T11" fmla="*/ 346299 h 1065"/>
              <a:gd name="T12" fmla="*/ 174673 w 2169"/>
              <a:gd name="T13" fmla="*/ 364401 h 1065"/>
              <a:gd name="T14" fmla="*/ 78835 w 2169"/>
              <a:gd name="T15" fmla="*/ 470651 h 1065"/>
              <a:gd name="T16" fmla="*/ 9275 w 2169"/>
              <a:gd name="T17" fmla="*/ 675282 h 1065"/>
              <a:gd name="T18" fmla="*/ 70333 w 2169"/>
              <a:gd name="T19" fmla="*/ 435234 h 1065"/>
              <a:gd name="T20" fmla="*/ 253508 w 2169"/>
              <a:gd name="T21" fmla="*/ 230603 h 1065"/>
              <a:gd name="T22" fmla="*/ 654638 w 2169"/>
              <a:gd name="T23" fmla="*/ 240048 h 1065"/>
              <a:gd name="T24" fmla="*/ 733473 w 2169"/>
              <a:gd name="T25" fmla="*/ 310882 h 1065"/>
              <a:gd name="T26" fmla="*/ 611357 w 2169"/>
              <a:gd name="T27" fmla="*/ 79491 h 1065"/>
              <a:gd name="T28" fmla="*/ 672415 w 2169"/>
              <a:gd name="T29" fmla="*/ 88936 h 1065"/>
              <a:gd name="T30" fmla="*/ 733473 w 2169"/>
              <a:gd name="T31" fmla="*/ 133010 h 1065"/>
              <a:gd name="T32" fmla="*/ 794532 w 2169"/>
              <a:gd name="T33" fmla="*/ 203844 h 1065"/>
              <a:gd name="T34" fmla="*/ 838586 w 2169"/>
              <a:gd name="T35" fmla="*/ 310882 h 1065"/>
              <a:gd name="T36" fmla="*/ 969205 w 2169"/>
              <a:gd name="T37" fmla="*/ 177872 h 1065"/>
              <a:gd name="T38" fmla="*/ 1422892 w 2169"/>
              <a:gd name="T39" fmla="*/ 0 h 1065"/>
              <a:gd name="T40" fmla="*/ 1475448 w 2169"/>
              <a:gd name="T41" fmla="*/ 35417 h 1065"/>
              <a:gd name="T42" fmla="*/ 1396614 w 2169"/>
              <a:gd name="T43" fmla="*/ 62176 h 1065"/>
              <a:gd name="T44" fmla="*/ 1300775 w 2169"/>
              <a:gd name="T45" fmla="*/ 133010 h 1065"/>
              <a:gd name="T46" fmla="*/ 1135376 w 2169"/>
              <a:gd name="T47" fmla="*/ 266020 h 1065"/>
              <a:gd name="T48" fmla="*/ 960703 w 2169"/>
              <a:gd name="T49" fmla="*/ 480096 h 1065"/>
              <a:gd name="T50" fmla="*/ 986981 w 2169"/>
              <a:gd name="T51" fmla="*/ 497411 h 1065"/>
              <a:gd name="T52" fmla="*/ 1065043 w 2169"/>
              <a:gd name="T53" fmla="*/ 391160 h 1065"/>
              <a:gd name="T54" fmla="*/ 1143878 w 2169"/>
              <a:gd name="T55" fmla="*/ 364401 h 1065"/>
              <a:gd name="T56" fmla="*/ 1597565 w 2169"/>
              <a:gd name="T57" fmla="*/ 515513 h 1065"/>
              <a:gd name="T58" fmla="*/ 1650122 w 2169"/>
              <a:gd name="T59" fmla="*/ 621763 h 1065"/>
              <a:gd name="T60" fmla="*/ 1667898 w 2169"/>
              <a:gd name="T61" fmla="*/ 675282 h 1065"/>
              <a:gd name="T62" fmla="*/ 1562785 w 2169"/>
              <a:gd name="T63" fmla="*/ 631208 h 1065"/>
              <a:gd name="T64" fmla="*/ 1475448 w 2169"/>
              <a:gd name="T65" fmla="*/ 542272 h 1065"/>
              <a:gd name="T66" fmla="*/ 1379610 w 2169"/>
              <a:gd name="T67" fmla="*/ 480096 h 1065"/>
              <a:gd name="T68" fmla="*/ 986981 w 2169"/>
              <a:gd name="T69" fmla="*/ 586346 h 1065"/>
              <a:gd name="T70" fmla="*/ 1353332 w 2169"/>
              <a:gd name="T71" fmla="*/ 657180 h 1065"/>
              <a:gd name="T72" fmla="*/ 1483950 w 2169"/>
              <a:gd name="T73" fmla="*/ 719357 h 1065"/>
              <a:gd name="T74" fmla="*/ 1501727 w 2169"/>
              <a:gd name="T75" fmla="*/ 772875 h 1065"/>
              <a:gd name="T76" fmla="*/ 1239717 w 2169"/>
              <a:gd name="T77" fmla="*/ 675282 h 1065"/>
              <a:gd name="T78" fmla="*/ 803033 w 2169"/>
              <a:gd name="T79" fmla="*/ 683940 h 1065"/>
              <a:gd name="T80" fmla="*/ 741975 w 2169"/>
              <a:gd name="T81" fmla="*/ 755561 h 1065"/>
              <a:gd name="T82" fmla="*/ 672415 w 2169"/>
              <a:gd name="T83" fmla="*/ 657180 h 1065"/>
              <a:gd name="T84" fmla="*/ 611357 w 2169"/>
              <a:gd name="T85" fmla="*/ 702042 h 1065"/>
              <a:gd name="T86" fmla="*/ 541796 w 2169"/>
              <a:gd name="T87" fmla="*/ 683940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437" name="Picture 262" descr="b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83">
            <a:off x="3581400" y="3962400"/>
            <a:ext cx="7127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8" name="Freeform 263"/>
          <p:cNvSpPr>
            <a:spLocks/>
          </p:cNvSpPr>
          <p:nvPr/>
        </p:nvSpPr>
        <p:spPr bwMode="auto">
          <a:xfrm>
            <a:off x="0" y="6019800"/>
            <a:ext cx="1676400" cy="838200"/>
          </a:xfrm>
          <a:custGeom>
            <a:avLst/>
            <a:gdLst>
              <a:gd name="T0" fmla="*/ 174673 w 2169"/>
              <a:gd name="T1" fmla="*/ 719357 h 1065"/>
              <a:gd name="T2" fmla="*/ 26278 w 2169"/>
              <a:gd name="T3" fmla="*/ 835052 h 1065"/>
              <a:gd name="T4" fmla="*/ 113615 w 2169"/>
              <a:gd name="T5" fmla="*/ 719357 h 1065"/>
              <a:gd name="T6" fmla="*/ 253508 w 2169"/>
              <a:gd name="T7" fmla="*/ 595004 h 1065"/>
              <a:gd name="T8" fmla="*/ 550298 w 2169"/>
              <a:gd name="T9" fmla="*/ 550930 h 1065"/>
              <a:gd name="T10" fmla="*/ 393401 w 2169"/>
              <a:gd name="T11" fmla="*/ 346299 h 1065"/>
              <a:gd name="T12" fmla="*/ 174673 w 2169"/>
              <a:gd name="T13" fmla="*/ 364401 h 1065"/>
              <a:gd name="T14" fmla="*/ 78835 w 2169"/>
              <a:gd name="T15" fmla="*/ 470651 h 1065"/>
              <a:gd name="T16" fmla="*/ 9275 w 2169"/>
              <a:gd name="T17" fmla="*/ 675282 h 1065"/>
              <a:gd name="T18" fmla="*/ 70333 w 2169"/>
              <a:gd name="T19" fmla="*/ 435234 h 1065"/>
              <a:gd name="T20" fmla="*/ 253508 w 2169"/>
              <a:gd name="T21" fmla="*/ 230603 h 1065"/>
              <a:gd name="T22" fmla="*/ 654638 w 2169"/>
              <a:gd name="T23" fmla="*/ 240048 h 1065"/>
              <a:gd name="T24" fmla="*/ 733473 w 2169"/>
              <a:gd name="T25" fmla="*/ 310882 h 1065"/>
              <a:gd name="T26" fmla="*/ 611357 w 2169"/>
              <a:gd name="T27" fmla="*/ 79491 h 1065"/>
              <a:gd name="T28" fmla="*/ 672415 w 2169"/>
              <a:gd name="T29" fmla="*/ 88936 h 1065"/>
              <a:gd name="T30" fmla="*/ 733473 w 2169"/>
              <a:gd name="T31" fmla="*/ 133010 h 1065"/>
              <a:gd name="T32" fmla="*/ 794532 w 2169"/>
              <a:gd name="T33" fmla="*/ 203844 h 1065"/>
              <a:gd name="T34" fmla="*/ 838586 w 2169"/>
              <a:gd name="T35" fmla="*/ 310882 h 1065"/>
              <a:gd name="T36" fmla="*/ 969205 w 2169"/>
              <a:gd name="T37" fmla="*/ 177872 h 1065"/>
              <a:gd name="T38" fmla="*/ 1422892 w 2169"/>
              <a:gd name="T39" fmla="*/ 0 h 1065"/>
              <a:gd name="T40" fmla="*/ 1475448 w 2169"/>
              <a:gd name="T41" fmla="*/ 35417 h 1065"/>
              <a:gd name="T42" fmla="*/ 1396614 w 2169"/>
              <a:gd name="T43" fmla="*/ 62176 h 1065"/>
              <a:gd name="T44" fmla="*/ 1300775 w 2169"/>
              <a:gd name="T45" fmla="*/ 133010 h 1065"/>
              <a:gd name="T46" fmla="*/ 1135376 w 2169"/>
              <a:gd name="T47" fmla="*/ 266020 h 1065"/>
              <a:gd name="T48" fmla="*/ 960703 w 2169"/>
              <a:gd name="T49" fmla="*/ 480096 h 1065"/>
              <a:gd name="T50" fmla="*/ 986981 w 2169"/>
              <a:gd name="T51" fmla="*/ 497411 h 1065"/>
              <a:gd name="T52" fmla="*/ 1065043 w 2169"/>
              <a:gd name="T53" fmla="*/ 391160 h 1065"/>
              <a:gd name="T54" fmla="*/ 1143878 w 2169"/>
              <a:gd name="T55" fmla="*/ 364401 h 1065"/>
              <a:gd name="T56" fmla="*/ 1597565 w 2169"/>
              <a:gd name="T57" fmla="*/ 515513 h 1065"/>
              <a:gd name="T58" fmla="*/ 1650122 w 2169"/>
              <a:gd name="T59" fmla="*/ 621763 h 1065"/>
              <a:gd name="T60" fmla="*/ 1667898 w 2169"/>
              <a:gd name="T61" fmla="*/ 675282 h 1065"/>
              <a:gd name="T62" fmla="*/ 1562785 w 2169"/>
              <a:gd name="T63" fmla="*/ 631208 h 1065"/>
              <a:gd name="T64" fmla="*/ 1475448 w 2169"/>
              <a:gd name="T65" fmla="*/ 542272 h 1065"/>
              <a:gd name="T66" fmla="*/ 1379610 w 2169"/>
              <a:gd name="T67" fmla="*/ 480096 h 1065"/>
              <a:gd name="T68" fmla="*/ 986981 w 2169"/>
              <a:gd name="T69" fmla="*/ 586346 h 1065"/>
              <a:gd name="T70" fmla="*/ 1353332 w 2169"/>
              <a:gd name="T71" fmla="*/ 657180 h 1065"/>
              <a:gd name="T72" fmla="*/ 1483950 w 2169"/>
              <a:gd name="T73" fmla="*/ 719357 h 1065"/>
              <a:gd name="T74" fmla="*/ 1501727 w 2169"/>
              <a:gd name="T75" fmla="*/ 772875 h 1065"/>
              <a:gd name="T76" fmla="*/ 1239717 w 2169"/>
              <a:gd name="T77" fmla="*/ 675282 h 1065"/>
              <a:gd name="T78" fmla="*/ 803033 w 2169"/>
              <a:gd name="T79" fmla="*/ 683940 h 1065"/>
              <a:gd name="T80" fmla="*/ 741975 w 2169"/>
              <a:gd name="T81" fmla="*/ 755561 h 1065"/>
              <a:gd name="T82" fmla="*/ 672415 w 2169"/>
              <a:gd name="T83" fmla="*/ 657180 h 1065"/>
              <a:gd name="T84" fmla="*/ 611357 w 2169"/>
              <a:gd name="T85" fmla="*/ 702042 h 1065"/>
              <a:gd name="T86" fmla="*/ 541796 w 2169"/>
              <a:gd name="T87" fmla="*/ 683940 h 10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69"/>
              <a:gd name="T133" fmla="*/ 0 h 1065"/>
              <a:gd name="T134" fmla="*/ 2169 w 2169"/>
              <a:gd name="T135" fmla="*/ 1065 h 10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69" h="1065">
                <a:moveTo>
                  <a:pt x="780" y="892"/>
                </a:moveTo>
                <a:cubicBezTo>
                  <a:pt x="605" y="850"/>
                  <a:pt x="404" y="880"/>
                  <a:pt x="226" y="914"/>
                </a:cubicBezTo>
                <a:cubicBezTo>
                  <a:pt x="185" y="941"/>
                  <a:pt x="152" y="975"/>
                  <a:pt x="113" y="1005"/>
                </a:cubicBezTo>
                <a:cubicBezTo>
                  <a:pt x="95" y="1062"/>
                  <a:pt x="113" y="1035"/>
                  <a:pt x="34" y="1061"/>
                </a:cubicBezTo>
                <a:cubicBezTo>
                  <a:pt x="23" y="1065"/>
                  <a:pt x="68" y="1050"/>
                  <a:pt x="68" y="1050"/>
                </a:cubicBezTo>
                <a:cubicBezTo>
                  <a:pt x="115" y="1003"/>
                  <a:pt x="126" y="979"/>
                  <a:pt x="147" y="914"/>
                </a:cubicBezTo>
                <a:cubicBezTo>
                  <a:pt x="176" y="826"/>
                  <a:pt x="202" y="860"/>
                  <a:pt x="260" y="802"/>
                </a:cubicBezTo>
                <a:cubicBezTo>
                  <a:pt x="302" y="760"/>
                  <a:pt x="279" y="773"/>
                  <a:pt x="328" y="756"/>
                </a:cubicBezTo>
                <a:cubicBezTo>
                  <a:pt x="463" y="760"/>
                  <a:pt x="600" y="788"/>
                  <a:pt x="734" y="768"/>
                </a:cubicBezTo>
                <a:cubicBezTo>
                  <a:pt x="758" y="765"/>
                  <a:pt x="719" y="723"/>
                  <a:pt x="712" y="700"/>
                </a:cubicBezTo>
                <a:cubicBezTo>
                  <a:pt x="706" y="681"/>
                  <a:pt x="699" y="578"/>
                  <a:pt x="678" y="564"/>
                </a:cubicBezTo>
                <a:cubicBezTo>
                  <a:pt x="620" y="526"/>
                  <a:pt x="567" y="480"/>
                  <a:pt x="509" y="440"/>
                </a:cubicBezTo>
                <a:cubicBezTo>
                  <a:pt x="480" y="420"/>
                  <a:pt x="429" y="418"/>
                  <a:pt x="396" y="406"/>
                </a:cubicBezTo>
                <a:cubicBezTo>
                  <a:pt x="333" y="417"/>
                  <a:pt x="281" y="432"/>
                  <a:pt x="226" y="463"/>
                </a:cubicBezTo>
                <a:cubicBezTo>
                  <a:pt x="202" y="476"/>
                  <a:pt x="158" y="508"/>
                  <a:pt x="158" y="508"/>
                </a:cubicBezTo>
                <a:cubicBezTo>
                  <a:pt x="139" y="567"/>
                  <a:pt x="114" y="540"/>
                  <a:pt x="102" y="598"/>
                </a:cubicBezTo>
                <a:cubicBezTo>
                  <a:pt x="86" y="680"/>
                  <a:pt x="97" y="776"/>
                  <a:pt x="23" y="824"/>
                </a:cubicBezTo>
                <a:cubicBezTo>
                  <a:pt x="19" y="835"/>
                  <a:pt x="0" y="858"/>
                  <a:pt x="12" y="858"/>
                </a:cubicBezTo>
                <a:cubicBezTo>
                  <a:pt x="25" y="858"/>
                  <a:pt x="32" y="837"/>
                  <a:pt x="34" y="824"/>
                </a:cubicBezTo>
                <a:cubicBezTo>
                  <a:pt x="52" y="714"/>
                  <a:pt x="32" y="641"/>
                  <a:pt x="91" y="553"/>
                </a:cubicBezTo>
                <a:cubicBezTo>
                  <a:pt x="126" y="444"/>
                  <a:pt x="181" y="353"/>
                  <a:pt x="294" y="316"/>
                </a:cubicBezTo>
                <a:cubicBezTo>
                  <a:pt x="305" y="308"/>
                  <a:pt x="315" y="299"/>
                  <a:pt x="328" y="293"/>
                </a:cubicBezTo>
                <a:cubicBezTo>
                  <a:pt x="350" y="283"/>
                  <a:pt x="396" y="271"/>
                  <a:pt x="396" y="271"/>
                </a:cubicBezTo>
                <a:cubicBezTo>
                  <a:pt x="551" y="280"/>
                  <a:pt x="692" y="296"/>
                  <a:pt x="847" y="305"/>
                </a:cubicBezTo>
                <a:cubicBezTo>
                  <a:pt x="910" y="396"/>
                  <a:pt x="914" y="538"/>
                  <a:pt x="949" y="643"/>
                </a:cubicBezTo>
                <a:cubicBezTo>
                  <a:pt x="975" y="535"/>
                  <a:pt x="964" y="601"/>
                  <a:pt x="949" y="395"/>
                </a:cubicBezTo>
                <a:cubicBezTo>
                  <a:pt x="941" y="282"/>
                  <a:pt x="909" y="201"/>
                  <a:pt x="814" y="135"/>
                </a:cubicBezTo>
                <a:cubicBezTo>
                  <a:pt x="806" y="124"/>
                  <a:pt x="801" y="110"/>
                  <a:pt x="791" y="101"/>
                </a:cubicBezTo>
                <a:cubicBezTo>
                  <a:pt x="770" y="83"/>
                  <a:pt x="697" y="50"/>
                  <a:pt x="723" y="56"/>
                </a:cubicBezTo>
                <a:cubicBezTo>
                  <a:pt x="778" y="69"/>
                  <a:pt x="818" y="95"/>
                  <a:pt x="870" y="113"/>
                </a:cubicBezTo>
                <a:cubicBezTo>
                  <a:pt x="874" y="124"/>
                  <a:pt x="872" y="139"/>
                  <a:pt x="881" y="146"/>
                </a:cubicBezTo>
                <a:cubicBezTo>
                  <a:pt x="901" y="160"/>
                  <a:pt x="949" y="169"/>
                  <a:pt x="949" y="169"/>
                </a:cubicBezTo>
                <a:cubicBezTo>
                  <a:pt x="960" y="177"/>
                  <a:pt x="974" y="182"/>
                  <a:pt x="983" y="192"/>
                </a:cubicBezTo>
                <a:cubicBezTo>
                  <a:pt x="1001" y="212"/>
                  <a:pt x="1028" y="259"/>
                  <a:pt x="1028" y="259"/>
                </a:cubicBezTo>
                <a:cubicBezTo>
                  <a:pt x="1064" y="372"/>
                  <a:pt x="1076" y="787"/>
                  <a:pt x="1017" y="610"/>
                </a:cubicBezTo>
                <a:cubicBezTo>
                  <a:pt x="1028" y="533"/>
                  <a:pt x="1041" y="460"/>
                  <a:pt x="1085" y="395"/>
                </a:cubicBezTo>
                <a:cubicBezTo>
                  <a:pt x="1101" y="346"/>
                  <a:pt x="1126" y="336"/>
                  <a:pt x="1164" y="305"/>
                </a:cubicBezTo>
                <a:cubicBezTo>
                  <a:pt x="1207" y="269"/>
                  <a:pt x="1200" y="244"/>
                  <a:pt x="1254" y="226"/>
                </a:cubicBezTo>
                <a:cubicBezTo>
                  <a:pt x="1329" y="151"/>
                  <a:pt x="1388" y="162"/>
                  <a:pt x="1480" y="124"/>
                </a:cubicBezTo>
                <a:cubicBezTo>
                  <a:pt x="1598" y="76"/>
                  <a:pt x="1720" y="39"/>
                  <a:pt x="1841" y="0"/>
                </a:cubicBezTo>
                <a:cubicBezTo>
                  <a:pt x="1860" y="4"/>
                  <a:pt x="1882" y="0"/>
                  <a:pt x="1898" y="11"/>
                </a:cubicBezTo>
                <a:cubicBezTo>
                  <a:pt x="1908" y="18"/>
                  <a:pt x="1918" y="38"/>
                  <a:pt x="1909" y="45"/>
                </a:cubicBezTo>
                <a:cubicBezTo>
                  <a:pt x="1891" y="59"/>
                  <a:pt x="1864" y="52"/>
                  <a:pt x="1841" y="56"/>
                </a:cubicBezTo>
                <a:cubicBezTo>
                  <a:pt x="1830" y="64"/>
                  <a:pt x="1817" y="69"/>
                  <a:pt x="1807" y="79"/>
                </a:cubicBezTo>
                <a:cubicBezTo>
                  <a:pt x="1776" y="111"/>
                  <a:pt x="1796" y="121"/>
                  <a:pt x="1751" y="146"/>
                </a:cubicBezTo>
                <a:cubicBezTo>
                  <a:pt x="1730" y="158"/>
                  <a:pt x="1683" y="169"/>
                  <a:pt x="1683" y="169"/>
                </a:cubicBezTo>
                <a:cubicBezTo>
                  <a:pt x="1635" y="217"/>
                  <a:pt x="1626" y="247"/>
                  <a:pt x="1559" y="271"/>
                </a:cubicBezTo>
                <a:cubicBezTo>
                  <a:pt x="1528" y="317"/>
                  <a:pt x="1513" y="309"/>
                  <a:pt x="1469" y="338"/>
                </a:cubicBezTo>
                <a:cubicBezTo>
                  <a:pt x="1435" y="388"/>
                  <a:pt x="1394" y="440"/>
                  <a:pt x="1344" y="474"/>
                </a:cubicBezTo>
                <a:cubicBezTo>
                  <a:pt x="1320" y="510"/>
                  <a:pt x="1261" y="574"/>
                  <a:pt x="1243" y="610"/>
                </a:cubicBezTo>
                <a:cubicBezTo>
                  <a:pt x="1238" y="620"/>
                  <a:pt x="1221" y="637"/>
                  <a:pt x="1231" y="643"/>
                </a:cubicBezTo>
                <a:cubicBezTo>
                  <a:pt x="1244" y="652"/>
                  <a:pt x="1262" y="636"/>
                  <a:pt x="1277" y="632"/>
                </a:cubicBezTo>
                <a:cubicBezTo>
                  <a:pt x="1387" y="466"/>
                  <a:pt x="1270" y="633"/>
                  <a:pt x="1356" y="530"/>
                </a:cubicBezTo>
                <a:cubicBezTo>
                  <a:pt x="1364" y="520"/>
                  <a:pt x="1367" y="504"/>
                  <a:pt x="1378" y="497"/>
                </a:cubicBezTo>
                <a:cubicBezTo>
                  <a:pt x="1398" y="484"/>
                  <a:pt x="1423" y="482"/>
                  <a:pt x="1446" y="474"/>
                </a:cubicBezTo>
                <a:cubicBezTo>
                  <a:pt x="1457" y="470"/>
                  <a:pt x="1480" y="463"/>
                  <a:pt x="1480" y="463"/>
                </a:cubicBezTo>
                <a:cubicBezTo>
                  <a:pt x="1567" y="467"/>
                  <a:pt x="1654" y="466"/>
                  <a:pt x="1740" y="474"/>
                </a:cubicBezTo>
                <a:cubicBezTo>
                  <a:pt x="1862" y="486"/>
                  <a:pt x="1983" y="571"/>
                  <a:pt x="2067" y="655"/>
                </a:cubicBezTo>
                <a:cubicBezTo>
                  <a:pt x="2102" y="764"/>
                  <a:pt x="2044" y="601"/>
                  <a:pt x="2112" y="722"/>
                </a:cubicBezTo>
                <a:cubicBezTo>
                  <a:pt x="2124" y="743"/>
                  <a:pt x="2127" y="767"/>
                  <a:pt x="2135" y="790"/>
                </a:cubicBezTo>
                <a:cubicBezTo>
                  <a:pt x="2139" y="801"/>
                  <a:pt x="2142" y="813"/>
                  <a:pt x="2146" y="824"/>
                </a:cubicBezTo>
                <a:cubicBezTo>
                  <a:pt x="2150" y="835"/>
                  <a:pt x="2169" y="862"/>
                  <a:pt x="2158" y="858"/>
                </a:cubicBezTo>
                <a:cubicBezTo>
                  <a:pt x="2135" y="850"/>
                  <a:pt x="2113" y="843"/>
                  <a:pt x="2090" y="835"/>
                </a:cubicBezTo>
                <a:cubicBezTo>
                  <a:pt x="2042" y="819"/>
                  <a:pt x="2068" y="832"/>
                  <a:pt x="2022" y="802"/>
                </a:cubicBezTo>
                <a:cubicBezTo>
                  <a:pt x="2007" y="779"/>
                  <a:pt x="1992" y="757"/>
                  <a:pt x="1977" y="734"/>
                </a:cubicBezTo>
                <a:cubicBezTo>
                  <a:pt x="1962" y="711"/>
                  <a:pt x="1909" y="689"/>
                  <a:pt x="1909" y="689"/>
                </a:cubicBezTo>
                <a:cubicBezTo>
                  <a:pt x="1889" y="660"/>
                  <a:pt x="1886" y="647"/>
                  <a:pt x="1853" y="632"/>
                </a:cubicBezTo>
                <a:cubicBezTo>
                  <a:pt x="1831" y="622"/>
                  <a:pt x="1785" y="610"/>
                  <a:pt x="1785" y="610"/>
                </a:cubicBezTo>
                <a:cubicBezTo>
                  <a:pt x="1639" y="617"/>
                  <a:pt x="1582" y="626"/>
                  <a:pt x="1457" y="643"/>
                </a:cubicBezTo>
                <a:cubicBezTo>
                  <a:pt x="1391" y="666"/>
                  <a:pt x="1345" y="722"/>
                  <a:pt x="1277" y="745"/>
                </a:cubicBezTo>
                <a:cubicBezTo>
                  <a:pt x="1386" y="821"/>
                  <a:pt x="1283" y="758"/>
                  <a:pt x="1582" y="779"/>
                </a:cubicBezTo>
                <a:cubicBezTo>
                  <a:pt x="1639" y="783"/>
                  <a:pt x="1697" y="818"/>
                  <a:pt x="1751" y="835"/>
                </a:cubicBezTo>
                <a:cubicBezTo>
                  <a:pt x="1838" y="894"/>
                  <a:pt x="1793" y="873"/>
                  <a:pt x="1886" y="903"/>
                </a:cubicBezTo>
                <a:cubicBezTo>
                  <a:pt x="1897" y="907"/>
                  <a:pt x="1920" y="914"/>
                  <a:pt x="1920" y="914"/>
                </a:cubicBezTo>
                <a:cubicBezTo>
                  <a:pt x="1928" y="925"/>
                  <a:pt x="1932" y="939"/>
                  <a:pt x="1943" y="948"/>
                </a:cubicBezTo>
                <a:cubicBezTo>
                  <a:pt x="1975" y="974"/>
                  <a:pt x="2003" y="943"/>
                  <a:pt x="1943" y="982"/>
                </a:cubicBezTo>
                <a:cubicBezTo>
                  <a:pt x="1877" y="973"/>
                  <a:pt x="1848" y="972"/>
                  <a:pt x="1796" y="937"/>
                </a:cubicBezTo>
                <a:cubicBezTo>
                  <a:pt x="1753" y="871"/>
                  <a:pt x="1680" y="865"/>
                  <a:pt x="1604" y="858"/>
                </a:cubicBezTo>
                <a:cubicBezTo>
                  <a:pt x="1284" y="827"/>
                  <a:pt x="1665" y="867"/>
                  <a:pt x="1367" y="835"/>
                </a:cubicBezTo>
                <a:cubicBezTo>
                  <a:pt x="1257" y="841"/>
                  <a:pt x="1145" y="835"/>
                  <a:pt x="1039" y="869"/>
                </a:cubicBezTo>
                <a:cubicBezTo>
                  <a:pt x="1028" y="877"/>
                  <a:pt x="1015" y="882"/>
                  <a:pt x="1006" y="892"/>
                </a:cubicBezTo>
                <a:cubicBezTo>
                  <a:pt x="988" y="913"/>
                  <a:pt x="960" y="960"/>
                  <a:pt x="960" y="960"/>
                </a:cubicBezTo>
                <a:cubicBezTo>
                  <a:pt x="907" y="881"/>
                  <a:pt x="938" y="907"/>
                  <a:pt x="881" y="869"/>
                </a:cubicBezTo>
                <a:cubicBezTo>
                  <a:pt x="877" y="858"/>
                  <a:pt x="882" y="837"/>
                  <a:pt x="870" y="835"/>
                </a:cubicBezTo>
                <a:cubicBezTo>
                  <a:pt x="846" y="832"/>
                  <a:pt x="802" y="858"/>
                  <a:pt x="802" y="858"/>
                </a:cubicBezTo>
                <a:cubicBezTo>
                  <a:pt x="798" y="869"/>
                  <a:pt x="802" y="888"/>
                  <a:pt x="791" y="892"/>
                </a:cubicBezTo>
                <a:cubicBezTo>
                  <a:pt x="773" y="898"/>
                  <a:pt x="753" y="886"/>
                  <a:pt x="734" y="881"/>
                </a:cubicBezTo>
                <a:cubicBezTo>
                  <a:pt x="723" y="878"/>
                  <a:pt x="690" y="866"/>
                  <a:pt x="701" y="869"/>
                </a:cubicBezTo>
                <a:cubicBezTo>
                  <a:pt x="728" y="875"/>
                  <a:pt x="754" y="884"/>
                  <a:pt x="780" y="89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439" name="Picture 264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268"/>
          <p:cNvGrpSpPr>
            <a:grpSpLocks/>
          </p:cNvGrpSpPr>
          <p:nvPr/>
        </p:nvGrpSpPr>
        <p:grpSpPr bwMode="auto">
          <a:xfrm>
            <a:off x="2590800" y="4419600"/>
            <a:ext cx="2514600" cy="1752600"/>
            <a:chOff x="576" y="2688"/>
            <a:chExt cx="1632" cy="1344"/>
          </a:xfrm>
        </p:grpSpPr>
        <p:pic>
          <p:nvPicPr>
            <p:cNvPr id="16487" name="Picture 26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" name="Picture 27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9" name="Picture 27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0" name="Picture 27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1" name="Picture 27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2" name="Picture 27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3" name="Picture 27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4" name="Picture 27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441" name="Picture 277" descr="b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83">
            <a:off x="3657600" y="5181600"/>
            <a:ext cx="1143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278"/>
          <p:cNvGrpSpPr>
            <a:grpSpLocks/>
          </p:cNvGrpSpPr>
          <p:nvPr/>
        </p:nvGrpSpPr>
        <p:grpSpPr bwMode="auto">
          <a:xfrm>
            <a:off x="3505200" y="4724400"/>
            <a:ext cx="1752600" cy="2133600"/>
            <a:chOff x="576" y="2688"/>
            <a:chExt cx="1632" cy="1344"/>
          </a:xfrm>
        </p:grpSpPr>
        <p:pic>
          <p:nvPicPr>
            <p:cNvPr id="16479" name="Picture 27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0" name="Picture 28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1" name="Picture 28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2" name="Picture 28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3" name="Picture 28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4" name="Picture 28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5" name="Picture 28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6" name="Picture 28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443" name="Picture 287" descr="b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83">
            <a:off x="0" y="5715000"/>
            <a:ext cx="1143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4" name="Picture 288" descr="b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83">
            <a:off x="2511425" y="3741738"/>
            <a:ext cx="5984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5" name="Picture 290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054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6" name="Picture 291" descr="bFLOWERr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92"/>
          <p:cNvGrpSpPr>
            <a:grpSpLocks/>
          </p:cNvGrpSpPr>
          <p:nvPr/>
        </p:nvGrpSpPr>
        <p:grpSpPr bwMode="auto">
          <a:xfrm>
            <a:off x="7086600" y="1981200"/>
            <a:ext cx="1752600" cy="2133600"/>
            <a:chOff x="576" y="2688"/>
            <a:chExt cx="1632" cy="1344"/>
          </a:xfrm>
        </p:grpSpPr>
        <p:pic>
          <p:nvPicPr>
            <p:cNvPr id="16471" name="Picture 29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2" name="Picture 294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3" name="Picture 295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4" name="Picture 29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5" name="Picture 29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6" name="Picture 29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7" name="Picture 29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8" name="Picture 30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301"/>
          <p:cNvGrpSpPr>
            <a:grpSpLocks/>
          </p:cNvGrpSpPr>
          <p:nvPr/>
        </p:nvGrpSpPr>
        <p:grpSpPr bwMode="auto">
          <a:xfrm>
            <a:off x="304800" y="1676400"/>
            <a:ext cx="6400800" cy="3276600"/>
            <a:chOff x="1104" y="1584"/>
            <a:chExt cx="4032" cy="2064"/>
          </a:xfrm>
        </p:grpSpPr>
        <p:sp>
          <p:nvSpPr>
            <p:cNvPr id="16461" name="Oval 302"/>
            <p:cNvSpPr>
              <a:spLocks noChangeArrowheads="1"/>
            </p:cNvSpPr>
            <p:nvPr/>
          </p:nvSpPr>
          <p:spPr bwMode="auto">
            <a:xfrm>
              <a:off x="2112" y="1728"/>
              <a:ext cx="9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Oval 303"/>
            <p:cNvSpPr>
              <a:spLocks noChangeArrowheads="1"/>
            </p:cNvSpPr>
            <p:nvPr/>
          </p:nvSpPr>
          <p:spPr bwMode="auto">
            <a:xfrm>
              <a:off x="2784" y="2256"/>
              <a:ext cx="96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Oval 304"/>
            <p:cNvSpPr>
              <a:spLocks noChangeArrowheads="1"/>
            </p:cNvSpPr>
            <p:nvPr/>
          </p:nvSpPr>
          <p:spPr bwMode="auto">
            <a:xfrm>
              <a:off x="3600" y="192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Oval 305"/>
            <p:cNvSpPr>
              <a:spLocks noChangeArrowheads="1"/>
            </p:cNvSpPr>
            <p:nvPr/>
          </p:nvSpPr>
          <p:spPr bwMode="auto">
            <a:xfrm>
              <a:off x="4320" y="158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Oval 306"/>
            <p:cNvSpPr>
              <a:spLocks noChangeArrowheads="1"/>
            </p:cNvSpPr>
            <p:nvPr/>
          </p:nvSpPr>
          <p:spPr bwMode="auto">
            <a:xfrm>
              <a:off x="2304" y="2880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Oval 307"/>
            <p:cNvSpPr>
              <a:spLocks noChangeArrowheads="1"/>
            </p:cNvSpPr>
            <p:nvPr/>
          </p:nvSpPr>
          <p:spPr bwMode="auto">
            <a:xfrm>
              <a:off x="3264" y="3024"/>
              <a:ext cx="48" cy="6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308"/>
            <p:cNvSpPr>
              <a:spLocks noChangeArrowheads="1"/>
            </p:cNvSpPr>
            <p:nvPr/>
          </p:nvSpPr>
          <p:spPr bwMode="auto">
            <a:xfrm>
              <a:off x="1296" y="2160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8" name="Oval 309"/>
            <p:cNvSpPr>
              <a:spLocks noChangeArrowheads="1"/>
            </p:cNvSpPr>
            <p:nvPr/>
          </p:nvSpPr>
          <p:spPr bwMode="auto">
            <a:xfrm>
              <a:off x="5040" y="2304"/>
              <a:ext cx="96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Oval 310"/>
            <p:cNvSpPr>
              <a:spLocks noChangeArrowheads="1"/>
            </p:cNvSpPr>
            <p:nvPr/>
          </p:nvSpPr>
          <p:spPr bwMode="auto">
            <a:xfrm>
              <a:off x="4032" y="2544"/>
              <a:ext cx="4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Oval 311"/>
            <p:cNvSpPr>
              <a:spLocks noChangeArrowheads="1"/>
            </p:cNvSpPr>
            <p:nvPr/>
          </p:nvSpPr>
          <p:spPr bwMode="auto">
            <a:xfrm>
              <a:off x="1104" y="292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315"/>
          <p:cNvGrpSpPr>
            <a:grpSpLocks/>
          </p:cNvGrpSpPr>
          <p:nvPr/>
        </p:nvGrpSpPr>
        <p:grpSpPr bwMode="auto">
          <a:xfrm>
            <a:off x="6705600" y="4724400"/>
            <a:ext cx="1752600" cy="2133600"/>
            <a:chOff x="576" y="2688"/>
            <a:chExt cx="1632" cy="1344"/>
          </a:xfrm>
        </p:grpSpPr>
        <p:pic>
          <p:nvPicPr>
            <p:cNvPr id="16453" name="Picture 316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4" name="Picture 317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5" name="Picture 318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6" name="Picture 319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7" name="Picture 320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8" name="Picture 321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9" name="Picture 322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0" name="Picture 323" descr="nuoc mat Copy of scan00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51" name="Cloud"/>
          <p:cNvSpPr>
            <a:spLocks noChangeAspect="1" noEditPoints="1" noChangeArrowheads="1"/>
          </p:cNvSpPr>
          <p:nvPr/>
        </p:nvSpPr>
        <p:spPr bwMode="auto">
          <a:xfrm>
            <a:off x="6324600" y="609600"/>
            <a:ext cx="2819400" cy="1150938"/>
          </a:xfrm>
          <a:custGeom>
            <a:avLst/>
            <a:gdLst>
              <a:gd name="T0" fmla="*/ 8745 w 21600"/>
              <a:gd name="T1" fmla="*/ 575469 h 21600"/>
              <a:gd name="T2" fmla="*/ 1409700 w 21600"/>
              <a:gd name="T3" fmla="*/ 1149712 h 21600"/>
              <a:gd name="T4" fmla="*/ 2817051 w 21600"/>
              <a:gd name="T5" fmla="*/ 575469 h 21600"/>
              <a:gd name="T6" fmla="*/ 1409700 w 21600"/>
              <a:gd name="T7" fmla="*/ 658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33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2" name="mua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0671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6271" fill="hold"/>
                                        <p:tgtEl>
                                          <p:spTgt spid="3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080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67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409700" y="48718"/>
            <a:ext cx="58063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FF0000"/>
                </a:solidFill>
                <a:latin typeface=".VnTime" pitchFamily="34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Time" pitchFamily="34" charset="0"/>
              </a:rPr>
              <a:t>giai</a:t>
            </a:r>
            <a:r>
              <a:rPr lang="en-US" sz="32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Time" pitchFamily="34" charset="0"/>
              </a:rPr>
              <a:t>đoạn</a:t>
            </a:r>
            <a:r>
              <a:rPr lang="en-US" sz="3200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Time" pitchFamily="34" charset="0"/>
              </a:rPr>
              <a:t>tạo</a:t>
            </a:r>
            <a:r>
              <a:rPr lang="en-US" sz="3200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Time" pitchFamily="34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Time" pitchFamily="34" charset="0"/>
              </a:rPr>
              <a:t>m­ưa</a:t>
            </a:r>
            <a:endParaRPr lang="en-US" sz="32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4339" name="Text Box 22"/>
          <p:cNvSpPr txBox="1">
            <a:spLocks noChangeArrowheads="1"/>
          </p:cNvSpPr>
          <p:nvPr/>
        </p:nvSpPr>
        <p:spPr bwMode="auto">
          <a:xfrm>
            <a:off x="3657600" y="2782411"/>
            <a:ext cx="1600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Nước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bốc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hơi</a:t>
            </a:r>
            <a:endParaRPr lang="en-US" sz="1800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2535" name="2.1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82613"/>
            <a:ext cx="2438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2.2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74" y="2163971"/>
            <a:ext cx="2362200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4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5" y="4469131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untitl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9" y="4599270"/>
            <a:ext cx="23622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38100" y="3429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3352800" y="2667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6745574" y="4200435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463352" y="2819398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2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6733082" y="4063919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3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46385" y="6267437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</a:rPr>
              <a:t>5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267200" y="6338597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4</a:t>
            </a:r>
          </a:p>
        </p:txBody>
      </p:sp>
      <p:sp>
        <p:nvSpPr>
          <p:cNvPr id="14356" name="Text Box 22"/>
          <p:cNvSpPr txBox="1">
            <a:spLocks noChangeArrowheads="1"/>
          </p:cNvSpPr>
          <p:nvPr/>
        </p:nvSpPr>
        <p:spPr bwMode="auto">
          <a:xfrm>
            <a:off x="6934200" y="4200435"/>
            <a:ext cx="182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Tạo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thành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mây</a:t>
            </a:r>
            <a:endParaRPr lang="en-US" sz="1800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>
            <a:off x="4972987" y="6338597"/>
            <a:ext cx="1905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Mây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rơi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xuống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thành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m­ưa</a:t>
            </a:r>
            <a:endParaRPr lang="en-US" sz="1800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404734" y="6386066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N­ước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chảy</a:t>
            </a:r>
            <a:r>
              <a:rPr lang="en-US" sz="1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.VnTime" pitchFamily="34" charset="0"/>
              </a:rPr>
              <a:t>ra</a:t>
            </a:r>
            <a:r>
              <a:rPr lang="en-US" sz="18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sông</a:t>
            </a:r>
            <a:r>
              <a:rPr lang="en-US" sz="1800" dirty="0">
                <a:solidFill>
                  <a:srgbClr val="0000FF"/>
                </a:solidFill>
                <a:latin typeface=".VnTime" pitchFamily="34" charset="0"/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  <a:latin typeface=".VnTime" pitchFamily="34" charset="0"/>
              </a:rPr>
              <a:t>hồ</a:t>
            </a: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2551" name="Picture 23" descr="sua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56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38100" y="3508583"/>
            <a:ext cx="381000" cy="549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1</a:t>
            </a:r>
          </a:p>
        </p:txBody>
      </p:sp>
      <p:sp>
        <p:nvSpPr>
          <p:cNvPr id="14361" name="Text Box 22"/>
          <p:cNvSpPr txBox="1">
            <a:spLocks noChangeArrowheads="1"/>
          </p:cNvSpPr>
          <p:nvPr/>
        </p:nvSpPr>
        <p:spPr bwMode="auto">
          <a:xfrm>
            <a:off x="38100" y="3456118"/>
            <a:ext cx="2057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Mặt</a:t>
            </a:r>
            <a:r>
              <a:rPr lang="en-US" sz="2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trời</a:t>
            </a:r>
            <a:r>
              <a:rPr lang="en-US" sz="2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chiếu</a:t>
            </a:r>
            <a:r>
              <a:rPr lang="en-US" sz="2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xuống</a:t>
            </a:r>
            <a:r>
              <a:rPr lang="en-US" sz="2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mặt</a:t>
            </a:r>
            <a:r>
              <a:rPr lang="en-US" sz="2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.VnTime" pitchFamily="34" charset="0"/>
              </a:rPr>
              <a:t>nước</a:t>
            </a:r>
            <a:endParaRPr lang="en-US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1828800" y="990600"/>
            <a:ext cx="1216152" cy="35576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Down Arrow 2"/>
          <p:cNvSpPr/>
          <p:nvPr/>
        </p:nvSpPr>
        <p:spPr>
          <a:xfrm>
            <a:off x="5925487" y="1346367"/>
            <a:ext cx="1216152" cy="4442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926674" y="4434154"/>
            <a:ext cx="53340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3479292" y="514121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1989969" y="3537350"/>
            <a:ext cx="484632" cy="7223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video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video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80" name="Picture 4" descr="portrait_of_a_tempest_by_ssil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Tieng gi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62000" y="6267410"/>
            <a:ext cx="800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Trời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nổi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gió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những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đám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đen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kéo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đến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4" name="gio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092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8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0" fill="hold"/>
                                        <p:tgtEl>
                                          <p:spTgt spid="24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371600" y="6198432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</a:rPr>
              <a:t>Những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ánh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chớp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kèm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theo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tiếng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sấm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sét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sam cho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12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Am thanh cua gi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200" y="6248400"/>
            <a:ext cx="5410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</a:rPr>
              <a:t>Những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trận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mưa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kéo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đến</a:t>
            </a:r>
            <a:endParaRPr lang="en-US" sz="28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mua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182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64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50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228</TotalTime>
  <Words>183</Words>
  <Application>Microsoft Office PowerPoint</Application>
  <PresentationFormat>On-screen Show (4:3)</PresentationFormat>
  <Paragraphs>36</Paragraphs>
  <Slides>34</Slides>
  <Notes>2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Minh</dc:creator>
  <cp:lastModifiedBy>Hong Minh</cp:lastModifiedBy>
  <cp:revision>38</cp:revision>
  <dcterms:created xsi:type="dcterms:W3CDTF">2013-03-10T13:51:49Z</dcterms:created>
  <dcterms:modified xsi:type="dcterms:W3CDTF">2013-03-12T15:22:54Z</dcterms:modified>
</cp:coreProperties>
</file>