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67" r:id="rId3"/>
    <p:sldId id="256" r:id="rId4"/>
    <p:sldId id="258" r:id="rId5"/>
    <p:sldId id="259" r:id="rId6"/>
    <p:sldId id="281" r:id="rId7"/>
    <p:sldId id="282" r:id="rId8"/>
    <p:sldId id="283" r:id="rId9"/>
    <p:sldId id="264" r:id="rId10"/>
    <p:sldId id="263" r:id="rId11"/>
    <p:sldId id="265" r:id="rId12"/>
    <p:sldId id="270" r:id="rId13"/>
    <p:sldId id="271" r:id="rId14"/>
    <p:sldId id="272" r:id="rId15"/>
    <p:sldId id="273" r:id="rId16"/>
    <p:sldId id="278" r:id="rId17"/>
    <p:sldId id="280" r:id="rId18"/>
    <p:sldId id="274" r:id="rId19"/>
    <p:sldId id="275" r:id="rId20"/>
    <p:sldId id="276" r:id="rId21"/>
    <p:sldId id="27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D3247-E207-456A-857E-884AA34E597D}" type="datetimeFigureOut">
              <a:rPr lang="en-GB" smtClean="0"/>
              <a:t>04/11/2019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E871D-2D94-4D14-B874-ADB4C47936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71299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D3247-E207-456A-857E-884AA34E597D}" type="datetimeFigureOut">
              <a:rPr lang="en-GB" smtClean="0"/>
              <a:t>04/11/2019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E871D-2D94-4D14-B874-ADB4C47936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99748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D3247-E207-456A-857E-884AA34E597D}" type="datetimeFigureOut">
              <a:rPr lang="en-GB" smtClean="0"/>
              <a:t>04/11/2019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E871D-2D94-4D14-B874-ADB4C47936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7669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D3247-E207-456A-857E-884AA34E597D}" type="datetimeFigureOut">
              <a:rPr lang="en-GB" smtClean="0"/>
              <a:t>04/11/2019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E871D-2D94-4D14-B874-ADB4C47936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983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D3247-E207-456A-857E-884AA34E597D}" type="datetimeFigureOut">
              <a:rPr lang="en-GB" smtClean="0"/>
              <a:t>04/11/2019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E871D-2D94-4D14-B874-ADB4C47936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80616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D3247-E207-456A-857E-884AA34E597D}" type="datetimeFigureOut">
              <a:rPr lang="en-GB" smtClean="0"/>
              <a:t>04/11/2019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E871D-2D94-4D14-B874-ADB4C47936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37581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D3247-E207-456A-857E-884AA34E597D}" type="datetimeFigureOut">
              <a:rPr lang="en-GB" smtClean="0"/>
              <a:t>04/11/2019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E871D-2D94-4D14-B874-ADB4C47936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76534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D3247-E207-456A-857E-884AA34E597D}" type="datetimeFigureOut">
              <a:rPr lang="en-GB" smtClean="0"/>
              <a:t>04/11/2019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E871D-2D94-4D14-B874-ADB4C47936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40945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D3247-E207-456A-857E-884AA34E597D}" type="datetimeFigureOut">
              <a:rPr lang="en-GB" smtClean="0"/>
              <a:t>04/11/2019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E871D-2D94-4D14-B874-ADB4C47936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40228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D3247-E207-456A-857E-884AA34E597D}" type="datetimeFigureOut">
              <a:rPr lang="en-GB" smtClean="0"/>
              <a:t>04/11/2019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E871D-2D94-4D14-B874-ADB4C47936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60612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D3247-E207-456A-857E-884AA34E597D}" type="datetimeFigureOut">
              <a:rPr lang="en-GB" smtClean="0"/>
              <a:t>04/11/2019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E871D-2D94-4D14-B874-ADB4C47936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5004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1D3247-E207-456A-857E-884AA34E597D}" type="datetimeFigureOut">
              <a:rPr lang="en-GB" smtClean="0"/>
              <a:t>04/11/2019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BE871D-2D94-4D14-B874-ADB4C47936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0990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7" Type="http://schemas.openxmlformats.org/officeDocument/2006/relationships/image" Target="../media/image6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gi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7" Type="http://schemas.openxmlformats.org/officeDocument/2006/relationships/image" Target="../media/image11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gif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gi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7" Type="http://schemas.openxmlformats.org/officeDocument/2006/relationships/image" Target="../media/image11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gif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gif"/><Relationship Id="rId4" Type="http://schemas.openxmlformats.org/officeDocument/2006/relationships/image" Target="../media/image13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Káº¿t quáº£ hÃ¬nh áº£nh cho flower gif cartoo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24986"/>
            <a:ext cx="4391696" cy="687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Káº¿t quáº£ hÃ¬nh áº£nh cho flower gif cartoo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3626" y="6198330"/>
            <a:ext cx="4391696" cy="687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Káº¿t quáº£ hÃ¬nh áº£nh cho flower gif cartoo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304" y="6226067"/>
            <a:ext cx="4391696" cy="687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Káº¿t quáº£ hÃ¬nh áº£nh cho flower gif cartoo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20127"/>
            <a:ext cx="4391696" cy="687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625" y="1610834"/>
            <a:ext cx="10515600" cy="1325563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4100" name="Picture 4" descr="Káº¿t quáº£ hÃ¬nh áº£nh cho bluebird cartoon png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6379"/>
            <a:ext cx="3867150" cy="3057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26230" t="35992" r="21719" b="-176"/>
          <a:stretch/>
        </p:blipFill>
        <p:spPr>
          <a:xfrm>
            <a:off x="3126453" y="2601532"/>
            <a:ext cx="6782087" cy="401820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59696" y="1251391"/>
            <a:ext cx="10094104" cy="594512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11500" b="1" dirty="0" smtClean="0">
                <a:ln/>
                <a:solidFill>
                  <a:srgbClr val="FF0000"/>
                </a:solidFill>
              </a:rPr>
              <a:t>Ai </a:t>
            </a:r>
            <a:r>
              <a:rPr lang="en-US" sz="11500" b="1" dirty="0" err="1" smtClean="0">
                <a:ln/>
                <a:solidFill>
                  <a:srgbClr val="FF0000"/>
                </a:solidFill>
              </a:rPr>
              <a:t>đáng</a:t>
            </a:r>
            <a:r>
              <a:rPr lang="en-US" sz="11500" b="1" dirty="0" smtClean="0">
                <a:ln/>
                <a:solidFill>
                  <a:srgbClr val="FF0000"/>
                </a:solidFill>
              </a:rPr>
              <a:t> </a:t>
            </a:r>
            <a:r>
              <a:rPr lang="en-US" sz="11500" b="1" dirty="0" err="1" smtClean="0">
                <a:ln/>
                <a:solidFill>
                  <a:srgbClr val="FF0000"/>
                </a:solidFill>
              </a:rPr>
              <a:t>khen</a:t>
            </a:r>
            <a:r>
              <a:rPr lang="en-US" sz="11500" b="1" dirty="0" smtClean="0">
                <a:ln/>
                <a:solidFill>
                  <a:srgbClr val="FF0000"/>
                </a:solidFill>
              </a:rPr>
              <a:t> </a:t>
            </a:r>
            <a:r>
              <a:rPr lang="en-US" sz="11500" b="1" dirty="0" err="1" smtClean="0">
                <a:ln/>
                <a:solidFill>
                  <a:srgbClr val="FF0000"/>
                </a:solidFill>
              </a:rPr>
              <a:t>nhiều</a:t>
            </a:r>
            <a:r>
              <a:rPr lang="en-US" sz="11500" b="1" dirty="0" smtClean="0">
                <a:ln/>
                <a:solidFill>
                  <a:srgbClr val="FF0000"/>
                </a:solidFill>
              </a:rPr>
              <a:t> h</a:t>
            </a:r>
            <a:r>
              <a:rPr lang="vi-VN" sz="11500" b="1" dirty="0" smtClean="0">
                <a:ln/>
                <a:solidFill>
                  <a:srgbClr val="FF0000"/>
                </a:solidFill>
              </a:rPr>
              <a:t>ơ</a:t>
            </a:r>
            <a:r>
              <a:rPr lang="en-GB" sz="11500" b="1" dirty="0" smtClean="0">
                <a:ln/>
                <a:solidFill>
                  <a:srgbClr val="FF0000"/>
                </a:solidFill>
              </a:rPr>
              <a:t>n</a:t>
            </a:r>
            <a:endParaRPr lang="en-US" sz="11500" b="1" dirty="0">
              <a:ln/>
              <a:solidFill>
                <a:srgbClr val="FF0000"/>
              </a:solidFill>
            </a:endParaRPr>
          </a:p>
        </p:txBody>
      </p:sp>
      <p:pic>
        <p:nvPicPr>
          <p:cNvPr id="4098" name="Picture 2" descr="HÃ¬nh áº£nh cÃ³ liÃªn quan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9300" y="127603"/>
            <a:ext cx="2552700" cy="2085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Káº¿t quáº£ hÃ¬nh áº£nh cho rabbit cartoon png 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905" y="3617054"/>
            <a:ext cx="2200275" cy="2581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2090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9780" t="835" r="10044"/>
          <a:stretch/>
        </p:blipFill>
        <p:spPr>
          <a:xfrm>
            <a:off x="0" y="0"/>
            <a:ext cx="12192000" cy="7254025"/>
          </a:xfrm>
          <a:prstGeom prst="rect">
            <a:avLst/>
          </a:prstGeom>
        </p:spPr>
      </p:pic>
      <p:pic>
        <p:nvPicPr>
          <p:cNvPr id="2054" name="Picture 6" descr="HÃ¬nh áº£nh cÃ³ liÃªn qua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3445" y="-850531"/>
            <a:ext cx="5678555" cy="4258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Ã¬nh áº£nh cÃ³ liÃªn qua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9181" y="-631904"/>
            <a:ext cx="5678555" cy="4258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Ã¬nh áº£nh cÃ³ liÃªn qua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8297" y="-447995"/>
            <a:ext cx="5678555" cy="4258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Káº¿t quáº£ hÃ¬nh áº£nh cho flower gif cartoon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38844">
            <a:off x="8500862" y="5211762"/>
            <a:ext cx="4572000" cy="220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Káº¿t quáº£ hÃ¬nh áº£nh cho flower gif cartoon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65678">
            <a:off x="-669731" y="4701446"/>
            <a:ext cx="4572000" cy="220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Káº¿t quáº£ hÃ¬nh áº£nh cho flower gif cartoon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65678">
            <a:off x="-1507932" y="5483298"/>
            <a:ext cx="4572000" cy="220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84400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9977" t="484" r="10242"/>
          <a:stretch/>
        </p:blipFill>
        <p:spPr>
          <a:xfrm>
            <a:off x="0" y="0"/>
            <a:ext cx="12192000" cy="7279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178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47253" t="30231" r="31118" b="10932"/>
          <a:stretch/>
        </p:blipFill>
        <p:spPr>
          <a:xfrm>
            <a:off x="7196380" y="231352"/>
            <a:ext cx="4733023" cy="61785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20062" t="7526" r="55328" b="5142"/>
          <a:stretch/>
        </p:blipFill>
        <p:spPr>
          <a:xfrm>
            <a:off x="144288" y="171584"/>
            <a:ext cx="3668057" cy="62383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51687" t="8922" r="28764" b="5684"/>
          <a:stretch/>
        </p:blipFill>
        <p:spPr>
          <a:xfrm>
            <a:off x="4020221" y="231352"/>
            <a:ext cx="2968283" cy="62374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1020211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9978" t="308" r="9845"/>
          <a:stretch/>
        </p:blipFill>
        <p:spPr>
          <a:xfrm>
            <a:off x="0" y="1"/>
            <a:ext cx="12192000" cy="7139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57768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0176" t="660" r="9845"/>
          <a:stretch/>
        </p:blipFill>
        <p:spPr>
          <a:xfrm>
            <a:off x="0" y="0"/>
            <a:ext cx="12192000" cy="7266903"/>
          </a:xfrm>
          <a:prstGeom prst="rect">
            <a:avLst/>
          </a:prstGeom>
        </p:spPr>
      </p:pic>
      <p:pic>
        <p:nvPicPr>
          <p:cNvPr id="1026" name="Picture 2" descr="Káº¿t quáº£ hÃ¬nh áº£nh cho flower gif cartoo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473" y="4657725"/>
            <a:ext cx="4572000" cy="220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Káº¿t quáº£ hÃ¬nh áº£nh cho flower gif cartoon"/>
          <p:cNvPicPr>
            <a:picLocks noChangeAspect="1" noChangeArrowheads="1" noCrop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0945" y="4837171"/>
            <a:ext cx="4572000" cy="220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Káº¿t quáº£ hÃ¬nh áº£nh cho flower gif cartoo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6945" y="4943988"/>
            <a:ext cx="4572000" cy="220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Káº¿t quáº£ hÃ¬nh áº£nh cho flower gif cartoo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961" y="4943988"/>
            <a:ext cx="4572000" cy="220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Káº¿t quáº£ hÃ¬nh áº£nh cho butterfly gif cartoon png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0221" y="3759996"/>
            <a:ext cx="2297058" cy="2297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Káº¿t quáº£ hÃ¬nh áº£nh cho butterfly gif cartoon png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50240"/>
            <a:ext cx="3074294" cy="3074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251682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0175" t="132" r="10044"/>
          <a:stretch/>
        </p:blipFill>
        <p:spPr>
          <a:xfrm>
            <a:off x="0" y="0"/>
            <a:ext cx="12192000" cy="7305540"/>
          </a:xfrm>
          <a:prstGeom prst="rect">
            <a:avLst/>
          </a:prstGeom>
        </p:spPr>
      </p:pic>
      <p:pic>
        <p:nvPicPr>
          <p:cNvPr id="3076" name="Picture 4" descr="Káº¿t quáº£ hÃ¬nh áº£nh cho rose cartoon png 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3196" y="4180222"/>
            <a:ext cx="1016403" cy="1471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Káº¿t quáº£ hÃ¬nh áº£nh cho rose cartoon png 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88129">
            <a:off x="6757000" y="4017820"/>
            <a:ext cx="1016403" cy="1471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Káº¿t quáº£ hÃ¬nh áº£nh cho rose cartoon png 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383216">
            <a:off x="6857430" y="4316241"/>
            <a:ext cx="1016403" cy="1471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Káº¿t quáº£ hÃ¬nh áº£nh cho rose cartoon png 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52888">
            <a:off x="7213194" y="4663835"/>
            <a:ext cx="1016403" cy="1471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Káº¿t quáº£ hÃ¬nh áº£nh cho rose cartoon png 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44597">
            <a:off x="7105320" y="4511150"/>
            <a:ext cx="1016403" cy="1471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811436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9978" t="483" r="9830" b="4446"/>
          <a:stretch/>
        </p:blipFill>
        <p:spPr>
          <a:xfrm>
            <a:off x="0" y="0"/>
            <a:ext cx="12192000" cy="6954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63782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0176" t="-1452" r="9648" b="1936"/>
          <a:stretch/>
        </p:blipFill>
        <p:spPr>
          <a:xfrm>
            <a:off x="0" y="-115911"/>
            <a:ext cx="12192000" cy="7279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30330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0770" t="642" r="9154" b="-351"/>
          <a:stretch/>
        </p:blipFill>
        <p:spPr>
          <a:xfrm>
            <a:off x="0" y="0"/>
            <a:ext cx="12192000" cy="7293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83996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0077" t="835" r="10044"/>
          <a:stretch/>
        </p:blipFill>
        <p:spPr>
          <a:xfrm>
            <a:off x="0" y="0"/>
            <a:ext cx="12192000" cy="725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50861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9779" t="484" r="10142" b="-176"/>
          <a:stretch/>
        </p:blipFill>
        <p:spPr>
          <a:xfrm>
            <a:off x="0" y="0"/>
            <a:ext cx="12192000" cy="7292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9231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9780" t="835" r="10044"/>
          <a:stretch/>
        </p:blipFill>
        <p:spPr>
          <a:xfrm>
            <a:off x="0" y="0"/>
            <a:ext cx="12192000" cy="7254025"/>
          </a:xfrm>
          <a:prstGeom prst="rect">
            <a:avLst/>
          </a:prstGeom>
        </p:spPr>
      </p:pic>
      <p:pic>
        <p:nvPicPr>
          <p:cNvPr id="2054" name="Picture 6" descr="HÃ¬nh áº£nh cÃ³ liÃªn qua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3445" y="-850531"/>
            <a:ext cx="5678555" cy="4258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Ã¬nh áº£nh cÃ³ liÃªn qua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9181" y="-631904"/>
            <a:ext cx="5678555" cy="4258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Ã¬nh áº£nh cÃ³ liÃªn qua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8297" y="-447995"/>
            <a:ext cx="5678555" cy="4258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Káº¿t quáº£ hÃ¬nh áº£nh cho flower gif cartoon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38844">
            <a:off x="8500862" y="5211762"/>
            <a:ext cx="4572000" cy="220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Káº¿t quáº£ hÃ¬nh áº£nh cho flower gif cartoon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65678">
            <a:off x="-669731" y="4701446"/>
            <a:ext cx="4572000" cy="220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Káº¿t quáº£ hÃ¬nh áº£nh cho flower gif cartoon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65678">
            <a:off x="-1507932" y="5483298"/>
            <a:ext cx="4572000" cy="220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150439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9977" t="484" r="10242"/>
          <a:stretch/>
        </p:blipFill>
        <p:spPr>
          <a:xfrm>
            <a:off x="0" y="0"/>
            <a:ext cx="12192000" cy="7279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82939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9978" t="308" r="9845"/>
          <a:stretch/>
        </p:blipFill>
        <p:spPr>
          <a:xfrm>
            <a:off x="0" y="1"/>
            <a:ext cx="12192000" cy="7139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5174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0176" t="660" r="9845"/>
          <a:stretch/>
        </p:blipFill>
        <p:spPr>
          <a:xfrm>
            <a:off x="0" y="0"/>
            <a:ext cx="12192000" cy="7266903"/>
          </a:xfrm>
          <a:prstGeom prst="rect">
            <a:avLst/>
          </a:prstGeom>
        </p:spPr>
      </p:pic>
      <p:pic>
        <p:nvPicPr>
          <p:cNvPr id="1026" name="Picture 2" descr="Káº¿t quáº£ hÃ¬nh áº£nh cho flower gif cartoo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473" y="4657725"/>
            <a:ext cx="4572000" cy="220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Káº¿t quáº£ hÃ¬nh áº£nh cho flower gif cartoon"/>
          <p:cNvPicPr>
            <a:picLocks noChangeAspect="1" noChangeArrowheads="1" noCrop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0945" y="4837171"/>
            <a:ext cx="4572000" cy="220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Káº¿t quáº£ hÃ¬nh áº£nh cho flower gif cartoo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6945" y="4943988"/>
            <a:ext cx="4572000" cy="220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Káº¿t quáº£ hÃ¬nh áº£nh cho flower gif cartoo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961" y="4943988"/>
            <a:ext cx="4572000" cy="220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Káº¿t quáº£ hÃ¬nh áº£nh cho butterfly gif cartoon png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0221" y="3759996"/>
            <a:ext cx="2297058" cy="2297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Káº¿t quáº£ hÃ¬nh áº£nh cho butterfly gif cartoon png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50240"/>
            <a:ext cx="3074294" cy="3074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33560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0175" t="132" r="10044"/>
          <a:stretch/>
        </p:blipFill>
        <p:spPr>
          <a:xfrm>
            <a:off x="0" y="0"/>
            <a:ext cx="12192000" cy="7305540"/>
          </a:xfrm>
          <a:prstGeom prst="rect">
            <a:avLst/>
          </a:prstGeom>
        </p:spPr>
      </p:pic>
      <p:pic>
        <p:nvPicPr>
          <p:cNvPr id="12" name="Picture 4" descr="Káº¿t quáº£ hÃ¬nh áº£nh cho rose cartoon png 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52888">
            <a:off x="7213194" y="4663835"/>
            <a:ext cx="1016403" cy="1471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6630003" y="4017820"/>
            <a:ext cx="1599596" cy="1964588"/>
            <a:chOff x="6630003" y="4017820"/>
            <a:chExt cx="1599596" cy="1964588"/>
          </a:xfrm>
        </p:grpSpPr>
        <p:pic>
          <p:nvPicPr>
            <p:cNvPr id="3076" name="Picture 4" descr="Káº¿t quáº£ hÃ¬nh áº£nh cho rose cartoon png gif"/>
            <p:cNvPicPr>
              <a:picLocks noChangeAspect="1" noChangeArrowheads="1" noCrop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13196" y="4180222"/>
              <a:ext cx="1016403" cy="1471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4" descr="Káº¿t quáº£ hÃ¬nh áº£nh cho rose cartoon png gif"/>
            <p:cNvPicPr>
              <a:picLocks noChangeAspect="1" noChangeArrowheads="1" noCrop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688129">
              <a:off x="6757000" y="4017820"/>
              <a:ext cx="1016403" cy="1471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4" descr="Káº¿t quáº£ hÃ¬nh áº£nh cho rose cartoon png gif"/>
            <p:cNvPicPr>
              <a:picLocks noChangeAspect="1" noChangeArrowheads="1" noCrop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383216">
              <a:off x="6857430" y="4316241"/>
              <a:ext cx="1016403" cy="1471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4" descr="Káº¿t quáº£ hÃ¬nh áº£nh cho rose cartoon png gif"/>
            <p:cNvPicPr>
              <a:picLocks noChangeAspect="1" noChangeArrowheads="1" noCrop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344597">
              <a:off x="7105320" y="4511150"/>
              <a:ext cx="1016403" cy="1471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889198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9978" t="483" r="9830" b="4446"/>
          <a:stretch/>
        </p:blipFill>
        <p:spPr>
          <a:xfrm>
            <a:off x="0" y="0"/>
            <a:ext cx="12192000" cy="6954592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748909" y="2055813"/>
            <a:ext cx="1741265" cy="2099525"/>
            <a:chOff x="6630003" y="4017820"/>
            <a:chExt cx="1599596" cy="1964588"/>
          </a:xfrm>
        </p:grpSpPr>
        <p:pic>
          <p:nvPicPr>
            <p:cNvPr id="6" name="Picture 4" descr="Káº¿t quáº£ hÃ¬nh áº£nh cho rose cartoon png gif"/>
            <p:cNvPicPr>
              <a:picLocks noChangeAspect="1" noChangeArrowheads="1" noCrop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13196" y="4180222"/>
              <a:ext cx="1016403" cy="1471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4" descr="Káº¿t quáº£ hÃ¬nh áº£nh cho rose cartoon png gif"/>
            <p:cNvPicPr>
              <a:picLocks noChangeAspect="1" noChangeArrowheads="1" noCrop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688129">
              <a:off x="6757000" y="4017820"/>
              <a:ext cx="1016403" cy="1471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4" descr="Káº¿t quáº£ hÃ¬nh áº£nh cho rose cartoon png gif"/>
            <p:cNvPicPr>
              <a:picLocks noChangeAspect="1" noChangeArrowheads="1" noCrop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383216">
              <a:off x="6857430" y="4316241"/>
              <a:ext cx="1016403" cy="1471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4" descr="Káº¿t quáº£ hÃ¬nh áº£nh cho rose cartoon png gif"/>
            <p:cNvPicPr>
              <a:picLocks noChangeAspect="1" noChangeArrowheads="1" noCrop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344597">
              <a:off x="7105320" y="4511150"/>
              <a:ext cx="1016403" cy="1471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3771324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0176" t="-1452" r="9648" b="1936"/>
          <a:stretch/>
        </p:blipFill>
        <p:spPr>
          <a:xfrm>
            <a:off x="0" y="-115911"/>
            <a:ext cx="12192000" cy="7279783"/>
          </a:xfrm>
          <a:prstGeom prst="rect">
            <a:avLst/>
          </a:prstGeom>
        </p:spPr>
      </p:pic>
      <p:pic>
        <p:nvPicPr>
          <p:cNvPr id="5" name="Picture 2" descr="Káº¿t quáº£ hÃ¬nh áº£nh cho flower gif cartoo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31559">
            <a:off x="-115104" y="3370005"/>
            <a:ext cx="4572000" cy="220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Káº¿t quáº£ hÃ¬nh áº£nh cho flower gif cartoo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31559">
            <a:off x="723096" y="4155934"/>
            <a:ext cx="4572000" cy="220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Káº¿t quáº£ hÃ¬nh áº£nh cho flower gif cartoo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31559">
            <a:off x="-629185" y="4435987"/>
            <a:ext cx="4572000" cy="220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Káº¿t quáº£ hÃ¬nh áº£nh cho flower gif cartoo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31559">
            <a:off x="-835248" y="5369299"/>
            <a:ext cx="4572000" cy="220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Káº¿t quáº£ hÃ¬nh áº£nh cho flower gif cartoo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31559">
            <a:off x="684423" y="5140805"/>
            <a:ext cx="4572000" cy="220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9373506" y="2541686"/>
            <a:ext cx="1599596" cy="1964588"/>
            <a:chOff x="6630003" y="4017820"/>
            <a:chExt cx="1599596" cy="1964588"/>
          </a:xfrm>
        </p:grpSpPr>
        <p:pic>
          <p:nvPicPr>
            <p:cNvPr id="11" name="Picture 4" descr="Káº¿t quáº£ hÃ¬nh áº£nh cho rose cartoon png gif"/>
            <p:cNvPicPr>
              <a:picLocks noChangeAspect="1" noChangeArrowheads="1" noCrop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13196" y="4180222"/>
              <a:ext cx="1016403" cy="1471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Káº¿t quáº£ hÃ¬nh áº£nh cho rose cartoon png gif"/>
            <p:cNvPicPr>
              <a:picLocks noChangeAspect="1" noChangeArrowheads="1" noCrop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688129">
              <a:off x="6757000" y="4017820"/>
              <a:ext cx="1016403" cy="1471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4" descr="Káº¿t quáº£ hÃ¬nh áº£nh cho rose cartoon png gif"/>
            <p:cNvPicPr>
              <a:picLocks noChangeAspect="1" noChangeArrowheads="1" noCrop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383216">
              <a:off x="6857430" y="4316241"/>
              <a:ext cx="1016403" cy="1471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Káº¿t quáº£ hÃ¬nh áº£nh cho rose cartoon png gif"/>
            <p:cNvPicPr>
              <a:picLocks noChangeAspect="1" noChangeArrowheads="1" noCrop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344597">
              <a:off x="7105320" y="4511150"/>
              <a:ext cx="1016403" cy="1471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5" name="Picture 6" descr="HÃ¬nh áº£nh cÃ³ liÃªn quan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9181" y="-631904"/>
            <a:ext cx="5678555" cy="4258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HÃ¬nh áº£nh cÃ³ liÃªn quan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6277" y="-631904"/>
            <a:ext cx="5678555" cy="4258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HÃ¬nh áº£nh cÃ³ liÃªn quan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80" y="-1233538"/>
            <a:ext cx="5678555" cy="4258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442133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0770" t="642" r="9154" b="-351"/>
          <a:stretch/>
        </p:blipFill>
        <p:spPr>
          <a:xfrm>
            <a:off x="0" y="0"/>
            <a:ext cx="12192000" cy="7293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63591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0077" t="835" r="10044"/>
          <a:stretch/>
        </p:blipFill>
        <p:spPr>
          <a:xfrm>
            <a:off x="0" y="0"/>
            <a:ext cx="12192000" cy="725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6255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</TotalTime>
  <Words>7</Words>
  <Application>Microsoft Office PowerPoint</Application>
  <PresentationFormat>Widescreen</PresentationFormat>
  <Paragraphs>1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lop xxx</dc:creator>
  <cp:lastModifiedBy>lop xxx</cp:lastModifiedBy>
  <cp:revision>5</cp:revision>
  <dcterms:created xsi:type="dcterms:W3CDTF">2019-11-01T10:20:08Z</dcterms:created>
  <dcterms:modified xsi:type="dcterms:W3CDTF">2019-11-04T11:56:25Z</dcterms:modified>
</cp:coreProperties>
</file>