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0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80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97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0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10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31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49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43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54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91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63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21E8E-8B9F-46BC-8095-E39547948623}" type="datetimeFigureOut">
              <a:rPr lang="en-US" smtClean="0"/>
              <a:t>8/19/2018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275A3-06F0-467E-AA6F-D084AA687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9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5" Type="http://schemas.openxmlformats.org/officeDocument/2006/relationships/image" Target="../media/image2.png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" Target="slide2.xml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9.png"/><Relationship Id="rId5" Type="http://schemas.openxmlformats.org/officeDocument/2006/relationships/slide" Target="slide1.xml"/><Relationship Id="rId10" Type="http://schemas.openxmlformats.org/officeDocument/2006/relationships/image" Target="../media/image23.png"/><Relationship Id="rId4" Type="http://schemas.openxmlformats.org/officeDocument/2006/relationships/image" Target="../media/image1.png"/><Relationship Id="rId9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0661" y="1446119"/>
            <a:ext cx="2790539" cy="3389249"/>
          </a:xfrm>
          <a:prstGeom prst="rect">
            <a:avLst/>
          </a:prstGeom>
        </p:spPr>
      </p:pic>
      <p:pic>
        <p:nvPicPr>
          <p:cNvPr id="14" name="Picture 1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09997" y="1560585"/>
            <a:ext cx="3571156" cy="3160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01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07480" y="657895"/>
            <a:ext cx="3292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Hái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</a:rPr>
              <a:t>chu</a:t>
            </a:r>
            <a:r>
              <a:rPr lang="en-US" sz="3600" b="1" dirty="0" smtClean="0">
                <a:solidFill>
                  <a:srgbClr val="FF0000"/>
                </a:solidFill>
              </a:rPr>
              <a:t>̉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2565" y="610402"/>
            <a:ext cx="4535425" cy="567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13809" y="2665238"/>
            <a:ext cx="780349" cy="78154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1107" y="1891591"/>
            <a:ext cx="974850" cy="976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3718" y="2484777"/>
            <a:ext cx="822450" cy="82371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92322">
            <a:off x="8486166" y="3711244"/>
            <a:ext cx="910083" cy="911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96249" y="3567702"/>
            <a:ext cx="807198" cy="8084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6959" y="486691"/>
            <a:ext cx="4762500" cy="476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06857" y="1722036"/>
            <a:ext cx="957252" cy="7550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2633" y="3501691"/>
            <a:ext cx="971825" cy="7665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1946" y="1566229"/>
            <a:ext cx="1156214" cy="91201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9836" y="1891591"/>
            <a:ext cx="721902" cy="56943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086" y="3501691"/>
            <a:ext cx="987257" cy="7787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85977" y="4642300"/>
            <a:ext cx="2078966" cy="148743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45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38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052 0.36366 C 0.04258 0.37176 0.03347 0.37963 0.02956 0.38958 C 0.02552 0.40069 0.02357 0.41366 0.02149 0.42662 C 0.01953 0.43958 0.02149 0.45069 0.02357 0.46273 C 0.02552 0.47361 0.02852 0.48565 0.03555 0.4956 C 0.04154 0.50555 0.05157 0.51366 0.0625 0.51967 C 0.07253 0.52569 0.08451 0.52963 0.09649 0.53171 C 0.10847 0.53356 0.12058 0.53356 0.13151 0.53171 C 0.14349 0.52963 0.15456 0.52477 0.16355 0.51667 C 0.17253 0.50972 0.18047 0.50069 0.18451 0.48958 C 0.18959 0.47963 0.19154 0.46574 0.19154 0.45463 C 0.19258 0.44375 0.19154 0.43055 0.18646 0.41967 C 0.18151 0.40972 0.17253 0.40162 0.16055 0.39768 C 0.14857 0.39467 0.13646 0.39861 0.12852 0.40555 C 0.12149 0.41273 0.11654 0.42361 0.1155 0.43657 C 0.1155 0.44977 0.11654 0.46157 0.12149 0.47176 C 0.12657 0.48171 0.12552 0.48356 0.14558 0.49676 C 0.16355 0.51065 0.18151 0.50671 0.19258 0.50764 C 0.20352 0.50764 0.2125 0.5037 0.22357 0.49977 C 0.23555 0.49467 0.24558 0.48565 0.25248 0.47754 C 0.25951 0.46967 0.2625 0.45972 0.26654 0.44375 C 0.26953 0.42754 0.26953 0.41967 0.26953 0.40764 C 0.26953 0.3956 0.26953 0.38356 0.26953 0.37176 " pathEditMode="relative" rAng="0" ptsTypes="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8 0.008 0.017 0.016 0.021 0.026 C 0.025 0.037 0.027 0.05 0.029 0.063 C 0.031 0.076 0.029 0.087 0.027 0.099 C 0.025 0.11 0.022 0.122 0.015 0.132 C 0.009 0.142 -0.001 0.15 -0.012 0.156 C -0.022 0.162 -0.034 0.166 -0.046 0.168 C -0.058 0.17 -0.07 0.17 -0.081 0.168 C -0.093 0.166 -0.104 0.161 -0.113 0.153 C -0.122 0.146 -0.13 0.137 -0.134 0.126 C -0.139 0.116 -0.141 0.102 -0.141 0.091 C -0.142 0.08 -0.141 0.067 -0.136 0.056 C -0.131 0.046 -0.122 0.038 -0.11 0.034 C -0.098 0.031 -0.086 0.035 -0.078 0.042 C -0.071 0.049 -0.066 0.06 -0.065 0.073 C -0.065 0.086 -0.066 0.098 -0.071 0.108 C -0.076 0.118 -0.075 0.12 -0.095 0.133 C -0.113 0.147 -0.131 0.143 -0.142 0.144 C -0.153 0.144 -0.162 0.14 -0.173 0.136 C -0.185 0.131 -0.195 0.122 -0.202 0.114 C -0.209 0.106 -0.212 0.096 -0.216 0.08 C -0.219 0.064 -0.219 0.056 -0.219 0.044 C -0.219 0.032 -0.219 0.02 -0.219 0.008 E" pathEditMode="relative" ptsTypes="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68 0.07338 C 0.04974 0.08148 0.04063 0.08935 0.03672 0.09931 C 0.03268 0.11042 0.03073 0.12338 0.02865 0.13634 C 0.02669 0.14931 0.02865 0.16042 0.03073 0.17245 C 0.03268 0.18333 0.03568 0.19537 0.04271 0.20533 C 0.0487 0.21528 0.05873 0.22338 0.06966 0.2294 C 0.07969 0.23542 0.09167 0.23935 0.10365 0.24144 C 0.11563 0.24329 0.12774 0.24329 0.13867 0.24144 C 0.15065 0.23935 0.16172 0.23449 0.1707 0.22639 C 0.17969 0.21945 0.18763 0.21042 0.19167 0.19931 C 0.19675 0.18935 0.1987 0.17546 0.1987 0.16435 C 0.19974 0.15347 0.1987 0.14028 0.19362 0.1294 C 0.18867 0.11945 0.17969 0.11134 0.16771 0.10741 C 0.15573 0.1044 0.14362 0.10833 0.13568 0.11528 C 0.12865 0.12245 0.1237 0.13333 0.12266 0.1463 C 0.12266 0.15949 0.1237 0.1713 0.12865 0.18148 C 0.13373 0.19144 0.13268 0.19329 0.15274 0.20648 C 0.1707 0.22037 0.18867 0.21644 0.19974 0.21736 C 0.21068 0.21736 0.21966 0.21343 0.23073 0.20949 C 0.24271 0.2044 0.25274 0.19537 0.25964 0.18727 C 0.26667 0.1794 0.26966 0.16945 0.2737 0.15347 C 0.27669 0.13727 0.27669 0.1294 0.27669 0.11736 C 0.27669 0.10533 0.27669 0.09329 0.27669 0.08148 " pathEditMode="relative" rAng="0" ptsTypes="AAAAAAAAAAAAAAAAAAAAAAA"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221 0.24537 C 0.16016 0.25347 0.16927 0.26134 0.17318 0.2713 C 0.17721 0.28241 0.17917 0.29537 0.18125 0.30834 C 0.1832 0.3213 0.18125 0.33241 0.17917 0.34445 C 0.17721 0.35533 0.17422 0.36736 0.16719 0.37732 C 0.1612 0.38727 0.15117 0.39537 0.14023 0.40139 C 0.13021 0.40741 0.11823 0.41134 0.10625 0.41343 C 0.09427 0.41528 0.08216 0.41528 0.07122 0.41343 C 0.05924 0.41134 0.04818 0.40648 0.03919 0.39838 C 0.03021 0.39144 0.02227 0.38241 0.01823 0.3713 C 0.01315 0.36134 0.0112 0.34746 0.0112 0.33634 C 0.01016 0.32547 0.0112 0.31227 0.01628 0.30139 C 0.02122 0.29144 0.03021 0.28334 0.04219 0.2794 C 0.05417 0.27639 0.06628 0.28033 0.07422 0.28727 C 0.08125 0.29445 0.0862 0.30533 0.08724 0.31829 C 0.08724 0.33148 0.0862 0.34329 0.08125 0.35347 C 0.07617 0.36343 0.07721 0.36528 0.05716 0.37847 C 0.03919 0.39236 0.02122 0.38843 0.01016 0.38935 C -0.00078 0.38935 -0.00977 0.38542 -0.02083 0.38148 C -0.03281 0.37639 -0.04284 0.36736 -0.04974 0.35926 C -0.05677 0.35139 -0.05977 0.34144 -0.0638 0.32547 C -0.0668 0.30926 -0.0668 0.30139 -0.0668 0.28935 C -0.0668 0.27732 -0.0668 0.26528 -0.0668 0.25347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16 0.32592 C -0.0651 0.33403 -0.07421 0.3419 -0.07812 0.35185 C -0.08216 0.36296 -0.08411 0.37592 -0.08619 0.38889 C -0.08815 0.40185 -0.08619 0.41296 -0.08411 0.425 C -0.08216 0.43588 -0.07916 0.44791 -0.07213 0.45787 C -0.06614 0.46782 -0.05611 0.47592 -0.04518 0.48194 C -0.03515 0.48796 -0.02317 0.4919 -0.01119 0.49398 C 0.00079 0.49583 0.0129 0.49583 0.02383 0.49398 C 0.03581 0.4919 0.04688 0.48703 0.05586 0.47893 C 0.06485 0.47199 0.07279 0.46296 0.07683 0.45185 C 0.08191 0.4419 0.08386 0.42801 0.08386 0.4169 C 0.0849 0.40602 0.08386 0.39282 0.07878 0.38194 C 0.07383 0.37199 0.06485 0.36389 0.05287 0.35995 C 0.04089 0.35694 0.02878 0.36088 0.02084 0.36782 C 0.01381 0.375 0.00886 0.38588 0.00782 0.39884 C 0.00782 0.41203 0.00886 0.42384 0.01381 0.43403 C 0.01889 0.44398 0.01784 0.44583 0.0379 0.45903 C 0.05586 0.47291 0.07383 0.46898 0.0849 0.4699 C 0.09584 0.4699 0.10482 0.46597 0.11589 0.46203 C 0.12787 0.45694 0.1379 0.44791 0.1448 0.43981 C 0.15183 0.43194 0.15482 0.42199 0.15886 0.40602 C 0.16185 0.38981 0.16185 0.38194 0.16185 0.3699 C 0.16185 0.35787 0.16185 0.34583 0.16185 0.33403 " pathEditMode="relative" rAng="0" ptsTypes="AAAAAAAAAAAAAAAAAAAAAAA">
                                      <p:cBhvr>
                                        <p:cTn id="2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53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802 0.29097 C -0.03007 0.29907 -0.02096 0.30695 -0.01705 0.3169 C -0.01302 0.32801 -0.01106 0.34097 -0.00898 0.35394 C -0.00703 0.3669 -0.00898 0.37801 -0.01106 0.39005 C -0.01302 0.40093 -0.01601 0.41296 -0.02304 0.42292 C -0.02903 0.43287 -0.03906 0.44097 -0.05 0.44699 C -0.06002 0.45301 -0.072 0.45695 -0.08398 0.45903 C -0.09596 0.46088 -0.10807 0.46088 -0.11901 0.45903 C -0.13099 0.45695 -0.14205 0.45208 -0.15104 0.44398 C -0.16002 0.43704 -0.16797 0.42801 -0.172 0.4169 C -0.17708 0.40695 -0.17903 0.39306 -0.17903 0.38195 C -0.18007 0.37107 -0.17903 0.35787 -0.17395 0.34699 C -0.16901 0.33704 -0.16002 0.32894 -0.14804 0.325 C -0.13606 0.32199 -0.12395 0.32593 -0.11601 0.33287 C -0.10898 0.34005 -0.10403 0.35093 -0.10299 0.36389 C -0.10299 0.37708 -0.10403 0.38889 -0.10898 0.39907 C -0.11406 0.40903 -0.11302 0.41088 -0.13307 0.42407 C -0.15104 0.43796 -0.16901 0.43403 -0.18007 0.43495 C -0.19101 0.43495 -0.2 0.43102 -0.21106 0.42708 C -0.22304 0.42199 -0.23307 0.41296 -0.23997 0.40486 C -0.247 0.39699 -0.25 0.38704 -0.25403 0.37107 C -0.25703 0.35486 -0.25703 0.34699 -0.25703 0.33495 C -0.25703 0.32292 -0.25703 0.31088 -0.25703 0.29907 " pathEditMode="relative" rAng="0" ptsTypes="AAAAAAAAAAAAAAAAAAAAA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81481E-6 L 0.00547 0.161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" y="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57 0.28935 C -0.06562 0.29746 -0.05651 0.30533 -0.0526 0.31528 C -0.04857 0.32639 -0.04661 0.33935 -0.04453 0.35232 C -0.04258 0.36528 -0.04453 0.37639 -0.04661 0.38843 C -0.04857 0.39931 -0.05156 0.41134 -0.05859 0.4213 C -0.06458 0.43125 -0.07461 0.43935 -0.08555 0.44537 C -0.09557 0.45139 -0.10755 0.45533 -0.11953 0.45741 C -0.13151 0.45926 -0.14362 0.45926 -0.15456 0.45741 C -0.16654 0.45533 -0.1776 0.45046 -0.18659 0.44236 C -0.19557 0.43542 -0.20352 0.42639 -0.20755 0.41528 C -0.21263 0.40533 -0.21458 0.39144 -0.21458 0.38033 C -0.21562 0.36945 -0.21458 0.35625 -0.2095 0.34537 C -0.20456 0.33542 -0.19557 0.32732 -0.18359 0.32338 C -0.17161 0.32037 -0.1595 0.32431 -0.15156 0.33125 C -0.14453 0.33843 -0.13958 0.34931 -0.13854 0.36227 C -0.13854 0.37546 -0.13958 0.38727 -0.14453 0.39746 C -0.14961 0.40741 -0.14857 0.40926 -0.16862 0.42246 C -0.18659 0.43634 -0.20456 0.43241 -0.21562 0.43334 C -0.22656 0.43334 -0.23555 0.4294 -0.24661 0.42546 C -0.25859 0.42037 -0.26862 0.41134 -0.27552 0.40324 C -0.28255 0.39537 -0.28555 0.38542 -0.28958 0.36945 C -0.29258 0.35324 -0.29258 0.34537 -0.29258 0.33334 C -0.29258 0.3213 -0.29258 0.30926 -0.29258 0.29746 " pathEditMode="relative" rAng="0" ptsTypes="AAAAAAAAAAAAAAAAAAAAAAA">
                                      <p:cBhvr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5879 C 0.0082 0.06689 0.01731 0.07477 0.02122 0.08472 C 0.02526 0.09583 0.02721 0.10879 0.02929 0.12176 C 0.03125 0.13472 0.02929 0.14583 0.02721 0.15787 C 0.02526 0.16875 0.02226 0.18078 0.01523 0.19074 C 0.00924 0.20069 -0.00079 0.20879 -0.01172 0.21481 C -0.02175 0.22083 -0.03373 0.22477 -0.04571 0.22685 C -0.05769 0.2287 -0.0698 0.2287 -0.08073 0.22685 C -0.09271 0.22477 -0.10378 0.2199 -0.11276 0.2118 C -0.12175 0.20486 -0.12969 0.19583 -0.13373 0.18472 C -0.13881 0.17477 -0.14076 0.16088 -0.14076 0.14977 C -0.1418 0.13889 -0.14076 0.12569 -0.13568 0.11481 C -0.13073 0.10486 -0.12175 0.09676 -0.10977 0.09282 C -0.09779 0.08981 -0.08568 0.09375 -0.07774 0.10069 C -0.07071 0.10787 -0.06576 0.11875 -0.06472 0.13171 C -0.06472 0.1449 -0.06576 0.15671 -0.07071 0.16689 C -0.07579 0.17685 -0.07474 0.1787 -0.0948 0.19189 C -0.11276 0.20578 -0.13073 0.20185 -0.1418 0.20277 C -0.15274 0.20277 -0.16172 0.19884 -0.17279 0.1949 C -0.18477 0.18981 -0.1948 0.18078 -0.2017 0.17268 C -0.20873 0.16481 -0.21172 0.15486 -0.21576 0.13889 C -0.21875 0.12268 -0.21875 0.11481 -0.21875 0.10277 C -0.21875 0.09074 -0.21875 0.0787 -0.21875 0.06689 " pathEditMode="relative" rAng="0" ptsTypes="AAAAAAAAAAAAAAAAAAAAA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66" y="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201729" y="773130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</a:rPr>
              <a:t>Hãy</a:t>
            </a:r>
            <a:r>
              <a:rPr lang="en-US" sz="3200" b="1" dirty="0" smtClean="0">
                <a:solidFill>
                  <a:srgbClr val="FF0000"/>
                </a:solidFill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</a:rPr>
              <a:t>chọn</a:t>
            </a:r>
            <a:r>
              <a:rPr lang="en-US" sz="3200" b="1" dirty="0" smtClean="0">
                <a:solidFill>
                  <a:srgbClr val="FF0000"/>
                </a:solidFill>
              </a:rPr>
              <a:t> quả </a:t>
            </a:r>
            <a:r>
              <a:rPr lang="en-US" sz="3200" b="1" dirty="0" err="1" smtClean="0">
                <a:solidFill>
                  <a:srgbClr val="FF0000"/>
                </a:solidFill>
              </a:rPr>
              <a:t>đúng</a:t>
            </a:r>
            <a:r>
              <a:rPr lang="en-US" sz="3200" b="1" dirty="0" smtClean="0">
                <a:solidFill>
                  <a:srgbClr val="FF0000"/>
                </a:solidFill>
              </a:rPr>
              <a:t>?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2528" y="3642645"/>
            <a:ext cx="2451708" cy="23854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38963" y="3597215"/>
            <a:ext cx="2831580" cy="27652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185" y="1542982"/>
            <a:ext cx="1457873" cy="1457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03654" y="1259380"/>
            <a:ext cx="2137234" cy="16008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2314" y="1585674"/>
            <a:ext cx="1473495" cy="121710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0284" y="1526998"/>
            <a:ext cx="2053247" cy="12003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77515" y="1259430"/>
            <a:ext cx="1672646" cy="167264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48006" y="1119820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705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>
            <a:hlinkClick r:id="rId3" action="ppaction://hlinksldjump"/>
          </p:cNvPr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2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7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>
            <a:hlinkClick r:id="rId3" action="ppaction://hlinksldjump"/>
          </p:cNvPr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89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hlinkClick r:id="rId3" action="ppaction://hlinksldjump"/>
          </p:cNvPr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57932" y="236363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4672289" y="2707032"/>
            <a:ext cx="1212228" cy="113497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7333322" y="2464798"/>
            <a:ext cx="1331856" cy="1168617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526974" y="2752490"/>
            <a:ext cx="1065604" cy="1089516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7617" y="1372483"/>
            <a:ext cx="3304318" cy="36030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3851" y="1369757"/>
            <a:ext cx="3309017" cy="36085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2917" y="1350009"/>
            <a:ext cx="3304318" cy="360304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46257" y="2639145"/>
            <a:ext cx="1480704" cy="1024777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4450" y="1247583"/>
            <a:ext cx="3304318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9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>
            <a:hlinkClick r:id="rId5" action="ppaction://hlinksldjump"/>
          </p:cNvPr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8195" y="1414311"/>
            <a:ext cx="3127255" cy="4369963"/>
          </a:xfrm>
          <a:prstGeom prst="rect">
            <a:avLst/>
          </a:prstGeom>
        </p:spPr>
      </p:pic>
      <p:sp>
        <p:nvSpPr>
          <p:cNvPr id="31" name="Freeform 30"/>
          <p:cNvSpPr/>
          <p:nvPr/>
        </p:nvSpPr>
        <p:spPr>
          <a:xfrm>
            <a:off x="1868572" y="1367383"/>
            <a:ext cx="1789027" cy="2580677"/>
          </a:xfrm>
          <a:custGeom>
            <a:avLst/>
            <a:gdLst>
              <a:gd name="connsiteX0" fmla="*/ 0 w 1544128"/>
              <a:gd name="connsiteY0" fmla="*/ 0 h 2441136"/>
              <a:gd name="connsiteX1" fmla="*/ 1544128 w 1544128"/>
              <a:gd name="connsiteY1" fmla="*/ 0 h 2441136"/>
              <a:gd name="connsiteX2" fmla="*/ 1544128 w 1544128"/>
              <a:gd name="connsiteY2" fmla="*/ 816926 h 2441136"/>
              <a:gd name="connsiteX3" fmla="*/ 1257297 w 1544128"/>
              <a:gd name="connsiteY3" fmla="*/ 816926 h 2441136"/>
              <a:gd name="connsiteX4" fmla="*/ 1257297 w 1544128"/>
              <a:gd name="connsiteY4" fmla="*/ 1372928 h 2441136"/>
              <a:gd name="connsiteX5" fmla="*/ 1544128 w 1544128"/>
              <a:gd name="connsiteY5" fmla="*/ 1372928 h 2441136"/>
              <a:gd name="connsiteX6" fmla="*/ 1544128 w 1544128"/>
              <a:gd name="connsiteY6" fmla="*/ 2165231 h 2441136"/>
              <a:gd name="connsiteX7" fmla="*/ 956815 w 1544128"/>
              <a:gd name="connsiteY7" fmla="*/ 2165231 h 2441136"/>
              <a:gd name="connsiteX8" fmla="*/ 956815 w 1544128"/>
              <a:gd name="connsiteY8" fmla="*/ 2441136 h 2441136"/>
              <a:gd name="connsiteX9" fmla="*/ 383154 w 1544128"/>
              <a:gd name="connsiteY9" fmla="*/ 2441136 h 2441136"/>
              <a:gd name="connsiteX10" fmla="*/ 383154 w 1544128"/>
              <a:gd name="connsiteY10" fmla="*/ 2165231 h 2441136"/>
              <a:gd name="connsiteX11" fmla="*/ 0 w 1544128"/>
              <a:gd name="connsiteY11" fmla="*/ 2165231 h 244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4128" h="2441136">
                <a:moveTo>
                  <a:pt x="0" y="0"/>
                </a:moveTo>
                <a:lnTo>
                  <a:pt x="1544128" y="0"/>
                </a:lnTo>
                <a:lnTo>
                  <a:pt x="1544128" y="816926"/>
                </a:lnTo>
                <a:lnTo>
                  <a:pt x="1257297" y="816926"/>
                </a:lnTo>
                <a:lnTo>
                  <a:pt x="1257297" y="1372928"/>
                </a:lnTo>
                <a:lnTo>
                  <a:pt x="1544128" y="1372928"/>
                </a:lnTo>
                <a:lnTo>
                  <a:pt x="1544128" y="2165231"/>
                </a:lnTo>
                <a:lnTo>
                  <a:pt x="956815" y="2165231"/>
                </a:lnTo>
                <a:lnTo>
                  <a:pt x="956815" y="2441136"/>
                </a:lnTo>
                <a:lnTo>
                  <a:pt x="383154" y="2441136"/>
                </a:lnTo>
                <a:lnTo>
                  <a:pt x="383154" y="2165231"/>
                </a:lnTo>
                <a:lnTo>
                  <a:pt x="0" y="2165231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 49"/>
          <p:cNvSpPr/>
          <p:nvPr/>
        </p:nvSpPr>
        <p:spPr>
          <a:xfrm rot="10800000">
            <a:off x="3136964" y="3344254"/>
            <a:ext cx="2332557" cy="2441136"/>
          </a:xfrm>
          <a:custGeom>
            <a:avLst/>
            <a:gdLst>
              <a:gd name="connsiteX0" fmla="*/ 0 w 1544128"/>
              <a:gd name="connsiteY0" fmla="*/ 0 h 2441136"/>
              <a:gd name="connsiteX1" fmla="*/ 1544128 w 1544128"/>
              <a:gd name="connsiteY1" fmla="*/ 0 h 2441136"/>
              <a:gd name="connsiteX2" fmla="*/ 1544128 w 1544128"/>
              <a:gd name="connsiteY2" fmla="*/ 816926 h 2441136"/>
              <a:gd name="connsiteX3" fmla="*/ 1257297 w 1544128"/>
              <a:gd name="connsiteY3" fmla="*/ 816926 h 2441136"/>
              <a:gd name="connsiteX4" fmla="*/ 1257297 w 1544128"/>
              <a:gd name="connsiteY4" fmla="*/ 1372928 h 2441136"/>
              <a:gd name="connsiteX5" fmla="*/ 1544128 w 1544128"/>
              <a:gd name="connsiteY5" fmla="*/ 1372928 h 2441136"/>
              <a:gd name="connsiteX6" fmla="*/ 1544128 w 1544128"/>
              <a:gd name="connsiteY6" fmla="*/ 2165231 h 2441136"/>
              <a:gd name="connsiteX7" fmla="*/ 956815 w 1544128"/>
              <a:gd name="connsiteY7" fmla="*/ 2165231 h 2441136"/>
              <a:gd name="connsiteX8" fmla="*/ 956815 w 1544128"/>
              <a:gd name="connsiteY8" fmla="*/ 2441136 h 2441136"/>
              <a:gd name="connsiteX9" fmla="*/ 383154 w 1544128"/>
              <a:gd name="connsiteY9" fmla="*/ 2441136 h 2441136"/>
              <a:gd name="connsiteX10" fmla="*/ 383154 w 1544128"/>
              <a:gd name="connsiteY10" fmla="*/ 2165231 h 2441136"/>
              <a:gd name="connsiteX11" fmla="*/ 0 w 1544128"/>
              <a:gd name="connsiteY11" fmla="*/ 2165231 h 244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4128" h="2441136">
                <a:moveTo>
                  <a:pt x="0" y="0"/>
                </a:moveTo>
                <a:lnTo>
                  <a:pt x="1544128" y="0"/>
                </a:lnTo>
                <a:lnTo>
                  <a:pt x="1544128" y="816926"/>
                </a:lnTo>
                <a:lnTo>
                  <a:pt x="1257297" y="816926"/>
                </a:lnTo>
                <a:lnTo>
                  <a:pt x="1257297" y="1372928"/>
                </a:lnTo>
                <a:lnTo>
                  <a:pt x="1544128" y="1372928"/>
                </a:lnTo>
                <a:lnTo>
                  <a:pt x="1544128" y="2165231"/>
                </a:lnTo>
                <a:lnTo>
                  <a:pt x="956815" y="2165231"/>
                </a:lnTo>
                <a:lnTo>
                  <a:pt x="956815" y="2441136"/>
                </a:lnTo>
                <a:lnTo>
                  <a:pt x="383154" y="2441136"/>
                </a:lnTo>
                <a:lnTo>
                  <a:pt x="383154" y="2165231"/>
                </a:lnTo>
                <a:lnTo>
                  <a:pt x="0" y="2165231"/>
                </a:lnTo>
                <a:close/>
              </a:path>
            </a:pathLst>
          </a:cu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0"/>
          <p:cNvSpPr/>
          <p:nvPr/>
        </p:nvSpPr>
        <p:spPr>
          <a:xfrm rot="16200000">
            <a:off x="1708210" y="3657197"/>
            <a:ext cx="2287443" cy="1966713"/>
          </a:xfrm>
          <a:custGeom>
            <a:avLst/>
            <a:gdLst>
              <a:gd name="connsiteX0" fmla="*/ 0 w 1544128"/>
              <a:gd name="connsiteY0" fmla="*/ 0 h 2441136"/>
              <a:gd name="connsiteX1" fmla="*/ 1544128 w 1544128"/>
              <a:gd name="connsiteY1" fmla="*/ 0 h 2441136"/>
              <a:gd name="connsiteX2" fmla="*/ 1544128 w 1544128"/>
              <a:gd name="connsiteY2" fmla="*/ 816926 h 2441136"/>
              <a:gd name="connsiteX3" fmla="*/ 1257297 w 1544128"/>
              <a:gd name="connsiteY3" fmla="*/ 816926 h 2441136"/>
              <a:gd name="connsiteX4" fmla="*/ 1257297 w 1544128"/>
              <a:gd name="connsiteY4" fmla="*/ 1372928 h 2441136"/>
              <a:gd name="connsiteX5" fmla="*/ 1544128 w 1544128"/>
              <a:gd name="connsiteY5" fmla="*/ 1372928 h 2441136"/>
              <a:gd name="connsiteX6" fmla="*/ 1544128 w 1544128"/>
              <a:gd name="connsiteY6" fmla="*/ 2165231 h 2441136"/>
              <a:gd name="connsiteX7" fmla="*/ 956815 w 1544128"/>
              <a:gd name="connsiteY7" fmla="*/ 2165231 h 2441136"/>
              <a:gd name="connsiteX8" fmla="*/ 956815 w 1544128"/>
              <a:gd name="connsiteY8" fmla="*/ 2441136 h 2441136"/>
              <a:gd name="connsiteX9" fmla="*/ 383154 w 1544128"/>
              <a:gd name="connsiteY9" fmla="*/ 2441136 h 2441136"/>
              <a:gd name="connsiteX10" fmla="*/ 383154 w 1544128"/>
              <a:gd name="connsiteY10" fmla="*/ 2165231 h 2441136"/>
              <a:gd name="connsiteX11" fmla="*/ 0 w 1544128"/>
              <a:gd name="connsiteY11" fmla="*/ 2165231 h 244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4128" h="2441136">
                <a:moveTo>
                  <a:pt x="0" y="0"/>
                </a:moveTo>
                <a:lnTo>
                  <a:pt x="1544128" y="0"/>
                </a:lnTo>
                <a:lnTo>
                  <a:pt x="1544128" y="816926"/>
                </a:lnTo>
                <a:lnTo>
                  <a:pt x="1257297" y="816926"/>
                </a:lnTo>
                <a:lnTo>
                  <a:pt x="1257297" y="1372928"/>
                </a:lnTo>
                <a:lnTo>
                  <a:pt x="1544128" y="1372928"/>
                </a:lnTo>
                <a:lnTo>
                  <a:pt x="1544128" y="2165231"/>
                </a:lnTo>
                <a:lnTo>
                  <a:pt x="956815" y="2165231"/>
                </a:lnTo>
                <a:lnTo>
                  <a:pt x="956815" y="2441136"/>
                </a:lnTo>
                <a:lnTo>
                  <a:pt x="383154" y="2441136"/>
                </a:lnTo>
                <a:lnTo>
                  <a:pt x="383154" y="2165231"/>
                </a:lnTo>
                <a:lnTo>
                  <a:pt x="0" y="2165231"/>
                </a:lnTo>
                <a:close/>
              </a:path>
            </a:pathLst>
          </a:cu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 rot="5400000">
            <a:off x="3144909" y="1458329"/>
            <a:ext cx="2415562" cy="2233670"/>
          </a:xfrm>
          <a:custGeom>
            <a:avLst/>
            <a:gdLst>
              <a:gd name="connsiteX0" fmla="*/ 0 w 1544128"/>
              <a:gd name="connsiteY0" fmla="*/ 0 h 2441136"/>
              <a:gd name="connsiteX1" fmla="*/ 1544128 w 1544128"/>
              <a:gd name="connsiteY1" fmla="*/ 0 h 2441136"/>
              <a:gd name="connsiteX2" fmla="*/ 1544128 w 1544128"/>
              <a:gd name="connsiteY2" fmla="*/ 816926 h 2441136"/>
              <a:gd name="connsiteX3" fmla="*/ 1257297 w 1544128"/>
              <a:gd name="connsiteY3" fmla="*/ 816926 h 2441136"/>
              <a:gd name="connsiteX4" fmla="*/ 1257297 w 1544128"/>
              <a:gd name="connsiteY4" fmla="*/ 1372928 h 2441136"/>
              <a:gd name="connsiteX5" fmla="*/ 1544128 w 1544128"/>
              <a:gd name="connsiteY5" fmla="*/ 1372928 h 2441136"/>
              <a:gd name="connsiteX6" fmla="*/ 1544128 w 1544128"/>
              <a:gd name="connsiteY6" fmla="*/ 2165231 h 2441136"/>
              <a:gd name="connsiteX7" fmla="*/ 956815 w 1544128"/>
              <a:gd name="connsiteY7" fmla="*/ 2165231 h 2441136"/>
              <a:gd name="connsiteX8" fmla="*/ 956815 w 1544128"/>
              <a:gd name="connsiteY8" fmla="*/ 2441136 h 2441136"/>
              <a:gd name="connsiteX9" fmla="*/ 383154 w 1544128"/>
              <a:gd name="connsiteY9" fmla="*/ 2441136 h 2441136"/>
              <a:gd name="connsiteX10" fmla="*/ 383154 w 1544128"/>
              <a:gd name="connsiteY10" fmla="*/ 2165231 h 2441136"/>
              <a:gd name="connsiteX11" fmla="*/ 0 w 1544128"/>
              <a:gd name="connsiteY11" fmla="*/ 2165231 h 244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544128" h="2441136">
                <a:moveTo>
                  <a:pt x="0" y="0"/>
                </a:moveTo>
                <a:lnTo>
                  <a:pt x="1544128" y="0"/>
                </a:lnTo>
                <a:lnTo>
                  <a:pt x="1544128" y="816926"/>
                </a:lnTo>
                <a:lnTo>
                  <a:pt x="1257297" y="816926"/>
                </a:lnTo>
                <a:lnTo>
                  <a:pt x="1257297" y="1372928"/>
                </a:lnTo>
                <a:lnTo>
                  <a:pt x="1544128" y="1372928"/>
                </a:lnTo>
                <a:lnTo>
                  <a:pt x="1544128" y="2165231"/>
                </a:lnTo>
                <a:lnTo>
                  <a:pt x="956815" y="2165231"/>
                </a:lnTo>
                <a:lnTo>
                  <a:pt x="956815" y="2441136"/>
                </a:lnTo>
                <a:lnTo>
                  <a:pt x="383154" y="2441136"/>
                </a:lnTo>
                <a:lnTo>
                  <a:pt x="383154" y="2165231"/>
                </a:lnTo>
                <a:lnTo>
                  <a:pt x="0" y="2165231"/>
                </a:lnTo>
                <a:close/>
              </a:path>
            </a:pathLst>
          </a:cu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8723376" y="163096"/>
            <a:ext cx="1874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Đây</a:t>
            </a:r>
            <a:r>
              <a:rPr lang="en-US" b="1" dirty="0" smtClean="0"/>
              <a:t> là </a:t>
            </a:r>
            <a:r>
              <a:rPr lang="en-US" b="1" dirty="0" err="1" smtClean="0"/>
              <a:t>bài</a:t>
            </a:r>
            <a:r>
              <a:rPr lang="en-US" b="1" dirty="0" smtClean="0"/>
              <a:t> </a:t>
            </a:r>
            <a:r>
              <a:rPr lang="en-US" b="1" dirty="0" err="1" smtClean="0"/>
              <a:t>hát</a:t>
            </a:r>
            <a:r>
              <a:rPr lang="en-US" b="1" dirty="0" smtClean="0"/>
              <a:t> </a:t>
            </a:r>
            <a:r>
              <a:rPr lang="en-US" b="1" dirty="0" err="1" smtClean="0"/>
              <a:t>gi</a:t>
            </a:r>
            <a:r>
              <a:rPr lang="en-US" b="1" dirty="0" smtClean="0"/>
              <a:t>̀? 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716101" y="2417453"/>
            <a:ext cx="1440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Đây</a:t>
            </a:r>
            <a:r>
              <a:rPr lang="en-US" b="1" dirty="0" smtClean="0"/>
              <a:t> là </a:t>
            </a:r>
            <a:r>
              <a:rPr lang="en-US" b="1" dirty="0" err="1" smtClean="0"/>
              <a:t>cái</a:t>
            </a:r>
            <a:r>
              <a:rPr lang="en-US" b="1" dirty="0" smtClean="0"/>
              <a:t> </a:t>
            </a:r>
            <a:r>
              <a:rPr lang="en-US" b="1" dirty="0" err="1" smtClean="0"/>
              <a:t>gi</a:t>
            </a:r>
            <a:r>
              <a:rPr lang="en-US" b="1" dirty="0" smtClean="0"/>
              <a:t>̀?</a:t>
            </a:r>
            <a:endParaRPr lang="en-US" b="1" dirty="0"/>
          </a:p>
        </p:txBody>
      </p:sp>
      <p:sp>
        <p:nvSpPr>
          <p:cNvPr id="58" name="TextBox 57"/>
          <p:cNvSpPr txBox="1"/>
          <p:nvPr/>
        </p:nvSpPr>
        <p:spPr>
          <a:xfrm flipH="1">
            <a:off x="5760718" y="2472429"/>
            <a:ext cx="1371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Đây</a:t>
            </a:r>
            <a:r>
              <a:rPr lang="en-US" b="1" dirty="0" smtClean="0"/>
              <a:t> là </a:t>
            </a:r>
            <a:r>
              <a:rPr lang="en-US" b="1" dirty="0" err="1" smtClean="0"/>
              <a:t>đâu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59" name="Đêm qua em mơ gặp bác hồ -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41464" y="699101"/>
            <a:ext cx="3149275" cy="134001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04007" y="2933605"/>
            <a:ext cx="2256625" cy="126371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97212" y="2878186"/>
            <a:ext cx="1924367" cy="1374548"/>
          </a:xfrm>
          <a:prstGeom prst="rect">
            <a:avLst/>
          </a:prstGeom>
        </p:spPr>
      </p:pic>
      <p:sp>
        <p:nvSpPr>
          <p:cNvPr id="63" name="TextBox 62"/>
          <p:cNvSpPr txBox="1"/>
          <p:nvPr/>
        </p:nvSpPr>
        <p:spPr>
          <a:xfrm>
            <a:off x="5616542" y="4612425"/>
            <a:ext cx="1862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Đây</a:t>
            </a:r>
            <a:r>
              <a:rPr lang="en-US" b="1" dirty="0" smtClean="0"/>
              <a:t> là </a:t>
            </a:r>
            <a:r>
              <a:rPr lang="en-US" b="1" dirty="0" err="1" smtClean="0"/>
              <a:t>nước</a:t>
            </a:r>
            <a:r>
              <a:rPr lang="en-US" b="1" dirty="0" smtClean="0"/>
              <a:t> </a:t>
            </a:r>
            <a:r>
              <a:rPr lang="en-US" b="1" dirty="0" err="1" smtClean="0"/>
              <a:t>nào</a:t>
            </a:r>
            <a:r>
              <a:rPr lang="en-US" b="1" dirty="0" smtClean="0"/>
              <a:t>?</a:t>
            </a:r>
            <a:endParaRPr lang="en-US" b="1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78590" y="4703996"/>
            <a:ext cx="2079131" cy="138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6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3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5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8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7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video>
              <p:cMediaNode vol="80000">
                <p:cTn id="72" fill="hold" display="0">
                  <p:stCondLst>
                    <p:cond delay="indefinite"/>
                  </p:stCondLst>
                </p:cTn>
                <p:tgtEl>
                  <p:spTgt spid="59"/>
                </p:tgtEl>
              </p:cMediaNode>
            </p:video>
          </p:childTnLst>
        </p:cTn>
      </p:par>
    </p:tnLst>
    <p:bldLst>
      <p:bldP spid="31" grpId="0" animBg="1"/>
      <p:bldP spid="31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/>
      <p:bldP spid="54" grpId="0"/>
      <p:bldP spid="58" grpId="0"/>
      <p:bldP spid="6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375245" y="773130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Oval 19">
            <a:hlinkClick r:id="rId3" action="ppaction://hlinksldjump"/>
          </p:cNvPr>
          <p:cNvSpPr/>
          <p:nvPr/>
        </p:nvSpPr>
        <p:spPr>
          <a:xfrm>
            <a:off x="375245" y="1803584"/>
            <a:ext cx="992038" cy="948906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375245" y="2834039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75245" y="3848185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75245" y="4835368"/>
            <a:ext cx="992038" cy="948906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78680" y="1631706"/>
            <a:ext cx="4312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</a:rPr>
              <a:t>Đây</a:t>
            </a:r>
            <a:r>
              <a:rPr lang="en-US" sz="3600" b="1" dirty="0" smtClean="0">
                <a:solidFill>
                  <a:srgbClr val="FF0000"/>
                </a:solidFill>
              </a:rPr>
              <a:t> là con </a:t>
            </a:r>
            <a:r>
              <a:rPr lang="en-US" sz="3600" b="1" dirty="0" err="1" smtClean="0">
                <a:solidFill>
                  <a:srgbClr val="FF0000"/>
                </a:solidFill>
              </a:rPr>
              <a:t>gi</a:t>
            </a:r>
            <a:r>
              <a:rPr lang="en-US" sz="3600" b="1" dirty="0" smtClean="0">
                <a:solidFill>
                  <a:srgbClr val="FF0000"/>
                </a:solidFill>
              </a:rPr>
              <a:t>̀ bé </a:t>
            </a:r>
            <a:r>
              <a:rPr lang="en-US" sz="3600" b="1" dirty="0" err="1" smtClean="0">
                <a:solidFill>
                  <a:srgbClr val="FF0000"/>
                </a:solidFill>
              </a:rPr>
              <a:t>nhi</a:t>
            </a:r>
            <a:r>
              <a:rPr lang="en-US" sz="3600" b="1" dirty="0" smtClean="0">
                <a:solidFill>
                  <a:srgbClr val="FF0000"/>
                </a:solidFill>
              </a:rPr>
              <a:t>̉?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945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77" y="2395991"/>
            <a:ext cx="4178808" cy="277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6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76</Words>
  <Application>Microsoft Office PowerPoint</Application>
  <PresentationFormat>Widescreen</PresentationFormat>
  <Paragraphs>47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 THI HONG HOA</dc:creator>
  <cp:lastModifiedBy>DO THI HONG HOA</cp:lastModifiedBy>
  <cp:revision>37</cp:revision>
  <dcterms:created xsi:type="dcterms:W3CDTF">2018-08-18T15:11:25Z</dcterms:created>
  <dcterms:modified xsi:type="dcterms:W3CDTF">2018-08-19T01:34:24Z</dcterms:modified>
</cp:coreProperties>
</file>