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0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40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6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60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027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04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27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26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10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D59C-787E-40D3-BEB0-563F4DC325C7}" type="datetimeFigureOut">
              <a:rPr lang="vi-VN" smtClean="0"/>
              <a:t>14/03/2017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30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213" y="321861"/>
            <a:ext cx="9144000" cy="310713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87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8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700" b="1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8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87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8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7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8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7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8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700" b="1" dirty="0" err="1" smtClean="0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sz="87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vi-VN" sz="48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nn-NO" sz="48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– 36 tháng tuổi</a:t>
            </a:r>
            <a:endParaRPr lang="en-US" sz="48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34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522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88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24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</p:spTree>
    <p:extLst>
      <p:ext uri="{BB962C8B-B14F-4D97-AF65-F5344CB8AC3E}">
        <p14:creationId xmlns:p14="http://schemas.microsoft.com/office/powerpoint/2010/main" val="25759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" y="48376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885" y="-922338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20669" y="-103440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2515" y="-896245"/>
            <a:ext cx="774358" cy="27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8" y="2529031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409" y="103165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409" y="306217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10342930" y="551782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411875" y="203834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647470" y="16559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906944" y="13353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4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586338" y="659845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9" name="WordArt 27"/>
          <p:cNvSpPr>
            <a:spLocks noChangeArrowheads="1" noChangeShapeType="1" noTextEdit="1"/>
          </p:cNvSpPr>
          <p:nvPr/>
        </p:nvSpPr>
        <p:spPr bwMode="auto">
          <a:xfrm>
            <a:off x="3656014" y="1163639"/>
            <a:ext cx="4789487" cy="217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pic>
        <p:nvPicPr>
          <p:cNvPr id="16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13060" y="242577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2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456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18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612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Admin</dc:creator>
  <cp:lastModifiedBy>Admin</cp:lastModifiedBy>
  <cp:revision>3</cp:revision>
  <dcterms:created xsi:type="dcterms:W3CDTF">2017-03-14T14:33:09Z</dcterms:created>
  <dcterms:modified xsi:type="dcterms:W3CDTF">2017-03-14T14:44:21Z</dcterms:modified>
</cp:coreProperties>
</file>