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E2DE-E82B-47B9-8CF4-276E4AEDBEA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54C2-CA62-425D-937D-BE64EBDE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5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35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2021-03-05T13:38:57Z</dcterms:created>
  <dcterms:modified xsi:type="dcterms:W3CDTF">2021-03-05T13:44:30Z</dcterms:modified>
</cp:coreProperties>
</file>