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80" r:id="rId22"/>
    <p:sldId id="281" r:id="rId23"/>
    <p:sldId id="282" r:id="rId24"/>
    <p:sldId id="293" r:id="rId25"/>
    <p:sldId id="283" r:id="rId26"/>
    <p:sldId id="284" r:id="rId27"/>
    <p:sldId id="286" r:id="rId28"/>
    <p:sldId id="288" r:id="rId29"/>
    <p:sldId id="289" r:id="rId30"/>
    <p:sldId id="291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90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E9425-9829-4028-868C-744FBC3F4C1A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1B2E7-813C-4FA4-88CC-42358EF0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vèo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B2E7-813C-4FA4-88CC-42358EF039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5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ổn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chỗ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Nelson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B2E7-813C-4FA4-88CC-42358EF039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57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vẫn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ổn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chỗ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B2E7-813C-4FA4-88CC-42358EF039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6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rúc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B2E7-813C-4FA4-88CC-42358EF039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9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B2E7-813C-4FA4-88CC-42358EF039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9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Thậm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B2E7-813C-4FA4-88CC-42358EF039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98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1B2E7-813C-4FA4-88CC-42358EF039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3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9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6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79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5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03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60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18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1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7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9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2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2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2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63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7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1F82041-3F1C-46D0-AA80-F7E4E94ED563}" type="datetimeFigureOut">
              <a:rPr lang="en-US" smtClean="0"/>
              <a:t>30/10/18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82824D9-E455-4370-9BBD-67AA51E8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87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066800"/>
          </a:xfrm>
        </p:spPr>
        <p:txBody>
          <a:bodyPr>
            <a:normAutofit/>
          </a:bodyPr>
          <a:lstStyle/>
          <a:p>
            <a:r>
              <a:rPr lang="en-US" sz="50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5000" dirty="0" smtClean="0">
                <a:latin typeface="Arial" pitchFamily="34" charset="0"/>
                <a:cs typeface="Arial" pitchFamily="34" charset="0"/>
              </a:rPr>
              <a:t> Nelson </a:t>
            </a:r>
            <a:r>
              <a:rPr lang="en-US" sz="5000" dirty="0" err="1" smtClean="0">
                <a:latin typeface="Arial" pitchFamily="34" charset="0"/>
                <a:cs typeface="Arial" pitchFamily="34" charset="0"/>
              </a:rPr>
              <a:t>mất</a:t>
            </a:r>
            <a:r>
              <a:rPr lang="en-US" sz="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000" dirty="0" err="1" smtClean="0">
                <a:latin typeface="Arial" pitchFamily="34" charset="0"/>
                <a:cs typeface="Arial" pitchFamily="34" charset="0"/>
              </a:rPr>
              <a:t>tích</a:t>
            </a:r>
            <a:endParaRPr lang="en-US" sz="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371600"/>
            <a:ext cx="7467600" cy="495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6400" y="20574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36" y="0"/>
            <a:ext cx="54261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1143000"/>
            <a:ext cx="3200400" cy="381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“Ồ,”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phiền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rít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8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856"/>
            <a:ext cx="3553701" cy="47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8764" y="5064132"/>
            <a:ext cx="8610600" cy="17176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Viola Swamp”.</a:t>
            </a:r>
          </a:p>
          <a:p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ạ?”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Swamp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kỉnh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</a:p>
          <a:p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0039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8036" y="5638800"/>
            <a:ext cx="86106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Swamp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18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81426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715000"/>
            <a:ext cx="8610600" cy="1132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1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03295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715000"/>
            <a:ext cx="8610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7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927"/>
            <a:ext cx="8510571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5587856"/>
            <a:ext cx="8610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5957344" cy="505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5056909"/>
            <a:ext cx="8610600" cy="1724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Swamp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Swamp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Swamp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Swamp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-20782"/>
            <a:ext cx="5094002" cy="558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562600"/>
            <a:ext cx="8610600" cy="1285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207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Nelson!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"/>
            <a:ext cx="538500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562600"/>
            <a:ext cx="8610600" cy="1285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8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714176" cy="514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140036"/>
            <a:ext cx="8610600" cy="17077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McSmogg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gãi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cằm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Hừm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hừm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McSmogg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0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6927"/>
            <a:ext cx="5133735" cy="517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5264727"/>
            <a:ext cx="8534400" cy="15655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207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vèo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"/>
            <a:ext cx="464209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93673" y="1828800"/>
            <a:ext cx="4350327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Viola Swamp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167226" cy="540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5486400"/>
            <a:ext cx="8610600" cy="1285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khủng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3838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791200"/>
            <a:ext cx="8610600" cy="1056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nuốt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chửng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14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676400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3427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715000"/>
            <a:ext cx="8610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26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855"/>
            <a:ext cx="4270641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562600"/>
            <a:ext cx="8610600" cy="1285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3695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562600"/>
            <a:ext cx="8610600" cy="1285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tuốt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419600" cy="584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844968"/>
            <a:ext cx="8610600" cy="10028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7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35116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4800600"/>
            <a:ext cx="86106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207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Dường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Swamp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83329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4495800"/>
            <a:ext cx="8610600" cy="219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Nelson!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“Ồ,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3962400" cy="526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410200"/>
            <a:ext cx="86106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2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192872" cy="53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5638800"/>
            <a:ext cx="8610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58" y="0"/>
            <a:ext cx="4166442" cy="55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540668"/>
            <a:ext cx="8610600" cy="1317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cởi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mỉm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583870" cy="579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5844968"/>
            <a:ext cx="8610600" cy="10028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McSmogg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Viola Swamp!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93015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638800"/>
            <a:ext cx="8610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924800" cy="572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638800"/>
            <a:ext cx="8610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rich.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827818" cy="569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715000"/>
            <a:ext cx="8610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éo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800600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1891" y="5791200"/>
            <a:ext cx="8548254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xược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7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latin typeface="Arial" pitchFamily="34" charset="0"/>
                <a:cs typeface="Arial" pitchFamily="34" charset="0"/>
              </a:rPr>
              <a:t/>
            </a:r>
            <a:br>
              <a:rPr lang="en-US" sz="3000" dirty="0">
                <a:latin typeface="Arial" pitchFamily="34" charset="0"/>
                <a:cs typeface="Arial" pitchFamily="34" charset="0"/>
              </a:rPr>
            </a:b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6823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5638800"/>
            <a:ext cx="8610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0355" cy="570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5791200"/>
            <a:ext cx="8610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520</TotalTime>
  <Words>996</Words>
  <Application>Microsoft Office PowerPoint</Application>
  <PresentationFormat>On-screen Show (4:3)</PresentationFormat>
  <Paragraphs>90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Century Gothic</vt:lpstr>
      <vt:lpstr>Mesh</vt:lpstr>
      <vt:lpstr>Cô Nelson mất tích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Bao. Ngoc</dc:creator>
  <cp:lastModifiedBy>Tran Bao. Ngoc</cp:lastModifiedBy>
  <cp:revision>31</cp:revision>
  <dcterms:created xsi:type="dcterms:W3CDTF">2012-09-07T08:28:57Z</dcterms:created>
  <dcterms:modified xsi:type="dcterms:W3CDTF">2018-10-30T09:35:20Z</dcterms:modified>
</cp:coreProperties>
</file>