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27"/>
  </p:notesMasterIdLst>
  <p:sldIdLst>
    <p:sldId id="293" r:id="rId6"/>
    <p:sldId id="259" r:id="rId7"/>
    <p:sldId id="260" r:id="rId8"/>
    <p:sldId id="262" r:id="rId9"/>
    <p:sldId id="263" r:id="rId10"/>
    <p:sldId id="265" r:id="rId11"/>
    <p:sldId id="264" r:id="rId12"/>
    <p:sldId id="286" r:id="rId13"/>
    <p:sldId id="282" r:id="rId14"/>
    <p:sldId id="291" r:id="rId15"/>
    <p:sldId id="285" r:id="rId16"/>
    <p:sldId id="290" r:id="rId17"/>
    <p:sldId id="289" r:id="rId18"/>
    <p:sldId id="284" r:id="rId19"/>
    <p:sldId id="281" r:id="rId20"/>
    <p:sldId id="275" r:id="rId21"/>
    <p:sldId id="276" r:id="rId22"/>
    <p:sldId id="277" r:id="rId23"/>
    <p:sldId id="278" r:id="rId24"/>
    <p:sldId id="279" r:id="rId25"/>
    <p:sldId id="292" r:id="rId26"/>
  </p:sldIdLst>
  <p:sldSz cx="9144000" cy="6858000" type="screen4x3"/>
  <p:notesSz cx="6858000" cy="9144000"/>
  <p:custDataLst>
    <p:tags r:id="rId2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0066"/>
    <a:srgbClr val="CC3300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824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8B6762C-5380-4948-AE6C-BFAD0FF5C20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4D6899-7EA8-41D9-8331-ED460C83D10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348F9E38-E742-4FB9-9C26-C6FE824D08AD}" type="datetimeFigureOut">
              <a:rPr lang="en-US"/>
              <a:pPr>
                <a:defRPr/>
              </a:pPr>
              <a:t>10/2/2021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384B2E8-31A9-4457-B6DF-6B36912391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C722D65-7F45-4092-8438-781E8FC64C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6E3F4-B67C-4E69-BFD2-09E0FED96D6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5F941D-089D-4EE3-ADCA-F19BF7EF90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D359526-49BE-4D47-BBB8-3528FC6C164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id="{2E054A3C-0E80-4527-811B-C1DF0DEF0E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id="{E5553324-6025-40AA-95D0-D91A95DA537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3732" name="Slide Number Placeholder 3">
            <a:extLst>
              <a:ext uri="{FF2B5EF4-FFF2-40B4-BE49-F238E27FC236}">
                <a16:creationId xmlns:a16="http://schemas.microsoft.com/office/drawing/2014/main" id="{1C85F1B9-30C4-4E35-894A-74EDB5B07D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BD44EE09-D280-4BA0-A39B-799EBB775B56}" type="slidenum">
              <a:rPr lang="en-US" altLang="en-US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>
            <a:extLst>
              <a:ext uri="{FF2B5EF4-FFF2-40B4-BE49-F238E27FC236}">
                <a16:creationId xmlns:a16="http://schemas.microsoft.com/office/drawing/2014/main" id="{E9FCB0D6-B388-4513-AB43-A32357DB06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>
            <a:extLst>
              <a:ext uri="{FF2B5EF4-FFF2-40B4-BE49-F238E27FC236}">
                <a16:creationId xmlns:a16="http://schemas.microsoft.com/office/drawing/2014/main" id="{8747BA12-6503-4A6D-84EB-E26B6ADEDBE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2948" name="Slide Number Placeholder 3">
            <a:extLst>
              <a:ext uri="{FF2B5EF4-FFF2-40B4-BE49-F238E27FC236}">
                <a16:creationId xmlns:a16="http://schemas.microsoft.com/office/drawing/2014/main" id="{E7CAC083-0917-4E1E-BC3C-2A2D4B089A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3AC7377-8E2F-46C8-A67B-B806F1CF01EF}" type="slidenum">
              <a:rPr lang="en-US" altLang="en-US"/>
              <a:pPr/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>
            <a:extLst>
              <a:ext uri="{FF2B5EF4-FFF2-40B4-BE49-F238E27FC236}">
                <a16:creationId xmlns:a16="http://schemas.microsoft.com/office/drawing/2014/main" id="{02092965-A5AE-4A47-A783-10FFD2AD2C0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>
            <a:extLst>
              <a:ext uri="{FF2B5EF4-FFF2-40B4-BE49-F238E27FC236}">
                <a16:creationId xmlns:a16="http://schemas.microsoft.com/office/drawing/2014/main" id="{5681F891-CB22-4452-B61A-3CCEB45D10F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3972" name="Slide Number Placeholder 3">
            <a:extLst>
              <a:ext uri="{FF2B5EF4-FFF2-40B4-BE49-F238E27FC236}">
                <a16:creationId xmlns:a16="http://schemas.microsoft.com/office/drawing/2014/main" id="{E72E29B5-C9CD-4EE7-A87B-DF6D2D0EE9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72E472A-5271-45F9-A9EE-1B56133747BE}" type="slidenum">
              <a:rPr lang="en-US" altLang="en-US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>
            <a:extLst>
              <a:ext uri="{FF2B5EF4-FFF2-40B4-BE49-F238E27FC236}">
                <a16:creationId xmlns:a16="http://schemas.microsoft.com/office/drawing/2014/main" id="{B7AF3F8E-768C-41EF-9584-EB670FD5D9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>
            <a:extLst>
              <a:ext uri="{FF2B5EF4-FFF2-40B4-BE49-F238E27FC236}">
                <a16:creationId xmlns:a16="http://schemas.microsoft.com/office/drawing/2014/main" id="{8EC1CCD4-D428-43C1-8634-F3591C875C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4996" name="Slide Number Placeholder 3">
            <a:extLst>
              <a:ext uri="{FF2B5EF4-FFF2-40B4-BE49-F238E27FC236}">
                <a16:creationId xmlns:a16="http://schemas.microsoft.com/office/drawing/2014/main" id="{8525172D-582C-4E1E-AD39-C977D05FC8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3622ACB-264D-4969-97FF-ABC2FA0405E4}" type="slidenum">
              <a:rPr lang="en-US" altLang="en-US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>
            <a:extLst>
              <a:ext uri="{FF2B5EF4-FFF2-40B4-BE49-F238E27FC236}">
                <a16:creationId xmlns:a16="http://schemas.microsoft.com/office/drawing/2014/main" id="{204F3AC2-356F-4045-A88C-7FD25C97D82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>
            <a:extLst>
              <a:ext uri="{FF2B5EF4-FFF2-40B4-BE49-F238E27FC236}">
                <a16:creationId xmlns:a16="http://schemas.microsoft.com/office/drawing/2014/main" id="{CFD1C4E4-2A56-4ECF-A632-98BD49B83E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6020" name="Slide Number Placeholder 3">
            <a:extLst>
              <a:ext uri="{FF2B5EF4-FFF2-40B4-BE49-F238E27FC236}">
                <a16:creationId xmlns:a16="http://schemas.microsoft.com/office/drawing/2014/main" id="{D2B9F421-A45B-4216-8EB4-80290F3A05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108CF93-EEA5-413E-8391-0240C680125F}" type="slidenum">
              <a:rPr lang="en-US" altLang="en-US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44C4A4F0-3692-430F-BAFD-32B94EEFA1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191B0118-E9B9-4F83-898C-79F44F7158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CD4FEB19-D5A1-4FFA-A232-8A33D9DC31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6E587BC-5AFA-478E-B40F-CC0E478D5E5F}" type="slidenum">
              <a:rPr lang="en-US" altLang="en-US"/>
              <a:pPr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>
            <a:extLst>
              <a:ext uri="{FF2B5EF4-FFF2-40B4-BE49-F238E27FC236}">
                <a16:creationId xmlns:a16="http://schemas.microsoft.com/office/drawing/2014/main" id="{288F5BB8-1477-4205-8C85-33F7BBACF1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>
            <a:extLst>
              <a:ext uri="{FF2B5EF4-FFF2-40B4-BE49-F238E27FC236}">
                <a16:creationId xmlns:a16="http://schemas.microsoft.com/office/drawing/2014/main" id="{198667AB-941C-44BD-950E-B02D39DDEC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8068" name="Slide Number Placeholder 3">
            <a:extLst>
              <a:ext uri="{FF2B5EF4-FFF2-40B4-BE49-F238E27FC236}">
                <a16:creationId xmlns:a16="http://schemas.microsoft.com/office/drawing/2014/main" id="{CFE2D871-D45F-4C62-A06D-2D4289C0DB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CB6C816-CA55-4B53-BF9D-AD0417FAE6CC}" type="slidenum">
              <a:rPr lang="en-US" altLang="en-US"/>
              <a:pPr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>
            <a:extLst>
              <a:ext uri="{FF2B5EF4-FFF2-40B4-BE49-F238E27FC236}">
                <a16:creationId xmlns:a16="http://schemas.microsoft.com/office/drawing/2014/main" id="{2AAF7383-9774-44A1-81A6-71E9757307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>
            <a:extLst>
              <a:ext uri="{FF2B5EF4-FFF2-40B4-BE49-F238E27FC236}">
                <a16:creationId xmlns:a16="http://schemas.microsoft.com/office/drawing/2014/main" id="{C958D329-6D16-4193-AE09-5D92309987A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9092" name="Slide Number Placeholder 3">
            <a:extLst>
              <a:ext uri="{FF2B5EF4-FFF2-40B4-BE49-F238E27FC236}">
                <a16:creationId xmlns:a16="http://schemas.microsoft.com/office/drawing/2014/main" id="{DD72A6A2-941D-4096-91CC-468C741A2B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5E0C0AA5-9146-4561-9E55-2855CAF26C45}" type="slidenum">
              <a:rPr lang="en-US" altLang="en-US"/>
              <a:pPr/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>
            <a:extLst>
              <a:ext uri="{FF2B5EF4-FFF2-40B4-BE49-F238E27FC236}">
                <a16:creationId xmlns:a16="http://schemas.microsoft.com/office/drawing/2014/main" id="{2F730EF3-65A3-4ABA-98A1-CF3A9578CD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>
            <a:extLst>
              <a:ext uri="{FF2B5EF4-FFF2-40B4-BE49-F238E27FC236}">
                <a16:creationId xmlns:a16="http://schemas.microsoft.com/office/drawing/2014/main" id="{E9263A2F-D018-41CC-9BC8-14D444F3BD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0116" name="Slide Number Placeholder 3">
            <a:extLst>
              <a:ext uri="{FF2B5EF4-FFF2-40B4-BE49-F238E27FC236}">
                <a16:creationId xmlns:a16="http://schemas.microsoft.com/office/drawing/2014/main" id="{B00E5737-C755-4700-B12E-0DA8221B7E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7F90FA5-DB00-4DF4-8374-5AE3E4E04850}" type="slidenum">
              <a:rPr lang="en-US" altLang="en-US"/>
              <a:pPr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>
            <a:extLst>
              <a:ext uri="{FF2B5EF4-FFF2-40B4-BE49-F238E27FC236}">
                <a16:creationId xmlns:a16="http://schemas.microsoft.com/office/drawing/2014/main" id="{32C357A5-6556-4FBE-8FF1-0F6604FC0B9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>
            <a:extLst>
              <a:ext uri="{FF2B5EF4-FFF2-40B4-BE49-F238E27FC236}">
                <a16:creationId xmlns:a16="http://schemas.microsoft.com/office/drawing/2014/main" id="{BC36F98B-BB77-485F-8024-5A37C70513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1140" name="Slide Number Placeholder 3">
            <a:extLst>
              <a:ext uri="{FF2B5EF4-FFF2-40B4-BE49-F238E27FC236}">
                <a16:creationId xmlns:a16="http://schemas.microsoft.com/office/drawing/2014/main" id="{E75A9877-BD82-49AD-AE1B-0DFBE4E67D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22AD78EA-D23A-430B-90B2-6D0D79C211C2}" type="slidenum">
              <a:rPr lang="en-US" altLang="en-US"/>
              <a:pPr/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>
            <a:extLst>
              <a:ext uri="{FF2B5EF4-FFF2-40B4-BE49-F238E27FC236}">
                <a16:creationId xmlns:a16="http://schemas.microsoft.com/office/drawing/2014/main" id="{EDA271A3-C0E4-42DD-837D-44AB5DC82C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>
            <a:extLst>
              <a:ext uri="{FF2B5EF4-FFF2-40B4-BE49-F238E27FC236}">
                <a16:creationId xmlns:a16="http://schemas.microsoft.com/office/drawing/2014/main" id="{F0E5D746-9B81-4B9B-A32B-6C160CE313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2164" name="Slide Number Placeholder 3">
            <a:extLst>
              <a:ext uri="{FF2B5EF4-FFF2-40B4-BE49-F238E27FC236}">
                <a16:creationId xmlns:a16="http://schemas.microsoft.com/office/drawing/2014/main" id="{567C829F-E085-4142-866D-45539FBC55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2FB96D0-CDC3-4503-A272-8B0914036F16}" type="slidenum">
              <a:rPr lang="en-US" altLang="en-US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>
            <a:extLst>
              <a:ext uri="{FF2B5EF4-FFF2-40B4-BE49-F238E27FC236}">
                <a16:creationId xmlns:a16="http://schemas.microsoft.com/office/drawing/2014/main" id="{60584A13-B758-49C8-9DE7-CFD10CC469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>
            <a:extLst>
              <a:ext uri="{FF2B5EF4-FFF2-40B4-BE49-F238E27FC236}">
                <a16:creationId xmlns:a16="http://schemas.microsoft.com/office/drawing/2014/main" id="{793DBE66-437A-4A65-AFB6-CEB59C958C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4756" name="Slide Number Placeholder 3">
            <a:extLst>
              <a:ext uri="{FF2B5EF4-FFF2-40B4-BE49-F238E27FC236}">
                <a16:creationId xmlns:a16="http://schemas.microsoft.com/office/drawing/2014/main" id="{C5F584CC-538C-4891-BFEC-DEE3D7E5B2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24854D1E-1442-455B-BDD6-7D114A8B4A11}" type="slidenum">
              <a:rPr lang="en-US" altLang="en-US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>
            <a:extLst>
              <a:ext uri="{FF2B5EF4-FFF2-40B4-BE49-F238E27FC236}">
                <a16:creationId xmlns:a16="http://schemas.microsoft.com/office/drawing/2014/main" id="{8BB96AD0-3B3F-4ACE-8DC3-B4B1DD6976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>
            <a:extLst>
              <a:ext uri="{FF2B5EF4-FFF2-40B4-BE49-F238E27FC236}">
                <a16:creationId xmlns:a16="http://schemas.microsoft.com/office/drawing/2014/main" id="{C6CB9A2E-471F-4EC7-9F64-36518800DB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3188" name="Slide Number Placeholder 3">
            <a:extLst>
              <a:ext uri="{FF2B5EF4-FFF2-40B4-BE49-F238E27FC236}">
                <a16:creationId xmlns:a16="http://schemas.microsoft.com/office/drawing/2014/main" id="{B839E9B3-1520-4EFC-9670-FE9136F4CF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3AD2782-20B9-4066-837C-1C0350BADBA3}" type="slidenum">
              <a:rPr lang="en-US" altLang="en-US"/>
              <a:pPr/>
              <a:t>20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>
            <a:extLst>
              <a:ext uri="{FF2B5EF4-FFF2-40B4-BE49-F238E27FC236}">
                <a16:creationId xmlns:a16="http://schemas.microsoft.com/office/drawing/2014/main" id="{32E7B6E6-A340-4C60-9CA2-2E063DFA4F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>
            <a:extLst>
              <a:ext uri="{FF2B5EF4-FFF2-40B4-BE49-F238E27FC236}">
                <a16:creationId xmlns:a16="http://schemas.microsoft.com/office/drawing/2014/main" id="{E6E14D05-EDF6-43B8-98E4-80C38F07BCC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4212" name="Slide Number Placeholder 3">
            <a:extLst>
              <a:ext uri="{FF2B5EF4-FFF2-40B4-BE49-F238E27FC236}">
                <a16:creationId xmlns:a16="http://schemas.microsoft.com/office/drawing/2014/main" id="{BDDBB22E-EB27-4F20-96D1-E39A6E4043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B4D94EE2-E5A0-4622-A215-E096A43D8FB5}" type="slidenum">
              <a:rPr lang="en-US" altLang="en-US"/>
              <a:pPr/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>
            <a:extLst>
              <a:ext uri="{FF2B5EF4-FFF2-40B4-BE49-F238E27FC236}">
                <a16:creationId xmlns:a16="http://schemas.microsoft.com/office/drawing/2014/main" id="{0319993F-986B-41FD-BB65-5118CFDA753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>
            <a:extLst>
              <a:ext uri="{FF2B5EF4-FFF2-40B4-BE49-F238E27FC236}">
                <a16:creationId xmlns:a16="http://schemas.microsoft.com/office/drawing/2014/main" id="{F580DF0D-543B-4B7F-83B0-CB22A5F528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5780" name="Slide Number Placeholder 3">
            <a:extLst>
              <a:ext uri="{FF2B5EF4-FFF2-40B4-BE49-F238E27FC236}">
                <a16:creationId xmlns:a16="http://schemas.microsoft.com/office/drawing/2014/main" id="{24B4667D-7F08-4EB3-B617-9E2DC4D65D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0EF0C3B-D6AA-49B3-B14E-7853110284B2}" type="slidenum">
              <a:rPr lang="en-US" altLang="en-US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13A0C087-7215-4175-B28D-0CEF7E7C893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DEBC46FC-62A5-4F9A-9EEA-B21D050CB1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E421D159-9896-4E08-A9B9-E2D51618FD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252190E-224D-49FF-AA88-79C3D1CC0C09}" type="slidenum">
              <a:rPr lang="en-US" altLang="en-US"/>
              <a:pPr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>
            <a:extLst>
              <a:ext uri="{FF2B5EF4-FFF2-40B4-BE49-F238E27FC236}">
                <a16:creationId xmlns:a16="http://schemas.microsoft.com/office/drawing/2014/main" id="{75CAE536-40DC-43A9-AC03-02C1E57669F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>
            <a:extLst>
              <a:ext uri="{FF2B5EF4-FFF2-40B4-BE49-F238E27FC236}">
                <a16:creationId xmlns:a16="http://schemas.microsoft.com/office/drawing/2014/main" id="{87EE4668-321F-440D-9B37-2388872C2BD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7828" name="Slide Number Placeholder 3">
            <a:extLst>
              <a:ext uri="{FF2B5EF4-FFF2-40B4-BE49-F238E27FC236}">
                <a16:creationId xmlns:a16="http://schemas.microsoft.com/office/drawing/2014/main" id="{411347C4-2D5E-4934-BEE6-5DAD82A833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5125FFA-D2E0-4174-B263-A69C5EFA586E}" type="slidenum">
              <a:rPr lang="en-US" altLang="en-US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>
            <a:extLst>
              <a:ext uri="{FF2B5EF4-FFF2-40B4-BE49-F238E27FC236}">
                <a16:creationId xmlns:a16="http://schemas.microsoft.com/office/drawing/2014/main" id="{23E5256B-392A-443C-A902-AE8B5694587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>
            <a:extLst>
              <a:ext uri="{FF2B5EF4-FFF2-40B4-BE49-F238E27FC236}">
                <a16:creationId xmlns:a16="http://schemas.microsoft.com/office/drawing/2014/main" id="{F2A08A91-27DC-42AD-9255-B9A1C69F78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8852" name="Slide Number Placeholder 3">
            <a:extLst>
              <a:ext uri="{FF2B5EF4-FFF2-40B4-BE49-F238E27FC236}">
                <a16:creationId xmlns:a16="http://schemas.microsoft.com/office/drawing/2014/main" id="{13B80ED7-E646-4AF6-977A-95B3086D18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90EE2EF-E8B4-4052-BB9E-2E7073BF0E20}" type="slidenum">
              <a:rPr lang="en-US" altLang="en-US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>
            <a:extLst>
              <a:ext uri="{FF2B5EF4-FFF2-40B4-BE49-F238E27FC236}">
                <a16:creationId xmlns:a16="http://schemas.microsoft.com/office/drawing/2014/main" id="{1C61BE06-D444-49FA-B58F-00E3884081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>
            <a:extLst>
              <a:ext uri="{FF2B5EF4-FFF2-40B4-BE49-F238E27FC236}">
                <a16:creationId xmlns:a16="http://schemas.microsoft.com/office/drawing/2014/main" id="{917B1C1A-51D7-441B-96C2-37FEF7EBA0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9876" name="Slide Number Placeholder 3">
            <a:extLst>
              <a:ext uri="{FF2B5EF4-FFF2-40B4-BE49-F238E27FC236}">
                <a16:creationId xmlns:a16="http://schemas.microsoft.com/office/drawing/2014/main" id="{1471FC61-5906-46BB-B7A7-85169747F0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2C3415C-3BC0-425F-91F9-97D928DA9839}" type="slidenum">
              <a:rPr lang="en-US" altLang="en-US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>
            <a:extLst>
              <a:ext uri="{FF2B5EF4-FFF2-40B4-BE49-F238E27FC236}">
                <a16:creationId xmlns:a16="http://schemas.microsoft.com/office/drawing/2014/main" id="{734C9D26-CDCC-44FF-9514-3642EB87BE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>
            <a:extLst>
              <a:ext uri="{FF2B5EF4-FFF2-40B4-BE49-F238E27FC236}">
                <a16:creationId xmlns:a16="http://schemas.microsoft.com/office/drawing/2014/main" id="{D4FFA208-F0C7-4C8A-A499-F622C8BF2F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0900" name="Slide Number Placeholder 3">
            <a:extLst>
              <a:ext uri="{FF2B5EF4-FFF2-40B4-BE49-F238E27FC236}">
                <a16:creationId xmlns:a16="http://schemas.microsoft.com/office/drawing/2014/main" id="{78FA33C2-8691-475A-93DD-114540EE79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5D6BDCC-DB78-484C-8D59-9EE57FB3B920}" type="slidenum">
              <a:rPr lang="en-US" altLang="en-US"/>
              <a:pPr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>
            <a:extLst>
              <a:ext uri="{FF2B5EF4-FFF2-40B4-BE49-F238E27FC236}">
                <a16:creationId xmlns:a16="http://schemas.microsoft.com/office/drawing/2014/main" id="{4535E800-3AE7-4D49-B89B-979B0EA6B6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>
            <a:extLst>
              <a:ext uri="{FF2B5EF4-FFF2-40B4-BE49-F238E27FC236}">
                <a16:creationId xmlns:a16="http://schemas.microsoft.com/office/drawing/2014/main" id="{5A9FFC32-DAEE-473F-BA09-9D464461F6A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1924" name="Slide Number Placeholder 3">
            <a:extLst>
              <a:ext uri="{FF2B5EF4-FFF2-40B4-BE49-F238E27FC236}">
                <a16:creationId xmlns:a16="http://schemas.microsoft.com/office/drawing/2014/main" id="{916E9267-3EBC-40C8-AF1F-BA905C4B53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2C6BA057-77CF-45EF-BA5B-61B72DC012B2}" type="slidenum">
              <a:rPr lang="en-US" altLang="en-US"/>
              <a:pPr/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33E0D8-2574-475D-89DA-546ED0935A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B0C320-9529-4241-B04F-805BA06E63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1875FF-8F7B-4E1C-A4DF-7A27C7987C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5E9D3F-7404-4643-BF9B-0CD34D1485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4798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787085F-2825-4EF8-A1C3-99B4266DEF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E4CD470-75A1-48DC-9F13-ADD9CD524B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D7D89C-2342-446D-B131-E19916C382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6E7026-D702-44B7-B244-DACEAFFF8E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4328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BFE2472-C332-4993-B8D7-F87D5C48EB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F9F712-4589-4C23-9DA4-6309F5B755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23F768-0A51-4E6C-88E1-341D519BF0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E86B3A-E6A2-4DD9-9058-56AD4197B0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4413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249D7-2049-4FA7-A7A0-6AFC0D824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95539-0CC8-4375-A198-CAC232D3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345F-2497-4FBB-AA79-6ED6B23F8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61A87A5-1097-43C1-8897-EDAACA5142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5015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B4E69-6568-4645-8A3F-4688AEC9A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5738C-D41A-4736-82BC-E7FD38DD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514DC-E878-4E78-B182-583BE2EE0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B496309-7129-46EA-A8F8-109A5E2F8C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1619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D76DF-B13A-4266-A248-963BD18C6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B8B90-8AD3-4709-97B7-7A46A144C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805A8-CEFD-4BE9-B49D-BE346A319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3E8ABFB-0B06-403A-BF84-F56BC7D980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5082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6A63C-9059-4285-8FA2-95EA98ADE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18779-0D9E-4FA5-B0E6-8FC7503D3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2F731F-476E-422E-B099-55C6BB442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841A640-0253-4E3F-8504-C1164C728C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410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D0760B-E450-4F9E-B633-415998462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98045A-0378-4F33-A327-D7E1222F8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C0278E-67BC-4B6D-B7F6-3330519E8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E37E9CC-548B-4904-B9DD-C7E7E234F7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618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6A6A81-B005-45FF-92C5-CFCC59746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7A748C-EFC9-4D19-9284-04D2371DA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B84ABE-985A-4BC3-B0CB-CE5EF85E0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8733288-9E59-4FEA-86EA-8B139961F4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34890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1FD143-0405-4B83-B60E-A32326130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E600EE-DB13-44F0-8C23-525300B0C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19A8B3-EBE8-4D01-B22F-3DA3124D0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9C8F34B-EF04-4ACE-BDE1-7434C2DF62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0233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68F7E3-FC03-40A5-9898-5ACE63966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F1FD25-83CD-49E6-9339-ABCDBED27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2B79DA-C2C7-4AB5-A83A-8BB27C9A0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158685B-4F7E-4132-94CA-CBAD39815A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921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B6BF7E-E659-49C3-9DD9-CE8EFC8FED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E66D78-E83C-43E2-ABFD-C39CB18C67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F5B90F-E71A-4F90-A6D4-47F495296E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83EEB2-7AA0-4183-94B8-2F36521B0F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7723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627665-C7A6-48CB-9BCD-078026FDA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9E42B6-14AF-4CD3-AD7B-025F08F47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22570-D00F-4EF5-A0AA-5649EAE76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954B766-4154-4EAF-A7AE-649986044C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18090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041F7D-7341-4C62-A8BA-8F2EDA9F0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152C1C-8FFF-40FD-8AED-B75A1074F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B787A-CA3D-4B3D-AC02-59ACB0CEB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7D35469-037D-436A-9A83-924FC900C0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3776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36624-3521-449B-B2F3-0CC1207EF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1840A-7A25-4FF7-8542-333AB24B9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B6FAF-C66D-4C50-8DFB-A3815DCA4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C4FC008-D707-467A-B788-85B1F3ABA6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27009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B73A9-3A37-44A2-8B16-796DC8268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51677-D77D-4F4F-9C72-3486D1ABF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20F55-9F6B-46C6-9E18-D2E51999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4BEF33E-40D0-49A3-AA5D-8D98E77369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45393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84C39-43FC-43AD-AC3F-614706225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F09DE-D926-44CA-ADDF-6C1BAD97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EF88B-3506-48E4-B07E-BCD6C738B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3DA3382-7A8C-472A-B63B-BD65C7A593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24568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4E52D2-517E-40F2-B51C-405385AA3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4F851-DC0D-47CA-86C0-995BC842F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AE281-118A-45CE-B642-0415BC68E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B4A2B3C-392F-4388-98EB-49FDC5D5FE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14703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1BDD5-9093-4003-9DD5-D77268EC9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A32179-8161-4193-A810-5B6819FF5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2ECE9C-F817-45C3-A596-15E44BB4D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CC51C25-FA0E-4027-A057-254BA8E256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9000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AE92C0-8209-4524-A2BA-3C57E1E49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AED306-C46F-4E00-86A9-26DE931B5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D46B1A-16A6-4BDE-BBC7-FB37D4314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DB508ED-63CC-4914-9DDA-7C5BCD7BB0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07899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B51C60-3B7B-423C-90A7-8ADF5D1BE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14A5D7-5F73-4BCD-BE13-08459B42D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868339-6E52-4F56-8507-CD7D02DB9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3525E5D-DE15-441C-85A7-5BD164F096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70527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F08B8E-929E-49EE-BC79-E5D620143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82313F-BE9E-4B92-9153-8AEEE734A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4AD29D-48FF-4454-8C7C-1D704C62C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06BD68E-B4BF-4245-9F9E-CDF1C51FFB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9016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62C3C5-37C8-48EB-9184-E76C71572A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FBEFCE-BB9E-4398-90F4-A0790E556B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C69264-0598-4C60-857E-471D424506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AFBB08-C721-4FE3-B8CC-E6883ECF31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29920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15C0F5-2EB4-4C54-BCDC-89239431F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99605C-FCF9-4311-BA98-6901F2AF6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05D846-5BDE-4EC0-9947-FB4B4EA5D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8BA5D6B-BD8D-4702-B5EB-42AB82C26E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44300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F1DFDF-97E1-42F1-A53D-41F666AF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397FC-4D6C-4BAF-BF54-CAF47FA78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FB6CF-559E-47A4-BE26-868946C3B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155F1DD-AABC-48CC-88BD-02747E8223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57265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ED30A-A33A-4F15-B996-3E3F34CC5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B6FE0-FC7B-46B7-949B-9A8026D40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843E7-F4BB-454E-8133-73AEC0165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943AFCD-2081-4BB6-8015-CE5FA8D98B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69585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FA36C-89F9-4034-B616-33CEC04F9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8F9D0-1EBA-433B-AAD9-DFAFFA693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277FF-BC50-44C1-9F7C-B94DDAE9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92E11B0-B2BF-42CE-811E-AA35C9FB5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60723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D403A-EA52-4AA6-99AC-922CC7494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79F64-C985-49EF-9278-D76268CBC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9A39B-674D-45B2-82A1-D5FF50252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C72C523-AB63-402E-BC38-5E5C39F888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42494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357B0-5BFB-4E3E-B057-355EC1CD1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C2033-5DA4-4911-8F22-608CE2C3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69B9C-99BB-4364-A7C5-338E0927C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7F48F5E-7776-4D73-AC35-2E81695EED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03574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ABB82-AD1C-44C2-B854-BB8AC2EE0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28736-629B-434F-82DC-3033D6D4B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B31A3-BFD4-4763-B30B-7B0ECEC05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600613E-530D-4F5C-8CA5-95F8CF9849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2731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6626B-AF30-4605-AFD9-6FF4932BC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989AE2-0705-422C-AEDD-32944EFE1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AE61C6-EB86-403A-A7BF-234FA9352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C73E57B-2CCC-4B4B-8D87-F681755679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20898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5A47D5-EB57-4332-BD75-D4F6E079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3D85E9-3083-4330-8F53-B9D6AD53E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FA3321-5AC6-4981-A472-9E5E66D82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9C1EC7A-F535-4102-983D-242ECC30E4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22813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FD0E44-D862-4350-9428-E748292F4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D7E75C-DA93-4FC1-B309-62144D28E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59AF1B-9C64-4986-98F6-36F53C7DD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D5775B5-41D6-420D-B81C-62094A9DFC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7153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205EEF-9512-4CAA-85A5-18267F17D7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19340C-E18C-44E8-9246-E0014213C9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CBC333-F0B2-457F-9B96-C12EE48E56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E5D88C-E897-40D6-B2C5-84E39C09F7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91860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E8D606-1210-4CCF-99CB-1FB369CB1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874738-8B4E-4D88-9968-DE7CB7BF3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5066B-38C0-44AA-B5EF-2190DD4D9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4B1E80F-B0F1-4B3C-83E2-032F6F4EC0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2484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F31000-FC54-435E-B19F-0F21636A9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CEC653-1CF0-4A3A-8579-054590023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A09495-0A0A-4B4D-BE2C-2AF295217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4A72966-A619-4530-B73E-83197C5BAD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85682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F3CF77-090E-4956-BC8A-48AA776A1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7EBB2F-B793-4EC5-937B-E996BFFD6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CD95D3-435B-44DC-930E-DFCA055EF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238AAF8-BE4A-46EB-B4F3-7E9B536AB4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6721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2A8DC-AEB7-425C-976E-49A380C72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76CE7-3B6A-45DF-BD39-217564D0B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39F42-2F28-480D-BCB3-7CC4BF1AB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AA6D5A9-D3FA-448E-ADAD-8B69E1C439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98456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B48810-8155-40D2-A315-9F1DAF72E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2847A-4ECF-4112-9C16-F816F79EA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D64F-9BA5-4DD8-88E9-C286B33BE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5DFE6C7-31AE-4863-9FAC-B749410637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41696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7A9CAD-4646-48CF-8F8D-6E6375246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31686-6F66-4F57-B990-C098790BE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10CFD-B878-4F85-88DF-395729732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36E58C3-23C2-4A95-A37C-2CFB29218E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62477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A9B82-60EF-4FE5-98C1-F1CB6C9CF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8EADE-3515-45A8-A1D8-95306B6EB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9D7AA-96D1-46A1-A0C7-3E28A49DD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5FB8056-2381-4572-B21A-A27B61443E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63649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2CDEC-00AD-4E59-AEF5-A241F84A3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D9C0-16F2-43F1-AF2E-8A2AFC407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AFD61-F3A5-4DFF-9D44-A62CE3C28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5FC2AFE-BDC8-4174-8420-D75D22A838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07155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D3BBB2-B4C5-465E-946C-5FE73CF8F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CFFF12-276C-4AB1-9AA1-28FECDAA2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63BCF-843E-421F-A9DC-D5FFF76F0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D6A9D1D-3BC2-4C7E-B26E-95DC66A254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37773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451619-70E8-4BE2-85AA-9D2323B28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DA2719-0AFF-4A4C-8AE6-2132CA299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804608-EDD3-49C5-8BE6-2C74FC419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7AF31CB-266E-4AF1-924F-3848753740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6425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D1B6872-7743-4F0E-983A-846A57CF16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DAEF108-0718-4907-A146-78C44BE8E6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EF2CB48-07B2-4178-A7F8-7CBE47EB4C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EB5724-364F-4DEF-824A-30E7F1F16F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46062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B75D7F-3F2A-47C6-8CB1-525E78F39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0249AB-3E3A-40B6-A6B4-D234B67F5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42FC04-227C-4D74-8EBC-0949E175C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F682BD7-0F2A-4AC6-B4D1-360EE9814E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03819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FFFACD-749C-494C-AEF0-80F2D5E76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244D50-95C5-4EFE-862D-F1F6F6C73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DC45AC-FF1F-4C1F-96CF-54E5A7AA7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1F4F305-E192-47D1-AF03-E154AE49CD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5695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2D496-14A4-42C6-A33B-57B592BBE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2319DC-7879-437C-8878-ED3C1CC91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6C9F1C-77F0-4321-B44F-541D2EF2F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9D702B3-FA9E-4B4A-94F1-57C8448CAB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0163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F70481-D3BD-4E80-A931-91D1AEB19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9E0703-33E7-4F62-9A73-3FC210B8A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38E49A-92C4-421B-B476-A03691730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BC03E8B-34E7-4C06-AF19-95DAC3EB17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38648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6D4FE-C8C7-45AE-9637-9D4592C31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0C9DF-523E-4404-8AE9-FF0047447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31CFC-E383-4D06-876F-F4D379A94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2DBD8F2-E9F0-4DA1-A53C-A89ABE1652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25944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1E9FB-49BE-4BBF-9E77-F0E1B947B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CDE02-578F-4F44-B284-9880AE782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44A6-F257-44AB-BD32-81D259051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2376CCF-1C25-4AF3-B569-E9F1FE5BDF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0041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858DF6F-ABCA-4553-8982-205A0C737E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E621553-A3BF-4BDF-A93E-4E98D25EFA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F46F747-E00C-414F-871A-D0E7F9B169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93EE99-D0E2-4E7C-BD6F-4731C6E5F8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6145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976AD78-C7E3-491A-8CF0-4F04DCCB48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B24FD82-A267-46AB-B596-1E3134E6B8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58B8D0C-2078-4103-AC77-D53E9D71F2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584F34-4C82-4B19-8AE0-33BFEE79AA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3653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203FDF-D5B0-4955-99D7-7054153C36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6374BE-E511-43F0-A1D5-0401464B3A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A644E8-1A0D-4CA9-9DC6-C5AA551AF9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86BEC9-841B-471A-A77B-23A9493181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4185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60D1CA-831C-4E16-BEE0-3FC504C500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B4CEB6-E720-41C4-AA03-E19021312D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BF298F-914B-4EDC-88A4-B0633EE4A7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AAC3E2-690C-4B7B-80C9-1521619A49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85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496FE98-2352-4F4F-88B1-B7F419FE14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CA454A9-D594-4423-BE69-0865AE9CB2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6CEBC75-233D-4869-8914-DD60ECD21A7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9945997-0D38-4479-84E4-C1DD7656994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72EDD53-6229-4A66-A4B8-961E7FAEE1B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6D675FBA-7947-4481-81C1-C3BACA9BA3A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6" r:id="rId1"/>
    <p:sldLayoutId id="2147484347" r:id="rId2"/>
    <p:sldLayoutId id="2147484348" r:id="rId3"/>
    <p:sldLayoutId id="2147484349" r:id="rId4"/>
    <p:sldLayoutId id="2147484350" r:id="rId5"/>
    <p:sldLayoutId id="2147484351" r:id="rId6"/>
    <p:sldLayoutId id="2147484352" r:id="rId7"/>
    <p:sldLayoutId id="2147484353" r:id="rId8"/>
    <p:sldLayoutId id="2147484354" r:id="rId9"/>
    <p:sldLayoutId id="2147484355" r:id="rId10"/>
    <p:sldLayoutId id="21474843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28C44D19-2B47-4508-8A08-F991278FCC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F4E8DCBF-0B5C-4CF9-BE18-B5A659EC55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89CC435-6E63-4A40-98E7-746F0E85764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C2D466B-2079-4835-8DA5-56E6CA2A21D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9424F40-FE7E-4D0F-A48A-0380F7732DB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98024373-88C3-441A-B32B-5670B232325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7" r:id="rId1"/>
    <p:sldLayoutId id="2147484358" r:id="rId2"/>
    <p:sldLayoutId id="2147484359" r:id="rId3"/>
    <p:sldLayoutId id="2147484360" r:id="rId4"/>
    <p:sldLayoutId id="2147484361" r:id="rId5"/>
    <p:sldLayoutId id="2147484362" r:id="rId6"/>
    <p:sldLayoutId id="2147484363" r:id="rId7"/>
    <p:sldLayoutId id="2147484364" r:id="rId8"/>
    <p:sldLayoutId id="2147484365" r:id="rId9"/>
    <p:sldLayoutId id="2147484366" r:id="rId10"/>
    <p:sldLayoutId id="21474843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84365431-0531-479E-B96A-FD5DA95373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DA68FD66-72B6-4EB9-B4D5-FD8A37BEDC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32ABFD9-590C-4EB6-B0D6-776DDF39638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ACC0754-427A-4490-A83F-90545FD385C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941DA3A-A4E7-4D9D-BAA2-0BBC805F49D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22DD12B3-4B76-45AA-A930-23926950445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8" r:id="rId1"/>
    <p:sldLayoutId id="2147484369" r:id="rId2"/>
    <p:sldLayoutId id="2147484370" r:id="rId3"/>
    <p:sldLayoutId id="2147484371" r:id="rId4"/>
    <p:sldLayoutId id="2147484372" r:id="rId5"/>
    <p:sldLayoutId id="2147484373" r:id="rId6"/>
    <p:sldLayoutId id="2147484374" r:id="rId7"/>
    <p:sldLayoutId id="2147484375" r:id="rId8"/>
    <p:sldLayoutId id="2147484376" r:id="rId9"/>
    <p:sldLayoutId id="2147484377" r:id="rId10"/>
    <p:sldLayoutId id="21474843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CE1A233C-5912-4695-A426-6F4D02361B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A3B9B212-8A54-4176-9FF8-09D197217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5A51DB5-51E5-4E1C-86C9-8223A8072EF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9809661-A9DC-4B49-9BA7-AB36A64AE10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D3ECB2C-543A-4495-A0AB-8BCEC559A72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A3CDC3FC-29E0-42DE-93B6-98036171F32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9" r:id="rId1"/>
    <p:sldLayoutId id="2147484380" r:id="rId2"/>
    <p:sldLayoutId id="2147484381" r:id="rId3"/>
    <p:sldLayoutId id="2147484382" r:id="rId4"/>
    <p:sldLayoutId id="2147484383" r:id="rId5"/>
    <p:sldLayoutId id="2147484384" r:id="rId6"/>
    <p:sldLayoutId id="2147484385" r:id="rId7"/>
    <p:sldLayoutId id="2147484386" r:id="rId8"/>
    <p:sldLayoutId id="2147484387" r:id="rId9"/>
    <p:sldLayoutId id="2147484388" r:id="rId10"/>
    <p:sldLayoutId id="21474843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1F00275D-B714-4BF2-B344-2CBB1CC982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CDF777F8-B38E-4F9F-9D0B-81F05109EF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CD298D2-9C3B-4022-A4C0-795AECF51AB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E81261B-18C0-4B83-9E33-999CC84827E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DFFB23C-06D6-400B-831C-3DA98C2E62A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2AA8A9C1-D86A-4C8E-8172-05AB26723AD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0" r:id="rId1"/>
    <p:sldLayoutId id="2147484391" r:id="rId2"/>
    <p:sldLayoutId id="2147484392" r:id="rId3"/>
    <p:sldLayoutId id="2147484393" r:id="rId4"/>
    <p:sldLayoutId id="2147484394" r:id="rId5"/>
    <p:sldLayoutId id="2147484395" r:id="rId6"/>
    <p:sldLayoutId id="2147484396" r:id="rId7"/>
    <p:sldLayoutId id="2147484397" r:id="rId8"/>
    <p:sldLayoutId id="2147484398" r:id="rId9"/>
    <p:sldLayoutId id="2147484399" r:id="rId10"/>
    <p:sldLayoutId id="21474844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dac%20thang\Downloads\nh&#7841;c%20v&#7883;t.mp3" TargetMode="External"/><Relationship Id="rId6" Type="http://schemas.openxmlformats.org/officeDocument/2006/relationships/image" Target="../media/image23.gif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microsoft.com/office/2007/relationships/media" Target="../media/media5.WAV"/><Relationship Id="rId7" Type="http://schemas.openxmlformats.org/officeDocument/2006/relationships/image" Target="../media/image24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7.jpeg"/><Relationship Id="rId4" Type="http://schemas.openxmlformats.org/officeDocument/2006/relationships/audio" Target="../media/media5.WAV"/><Relationship Id="rId9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media" Target="../media/media5.WAV"/><Relationship Id="rId7" Type="http://schemas.openxmlformats.org/officeDocument/2006/relationships/image" Target="../media/image29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2.png"/><Relationship Id="rId4" Type="http://schemas.openxmlformats.org/officeDocument/2006/relationships/audio" Target="../media/media5.WAV"/><Relationship Id="rId9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microsoft.com/office/2007/relationships/media" Target="../media/media5.WAV"/><Relationship Id="rId7" Type="http://schemas.openxmlformats.org/officeDocument/2006/relationships/image" Target="../media/image33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6.jpeg"/><Relationship Id="rId4" Type="http://schemas.openxmlformats.org/officeDocument/2006/relationships/audio" Target="../media/media5.WAV"/><Relationship Id="rId9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audio" Target="../media/media2.mp3"/><Relationship Id="rId7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audio" Target="file:///C:\Users\Admin\Desktop\GA%20KB\Xu&#226;n%20Mai%20&#8211;%20L&#7901;i%20Ch&#224;o%20Bu&#7893;i%20S&#225;ng.mp3" TargetMode="Externa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in\Desktop\GA%20KB\le%20phep%201.mp4" TargetMode="Externa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26F50CAC-D57A-4BA0-8C00-67A3B778D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685800"/>
            <a:ext cx="64008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  <a:cs typeface="Times New Roman" panose="02020603050405020304" pitchFamily="18" charset="0"/>
              </a:rPr>
              <a:t>TRƯỜNG MẦM NON ĐÔ THỊ SÀI ĐỒNG</a:t>
            </a:r>
          </a:p>
        </p:txBody>
      </p:sp>
      <p:sp>
        <p:nvSpPr>
          <p:cNvPr id="51203" name="Rectangle 4">
            <a:extLst>
              <a:ext uri="{FF2B5EF4-FFF2-40B4-BE49-F238E27FC236}">
                <a16:creationId xmlns:a16="http://schemas.microsoft.com/office/drawing/2014/main" id="{2BCA3CB6-4D39-4DEA-9197-FD9E5F9C7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" y="3810000"/>
            <a:ext cx="7543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Đề</a:t>
            </a:r>
            <a:r>
              <a:rPr lang="en-US" alt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tài</a:t>
            </a:r>
            <a:r>
              <a:rPr lang="en-US" alt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Dạy</a:t>
            </a:r>
            <a:r>
              <a:rPr lang="en-US" alt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trẻ</a:t>
            </a:r>
            <a:r>
              <a:rPr lang="en-US" alt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kỹ</a:t>
            </a:r>
            <a:r>
              <a:rPr lang="en-US" alt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năng</a:t>
            </a:r>
            <a:r>
              <a:rPr lang="en-US" alt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chào</a:t>
            </a:r>
            <a:r>
              <a:rPr lang="en-US" alt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hỏi</a:t>
            </a:r>
            <a:r>
              <a:rPr lang="en-US" alt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cảm</a:t>
            </a:r>
            <a:r>
              <a:rPr lang="en-US" alt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ơn</a:t>
            </a:r>
            <a:r>
              <a:rPr lang="en-US" alt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xin</a:t>
            </a:r>
            <a:r>
              <a:rPr lang="en-US" alt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lỗi</a:t>
            </a:r>
            <a:endParaRPr lang="en-US" altLang="en-US" sz="2800" dirty="0">
              <a:solidFill>
                <a:srgbClr val="FF00FF"/>
              </a:solidFill>
            </a:endParaRPr>
          </a:p>
          <a:p>
            <a:pPr algn="ctr"/>
            <a:r>
              <a:rPr lang="en-US" altLang="en-US" sz="2800" dirty="0" err="1">
                <a:solidFill>
                  <a:srgbClr val="FF00FF"/>
                </a:solidFill>
              </a:rPr>
              <a:t>Lứa</a:t>
            </a:r>
            <a:r>
              <a:rPr lang="en-US" altLang="en-US" sz="2800" dirty="0">
                <a:solidFill>
                  <a:srgbClr val="FF00FF"/>
                </a:solidFill>
              </a:rPr>
              <a:t> </a:t>
            </a:r>
            <a:r>
              <a:rPr lang="en-US" altLang="en-US" sz="2800" dirty="0" err="1">
                <a:solidFill>
                  <a:srgbClr val="FF00FF"/>
                </a:solidFill>
              </a:rPr>
              <a:t>tuổi</a:t>
            </a:r>
            <a:r>
              <a:rPr lang="en-US" altLang="en-US" sz="2800" dirty="0">
                <a:solidFill>
                  <a:srgbClr val="FF00FF"/>
                </a:solidFill>
              </a:rPr>
              <a:t>: 24 – 36 </a:t>
            </a:r>
            <a:r>
              <a:rPr lang="en-US" altLang="en-US" sz="2800" dirty="0" err="1">
                <a:solidFill>
                  <a:srgbClr val="FF00FF"/>
                </a:solidFill>
              </a:rPr>
              <a:t>tháng</a:t>
            </a:r>
            <a:r>
              <a:rPr lang="en-US" altLang="en-US" sz="2800" dirty="0">
                <a:solidFill>
                  <a:srgbClr val="FF00FF"/>
                </a:solidFill>
              </a:rPr>
              <a:t> </a:t>
            </a:r>
            <a:r>
              <a:rPr lang="en-US" altLang="en-US" sz="2800" dirty="0" err="1">
                <a:solidFill>
                  <a:srgbClr val="FF00FF"/>
                </a:solidFill>
              </a:rPr>
              <a:t>tuổi</a:t>
            </a:r>
            <a:endParaRPr lang="en-US" altLang="en-US" sz="2800" dirty="0">
              <a:solidFill>
                <a:srgbClr val="FF00FF"/>
              </a:solidFill>
            </a:endParaRPr>
          </a:p>
          <a:p>
            <a:pPr algn="ctr"/>
            <a:r>
              <a:rPr lang="en-US" altLang="en-US" sz="2800" dirty="0" err="1">
                <a:solidFill>
                  <a:srgbClr val="FF00FF"/>
                </a:solidFill>
              </a:rPr>
              <a:t>Giáo</a:t>
            </a:r>
            <a:r>
              <a:rPr lang="en-US" altLang="en-US" sz="2800" dirty="0">
                <a:solidFill>
                  <a:srgbClr val="FF00FF"/>
                </a:solidFill>
              </a:rPr>
              <a:t> </a:t>
            </a:r>
            <a:r>
              <a:rPr lang="en-US" altLang="en-US" sz="2800" dirty="0" err="1">
                <a:solidFill>
                  <a:srgbClr val="FF00FF"/>
                </a:solidFill>
              </a:rPr>
              <a:t>viên</a:t>
            </a:r>
            <a:r>
              <a:rPr lang="en-US" altLang="en-US" sz="2800" dirty="0">
                <a:solidFill>
                  <a:srgbClr val="FF00FF"/>
                </a:solidFill>
              </a:rPr>
              <a:t>: </a:t>
            </a:r>
            <a:r>
              <a:rPr lang="en-US" altLang="en-US" sz="2800" dirty="0" err="1">
                <a:solidFill>
                  <a:srgbClr val="FF00FF"/>
                </a:solidFill>
              </a:rPr>
              <a:t>Đỗ</a:t>
            </a:r>
            <a:r>
              <a:rPr lang="en-US" altLang="en-US" sz="2800" dirty="0">
                <a:solidFill>
                  <a:srgbClr val="FF00FF"/>
                </a:solidFill>
              </a:rPr>
              <a:t> </a:t>
            </a:r>
            <a:r>
              <a:rPr lang="en-US" altLang="en-US" sz="2800" dirty="0" err="1">
                <a:solidFill>
                  <a:srgbClr val="FF00FF"/>
                </a:solidFill>
              </a:rPr>
              <a:t>Thị</a:t>
            </a:r>
            <a:r>
              <a:rPr lang="en-US" altLang="en-US" sz="2800" dirty="0">
                <a:solidFill>
                  <a:srgbClr val="FF00FF"/>
                </a:solidFill>
              </a:rPr>
              <a:t> </a:t>
            </a:r>
            <a:r>
              <a:rPr lang="en-US" altLang="en-US" sz="2800" dirty="0" err="1">
                <a:solidFill>
                  <a:srgbClr val="FF00FF"/>
                </a:solidFill>
              </a:rPr>
              <a:t>Hồng</a:t>
            </a:r>
            <a:r>
              <a:rPr lang="en-US" altLang="en-US" sz="2800" dirty="0">
                <a:solidFill>
                  <a:srgbClr val="FF00FF"/>
                </a:solidFill>
              </a:rPr>
              <a:t> </a:t>
            </a:r>
            <a:r>
              <a:rPr lang="en-US" altLang="en-US" sz="2800" dirty="0" err="1">
                <a:solidFill>
                  <a:srgbClr val="FF00FF"/>
                </a:solidFill>
              </a:rPr>
              <a:t>Xuân</a:t>
            </a:r>
            <a:endParaRPr lang="en-US" altLang="en-US" sz="2800" dirty="0">
              <a:solidFill>
                <a:srgbClr val="FF00FF"/>
              </a:solidFill>
            </a:endParaRPr>
          </a:p>
        </p:txBody>
      </p:sp>
      <p:pic>
        <p:nvPicPr>
          <p:cNvPr id="2" name="chào hỏi">
            <a:hlinkClick r:id="" action="ppaction://media"/>
            <a:extLst>
              <a:ext uri="{FF2B5EF4-FFF2-40B4-BE49-F238E27FC236}">
                <a16:creationId xmlns:a16="http://schemas.microsoft.com/office/drawing/2014/main" id="{E2E72D7B-EB7D-450D-8C1E-7A8CD266D0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6900" y="5791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20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>
            <a:extLst>
              <a:ext uri="{FF2B5EF4-FFF2-40B4-BE49-F238E27FC236}">
                <a16:creationId xmlns:a16="http://schemas.microsoft.com/office/drawing/2014/main" id="{ADCEDB5F-D3E2-46EA-937B-D9171385AB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Box 4">
            <a:extLst>
              <a:ext uri="{FF2B5EF4-FFF2-40B4-BE49-F238E27FC236}">
                <a16:creationId xmlns:a16="http://schemas.microsoft.com/office/drawing/2014/main" id="{F2908D36-4290-4FB2-A78F-B0EB79F21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304925"/>
            <a:ext cx="36576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5400" b="1">
                <a:solidFill>
                  <a:srgbClr val="0000FF"/>
                </a:solidFill>
              </a:rPr>
              <a:t>Chúng ta cần phải nói lời cảm ơn và xin lỗi khi nào?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IMG20180123161636">
            <a:extLst>
              <a:ext uri="{FF2B5EF4-FFF2-40B4-BE49-F238E27FC236}">
                <a16:creationId xmlns:a16="http://schemas.microsoft.com/office/drawing/2014/main" id="{EC6DA2E4-9968-491C-9E58-1231477CF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228600"/>
            <a:ext cx="7467600" cy="54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Box 2">
            <a:extLst>
              <a:ext uri="{FF2B5EF4-FFF2-40B4-BE49-F238E27FC236}">
                <a16:creationId xmlns:a16="http://schemas.microsoft.com/office/drawing/2014/main" id="{C0ECD426-3F7B-469C-ADA5-EC266D082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338" y="5948363"/>
            <a:ext cx="80772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400" b="1">
                <a:solidFill>
                  <a:srgbClr val="0000FF"/>
                </a:solidFill>
              </a:rPr>
              <a:t>Cảm ơn khi bạn đã giúp mình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IMG20180124084901">
            <a:extLst>
              <a:ext uri="{FF2B5EF4-FFF2-40B4-BE49-F238E27FC236}">
                <a16:creationId xmlns:a16="http://schemas.microsoft.com/office/drawing/2014/main" id="{92ADFE95-A5F7-4AC0-9A14-7D4BA8462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"/>
            <a:ext cx="7010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Box 1">
            <a:extLst>
              <a:ext uri="{FF2B5EF4-FFF2-40B4-BE49-F238E27FC236}">
                <a16:creationId xmlns:a16="http://schemas.microsoft.com/office/drawing/2014/main" id="{7B8925F6-269B-45DE-ACF1-6014F113A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019800"/>
            <a:ext cx="5105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FF0000"/>
                </a:solidFill>
              </a:rPr>
              <a:t>Xin lỗi khi bị mắc lỗi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IMG20180124084658">
            <a:extLst>
              <a:ext uri="{FF2B5EF4-FFF2-40B4-BE49-F238E27FC236}">
                <a16:creationId xmlns:a16="http://schemas.microsoft.com/office/drawing/2014/main" id="{77C901D9-F661-4DC3-BA39-96465BE81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594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subeo-thich-thu-khi-di-tu-thien-cung-me-ho-ngoc-ha-5">
            <a:extLst>
              <a:ext uri="{FF2B5EF4-FFF2-40B4-BE49-F238E27FC236}">
                <a16:creationId xmlns:a16="http://schemas.microsoft.com/office/drawing/2014/main" id="{8FD4BF0A-DCAC-4117-AC68-3145FF961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38200"/>
            <a:ext cx="6858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914">
            <a:extLst>
              <a:ext uri="{FF2B5EF4-FFF2-40B4-BE49-F238E27FC236}">
                <a16:creationId xmlns:a16="http://schemas.microsoft.com/office/drawing/2014/main" id="{2BE66E00-71C4-4ABF-B879-4C0722A1A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WordArt 5">
            <a:extLst>
              <a:ext uri="{FF2B5EF4-FFF2-40B4-BE49-F238E27FC236}">
                <a16:creationId xmlns:a16="http://schemas.microsoft.com/office/drawing/2014/main" id="{1FAEE908-FFEA-456B-90E4-D5A5A329FAF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0600" y="4343400"/>
            <a:ext cx="43434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65540" name="Text Box 6">
            <a:extLst>
              <a:ext uri="{FF2B5EF4-FFF2-40B4-BE49-F238E27FC236}">
                <a16:creationId xmlns:a16="http://schemas.microsoft.com/office/drawing/2014/main" id="{78BA2E64-19C1-4EFE-9046-B18086428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819400"/>
            <a:ext cx="48768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600" b="1">
                <a:solidFill>
                  <a:srgbClr val="FF0000"/>
                </a:solidFill>
              </a:rPr>
              <a:t>TRÒ CHƠI</a:t>
            </a:r>
            <a:endParaRPr lang="vi-VN" altLang="en-US" sz="6600" b="1">
              <a:solidFill>
                <a:srgbClr val="FF0000"/>
              </a:solidFill>
            </a:endParaRPr>
          </a:p>
        </p:txBody>
      </p:sp>
      <p:pic>
        <p:nvPicPr>
          <p:cNvPr id="65541" name="Picture 31" descr="Bellcoll">
            <a:extLst>
              <a:ext uri="{FF2B5EF4-FFF2-40B4-BE49-F238E27FC236}">
                <a16:creationId xmlns:a16="http://schemas.microsoft.com/office/drawing/2014/main" id="{2AC8D66E-53DA-4CDC-AD2D-374FB31BA4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31" descr="Bellcoll">
            <a:extLst>
              <a:ext uri="{FF2B5EF4-FFF2-40B4-BE49-F238E27FC236}">
                <a16:creationId xmlns:a16="http://schemas.microsoft.com/office/drawing/2014/main" id="{5AD35F91-D12F-4AD8-9915-63A545BB49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71600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31" descr="Bellcoll">
            <a:extLst>
              <a:ext uri="{FF2B5EF4-FFF2-40B4-BE49-F238E27FC236}">
                <a16:creationId xmlns:a16="http://schemas.microsoft.com/office/drawing/2014/main" id="{3AB1BAC4-A773-4F88-8C12-B63F77C65F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95400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Picture 31" descr="Bellcoll">
            <a:extLst>
              <a:ext uri="{FF2B5EF4-FFF2-40B4-BE49-F238E27FC236}">
                <a16:creationId xmlns:a16="http://schemas.microsoft.com/office/drawing/2014/main" id="{6FE80B89-EA89-4F19-896A-0AFE69953E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762000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>
            <a:extLst>
              <a:ext uri="{FF2B5EF4-FFF2-40B4-BE49-F238E27FC236}">
                <a16:creationId xmlns:a16="http://schemas.microsoft.com/office/drawing/2014/main" id="{6B6900DC-80B8-433E-8C38-0DD67E3EC8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0375" y="274638"/>
            <a:ext cx="8229600" cy="1143000"/>
          </a:xfrm>
        </p:spPr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6" name="nhạc vịt.mp3">
            <a:hlinkClick r:id="" action="ppaction://media"/>
            <a:extLst>
              <a:ext uri="{FF2B5EF4-FFF2-40B4-BE49-F238E27FC236}">
                <a16:creationId xmlns:a16="http://schemas.microsoft.com/office/drawing/2014/main" id="{E794E256-5CE9-4EB7-93C6-B2EC6FABD01B}"/>
              </a:ext>
            </a:extLst>
          </p:cNvPr>
          <p:cNvPicPr>
            <a:picLocks noGrp="1" noRot="1" noChangeAspect="1"/>
          </p:cNvPicPr>
          <p:nvPr>
            <p:ph idx="4294967295"/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30700" y="3740150"/>
            <a:ext cx="246063" cy="244475"/>
          </a:xfrm>
        </p:spPr>
      </p:pic>
      <p:pic>
        <p:nvPicPr>
          <p:cNvPr id="66564" name="Picture 2" descr="A_S_Template_Children_D01_3336x2334">
            <a:extLst>
              <a:ext uri="{FF2B5EF4-FFF2-40B4-BE49-F238E27FC236}">
                <a16:creationId xmlns:a16="http://schemas.microsoft.com/office/drawing/2014/main" id="{28CF4C53-FF18-4B93-95D8-2345B425F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28" descr="Flower-06-june">
            <a:extLst>
              <a:ext uri="{FF2B5EF4-FFF2-40B4-BE49-F238E27FC236}">
                <a16:creationId xmlns:a16="http://schemas.microsoft.com/office/drawing/2014/main" id="{2623E356-FC90-4FFF-84A5-5B847B9C80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572000"/>
            <a:ext cx="838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28" descr="Flower-06-june">
            <a:extLst>
              <a:ext uri="{FF2B5EF4-FFF2-40B4-BE49-F238E27FC236}">
                <a16:creationId xmlns:a16="http://schemas.microsoft.com/office/drawing/2014/main" id="{DF3CA37F-57F0-40EA-B415-A3BCE8340D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724400"/>
            <a:ext cx="838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28" descr="Flower-06-june">
            <a:extLst>
              <a:ext uri="{FF2B5EF4-FFF2-40B4-BE49-F238E27FC236}">
                <a16:creationId xmlns:a16="http://schemas.microsoft.com/office/drawing/2014/main" id="{AE9B2598-05FD-4B99-ADA6-3F7D62FBDE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724400"/>
            <a:ext cx="838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Rectangle 10">
            <a:extLst>
              <a:ext uri="{FF2B5EF4-FFF2-40B4-BE49-F238E27FC236}">
                <a16:creationId xmlns:a16="http://schemas.microsoft.com/office/drawing/2014/main" id="{23D7C315-3166-4389-A418-A9F8D6BD2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1575" y="1109663"/>
            <a:ext cx="5334000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0">
                <a:solidFill>
                  <a:srgbClr val="FF0000"/>
                </a:solidFill>
                <a:cs typeface="Times New Roman" panose="02020603050405020304" pitchFamily="18" charset="0"/>
              </a:rPr>
              <a:t>Cách chơi: Mỗi trẻ có các thẻ chấm tròn  từ 1 đến 3. các con sẽ quan sát trên màn hình các tình huống , lựa chọn đáp án đúng và chính xác nhất bằng cách giơ thẻ chấm tròn tương ứng</a:t>
            </a:r>
          </a:p>
          <a:p>
            <a:pPr eaLnBrk="1" hangingPunct="1"/>
            <a:r>
              <a:rPr lang="en-US" altLang="en-US" sz="2700">
                <a:solidFill>
                  <a:srgbClr val="FF0000"/>
                </a:solidFill>
                <a:cs typeface="Times New Roman" panose="02020603050405020304" pitchFamily="18" charset="0"/>
              </a:rPr>
              <a:t>Luật chơi: Bạn nào chon đúng và nhanh nhất sẽ giàng chiến thắng.</a:t>
            </a:r>
          </a:p>
        </p:txBody>
      </p:sp>
      <p:sp>
        <p:nvSpPr>
          <p:cNvPr id="20492" name="Rectangle 11">
            <a:extLst>
              <a:ext uri="{FF2B5EF4-FFF2-40B4-BE49-F238E27FC236}">
                <a16:creationId xmlns:a16="http://schemas.microsoft.com/office/drawing/2014/main" id="{F679355F-1A07-444E-B51D-4B35437EB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514600"/>
            <a:ext cx="7772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900">
              <a:solidFill>
                <a:srgbClr val="00B050"/>
              </a:solidFill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190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1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0491" grpId="0"/>
      <p:bldP spid="2049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Box 1">
            <a:extLst>
              <a:ext uri="{FF2B5EF4-FFF2-40B4-BE49-F238E27FC236}">
                <a16:creationId xmlns:a16="http://schemas.microsoft.com/office/drawing/2014/main" id="{60A878F4-B825-4C0C-8AAB-36123D314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7620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 sz="1900">
              <a:cs typeface="Times New Roman" panose="02020603050405020304" pitchFamily="18" charset="0"/>
            </a:endParaRPr>
          </a:p>
        </p:txBody>
      </p:sp>
      <p:sp>
        <p:nvSpPr>
          <p:cNvPr id="21507" name="TextBox 2">
            <a:extLst>
              <a:ext uri="{FF2B5EF4-FFF2-40B4-BE49-F238E27FC236}">
                <a16:creationId xmlns:a16="http://schemas.microsoft.com/office/drawing/2014/main" id="{BD7A23C8-82A7-4722-A20C-D3C035DB1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77724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50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sz="3100">
                <a:solidFill>
                  <a:srgbClr val="FF0000"/>
                </a:solidFill>
                <a:cs typeface="Times New Roman" panose="02020603050405020304" pitchFamily="18" charset="0"/>
              </a:rPr>
              <a:t>   Khi mắc lỗi hoặc làm phiền lòng ai đó , con sẽ nói câu gì?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2A0333D8-5B75-4A63-A883-239B9EC4D3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191000"/>
            <a:ext cx="259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1">
            <a:extLst>
              <a:ext uri="{FF2B5EF4-FFF2-40B4-BE49-F238E27FC236}">
                <a16:creationId xmlns:a16="http://schemas.microsoft.com/office/drawing/2014/main" id="{71CD9DA6-0647-4A75-B229-3D12544C09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295400"/>
            <a:ext cx="3048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8" descr="14937364_772769422860869_6142155528627878199_n.jpg">
            <a:extLst>
              <a:ext uri="{FF2B5EF4-FFF2-40B4-BE49-F238E27FC236}">
                <a16:creationId xmlns:a16="http://schemas.microsoft.com/office/drawing/2014/main" id="{E648755A-8F40-4598-B5F9-77B9889A92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3048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Box 9">
            <a:extLst>
              <a:ext uri="{FF2B5EF4-FFF2-40B4-BE49-F238E27FC236}">
                <a16:creationId xmlns:a16="http://schemas.microsoft.com/office/drawing/2014/main" id="{AB45049A-3F0A-4332-8FA2-E608D88E6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324600"/>
            <a:ext cx="3101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0">
                <a:solidFill>
                  <a:srgbClr val="FF0000"/>
                </a:solidFill>
                <a:latin typeface="Calibri" panose="020F0502020204030204" pitchFamily="34" charset="0"/>
              </a:rPr>
              <a:t>1. Nói lời xin lỗi</a:t>
            </a:r>
          </a:p>
        </p:txBody>
      </p:sp>
      <p:pic>
        <p:nvPicPr>
          <p:cNvPr id="21512" name="Picture 10" descr="14908219_772769572860854_3796640084387219103_n.jpg">
            <a:extLst>
              <a:ext uri="{FF2B5EF4-FFF2-40B4-BE49-F238E27FC236}">
                <a16:creationId xmlns:a16="http://schemas.microsoft.com/office/drawing/2014/main" id="{3386BEAE-CB3E-4F56-BCA5-B22AB12BB5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91000"/>
            <a:ext cx="28194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TextBox 11">
            <a:extLst>
              <a:ext uri="{FF2B5EF4-FFF2-40B4-BE49-F238E27FC236}">
                <a16:creationId xmlns:a16="http://schemas.microsoft.com/office/drawing/2014/main" id="{782FCAC3-203E-4090-9460-9DE1D1266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248400"/>
            <a:ext cx="2913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0">
                <a:solidFill>
                  <a:srgbClr val="FF0000"/>
                </a:solidFill>
                <a:latin typeface="Calibri" panose="020F0502020204030204" pitchFamily="34" charset="0"/>
              </a:rPr>
              <a:t> 2. Nói lời cảm ơn</a:t>
            </a:r>
          </a:p>
        </p:txBody>
      </p:sp>
      <p:sp>
        <p:nvSpPr>
          <p:cNvPr id="21514" name="TextBox 12">
            <a:extLst>
              <a:ext uri="{FF2B5EF4-FFF2-40B4-BE49-F238E27FC236}">
                <a16:creationId xmlns:a16="http://schemas.microsoft.com/office/drawing/2014/main" id="{993CAC82-C84A-4ADB-88F1-DEFC06486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3163" y="5867400"/>
            <a:ext cx="30543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70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sz="2700">
                <a:solidFill>
                  <a:srgbClr val="FF0000"/>
                </a:solidFill>
                <a:latin typeface="Calibri" panose="020F0502020204030204" pitchFamily="34" charset="0"/>
              </a:rPr>
              <a:t>3. Sợ hãi và khóc to</a:t>
            </a:r>
          </a:p>
        </p:txBody>
      </p:sp>
      <p:pic>
        <p:nvPicPr>
          <p:cNvPr id="3" name="đúng3135.wav">
            <a:hlinkClick r:id="" action="ppaction://media"/>
            <a:extLst>
              <a:ext uri="{FF2B5EF4-FFF2-40B4-BE49-F238E27FC236}">
                <a16:creationId xmlns:a16="http://schemas.microsoft.com/office/drawing/2014/main" id="{CA755434-E01F-4F9F-A8A8-A63F721AC1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48466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at 3135.wav">
            <a:hlinkClick r:id="" action="ppaction://media"/>
            <a:extLst>
              <a:ext uri="{FF2B5EF4-FFF2-40B4-BE49-F238E27FC236}">
                <a16:creationId xmlns:a16="http://schemas.microsoft.com/office/drawing/2014/main" id="{4DDBE9DD-A0DB-448E-AFD0-D96BD054CDC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4876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at 3136.wav">
            <a:hlinkClick r:id="" action="ppaction://media"/>
            <a:extLst>
              <a:ext uri="{FF2B5EF4-FFF2-40B4-BE49-F238E27FC236}">
                <a16:creationId xmlns:a16="http://schemas.microsoft.com/office/drawing/2014/main" id="{856925C1-A64D-4DDC-BCCD-E19FDB9466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8085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5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9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5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4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4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1507" grpId="0"/>
      <p:bldP spid="21511" grpId="0"/>
      <p:bldP spid="21513" grpId="0"/>
      <p:bldP spid="215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>
            <a:extLst>
              <a:ext uri="{FF2B5EF4-FFF2-40B4-BE49-F238E27FC236}">
                <a16:creationId xmlns:a16="http://schemas.microsoft.com/office/drawing/2014/main" id="{CC428282-DB7E-42AC-A7C4-9DA55309F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4026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70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sz="2700">
                <a:solidFill>
                  <a:srgbClr val="FF0000"/>
                </a:solidFill>
                <a:latin typeface="Calibri" panose="020F0502020204030204" pitchFamily="34" charset="0"/>
              </a:rPr>
              <a:t>              </a:t>
            </a:r>
            <a:r>
              <a:rPr lang="en-US" altLang="en-US" sz="2700">
                <a:solidFill>
                  <a:srgbClr val="FF0000"/>
                </a:solidFill>
                <a:cs typeface="Times New Roman" panose="02020603050405020304" pitchFamily="18" charset="0"/>
              </a:rPr>
              <a:t>Khi được  tặng quà thì con phải làm gì?</a:t>
            </a:r>
          </a:p>
        </p:txBody>
      </p:sp>
      <p:pic>
        <p:nvPicPr>
          <p:cNvPr id="68611" name="Picture 3" descr="21f242nguongchinmatkhiconhoral.jpg">
            <a:extLst>
              <a:ext uri="{FF2B5EF4-FFF2-40B4-BE49-F238E27FC236}">
                <a16:creationId xmlns:a16="http://schemas.microsoft.com/office/drawing/2014/main" id="{1FB0A60A-0C1E-4F26-A91C-48210F81F9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38200"/>
            <a:ext cx="4953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5" descr="857cdfd2b729e9b9c84a415ca6a8877d635388601277731573.jpg">
            <a:extLst>
              <a:ext uri="{FF2B5EF4-FFF2-40B4-BE49-F238E27FC236}">
                <a16:creationId xmlns:a16="http://schemas.microsoft.com/office/drawing/2014/main" id="{95294C74-3E91-4ED8-84F6-98FBEC9491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3810000"/>
            <a:ext cx="2946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 descr="1418139420-988290_607709015916598_1721082384_n.jpg">
            <a:extLst>
              <a:ext uri="{FF2B5EF4-FFF2-40B4-BE49-F238E27FC236}">
                <a16:creationId xmlns:a16="http://schemas.microsoft.com/office/drawing/2014/main" id="{147B16E4-52FF-4986-BA70-73C4BE6990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86200"/>
            <a:ext cx="2133600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7" descr="pp.PNG">
            <a:extLst>
              <a:ext uri="{FF2B5EF4-FFF2-40B4-BE49-F238E27FC236}">
                <a16:creationId xmlns:a16="http://schemas.microsoft.com/office/drawing/2014/main" id="{5F27E31C-B013-4EF9-ACC5-286360F303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886200"/>
            <a:ext cx="24765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Box 8">
            <a:extLst>
              <a:ext uri="{FF2B5EF4-FFF2-40B4-BE49-F238E27FC236}">
                <a16:creationId xmlns:a16="http://schemas.microsoft.com/office/drawing/2014/main" id="{1A31865C-E55B-4A9C-A9C6-645383EEC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248400"/>
            <a:ext cx="167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0">
                <a:solidFill>
                  <a:srgbClr val="FF0000"/>
                </a:solidFill>
                <a:cs typeface="Times New Roman" panose="02020603050405020304" pitchFamily="18" charset="0"/>
              </a:rPr>
              <a:t>1. Im lặng</a:t>
            </a:r>
          </a:p>
        </p:txBody>
      </p:sp>
      <p:sp>
        <p:nvSpPr>
          <p:cNvPr id="22536" name="TextBox 9">
            <a:extLst>
              <a:ext uri="{FF2B5EF4-FFF2-40B4-BE49-F238E27FC236}">
                <a16:creationId xmlns:a16="http://schemas.microsoft.com/office/drawing/2014/main" id="{8F421FAD-F448-4DAC-A216-254AD88B5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6172200"/>
            <a:ext cx="2076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0">
                <a:solidFill>
                  <a:srgbClr val="FF0000"/>
                </a:solidFill>
                <a:cs typeface="Times New Roman" panose="02020603050405020304" pitchFamily="18" charset="0"/>
              </a:rPr>
              <a:t>2. Cảm ơn</a:t>
            </a:r>
          </a:p>
        </p:txBody>
      </p:sp>
      <p:sp>
        <p:nvSpPr>
          <p:cNvPr id="22537" name="TextBox 10">
            <a:extLst>
              <a:ext uri="{FF2B5EF4-FFF2-40B4-BE49-F238E27FC236}">
                <a16:creationId xmlns:a16="http://schemas.microsoft.com/office/drawing/2014/main" id="{1072ED28-9431-4E61-A4F1-73290BD3F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5791200"/>
            <a:ext cx="24653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30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700">
                <a:solidFill>
                  <a:srgbClr val="FF0000"/>
                </a:solidFill>
                <a:cs typeface="Times New Roman" panose="02020603050405020304" pitchFamily="18" charset="0"/>
              </a:rPr>
              <a:t>3. Không nhận</a:t>
            </a:r>
          </a:p>
        </p:txBody>
      </p:sp>
      <p:pic>
        <p:nvPicPr>
          <p:cNvPr id="2" name="đúng3135.wav">
            <a:hlinkClick r:id="" action="ppaction://media"/>
            <a:extLst>
              <a:ext uri="{FF2B5EF4-FFF2-40B4-BE49-F238E27FC236}">
                <a16:creationId xmlns:a16="http://schemas.microsoft.com/office/drawing/2014/main" id="{6BDD0718-4E2B-422F-8E42-5F3C5BD1F7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47418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at 3136.wav">
            <a:hlinkClick r:id="" action="ppaction://media"/>
            <a:extLst>
              <a:ext uri="{FF2B5EF4-FFF2-40B4-BE49-F238E27FC236}">
                <a16:creationId xmlns:a16="http://schemas.microsoft.com/office/drawing/2014/main" id="{7B4A9A14-277A-47EC-96E0-64697E14AB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72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at 3137.wav">
            <a:hlinkClick r:id="" action="ppaction://media"/>
            <a:extLst>
              <a:ext uri="{FF2B5EF4-FFF2-40B4-BE49-F238E27FC236}">
                <a16:creationId xmlns:a16="http://schemas.microsoft.com/office/drawing/2014/main" id="{3C8310C1-67EC-40E8-AFCF-B8CCA26960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572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5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4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5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5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4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4"/>
                  </p:tgtEl>
                </p:cond>
              </p:nextCondLst>
            </p:seq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530" grpId="0"/>
      <p:bldP spid="22535" grpId="0"/>
      <p:bldP spid="22536" grpId="0"/>
      <p:bldP spid="225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">
            <a:extLst>
              <a:ext uri="{FF2B5EF4-FFF2-40B4-BE49-F238E27FC236}">
                <a16:creationId xmlns:a16="http://schemas.microsoft.com/office/drawing/2014/main" id="{A082E21D-65D5-4519-A984-C0D6D972B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81000"/>
            <a:ext cx="75930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100">
                <a:solidFill>
                  <a:srgbClr val="FF0000"/>
                </a:solidFill>
                <a:cs typeface="Times New Roman" panose="02020603050405020304" pitchFamily="18" charset="0"/>
              </a:rPr>
              <a:t>Ra đường gặp mọi người con phải làm gì?</a:t>
            </a:r>
          </a:p>
        </p:txBody>
      </p:sp>
      <p:pic>
        <p:nvPicPr>
          <p:cNvPr id="69635" name="Picture 2" descr="medium_zpm1353385411.jpg">
            <a:extLst>
              <a:ext uri="{FF2B5EF4-FFF2-40B4-BE49-F238E27FC236}">
                <a16:creationId xmlns:a16="http://schemas.microsoft.com/office/drawing/2014/main" id="{481585CF-C282-4183-BC1C-1122E56898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19200"/>
            <a:ext cx="4114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IMG_2577a-1.jpg">
            <a:extLst>
              <a:ext uri="{FF2B5EF4-FFF2-40B4-BE49-F238E27FC236}">
                <a16:creationId xmlns:a16="http://schemas.microsoft.com/office/drawing/2014/main" id="{C1ABEC4B-E829-48B3-A8AB-A3F1B8E7FD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038600"/>
            <a:ext cx="2819400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cc3b9ng-c491i-chc6a1i.jpg">
            <a:extLst>
              <a:ext uri="{FF2B5EF4-FFF2-40B4-BE49-F238E27FC236}">
                <a16:creationId xmlns:a16="http://schemas.microsoft.com/office/drawing/2014/main" id="{C9E6D8E1-0825-41F4-BF10-0D6B8A6AA9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14800"/>
            <a:ext cx="2362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1429506266-sefude_thuong_17_xxxf.jpg">
            <a:extLst>
              <a:ext uri="{FF2B5EF4-FFF2-40B4-BE49-F238E27FC236}">
                <a16:creationId xmlns:a16="http://schemas.microsoft.com/office/drawing/2014/main" id="{A63BF98C-B15B-4989-8132-B6C636EF68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038600"/>
            <a:ext cx="2209800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Box 7">
            <a:extLst>
              <a:ext uri="{FF2B5EF4-FFF2-40B4-BE49-F238E27FC236}">
                <a16:creationId xmlns:a16="http://schemas.microsoft.com/office/drawing/2014/main" id="{8F7422F0-4646-430A-9854-1F2FD1628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00800"/>
            <a:ext cx="3448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300">
                <a:solidFill>
                  <a:srgbClr val="FF0000"/>
                </a:solidFill>
                <a:cs typeface="Times New Roman" panose="02020603050405020304" pitchFamily="18" charset="0"/>
              </a:rPr>
              <a:t>1.Đi thẳng và không nói gì</a:t>
            </a:r>
          </a:p>
        </p:txBody>
      </p:sp>
      <p:sp>
        <p:nvSpPr>
          <p:cNvPr id="23560" name="TextBox 8">
            <a:extLst>
              <a:ext uri="{FF2B5EF4-FFF2-40B4-BE49-F238E27FC236}">
                <a16:creationId xmlns:a16="http://schemas.microsoft.com/office/drawing/2014/main" id="{F55D6B5A-4DEF-4E8B-8E36-ADBF0EE6B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6324600"/>
            <a:ext cx="2728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300">
                <a:solidFill>
                  <a:srgbClr val="FF0000"/>
                </a:solidFill>
                <a:cs typeface="Times New Roman" panose="02020603050405020304" pitchFamily="18" charset="0"/>
              </a:rPr>
              <a:t>2. Quay lại nhìn</a:t>
            </a:r>
          </a:p>
        </p:txBody>
      </p:sp>
      <p:sp>
        <p:nvSpPr>
          <p:cNvPr id="23561" name="TextBox 9">
            <a:extLst>
              <a:ext uri="{FF2B5EF4-FFF2-40B4-BE49-F238E27FC236}">
                <a16:creationId xmlns:a16="http://schemas.microsoft.com/office/drawing/2014/main" id="{3338FFB7-F6B3-4152-A452-F6288B6A8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6324600"/>
            <a:ext cx="3625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300">
                <a:solidFill>
                  <a:srgbClr val="FF0000"/>
                </a:solidFill>
                <a:cs typeface="Times New Roman" panose="02020603050405020304" pitchFamily="18" charset="0"/>
              </a:rPr>
              <a:t>  3. Khoanh tay chào hỏi</a:t>
            </a:r>
          </a:p>
        </p:txBody>
      </p:sp>
      <p:pic>
        <p:nvPicPr>
          <p:cNvPr id="2" name="đúng3135.wav">
            <a:hlinkClick r:id="" action="ppaction://media"/>
            <a:extLst>
              <a:ext uri="{FF2B5EF4-FFF2-40B4-BE49-F238E27FC236}">
                <a16:creationId xmlns:a16="http://schemas.microsoft.com/office/drawing/2014/main" id="{71134D12-42CE-4C78-AFAF-23F5C7F4FC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7672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at 3137.wav">
            <a:hlinkClick r:id="" action="ppaction://media"/>
            <a:extLst>
              <a:ext uri="{FF2B5EF4-FFF2-40B4-BE49-F238E27FC236}">
                <a16:creationId xmlns:a16="http://schemas.microsoft.com/office/drawing/2014/main" id="{CA4D49B1-2DD3-4F7F-8890-05DD4F4D0A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8387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at 3138.wav">
            <a:hlinkClick r:id="" action="ppaction://media"/>
            <a:extLst>
              <a:ext uri="{FF2B5EF4-FFF2-40B4-BE49-F238E27FC236}">
                <a16:creationId xmlns:a16="http://schemas.microsoft.com/office/drawing/2014/main" id="{FBB0AEBC-5622-4F3B-A980-263FDCDC9A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48387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5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5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4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5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4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7"/>
                  </p:tgtEl>
                </p:cond>
              </p:nextCondLst>
            </p:seq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554" grpId="0"/>
      <p:bldP spid="23559" grpId="0"/>
      <p:bldP spid="23560" grpId="0"/>
      <p:bldP spid="2356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WordArt 4">
            <a:extLst>
              <a:ext uri="{FF2B5EF4-FFF2-40B4-BE49-F238E27FC236}">
                <a16:creationId xmlns:a16="http://schemas.microsoft.com/office/drawing/2014/main" id="{EB6AE873-C92E-4EDE-91CE-4E7E12D7E8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8800" y="304800"/>
            <a:ext cx="58674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 Unicode MS"/>
              </a:rPr>
              <a:t>MỤC ĐÍCH YÊU CẦU</a:t>
            </a:r>
          </a:p>
        </p:txBody>
      </p:sp>
      <p:pic>
        <p:nvPicPr>
          <p:cNvPr id="52227" name="Picture 6" descr="tải xuống">
            <a:extLst>
              <a:ext uri="{FF2B5EF4-FFF2-40B4-BE49-F238E27FC236}">
                <a16:creationId xmlns:a16="http://schemas.microsoft.com/office/drawing/2014/main" id="{F63A9B23-3C35-45AB-84E5-126BF932F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82880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8" descr="tải xuống">
            <a:extLst>
              <a:ext uri="{FF2B5EF4-FFF2-40B4-BE49-F238E27FC236}">
                <a16:creationId xmlns:a16="http://schemas.microsoft.com/office/drawing/2014/main" id="{AD7000A5-602A-4FF3-9D7A-B638519C0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9" descr="tải xuống">
            <a:extLst>
              <a:ext uri="{FF2B5EF4-FFF2-40B4-BE49-F238E27FC236}">
                <a16:creationId xmlns:a16="http://schemas.microsoft.com/office/drawing/2014/main" id="{4098C8F5-3629-46A8-B8D2-260D365A1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52400"/>
            <a:ext cx="182880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Picture7">
            <a:extLst>
              <a:ext uri="{FF2B5EF4-FFF2-40B4-BE49-F238E27FC236}">
                <a16:creationId xmlns:a16="http://schemas.microsoft.com/office/drawing/2014/main" id="{DDDBD2DC-74C5-499D-B372-C85B44CA46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304800" y="2438400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3" descr="Picture7">
            <a:extLst>
              <a:ext uri="{FF2B5EF4-FFF2-40B4-BE49-F238E27FC236}">
                <a16:creationId xmlns:a16="http://schemas.microsoft.com/office/drawing/2014/main" id="{7193EA52-41B6-4EC9-9DBA-684EBA551F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7696200" y="2590800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3" descr="Picture7">
            <a:extLst>
              <a:ext uri="{FF2B5EF4-FFF2-40B4-BE49-F238E27FC236}">
                <a16:creationId xmlns:a16="http://schemas.microsoft.com/office/drawing/2014/main" id="{DA2DB648-5858-42FF-ADB9-F8D17C0EFD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228600" y="4648200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 descr="Picture7">
            <a:extLst>
              <a:ext uri="{FF2B5EF4-FFF2-40B4-BE49-F238E27FC236}">
                <a16:creationId xmlns:a16="http://schemas.microsoft.com/office/drawing/2014/main" id="{6D0C0020-4522-40CA-94AB-2B600D56F7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7772400" y="4953000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4" name="Picture 15" descr="Picture1">
            <a:extLst>
              <a:ext uri="{FF2B5EF4-FFF2-40B4-BE49-F238E27FC236}">
                <a16:creationId xmlns:a16="http://schemas.microsoft.com/office/drawing/2014/main" id="{90C6561B-C74C-4339-9F99-55D977A47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5" name="Picture 15" descr="Picture1">
            <a:extLst>
              <a:ext uri="{FF2B5EF4-FFF2-40B4-BE49-F238E27FC236}">
                <a16:creationId xmlns:a16="http://schemas.microsoft.com/office/drawing/2014/main" id="{12BD2989-0F26-4C9F-A517-2F3DDF615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7338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6" name="Picture 15" descr="Picture1">
            <a:extLst>
              <a:ext uri="{FF2B5EF4-FFF2-40B4-BE49-F238E27FC236}">
                <a16:creationId xmlns:a16="http://schemas.microsoft.com/office/drawing/2014/main" id="{6A27EACE-B958-40E8-A6BD-0172751CD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00" y="11430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7" name="Picture 15" descr="Picture1">
            <a:extLst>
              <a:ext uri="{FF2B5EF4-FFF2-40B4-BE49-F238E27FC236}">
                <a16:creationId xmlns:a16="http://schemas.microsoft.com/office/drawing/2014/main" id="{EE55B6F6-ABF8-4483-9C0F-16C1D0A0F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3213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1" name="Text Box 21">
            <a:extLst>
              <a:ext uri="{FF2B5EF4-FFF2-40B4-BE49-F238E27FC236}">
                <a16:creationId xmlns:a16="http://schemas.microsoft.com/office/drawing/2014/main" id="{E45BF181-DA29-4AF3-AEE6-2DC76C576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219200"/>
            <a:ext cx="68580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400" b="1">
                <a:solidFill>
                  <a:srgbClr val="FF0000"/>
                </a:solidFill>
              </a:rPr>
              <a:t>1. Kiến thức:</a:t>
            </a:r>
            <a:r>
              <a:rPr lang="vi-VN" altLang="en-US" sz="2400"/>
              <a:t>- </a:t>
            </a:r>
            <a:r>
              <a:rPr lang="vi-VN" altLang="en-US" sz="2400">
                <a:solidFill>
                  <a:srgbClr val="CC3300"/>
                </a:solidFill>
              </a:rPr>
              <a:t>Trẻ biết chào hỏi, nói lời cảm ơn, xin lỗi với người thân phù hợp với tình huống giao tiếp.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vi-VN" altLang="en-US" sz="2400">
                <a:solidFill>
                  <a:srgbClr val="CC3300"/>
                </a:solidFill>
              </a:rPr>
              <a:t>Trẻ biết sử lý tốt các tình ra huống cô đưa.</a:t>
            </a:r>
          </a:p>
          <a:p>
            <a:pPr eaLnBrk="1" hangingPunct="1">
              <a:spcBef>
                <a:spcPct val="50000"/>
              </a:spcBef>
            </a:pPr>
            <a:endParaRPr lang="vi-VN" altLang="en-US" sz="2400">
              <a:solidFill>
                <a:srgbClr val="CC3300"/>
              </a:solidFill>
            </a:endParaRPr>
          </a:p>
        </p:txBody>
      </p:sp>
      <p:sp>
        <p:nvSpPr>
          <p:cNvPr id="5142" name="Text Box 22">
            <a:extLst>
              <a:ext uri="{FF2B5EF4-FFF2-40B4-BE49-F238E27FC236}">
                <a16:creationId xmlns:a16="http://schemas.microsoft.com/office/drawing/2014/main" id="{1F457CD4-E578-4E80-BE7F-5E9E3CF67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667000"/>
            <a:ext cx="70104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800" b="1">
                <a:solidFill>
                  <a:srgbClr val="FF0000"/>
                </a:solidFill>
              </a:rPr>
              <a:t>2</a:t>
            </a:r>
            <a:r>
              <a:rPr lang="vi-VN" altLang="en-US" sz="3600" b="1">
                <a:solidFill>
                  <a:srgbClr val="FF0000"/>
                </a:solidFill>
              </a:rPr>
              <a:t>.</a:t>
            </a:r>
            <a:r>
              <a:rPr lang="vi-VN" altLang="en-US" sz="2400" b="1">
                <a:solidFill>
                  <a:srgbClr val="FF0000"/>
                </a:solidFill>
              </a:rPr>
              <a:t> Kỹ năng:</a:t>
            </a:r>
            <a:r>
              <a:rPr lang="vi-VN" altLang="en-US" sz="2400"/>
              <a:t> </a:t>
            </a:r>
            <a:r>
              <a:rPr lang="vi-VN" altLang="en-US" sz="2400">
                <a:solidFill>
                  <a:srgbClr val="0000FF"/>
                </a:solidFill>
              </a:rPr>
              <a:t>Rèn cho trẻ kỹ năng ứng xử lễ phép với mọi người.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vi-VN" altLang="en-US" sz="2400">
                <a:solidFill>
                  <a:srgbClr val="0000FF"/>
                </a:solidFill>
              </a:rPr>
              <a:t> Trẻ trả lời các câu hỏi to rõ ràng mạch lạc.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vi-VN" altLang="en-US" sz="2400">
                <a:solidFill>
                  <a:srgbClr val="0000FF"/>
                </a:solidFill>
              </a:rPr>
              <a:t> Rèn cho trẻ có thêm các kỹ năng ứng xử tốt và khéo léo trong cuộc sống hàng ngày</a:t>
            </a:r>
          </a:p>
        </p:txBody>
      </p:sp>
      <p:sp>
        <p:nvSpPr>
          <p:cNvPr id="5143" name="Text Box 23">
            <a:extLst>
              <a:ext uri="{FF2B5EF4-FFF2-40B4-BE49-F238E27FC236}">
                <a16:creationId xmlns:a16="http://schemas.microsoft.com/office/drawing/2014/main" id="{19B5E378-4782-4C83-BAD2-CAFC9B355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257800"/>
            <a:ext cx="8077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400" b="1">
                <a:solidFill>
                  <a:srgbClr val="FF0000"/>
                </a:solidFill>
              </a:rPr>
              <a:t>3.Thái độ</a:t>
            </a:r>
            <a:r>
              <a:rPr lang="vi-VN" altLang="en-US" sz="2400">
                <a:solidFill>
                  <a:srgbClr val="FF0000"/>
                </a:solidFill>
              </a:rPr>
              <a:t>:</a:t>
            </a:r>
            <a:r>
              <a:rPr lang="vi-VN" altLang="en-US" sz="2400"/>
              <a:t> </a:t>
            </a:r>
            <a:r>
              <a:rPr lang="vi-VN" altLang="en-US" sz="2400">
                <a:solidFill>
                  <a:srgbClr val="FF0066"/>
                </a:solidFill>
              </a:rPr>
              <a:t>-Giáo dục trẻ biết yêu quý và lễ phép với mọi người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400">
                <a:solidFill>
                  <a:srgbClr val="FF0066"/>
                </a:solidFill>
              </a:rPr>
              <a:t>- Trẻ hứng thú tham gia vào hoạt động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wipe/>
      </p:transition>
    </mc:Choice>
    <mc:Fallback>
      <p:transition advClick="0" advTm="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5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5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2" grpId="0"/>
      <p:bldP spid="514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inh nen trang bia GADT(6)">
            <a:extLst>
              <a:ext uri="{FF2B5EF4-FFF2-40B4-BE49-F238E27FC236}">
                <a16:creationId xmlns:a16="http://schemas.microsoft.com/office/drawing/2014/main" id="{9503DCB3-953B-4265-92A7-DB89B15E4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9525"/>
            <a:ext cx="89916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3" descr="1018272pyifbwc5d7">
            <a:extLst>
              <a:ext uri="{FF2B5EF4-FFF2-40B4-BE49-F238E27FC236}">
                <a16:creationId xmlns:a16="http://schemas.microsoft.com/office/drawing/2014/main" id="{AA5A2D0E-3B39-4CAC-8F73-396A2A8478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19075"/>
            <a:ext cx="762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4" descr="1018272pyifbwc5d7">
            <a:extLst>
              <a:ext uri="{FF2B5EF4-FFF2-40B4-BE49-F238E27FC236}">
                <a16:creationId xmlns:a16="http://schemas.microsoft.com/office/drawing/2014/main" id="{D26C8ED0-D502-4E44-8026-5977E00787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505075"/>
            <a:ext cx="762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5" descr="1018272pyifbwc5d7">
            <a:extLst>
              <a:ext uri="{FF2B5EF4-FFF2-40B4-BE49-F238E27FC236}">
                <a16:creationId xmlns:a16="http://schemas.microsoft.com/office/drawing/2014/main" id="{C16B40F5-B13D-40D5-8DCC-3A970DE48A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486275"/>
            <a:ext cx="762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6" descr="1018272pyifbwc5d7">
            <a:extLst>
              <a:ext uri="{FF2B5EF4-FFF2-40B4-BE49-F238E27FC236}">
                <a16:creationId xmlns:a16="http://schemas.microsoft.com/office/drawing/2014/main" id="{852076EE-90A7-420C-8975-C17BFD2FA7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067550" y="5267325"/>
            <a:ext cx="762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7" descr="1018272pyifbwc5d7">
            <a:extLst>
              <a:ext uri="{FF2B5EF4-FFF2-40B4-BE49-F238E27FC236}">
                <a16:creationId xmlns:a16="http://schemas.microsoft.com/office/drawing/2014/main" id="{0D627B1A-F232-4FB5-832E-A4254845BF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933950" y="5191125"/>
            <a:ext cx="762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8" descr="1018272pyifbwc5d7">
            <a:extLst>
              <a:ext uri="{FF2B5EF4-FFF2-40B4-BE49-F238E27FC236}">
                <a16:creationId xmlns:a16="http://schemas.microsoft.com/office/drawing/2014/main" id="{9B7550AF-C3A0-405E-83A5-72CA184BCB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181350" y="5191125"/>
            <a:ext cx="762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5" name="Picture 9" descr="1018272pyifbwc5d7">
            <a:extLst>
              <a:ext uri="{FF2B5EF4-FFF2-40B4-BE49-F238E27FC236}">
                <a16:creationId xmlns:a16="http://schemas.microsoft.com/office/drawing/2014/main" id="{51FE2201-9660-40AF-AFED-F82C8BAA4F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52550" y="5114925"/>
            <a:ext cx="762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6" name="Picture 10" descr="1018272pyifbwc5d7">
            <a:extLst>
              <a:ext uri="{FF2B5EF4-FFF2-40B4-BE49-F238E27FC236}">
                <a16:creationId xmlns:a16="http://schemas.microsoft.com/office/drawing/2014/main" id="{EB36E516-30A9-4D6E-ABC0-B154822EBF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66750" y="-447675"/>
            <a:ext cx="762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7" name="Picture 11" descr="1018272pyifbwc5d7">
            <a:extLst>
              <a:ext uri="{FF2B5EF4-FFF2-40B4-BE49-F238E27FC236}">
                <a16:creationId xmlns:a16="http://schemas.microsoft.com/office/drawing/2014/main" id="{483427A9-59CC-40DD-8B47-DCE78F7882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647950" y="-447675"/>
            <a:ext cx="762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8" name="Picture 12" descr="1018272pyifbwc5d7">
            <a:extLst>
              <a:ext uri="{FF2B5EF4-FFF2-40B4-BE49-F238E27FC236}">
                <a16:creationId xmlns:a16="http://schemas.microsoft.com/office/drawing/2014/main" id="{702DA2C3-A922-4B88-B3C7-6865FE467F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629150" y="-447675"/>
            <a:ext cx="762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9" name="Picture 13" descr="1018272pyifbwc5d7">
            <a:extLst>
              <a:ext uri="{FF2B5EF4-FFF2-40B4-BE49-F238E27FC236}">
                <a16:creationId xmlns:a16="http://schemas.microsoft.com/office/drawing/2014/main" id="{B46B03B0-0D43-4618-B25D-4ED81C1CBE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305550" y="-447675"/>
            <a:ext cx="762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0" name="Picture 14" descr="1018272pyifbwc5d7">
            <a:extLst>
              <a:ext uri="{FF2B5EF4-FFF2-40B4-BE49-F238E27FC236}">
                <a16:creationId xmlns:a16="http://schemas.microsoft.com/office/drawing/2014/main" id="{987A79AC-5742-4982-9ADE-05273BD759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372350" y="-447675"/>
            <a:ext cx="762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1" name="Picture 15" descr="1018272pyifbwc5d7">
            <a:extLst>
              <a:ext uri="{FF2B5EF4-FFF2-40B4-BE49-F238E27FC236}">
                <a16:creationId xmlns:a16="http://schemas.microsoft.com/office/drawing/2014/main" id="{C5DE8595-7E41-4A61-9BDF-AA162ED7C1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8675"/>
            <a:ext cx="762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2" name="Picture 16" descr="1018272pyifbwc5d7">
            <a:extLst>
              <a:ext uri="{FF2B5EF4-FFF2-40B4-BE49-F238E27FC236}">
                <a16:creationId xmlns:a16="http://schemas.microsoft.com/office/drawing/2014/main" id="{4CEB887E-23B4-48D8-B0EF-711900D2FD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3675"/>
            <a:ext cx="762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3" name="Picture 17" descr="1018272pyifbwc5d7">
            <a:extLst>
              <a:ext uri="{FF2B5EF4-FFF2-40B4-BE49-F238E27FC236}">
                <a16:creationId xmlns:a16="http://schemas.microsoft.com/office/drawing/2014/main" id="{B96AE922-964D-4246-B8A0-68A63101C0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62475"/>
            <a:ext cx="762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74" name="WordArt 18">
            <a:extLst>
              <a:ext uri="{FF2B5EF4-FFF2-40B4-BE49-F238E27FC236}">
                <a16:creationId xmlns:a16="http://schemas.microsoft.com/office/drawing/2014/main" id="{119A69D6-8075-4C4D-8952-BAA87B7172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24000" y="1676400"/>
            <a:ext cx="6248400" cy="275113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40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675" name="Text Box 19">
            <a:extLst>
              <a:ext uri="{FF2B5EF4-FFF2-40B4-BE49-F238E27FC236}">
                <a16:creationId xmlns:a16="http://schemas.microsoft.com/office/drawing/2014/main" id="{6CD8B36E-D8DA-4728-B443-16F713B75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2938" y="3222625"/>
            <a:ext cx="4945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3100" b="1" i="1">
              <a:solidFill>
                <a:srgbClr val="FF3399"/>
              </a:solidFill>
              <a:latin typeface="Calibri" panose="020F0502020204030204" pitchFamily="34" charset="0"/>
            </a:endParaRPr>
          </a:p>
        </p:txBody>
      </p:sp>
      <p:sp>
        <p:nvSpPr>
          <p:cNvPr id="70676" name="TextBox 19">
            <a:extLst>
              <a:ext uri="{FF2B5EF4-FFF2-40B4-BE49-F238E27FC236}">
                <a16:creationId xmlns:a16="http://schemas.microsoft.com/office/drawing/2014/main" id="{C8A5243A-91AF-4847-AEB7-AE131EF65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362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 sz="1900"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BD295D-3EF0-4F27-AD6E-C17C61C02910}"/>
              </a:ext>
            </a:extLst>
          </p:cNvPr>
          <p:cNvSpPr/>
          <p:nvPr/>
        </p:nvSpPr>
        <p:spPr>
          <a:xfrm>
            <a:off x="-152400" y="1600200"/>
            <a:ext cx="9817365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Trò</a:t>
            </a: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 </a:t>
            </a:r>
            <a:r>
              <a:rPr lang="en-US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chơi</a:t>
            </a:r>
            <a:endParaRPr lang="en-US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 </a:t>
            </a:r>
            <a:r>
              <a:rPr lang="en-US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Thử</a:t>
            </a: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 </a:t>
            </a:r>
            <a:r>
              <a:rPr lang="en-US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tài</a:t>
            </a: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 </a:t>
            </a:r>
            <a:r>
              <a:rPr lang="en-US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của</a:t>
            </a: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 </a:t>
            </a:r>
            <a:r>
              <a:rPr lang="en-US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bé</a:t>
            </a: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  </a:t>
            </a:r>
          </a:p>
        </p:txBody>
      </p:sp>
      <p:pic>
        <p:nvPicPr>
          <p:cNvPr id="70678" name="Picture 23" descr="Bluebird05-animated-chick_in_flight">
            <a:extLst>
              <a:ext uri="{FF2B5EF4-FFF2-40B4-BE49-F238E27FC236}">
                <a16:creationId xmlns:a16="http://schemas.microsoft.com/office/drawing/2014/main" id="{74229AC5-145B-4B6C-9EE7-B98A0694DB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4780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F:\Tranh ảnh dạy học\Hinh nen dep\SLGG_2015.jpg">
            <a:extLst>
              <a:ext uri="{FF2B5EF4-FFF2-40B4-BE49-F238E27FC236}">
                <a16:creationId xmlns:a16="http://schemas.microsoft.com/office/drawing/2014/main" id="{6B86E3F4-33F3-44F7-89FC-C4350426A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9144001" cy="6858000"/>
          </a:xfrm>
          <a:prstGeom prst="rect">
            <a:avLst/>
          </a:prstGeom>
          <a:solidFill>
            <a:srgbClr val="00FF99"/>
          </a:solidFill>
          <a:ln w="9525">
            <a:solidFill>
              <a:srgbClr val="00FF99"/>
            </a:solidFill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A65C5A-39A6-4AB6-999E-4F57E64C0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205038"/>
            <a:ext cx="8153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 dirty="0" err="1">
                <a:solidFill>
                  <a:srgbClr val="FF0000"/>
                </a:solidFill>
                <a:latin typeface=".VnAristote" pitchFamily="34" charset="0"/>
              </a:rPr>
              <a:t>Giờ</a:t>
            </a:r>
            <a:r>
              <a:rPr lang="en-US" altLang="en-US" sz="4800" dirty="0">
                <a:solidFill>
                  <a:srgbClr val="FF0000"/>
                </a:solidFill>
                <a:latin typeface=".VnAristote" pitchFamily="34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.VnAristote" pitchFamily="34" charset="0"/>
              </a:rPr>
              <a:t>học</a:t>
            </a:r>
            <a:r>
              <a:rPr lang="en-US" altLang="en-US" sz="4800" dirty="0">
                <a:solidFill>
                  <a:srgbClr val="FF0000"/>
                </a:solidFill>
                <a:latin typeface=".VnAristote" pitchFamily="34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.VnAristote" pitchFamily="34" charset="0"/>
              </a:rPr>
              <a:t>kết</a:t>
            </a:r>
            <a:r>
              <a:rPr lang="en-US" altLang="en-US" sz="4800" dirty="0">
                <a:solidFill>
                  <a:srgbClr val="FF0000"/>
                </a:solidFill>
                <a:latin typeface=".VnAristote" pitchFamily="34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.VnAristote" pitchFamily="34" charset="0"/>
              </a:rPr>
              <a:t>thúc</a:t>
            </a:r>
            <a:r>
              <a:rPr lang="en-US" altLang="en-US" sz="4800" dirty="0">
                <a:solidFill>
                  <a:srgbClr val="FF0000"/>
                </a:solidFill>
                <a:latin typeface=".VnAristote" pitchFamily="34" charset="0"/>
              </a:rPr>
              <a:t> </a:t>
            </a:r>
          </a:p>
          <a:p>
            <a:pPr algn="ctr" eaLnBrk="1" hangingPunct="1"/>
            <a:r>
              <a:rPr lang="en-US" altLang="en-US" sz="4800" dirty="0" err="1">
                <a:solidFill>
                  <a:srgbClr val="FF0000"/>
                </a:solidFill>
                <a:latin typeface=".VnAristote" pitchFamily="34" charset="0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.VnAristote" pitchFamily="34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.VnAristote" pitchFamily="34" charset="0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.VnAristote" pitchFamily="34" charset="0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.VnAristote" pitchFamily="34" charset="0"/>
              </a:rPr>
              <a:t>mạnh</a:t>
            </a:r>
            <a:r>
              <a:rPr lang="en-US" altLang="en-US" sz="4800" dirty="0">
                <a:solidFill>
                  <a:srgbClr val="FF0000"/>
                </a:solidFill>
                <a:latin typeface=".VnAristote" pitchFamily="34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.VnAristote" pitchFamily="34" charset="0"/>
              </a:rPr>
              <a:t>khỏe</a:t>
            </a:r>
            <a:endParaRPr lang="en-US" altLang="en-US" sz="4800" dirty="0">
              <a:solidFill>
                <a:srgbClr val="FF0000"/>
              </a:solidFill>
              <a:latin typeface=".VnAristote" pitchFamily="34" charset="0"/>
            </a:endParaRPr>
          </a:p>
        </p:txBody>
      </p:sp>
      <p:pic>
        <p:nvPicPr>
          <p:cNvPr id="71684" name="Picture 31" descr="Bellcoll">
            <a:extLst>
              <a:ext uri="{FF2B5EF4-FFF2-40B4-BE49-F238E27FC236}">
                <a16:creationId xmlns:a16="http://schemas.microsoft.com/office/drawing/2014/main" id="{F715D902-E274-4416-A6C3-89CA08F8FD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688975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31" descr="Bellcoll">
            <a:extLst>
              <a:ext uri="{FF2B5EF4-FFF2-40B4-BE49-F238E27FC236}">
                <a16:creationId xmlns:a16="http://schemas.microsoft.com/office/drawing/2014/main" id="{B8B9D53C-8C2F-4959-8A09-2D006DDEF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825" y="876300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31" descr="Bellcoll">
            <a:extLst>
              <a:ext uri="{FF2B5EF4-FFF2-40B4-BE49-F238E27FC236}">
                <a16:creationId xmlns:a16="http://schemas.microsoft.com/office/drawing/2014/main" id="{E5442BA7-2FF8-4CD6-84A3-0428D6216C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684213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Picture 31" descr="Bellcoll">
            <a:extLst>
              <a:ext uri="{FF2B5EF4-FFF2-40B4-BE49-F238E27FC236}">
                <a16:creationId xmlns:a16="http://schemas.microsoft.com/office/drawing/2014/main" id="{C5D59DF5-AB91-414D-B5B8-180E7197CE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1255713"/>
            <a:ext cx="102870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14861008">
            <a:extLst>
              <a:ext uri="{FF2B5EF4-FFF2-40B4-BE49-F238E27FC236}">
                <a16:creationId xmlns:a16="http://schemas.microsoft.com/office/drawing/2014/main" id="{F6175742-74B5-4DE6-BE08-74BD851DD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-14288"/>
            <a:ext cx="8686800" cy="655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5">
            <a:extLst>
              <a:ext uri="{FF2B5EF4-FFF2-40B4-BE49-F238E27FC236}">
                <a16:creationId xmlns:a16="http://schemas.microsoft.com/office/drawing/2014/main" id="{57BD5B84-142A-4589-9C21-D77AA8A18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838200"/>
            <a:ext cx="6477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>
                <a:solidFill>
                  <a:srgbClr val="FF0000"/>
                </a:solidFill>
              </a:rPr>
              <a:t>ỔN ĐỊNH TỔ CHỨC</a:t>
            </a:r>
          </a:p>
        </p:txBody>
      </p:sp>
      <p:sp>
        <p:nvSpPr>
          <p:cNvPr id="6150" name="Text Box 6">
            <a:extLst>
              <a:ext uri="{FF2B5EF4-FFF2-40B4-BE49-F238E27FC236}">
                <a16:creationId xmlns:a16="http://schemas.microsoft.com/office/drawing/2014/main" id="{C5834555-4916-4DD7-B856-E0E77401E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133600"/>
            <a:ext cx="5181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>
                <a:solidFill>
                  <a:srgbClr val="6600FF"/>
                </a:solidFill>
              </a:rPr>
              <a:t>Cô cùng trẻ hát bài lời chào buổi sáng</a:t>
            </a:r>
          </a:p>
        </p:txBody>
      </p:sp>
      <p:pic>
        <p:nvPicPr>
          <p:cNvPr id="6151" name="Xuân Mai – Lời Chào Buổi Sáng.mp3">
            <a:hlinkClick r:id="" action="ppaction://media"/>
            <a:extLst>
              <a:ext uri="{FF2B5EF4-FFF2-40B4-BE49-F238E27FC236}">
                <a16:creationId xmlns:a16="http://schemas.microsoft.com/office/drawing/2014/main" id="{ADF7AAE3-625B-4C2B-8F66-CB2C19D25210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526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Picture7">
            <a:extLst>
              <a:ext uri="{FF2B5EF4-FFF2-40B4-BE49-F238E27FC236}">
                <a16:creationId xmlns:a16="http://schemas.microsoft.com/office/drawing/2014/main" id="{4ADDC722-A9FE-46A3-A7CE-A69BCAB5C6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8077200" y="1066800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3" descr="Picture7">
            <a:extLst>
              <a:ext uri="{FF2B5EF4-FFF2-40B4-BE49-F238E27FC236}">
                <a16:creationId xmlns:a16="http://schemas.microsoft.com/office/drawing/2014/main" id="{AB364E48-D7C6-41A2-9B22-75BD552D0E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228600" y="228600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_2">
            <a:hlinkClick r:id="" action="ppaction://media"/>
            <a:extLst>
              <a:ext uri="{FF2B5EF4-FFF2-40B4-BE49-F238E27FC236}">
                <a16:creationId xmlns:a16="http://schemas.microsoft.com/office/drawing/2014/main" id="{1534A97B-92AD-4BE6-9AF5-2164420861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111" fill="hold"/>
                                        <p:tgtEl>
                                          <p:spTgt spid="6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1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7" descr="131015khung-hinh-ngo-nghinh-tre-tho">
            <a:extLst>
              <a:ext uri="{FF2B5EF4-FFF2-40B4-BE49-F238E27FC236}">
                <a16:creationId xmlns:a16="http://schemas.microsoft.com/office/drawing/2014/main" id="{A01FC3E4-6C8A-41A1-97F8-58740B653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8">
            <a:extLst>
              <a:ext uri="{FF2B5EF4-FFF2-40B4-BE49-F238E27FC236}">
                <a16:creationId xmlns:a16="http://schemas.microsoft.com/office/drawing/2014/main" id="{4158971D-D778-4557-B84C-A1207C47E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438400"/>
            <a:ext cx="60960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4800" b="1">
                <a:solidFill>
                  <a:srgbClr val="FF0000"/>
                </a:solidFill>
              </a:rPr>
              <a:t>Theo các con chúng ta cần chào hỏi khi nào?</a:t>
            </a:r>
          </a:p>
        </p:txBody>
      </p: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5E490E14-8BD1-4E7C-AFB2-677E53A44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4">
            <a:extLst>
              <a:ext uri="{FF2B5EF4-FFF2-40B4-BE49-F238E27FC236}">
                <a16:creationId xmlns:a16="http://schemas.microsoft.com/office/drawing/2014/main" id="{13C42315-F17E-4410-BFF4-908E1395F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638800"/>
            <a:ext cx="647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/>
          </a:p>
        </p:txBody>
      </p:sp>
      <p:sp>
        <p:nvSpPr>
          <p:cNvPr id="10245" name="Text Box 5">
            <a:extLst>
              <a:ext uri="{FF2B5EF4-FFF2-40B4-BE49-F238E27FC236}">
                <a16:creationId xmlns:a16="http://schemas.microsoft.com/office/drawing/2014/main" id="{6701FD7B-0BBD-4382-9286-9D5F0D323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096000"/>
            <a:ext cx="502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800" b="1">
                <a:solidFill>
                  <a:srgbClr val="0000FF"/>
                </a:solidFill>
              </a:rPr>
              <a:t>Chào khi gặp người lớn tuổi</a:t>
            </a:r>
          </a:p>
        </p:txBody>
      </p:sp>
      <p:pic>
        <p:nvPicPr>
          <p:cNvPr id="10246" name="Picture 6" descr="IMG20180123161912">
            <a:extLst>
              <a:ext uri="{FF2B5EF4-FFF2-40B4-BE49-F238E27FC236}">
                <a16:creationId xmlns:a16="http://schemas.microsoft.com/office/drawing/2014/main" id="{A3B1E78E-16A9-43B5-B21A-3EADC2E2A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09600"/>
            <a:ext cx="6858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>
            <a:extLst>
              <a:ext uri="{FF2B5EF4-FFF2-40B4-BE49-F238E27FC236}">
                <a16:creationId xmlns:a16="http://schemas.microsoft.com/office/drawing/2014/main" id="{2EECB7EE-0756-4F78-ADC4-F75ED857A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867400"/>
            <a:ext cx="533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3600" b="1">
                <a:solidFill>
                  <a:srgbClr val="FF0066"/>
                </a:solidFill>
              </a:rPr>
              <a:t>Chào khi đến lớp</a:t>
            </a:r>
          </a:p>
        </p:txBody>
      </p:sp>
      <p:pic>
        <p:nvPicPr>
          <p:cNvPr id="12293" name="Picture 5" descr="IMG20180123160821">
            <a:extLst>
              <a:ext uri="{FF2B5EF4-FFF2-40B4-BE49-F238E27FC236}">
                <a16:creationId xmlns:a16="http://schemas.microsoft.com/office/drawing/2014/main" id="{CDE2A679-F499-4030-A50F-4658ACF84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54000"/>
            <a:ext cx="4191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15" descr="Picture1">
            <a:extLst>
              <a:ext uri="{FF2B5EF4-FFF2-40B4-BE49-F238E27FC236}">
                <a16:creationId xmlns:a16="http://schemas.microsoft.com/office/drawing/2014/main" id="{B6E1AB5F-B394-464C-BF96-96CB85879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15" descr="Picture1">
            <a:extLst>
              <a:ext uri="{FF2B5EF4-FFF2-40B4-BE49-F238E27FC236}">
                <a16:creationId xmlns:a16="http://schemas.microsoft.com/office/drawing/2014/main" id="{3169C50D-B63F-4C33-B4CE-365124888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15" descr="Picture1">
            <a:extLst>
              <a:ext uri="{FF2B5EF4-FFF2-40B4-BE49-F238E27FC236}">
                <a16:creationId xmlns:a16="http://schemas.microsoft.com/office/drawing/2014/main" id="{1A4020DA-1496-433E-B581-BCBABFBF9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213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15" descr="Picture1">
            <a:extLst>
              <a:ext uri="{FF2B5EF4-FFF2-40B4-BE49-F238E27FC236}">
                <a16:creationId xmlns:a16="http://schemas.microsoft.com/office/drawing/2014/main" id="{165BE2E8-841C-40EE-A429-D91FDDA75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9530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15" descr="Picture1">
            <a:extLst>
              <a:ext uri="{FF2B5EF4-FFF2-40B4-BE49-F238E27FC236}">
                <a16:creationId xmlns:a16="http://schemas.microsoft.com/office/drawing/2014/main" id="{68F92E74-A83F-4BF5-A419-D22B0BB59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8194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Picture 15" descr="Picture1">
            <a:extLst>
              <a:ext uri="{FF2B5EF4-FFF2-40B4-BE49-F238E27FC236}">
                <a16:creationId xmlns:a16="http://schemas.microsoft.com/office/drawing/2014/main" id="{D054BE19-863C-4123-99D1-71D763E06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00" y="-2286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Picture7">
            <a:extLst>
              <a:ext uri="{FF2B5EF4-FFF2-40B4-BE49-F238E27FC236}">
                <a16:creationId xmlns:a16="http://schemas.microsoft.com/office/drawing/2014/main" id="{293C11C8-4FB4-454E-A142-CD8D3A2F0A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8077200" y="1828800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3" descr="Picture7">
            <a:extLst>
              <a:ext uri="{FF2B5EF4-FFF2-40B4-BE49-F238E27FC236}">
                <a16:creationId xmlns:a16="http://schemas.microsoft.com/office/drawing/2014/main" id="{0B8C2B20-E60C-464C-B194-0BE068DB14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304800" y="457200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4">
            <a:extLst>
              <a:ext uri="{FF2B5EF4-FFF2-40B4-BE49-F238E27FC236}">
                <a16:creationId xmlns:a16="http://schemas.microsoft.com/office/drawing/2014/main" id="{F1B3F7F9-0F7B-4623-8D64-76A4C746A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943600"/>
            <a:ext cx="495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/>
          </a:p>
        </p:txBody>
      </p:sp>
      <p:sp>
        <p:nvSpPr>
          <p:cNvPr id="11269" name="Text Box 5">
            <a:extLst>
              <a:ext uri="{FF2B5EF4-FFF2-40B4-BE49-F238E27FC236}">
                <a16:creationId xmlns:a16="http://schemas.microsoft.com/office/drawing/2014/main" id="{A212ED6A-7C2B-4ABB-8C96-88383DE7C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562600"/>
            <a:ext cx="6934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4000" b="1">
                <a:solidFill>
                  <a:srgbClr val="6600FF"/>
                </a:solidFill>
              </a:rPr>
              <a:t>Chào khi khách đến chơi nhà</a:t>
            </a:r>
            <a:r>
              <a:rPr lang="vi-VN" altLang="en-US" sz="2800" b="1">
                <a:solidFill>
                  <a:srgbClr val="6600FF"/>
                </a:solidFill>
              </a:rPr>
              <a:t>.</a:t>
            </a:r>
          </a:p>
        </p:txBody>
      </p:sp>
      <p:pic>
        <p:nvPicPr>
          <p:cNvPr id="11270" name="Picture 1" descr="ii.PNG">
            <a:extLst>
              <a:ext uri="{FF2B5EF4-FFF2-40B4-BE49-F238E27FC236}">
                <a16:creationId xmlns:a16="http://schemas.microsoft.com/office/drawing/2014/main" id="{FA13C0D9-EB58-4180-9992-CC306ECAA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62000"/>
            <a:ext cx="6781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Thanh-Phuong-9d63e">
            <a:extLst>
              <a:ext uri="{FF2B5EF4-FFF2-40B4-BE49-F238E27FC236}">
                <a16:creationId xmlns:a16="http://schemas.microsoft.com/office/drawing/2014/main" id="{9964F4F5-2D3C-47B6-8FAC-624764802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33400"/>
            <a:ext cx="728980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Box 1">
            <a:extLst>
              <a:ext uri="{FF2B5EF4-FFF2-40B4-BE49-F238E27FC236}">
                <a16:creationId xmlns:a16="http://schemas.microsoft.com/office/drawing/2014/main" id="{44B741A8-677B-47F0-BE0C-139D55704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6243638"/>
            <a:ext cx="3962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rgbClr val="FF0066"/>
                </a:solidFill>
              </a:rPr>
              <a:t>Chào khi có khách đến chơi nhà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Box 2">
            <a:extLst>
              <a:ext uri="{FF2B5EF4-FFF2-40B4-BE49-F238E27FC236}">
                <a16:creationId xmlns:a16="http://schemas.microsoft.com/office/drawing/2014/main" id="{971C13AA-33EB-41AA-9681-D17BE25DB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791200"/>
            <a:ext cx="7086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FF0000"/>
                </a:solidFill>
              </a:rPr>
              <a:t>Cô cùng các con đến thăm gia đình của bạn bin nhé</a:t>
            </a:r>
          </a:p>
        </p:txBody>
      </p:sp>
      <p:pic>
        <p:nvPicPr>
          <p:cNvPr id="3" name="le phep 1.mp4">
            <a:hlinkClick r:id="" action="ppaction://media"/>
            <a:extLst>
              <a:ext uri="{FF2B5EF4-FFF2-40B4-BE49-F238E27FC236}">
                <a16:creationId xmlns:a16="http://schemas.microsoft.com/office/drawing/2014/main" id="{99219420-3C7E-473A-9390-60ABD47BA7E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98425"/>
            <a:ext cx="9009063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0&quot;/&gt;&lt;property id=&quot;20307&quot; value=&quot;277&quot;/&gt;&lt;/object&gt;&lt;object type=&quot;3&quot; unique_id=&quot;10008&quot;&gt;&lt;property id=&quot;20148&quot; value=&quot;5&quot;/&gt;&lt;property id=&quot;20300&quot; value=&quot;Slide 1&quot;/&gt;&lt;property id=&quot;20307&quot; value=&quot;257&quot;/&gt;&lt;/object&gt;&lt;object type=&quot;3&quot; unique_id=&quot;10009&quot;&gt;&lt;property id=&quot;20148&quot; value=&quot;5&quot;/&gt;&lt;property id=&quot;20300&quot; value=&quot;Slide 3&quot;/&gt;&lt;property id=&quot;20307&quot; value=&quot;258&quot;/&gt;&lt;/object&gt;&lt;object type=&quot;3&quot; unique_id=&quot;10011&quot;&gt;&lt;property id=&quot;20148&quot; value=&quot;5&quot;/&gt;&lt;property id=&quot;20300&quot; value=&quot;Slide 2&quot;/&gt;&lt;property id=&quot;20307&quot; value=&quot;261&quot;/&gt;&lt;/object&gt;&lt;object type=&quot;3&quot; unique_id=&quot;10026&quot;&gt;&lt;property id=&quot;20148&quot; value=&quot;5&quot;/&gt;&lt;property id=&quot;20300&quot; value=&quot;Slide 11&quot;/&gt;&lt;property id=&quot;20307&quot; value=&quot;282&quot;/&gt;&lt;/object&gt;&lt;object type=&quot;3&quot; unique_id=&quot;10687&quot;&gt;&lt;property id=&quot;20148&quot; value=&quot;5&quot;/&gt;&lt;property id=&quot;20300&quot; value=&quot;Slide 4&quot;/&gt;&lt;property id=&quot;20307&quot; value=&quot;259&quot;/&gt;&lt;/object&gt;&lt;object type=&quot;3&quot; unique_id=&quot;10688&quot;&gt;&lt;property id=&quot;20148&quot; value=&quot;5&quot;/&gt;&lt;property id=&quot;20300&quot; value=&quot;Slide 5&quot;/&gt;&lt;property id=&quot;20307&quot; value=&quot;260&quot;/&gt;&lt;/object&gt;&lt;object type=&quot;3&quot; unique_id=&quot;10689&quot;&gt;&lt;property id=&quot;20148&quot; value=&quot;5&quot;/&gt;&lt;property id=&quot;20300&quot; value=&quot;Slide 6&quot;/&gt;&lt;property id=&quot;20307&quot; value=&quot;262&quot;/&gt;&lt;/object&gt;&lt;object type=&quot;3&quot; unique_id=&quot;10690&quot;&gt;&lt;property id=&quot;20148&quot; value=&quot;5&quot;/&gt;&lt;property id=&quot;20300&quot; value=&quot;Slide 7&quot;/&gt;&lt;property id=&quot;20307&quot; value=&quot;263&quot;/&gt;&lt;/object&gt;&lt;object type=&quot;3&quot; unique_id=&quot;10691&quot;&gt;&lt;property id=&quot;20148&quot; value=&quot;5&quot;/&gt;&lt;property id=&quot;20300&quot; value=&quot;Slide 8&quot;/&gt;&lt;property id=&quot;20307&quot; value=&quot;265&quot;/&gt;&lt;/object&gt;&lt;object type=&quot;3&quot; unique_id=&quot;10692&quot;&gt;&lt;property id=&quot;20148&quot; value=&quot;5&quot;/&gt;&lt;property id=&quot;20300&quot; value=&quot;Slide 9&quot;/&gt;&lt;property id=&quot;20307&quot; value=&quot;264&quot;/&gt;&lt;/object&gt;&lt;object type=&quot;3&quot; unique_id=&quot;10693&quot;&gt;&lt;property id=&quot;20148&quot; value=&quot;5&quot;/&gt;&lt;property id=&quot;20300&quot; value=&quot;Slide 17&quot;/&gt;&lt;property id=&quot;20307&quot; value=&quot;281&quot;/&gt;&lt;/object&gt;&lt;object type=&quot;3&quot; unique_id=&quot;10694&quot;&gt;&lt;property id=&quot;20148&quot; value=&quot;5&quot;/&gt;&lt;property id=&quot;20300&quot; value=&quot;Slide 18&quot;/&gt;&lt;property id=&quot;20307&quot; value=&quot;275&quot;/&gt;&lt;/object&gt;&lt;object type=&quot;3&quot; unique_id=&quot;10695&quot;&gt;&lt;property id=&quot;20148&quot; value=&quot;5&quot;/&gt;&lt;property id=&quot;20300&quot; value=&quot;Slide 19&quot;/&gt;&lt;property id=&quot;20307&quot; value=&quot;276&quot;/&gt;&lt;/object&gt;&lt;object type=&quot;3&quot; unique_id=&quot;10696&quot;&gt;&lt;property id=&quot;20148&quot; value=&quot;5&quot;/&gt;&lt;property id=&quot;20300&quot; value=&quot;Slide 21&quot;/&gt;&lt;property id=&quot;20307&quot; value=&quot;278&quot;/&gt;&lt;/object&gt;&lt;object type=&quot;3&quot; unique_id=&quot;10697&quot;&gt;&lt;property id=&quot;20148&quot; value=&quot;5&quot;/&gt;&lt;property id=&quot;20300&quot; value=&quot;Slide 22&quot;/&gt;&lt;property id=&quot;20307&quot; value=&quot;279&quot;/&gt;&lt;/object&gt;&lt;object type=&quot;3&quot; unique_id=&quot;11022&quot;&gt;&lt;property id=&quot;20148&quot; value=&quot;5&quot;/&gt;&lt;property id=&quot;20300&quot; value=&quot;Slide 10&quot;/&gt;&lt;property id=&quot;20307&quot; value=&quot;286&quot;/&gt;&lt;/object&gt;&lt;object type=&quot;3&quot; unique_id=&quot;11023&quot;&gt;&lt;property id=&quot;20148&quot; value=&quot;5&quot;/&gt;&lt;property id=&quot;20300&quot; value=&quot;Slide 13&quot;/&gt;&lt;property id=&quot;20307&quot; value=&quot;285&quot;/&gt;&lt;/object&gt;&lt;object type=&quot;3&quot; unique_id=&quot;11024&quot;&gt;&lt;property id=&quot;20148&quot; value=&quot;5&quot;/&gt;&lt;property id=&quot;20300&quot; value=&quot;Slide 14&quot;/&gt;&lt;property id=&quot;20307&quot; value=&quot;290&quot;/&gt;&lt;/object&gt;&lt;object type=&quot;3&quot; unique_id=&quot;11025&quot;&gt;&lt;property id=&quot;20148&quot; value=&quot;5&quot;/&gt;&lt;property id=&quot;20300&quot; value=&quot;Slide 15&quot;/&gt;&lt;property id=&quot;20307&quot; value=&quot;289&quot;/&gt;&lt;/object&gt;&lt;object type=&quot;3&quot; unique_id=&quot;11026&quot;&gt;&lt;property id=&quot;20148&quot; value=&quot;5&quot;/&gt;&lt;property id=&quot;20300&quot; value=&quot;Slide 16&quot;/&gt;&lt;property id=&quot;20307&quot; value=&quot;284&quot;/&gt;&lt;/object&gt;&lt;object type=&quot;3&quot; unique_id=&quot;11171&quot;&gt;&lt;property id=&quot;20148&quot; value=&quot;5&quot;/&gt;&lt;property id=&quot;20300&quot; value=&quot;Slide 12&quot;/&gt;&lt;property id=&quot;20307&quot; value=&quot;291&quot;/&gt;&lt;/object&gt;&lt;object type=&quot;3&quot; unique_id=&quot;11450&quot;&gt;&lt;property id=&quot;20148&quot; value=&quot;5&quot;/&gt;&lt;property id=&quot;20300&quot; value=&quot;Slide 23&quot;/&gt;&lt;property id=&quot;20307&quot; value=&quot;292&quot;/&gt;&lt;/object&gt;&lt;/object&gt;&lt;/object&gt;&lt;/database&gt;"/>
  <p:tag name="SECTOMILLISECCONVERTED" val="1"/>
  <p:tag name="ISPRING_ULTRA_SCORM_COURSE_ID" val="5FDACCAB-1ED2-4EFF-A7BE-BD6DA4015D2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A58P0w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AOfD9MjpHEu/IEAACcGAAAJwAAAHVuaXZlcnNhbC9mbGFzaF9wdWJsaXNoaW5nX3NldHRpbmdzLnhtbNVZ624aORT+z1NYs+rPBsitSQREJBkUVBhYmGxarVbIzBjGG489tT1Q+mufZh9sn2SPGa4hENMuUVdRlYx9vu8c+1x87Jauv8YMjYhUVPCyUzwqOIjwQISUD8vOg197f+EgpTEPMROclB0uHHRdyZWStM+oirpEaxBVCGi4ukp02Ym0Tq7y+fF4fERVIs2sYKkGfnUUiDifSKII10TmE4Yn8EtPEqKcGYMFAfyLBZ/BKrkcQqWMqSnClBFEQ7CcU7MozGoMq8jJZ2J9HDwNpUh5eCuYkEgO+2Xnl4uq+ZnLZFR3NCbc7ImqwKAZ1lc4DKmxArMu/UZQROgwAnOLhVMHjWmoo7JzUjg2PCCf3+SZsmeLx4bnVsAucD1TEBONQ6xx9plplGRAJLiDqIqWKQHStbEVSU2+6sVANhROOI5p4MMMMntVdu78XsetuR3Xu3V7D51GZqo1wq/7DdcK023U79ye1/Ldbu/ebzb2BvnuJ38P0L6WWdO3O27X9Xy307upt/ZE2Bu1xLjNar2xJ+bRvenW/X01edXmvpD2fcuzw9x/brudRt372PNbrYZfby9R0xheidZSfj3wS5AgIpWr4a2jNO5zTBkUm2cxroiGcsWwHBJf1Chk4wAzRRz0Z0KGv6aYUT0xGQpV7YmQpKoSEuiOyb6yYzLKWdJlhGAYpOQit88uF6n94WJt6flM+3JZL1pZWhS7diS0eGPri4WzhfmXp7vN32JoaURDIjws5bRkbS7gVROOl9WxeHJ+vtuKLdpKWGscRFBK9bwSro7MpQaCrwWI+UZ9wcLFxpK4T0IPx2TlhOg+UV4DyaKDBhDKDLa8lRCOupjDqUQ1uCFYEKi0rzTV09OoNpOuSooZAj44NglqdjfcEkRYqrXYXWygOQmCyu+e0ET9ke1HNrRN1OUhupN4DKeijXibcBuxe/AWMx4j0soIidUekqjKmI1wZ576NsJNLJ+IRL4QzEq+PQ9wVOcDYWV7DNlsI/hI+opqYiN6Q61UP4qUhWgiUsToE0FaILA+jeGviKDVHgINpIino9DnaKQYJBAaUTIm4bWNos+gIk4BCU1VwojONHxJ6TfUJwMhgZfgEQQbjFOV8R/tRZxgpZakeG7ju+wkrnt37qd3ZoE4HGHoavYjhypA4kQfhB9PEBd6joPtCHAKsWycEtJwOmeztqPvd4OiccoyN//XzlihPqBLDqNlH8e8aoG12giPpolokmtKDSlIwSUZJ0wEcIZQnhJbwgBzJDibIBxAyVMmrUdUpApGsgTOqNX3W5jhEeXTryGcd6BRhkRaURaKxyenZ+cfLi6vjvL//PX3+52gWR/YZtioyxrB2523B2vks5vKK7gtNwI71LN7wSugrbcDa9y+Zu64KVgjX7gvWGOf3xqsgRt3h1eQO24QG9iakLGpOuGGP1++TM4az82urJQ3HePLDeS03/5Z+8euW+3c3iPY7YeG372yyW5PQCHVQQT1YWAeRCwx0wbdRrb14IP7XCta4yWrFq7j/mZFCA63Kpp2ar2W1YI/Wra4po1rr7RwVibAsT/MjjE4+BmNod0M36yI/0hJ3ZaCh6zGB6tSb1JpfviqmpWqA1UagmUQQSAdLPj+F9X8kFv8M+1a9rV4qlt7m1u8Ga0/ZpuZmHIaw16a/nPxAl45Oy2U8i9P5XLAtv4/CpXcv1BLAwQUAAIACAAOfD9M5gGo9bQCAABOCgAAIQAAAHVuaXZlcnNhbC9mbGFzaF9za2luX3NldHRpbmdzLnhtbJVW227bMAx931cE2XvdXdMBboA2zYAC3VqsRd9lm7GFyJIhyeny9xNlqZaSOPZCFIjIc8SLSKap2lK+/DCbpblgQj6D1pSXCjVeN6PF9TxrtRb8IhdcA9cXXMiasPny40/7SROLHGOJHcipnA3JoXezsJ8pFOfj2wJliJCLuiF8/yBKcZGRfFtK0fJiNLRq34BklG8N8vLHYrUedMCo0vca6iim9RXKNEojQSnAkL6vUUZZjGTAvKdL+5nI6V2dz/6AtqOKaku7+YQyRGtICXGRr25QhvHc3B6/ygLlPEHDX22gXz6jDEIZ2YOML7/7ijLIEE3b/E+PNFKUWNCYc/4R3zlMkMKMH0Z1iTJKwITQ0egruPLYXO8CkPsazn2K4yoFe8K6HiwEfPSMwVLLFtLEnzqbqsTbY6vNfMByQ5gygFDVg55M0E+kVf6aWNfj/sAb5UUAcooe8SpYW8OqizcAxvoev1rd2lURxveuCwKUsHPKIMJe2SN/m7IeIQNlj3xmtIBHzvZH8ENLx/FPfEvcY56vvrECJ+bo6+VP3oqeHnBwVeDaKTymFgUsFYbzQmvAV0sTq+tCSo5iSjnZ0ZJoKvgvxGV7m4xKkwOD67TTfZVqqhmcajcbo1nS4XvZ83g3dr8JfW7deabNCr+eE61JXtXmN0nNZ45nZsRcM09OM3BJGjjIe74REzk1kVuQL0KwqV640BBibdpDYNEN1hA8TYISpMnpGqfuklPF522dgVybN6PgmybWdbiKlhUzf/qVwhsUMWHA2DF1Za7jhL73ZKBwDQBE5pXv2O7QWeqWacpgB37uA4VNeCizVJkOHWq2G/0AGx22m9NM6ke3JvpGCXGx4QTh1cQl4oUTGsZbXpNM2cSioff7t7842sh+kWHnhTvMnl0jRRcb+3EBjRL/j/wHUEsDBBQAAgAIAA58P0wxjE7l3AQAAC0YAAAmAAAAdW5pdmVyc2FsL2h0bWxfcHVibGlzaGluZ19zZXR0aW5ncy54bWzNWOty4jYU/p+n0LizPxdy3yQDZEhiJsyCoeA0u9PpMMIWWI0suZIMy/7q0/TB+iQ9wlxDIPK2JJ1MJrF8vu8c6Vx0jkvX32KGRkQqKnjZOSocOojwQISUD8vOg1/7eOEgpTEPMROclB0uHHRdOSglaZ9RFXWJ1iCqENBwdZXoshNpnVwVi+PxuEBVIs1bwVIN/KoQiLiYSKII10QWE4Yn8EdPEqKcGYMFAfzGgs9glYMDhEoZU1OEKSOIhmA5p2ZTmN3rmDnFTKqPg6ehFCkPbwUTEslhv+z8dFE1P3OZjOmOxoSbI1EVWDTL+gqHITVGYNal3wmKCB1GYO3R4amDxjTUUdk5OTw2PCBf3OSZsmd7x4bnVsAhcD1TEBONQ6xx9phplGRAJHiDqIqWKQHStbUVSU2+6cVCthROOI5p4MMbZI6q7Nz5vY5bczuud+v2HjqNzFRrhF/3G64Vptuo37k9r+W73d6932zkBvnuFz8HKK9l1vTtjtt1Pd/t9G7qrZwIe6OWGLdZrTdyYh7dm27dz6vJqzbzQtr3Lc8Oc/+17XYade9zz2+1Gn69vURNY3glWkvF9cAvQYKIVK6Gt47SuM8xZVBrnsW4IhqqFcNySHxRo5CNA8wUcdDvCRn+nGJG9cRkKBS1J0KSqkpIoDsm+8qOyShnSZcRgmGQkovcPrtcpPani7WtFzPty229aGVpUevakdDija0/OjxbmH95utv8LYaWRjQkwsNSTkvW5gZeNeF4WR2PTs7Pd1uxRVsJa42DCEqpnlfC1ZW51EDwtQAxz6gvWLg4WBL3SejhGMK0XeMOGkDsMjjjVkI46mIOtxDVcO7BAqHSvtJUT2+f2ky6KilmCG4YuCYJanY3/BBEWKq1YF2cmCn9QeVXT2iifssOIFvaJuryEN1JPIZb0Ea8TbiN2D24hxkXEWllhMQqhySqMmYj3Jnnuo1wE8snIpEvBLOSb88jGtX5QFjZHkP62gg+kr6imtiI3lAr1Y8iZSGaiBQx+kSQFgisT2P4LyJotWlAAyni6SrDSiPFIGPQiJIxCa9tFH0FFXEKSGiiEkZ0puGPlH5HfTIQEngJHkGwwTpVGX8hF3GClVqS4rmNH7Krt+7duV8+mA3icIShjclHDmlP4kTvhR9PEBd6joPjCHAKsWycEtJw+s5mb4Ufd4OiccoyN//Xzlih3qNL9qMlj2NetcBabYRH00Q0yTWlhhSk4JKME14EcL1QnhJbwgBzJDibIBxAyVMmrUdUpApWsgTOqNWPW5jhEeXTpyFMQKBRhkRaUR4eHZ+cnp1/uri8KhT//vOvjztBs8avzbBRl3V+tzvHBWvks9HkFdyWEcAO9WwQeAW0dRywxuU1c8doYI18YUCwxj4fE6yBG8PCK8gdI8MGtiZkbKpOuOHPl6fHWae52ZWViqZFfLljnDbYzxrG/vt1jF232rm9R3C+Dw2/e2WTz56A0qmDCCrCwHzzsMRMe3Ab2daDDw5zrWiNX6yato77ixUhuNiqTNqp9VpWG/5s2dSaxq290rRZmQAX/TC7uOCqZzSGBjN8s7L9b4rotqTbZ/3dW116k9ry4jRKdxaXrBztqbYQLIMIQmdv4fZ+Ffv9TvX/dFDZ0+KT29o3tsW3n/WP0gewvv6Jv3LwD1BLAwQUAAIACAAOfD9Mvg82P58BAAArBgAAHwAAAHVuaXZlcnNhbC9odG1sX3NraW5fc2V0dGluZ3MuanONlE1PwzAMhu/8iipc0TQ+B9wmNqRJOyDBDXHIOq+rlsZRkpUNxH+nzgZrWhcWX5q3T1/HrpzPk6RaIhXJffIZnsP+Kd4HDUjzdg1nsa469IJ04VQ+h5e8AJVrEA2k/Pn0V/46EJyx0MF0tn0mW1fzE0hvFlK5Om4YC8tojtFKRntntA2X+COqbF/VrqJam2dr71H3UtQetO9ptIUMjDh9DKteYAPGEuw/6EKmEJkOwuoiD47XA4o6l2JhpN5OMcPeTKarzOJaz7vyL7cGbPXDVzugfzd4GEd2Knd+4qFoJh7fUnSTxoJzsM97M6ZgYSVnoGq+/bD+QCPjdkENusxd7n/o4TlFnTYyg1aXbocUMaYrr1Y3BxRtzsPG74jLC4qIUHILtmU1uqKIQDRrc8QPNBYz6kgLbff8F1Uo57nO9qn7FCxHhyXbru4dCg3HH4lohLAxQktmIouui+OIqffs4LpG1ik384oTubzIaIb7uGQP45u3CO1fEyG9l+myqC6H6mKkhoOrnsFO9AJJKKRdgX1BVFU5b/8dvJH75OsbUEsDBBQAAgAIAA58P0zeISRsvgAAAMUBAAAaAAAAdW5pdmVyc2FsL2kxOG5fcHJlc2V0cy54bWydkLEKwjAQhvc+RbjdxG6lJHUT3Bx0ltqmGmgvJZe0Pr4pFekiAYdA/vB9P5eTh9fQs0k7MhYV5HwPTGNjW4MPBdfLcVcAI19jW/cWtQK0wA5VJk1e4Nlp0p5YrEBS8PR+LIWY55kbGl1sINsHH4uJN3YQ8QwWxWKKcVVhdUvzl/15gyrLGJP3YHp/wireY1oRRq5RsDi3VnODnQXxC9CYAigBdC4BuJAAJrOdUorvn5bUBPJxETFIsVl/lb0BUEsDBBQAAgAIAA58P0xjTVFCawAAAGwAAAAcAAAAdW5pdmVyc2FsL2xvY2FsX3NldHRpbmdzLnhtbLOxr8jNUShLLSrOzM+zVTLUM1BSSM1Lzk/JzEu3VQoNcdO1UFIoLknMS0nMyc9LtVXKy1dSsLfjssnJT07MCU4tKQEqLFYoyEmsTC0KSc0FMkpS/RJzgSqPTDi86ExDpcKRiaVnOpX07bgAUEsDBBQAAgAIAE+UlUe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A58P0y3fittZAEAAO8CAAApAAAAdW5pdmVyc2FsL3NraW5fY3VzdG9taXphdGlvbl9zZXR0aW5ncy54bWyNUstqHDEQvPsrhH9gJbVeA5MFPc2CDwE7+DzsKGawrQkjmZigj4/G8bLeeE2iPnVVdzXdqj4/TMk+5zI/Tb+GMs3pJpYypfu8vUCo38+P8/J1iTmWvDkid1Ma55+79H1esYbmMqRxWEa7snmLUXh9SEmtnGoZM4wiyTz1CjnPbeM6cB3YxjlKbL/5S+KP7hL3MZXzqv3mhP3YsEs5LmWXxviyhdPq99TpBlfLME6tLm8FW6MeplbH1kCMcMl9pRoABLLcEYerlJ3UBHnMOIZqFAUKiHBOOlGJpBxaFjrRVJjvBGKSMeoq9bR1I62No7ZK6AjRbZpXna0hGIkxIoQAc5ULCAajVg1NQ4NaDwgODIiqjSYKULDBBFa988JypKgXGFdmDGB8PO5xu/fnOqL/vc7hnP8QPPsFZ9nVW5sz5ur3z8vSim/j04/HoUQ0jV8uw7fr68s3P75698CuJm3bfurp31BLAwQUAAIACAAPfD9Mhva9arRDAACwdwAAFwAAAHVuaXZlcnNhbC91bml2ZXJzYWwucG5n7b0HVJNZ9y8MgVACCEqRXsSClSZFgQRBwRkVcLCgKFUBgRCQoYlJiCDgSNEpSJOAKIhKE0joCYLEGfogNUAooyAQAgIJpN4EFdGXef/e9X3rrrvWddYaZs3zPOecvffZ5bfP2efklp2NtQRIEcTHxyfxw9HDP/HxCQL5+AC3RIS4T+od75C5/+EP/Mnagq+gVfkd938EPQ+dOMTHV5woxnTlfskn6n/0XCAf34Z63r/8BNjjS3x8IUd+OHzoVKgTeRDWtt/zHGS2drtThHbEQ1udusalhoG2uIqwhyduxnZv+vHBwFGdo3dlNu0BbYL+oB7lHS+SX8xfY9nuLaZr/tjhfPGjR2XlkMSpeyUZKh4hwYn3B30SU9r+uFDBmW6dbtZF3+8bC8+oCifkMJbf2SIrw8hlPYaFtfTJLsruwurRsxLyLhH8Qmv+aPlmLi51UKxJJM5AB3ujEYg/Sl1cB88nsObPHqL5Aoc8vksmlLXYAwTctFez7b0McVVxJtxb29dbQ6kD5syBOQhnHgLgR33RBe/Pbn2pMLzKkKF6QKpJwHNwzhekoJqMeG8hy3/aPjy0+1ik6QFtzp/v5A9Yre3E31vgrvBAwKRwMeKOwleMlB8XsECJpW+Tct4890fh9ZfiCWKmhj1BW9xH9Wwze97Ujb3/3I/OPf4sPNAwQ9HcdnZEOl10+9uD7xwlj30eqoY/K8IOHxcltl9dxv9BcLHH57GGlYU8RIF+pFq4waAZ25Rgpc3SbdXdxRykIELm82FwH2nkvpoMFps1LAzpbaDUMpQXlwfGwdjlaU9I1fLkWVwl7SqjAEli3K8/HK6aCLV/vSdjzNWDBFUdojTGK6VJwics373Bmvn59mBI0xjMG7caWFiTowfprTu26b2T+mdxNF92SbJTd5rGscgwHD1+c/tc+C+bOYHkhUeF48oSLvsr0PTXuYbopYYdhshZYaT/IuOf32ydLswHHpc+GJyeXQx5WJF4ED5329lU66jxzcLA5NjxANMQwouaRCRzzBpSaCsLarhGhPki02P6cYlmchb8m4nuEucyND5J/GeBkpsAlvDYEfvi/IryhRsXXlDvZ/PHeWBh5e6HTW+gjqUdkKp7mU7YKg1qVjl+iTquvP28Jqs1pHbe05vdja1dfNIB3j5tErwMn5Qbv38A8tBea3hLbaIJbSTqo7h3KRn/oCUFfOecbn10NiGkeiy+o0o+yPfI7belau+mYFUcNgM7JNck7sykdV4nkufKO9pLGZigRs5LmM+S2/5yUgJisGPrIvYl3Dasva2Db4MlqhctAhx1OHJilIpkjyNr6fqIMSpiF5zpDClRT/KhqQzJxYdW7c0Zxb5jzBnr2ruW+1aZJd2GTmJHeHpdaDVD5CwSHhgwE82ovV17YosV+OFaOotLxReL4cUFZyJ7Mew5wmQoSGlcZ2OjOxIxM46YOVGbvWHuwi3zTEngaIUiDYo69PRkOJtwtbgVUwuWiT3YGItw9Og54EYMDHvW6p5lbnqPMW/LrJG8FjwIFge2wvcZ39w2tfDg5qoOZhr5/2qXWXPHr+Vi9eNEj2oz//0C5CNhpGQCp4yT6KEx05Na63AWSYJboMqRHPacnHkp2avz4Ri4o7yU8As0lpDAeElyN4OmHLDWwJop8AST1vf40P7hOc/peWsIvQN95Yl7ilc5Mdi6ZGBSqSWQEc6pZWEKgh0FJeD3x3QZb80sIms7EomMgy/hDBcNTK4KoXwvRlPV3REak4V/PSY5JUOUSyR5nGpgt5ilufoS21wfwGoZQpCMqo184pYo9rJi0Lv6KK/W7OUZ2iOuWDBgl96ghFhidNsbKCFkj4wXysoE2zBGHc++iKVl4YPSxS4UXSz6bPM2UBeMXSZSDVYdC4u/GL77EOeQi25/t+INRGkRqc9LMVrzff6BWwyyNKgBHj2l7DOZPXKLPIEtZlXd3JibodIOGz+giKc6LXdvxW5kyEUdLjGlUm90izSiT/7W3W7tbkp1Wuj+h9ZUZgVha7NVszlQDnE6ikpx1ZJyPdJs5zV1G4cVwrTs6V18qCAGDDZj68jEEigUtURZBmISezGda9o2LwPISnQv6liYjjjw/H1ijBRVP6gRfPbhTcAck0J6oBOUYPzPPH90lvmzKuB1FhXD5z5JBcuUJwTW5WnzdVOOCK26Trxvlvn+bqiiH+cGlxynCFonhbj/DZ+89l9j7AC010F6H7BeqBb2I1UUGE1Bqjpux3A1IMecRuxLHfD69UFxLGNB83HuNQDXOH3tmYyOIQwk/xyFVhi/RINtjMVhFY/YKwd564ufHxsAt/uXX1ADi6vlFs7pyEyQbNq7+zy0S7E7lRVB09eYrlo6AxkOVGWYhnHMLfZyx40IsPoEGknO54damZvGcOd+dllpKrGIO36Mr/14rCX4tos8qKEyZsRFuQSTzxgYovRUtAFzDxIcCm9DVhk019dx1GpXjPBSzc7y4qgq3VISkHc13y8OPQ/br+CuDzyfjZYANloxNdsncqVh4TdK39XnbhBq7eCb8b5EsEB50Wkp29VczZs3eMVfY8KJP7OhI/UFdi6+D2tVCgOjAEQPUDq9XoSrg0ibsnMHWHH3uVYX4SvPJiuBSqUygRFcSt0tUOx8c9ZxFCbfHgtjZNYF3he78Ozisy9UjmqXGV9Nyw5kJBTRsoM7HtPsk4mvBw31VLCLaj/Kt7BnI4Vi9IHRU9PWjZqv5NPYYFM+Yo5dW1gml1RVRVADexGm21uGI0eCxsAnO0Wko+1nJFN2tmsrEcKIjgdaN4IOv+pA4t2itm2UaQ5jErqDNkjDtdpf1LDn90frB9HV9/oRd8h4tf25VILuxk0pBxzXkipTBmNjxlEXsRQ6FRWYLmZD/ote8+pzWOT5zyL65mVyZxPxNZOKYJU7799E5rin1I7cvvvKMB/Cnk674+DJ+XM8wJFzyNM9/rCg2ByHPC9JV5Do2EqDaXi1tPt7B3JcYz4oUHMUoIPPWqc9h2xdQrJ6xbjCqpdk3D4nwLra4UBRAi3AILGXt6jL127LghfUHbBAhTJ7KdR4QYbQNsL5AzG3RqbTRgIfw26MhXVAnKPbcMWSTKWCQg6tILChOMvc5OzCeAqYbyAoXA10gVAx7GCUFHLXc5WXZD2dY1xfqx4QztB5Huo6iNQ03/8HWYDdmOOCJRKs5ojQGJvBGYhdEYmKcKRzSMEcONUkEB24PyKF7H0ijKF8AyGIg/scGuhWI1GNN2o1QGMQ6s6mjb0HiYZxZmeCSRvOFZApFaqcTSemr/mp/tQUTIKOxzZXNiZdaRuDEnwnqQ7jXO0NJFcthup+RhNFLfg+C34RmnXoLYnMMSxnzuRIfnL5EB09mnw+1/2vz+hFVCgKwDGhh4gKPyAJSQy/UfltyvCFoHQPtH1M/9Uq2OqMsBsGWPLbYi6D+5TPEv5Yi3L2tUTYmWv5B+hv20f+wS08vXwtCnLJ4/ZvwZ/1FfDC/yghAjxzbfhe6tU+bdF9X7wswvGAjvmWV1+2KfqJi6X+UA39s4/9Z8r5PNkvwGAXjwT1jZe+hF8OeSiT2rl4mC/zCf/XwG9KX11G6heRm19hzzPe5lpFfwto819wBkwkm7xd20qHC7ykQEcFFdZvovG7lN6XGFUEGAXYdEjoS0z5h6IU6NkC/pjgthtfkcQVU8ThO19w4OLyiCu/3Wazmw7dUv+ShX/hmAsif5SsPmz3tfj+K+kbfxdZJX1R3JS10Jk2jkYi5v8+pg1lPo4APTZPFxtNlxqPnj5wUUtd5ujYnw9KLtRsVk9IcW/8MJ+LSktvjXAVYYtdZ4MO7coE7JrVl40NtEzX1Bv35s6mOnBHZIteD8ftha6/+IfxH/sMc6P63TNHgafMgZgz6q0bUwKruTzdufFbnUdKpbaFsgkh4YPIpowyN//EL2uHygNdau3iicnuMxuZEag8DzyZN6a6jJa/Xpvy1qYLSD2KvLHQJx0fFCo14b3XOY1qDvvrOP+hG3fXTAhAKCeVH/uUy2WEXSb+T9PAO3vcL91Y/cC8KhvAbWwv++rC7mYZqa3ya2So5eLyRMG/itsSJAIEpTfrC/+pZ7VGvp+HLXvxTcNGfB/2+7Dfh10zrMGu2dHb2n6qiKWRFjPaQOBieM/FEOhM9XzrbXo81Ju4mahInPZU+JfOFfY2PadtSZ1KM4I5neIrslXfSNwj7xB9Issc9VvYW/VzjWu8JF7vfNJlyst8R+xfQMDe/bFQmj0OkOJzMwVwQ1BzjS8Fir+GnU3CCd9bOoOCe3CxvBtRH5IIpnt56DalPwZYoAA75psPPY9bKyLpRakzJu5AKhSvvYiISdoCQPVuhtyzX1+a+3LJRduIu/zzWti1xKBXd6EobvS98+Q+u3bdvjux0qojvSBfn9oxaTaMVAufnkx0Yqd4ZlTQPaKgxAqKwAK3AxfSk/vjiHXZSc99NKtFODXc68FIJoAv9bljAuVFRIAb8pjvKLs/udS1gjWGm4xsTMjH67ZQixPhr973kZXFBKMAMafYC7SW9eZheIEcZW2MAfR5MHoJZj8vNwf7rTQ4wymlbQbJGKd4bvj1ctyacJWO+aOIemDXnSuY8dABy56AieAZ0KcGbeuOUJofVdZ2EmWZRj6gql+SYIkJ3CUlBbqUgH+XtHHdEQrii95W7PI/WmLW4+7RXUIJnpHmMq1nPfxz06UCWQ+QyKa1n8vo+Fcavkgdf4KvbaFeSLx3sQ1MrICpq8u8Ur3ZuWfHulI6IeaaH3jGBe0R3kpoKvDxNpEU5fLQl+2f+kavB6QPFBRdq+qg1QZP+jLmixPO9RSQTfdzeVAO3PrW+YyW3fCljANHk3TXYAwdJMMlPvBs5jWtO7yeA3cf9IOvO8PKPbsc6Mqyj1VBvkR2HgdiDTVrRMhKrSeX6Z5N5T1BZ7iA7n4XrffkRw21ANkIpV2uTnb9RO17oVLTe85csPFGLfsRzPWt8m4uvhABrmXH4Zp+SRRLGrRnRKt7SPiTxW1HP356v/8jUsX/JP7a73R38aIFKkh5/NhQU/Ny6zr2ULGxGMrBAbosUY5YP+hgzEU1w4klZxsuugLavE2JvKSgqfyZg3udwb2/Qnm8NiAu3+Dfsi93fSO+YEN0PZakDLr04Zt1Tavpionvn39boiwj/4d+urnTtElcKuDA+kL98M0m0LTSyjfr+qrhq/0bHJ/n2LmgXSJim/LWdaUfvsHYueySVx+9uutOxZnknepHddaohB0e/6ZUBXMpPgtf8D/1023n4qhj3vDmlHpgvo69+R2XS1+gqhXms7Lw9ZKQ67pHwhc6rI1ChsLGJyi1SmFT3flGe3GUqzMh9PUdtw3JJjTKfXdRfl/Be07MNFJNXPl5OiMDs74MP5q73aNlSHCO+dPTYkJvH98ParbnX9dPm+6NLEt/DjCCDQ0cNOD8LRDZS222FRRA/NcZwpwezopR3aUEasAw8pzX7dicFXx5OXwl3PgNlJ/cJx8LTfivQaC7WLjjAimEBL98A9V7BoW/6gtaTxZJnZheaS56tT+9vqDtDTZ2PwXsKkpfX5Tfm39v/u/N+0Cm9InsNGHVUPWq8jc2duubjCg9piv/PZVMTDOhVM9P0niL+uEzFZ6BJDgNmhH2NuV2wcsB4uaW69Oc3jYuAjKcY3DNwKnrXZ8nevB8WozqtYkn0f/NwE6GHDuvJRUuFR/MNLFAVc1U+njOhw+GKxONxm19lggvokOfEdSQzMmRB+AqBDdUqf4R1r1tvaiZnHvZgXaebpd5+oHBK91rqpA5z7gEArpjAdNoPEObrZd0ZjlzOFAzMjvAcX8XSyT8WfbezVOxQYtNL+HZh9QKTGY2d867N9QOdsNoGPItgg+u+AIRy54g+EaMvOb0zoAjYi8z0AhIP3uDJ2i6v+cMCaPtTizzyyJQ4G/Pu+ZEqNetdQn8AgSsWLeOHOjw6Qfv/FqQ+ys6Shs5R8YGrDphQ9VhBm/Afrc9KtEItaZGcn5fPIR4tcMLG/SSQ2DRPYxVtRHu96HLhoEaL270RhfbufRQS6Fxiw2VBCtmDL/5a1d5mYYxDNrB+lkh1F1sN93OxdvZPSU0DpNwxkdv/Om6rtulFuNa46MoBnzwA9makH1Spfa+eupSaNohjjTHrwX+TNOKTEBsMZ3IfUcgMcw1VLWTKMjzeCmOEabFnthpEU81jIBaVyOf4nsdQXQ7dWqIcYk6pkQSGEz2EVQurkUkNYDRjkVO+RVm6+Is9Z4tDt7GrBp4uwtDP7W/9oqaUo1f9jLreAQb0fHQOlIFST0B85lgvDlfP4Tx8d2Kc6Y5aOmUmTFqe3Dwxy5p3RDmbB1YZsLTvhRKUfP0dsZCf+sDzIOtb67G8jWqNY/ZMHWBiMFKLnT1dj/Evi2DzTKuLOvuUjsRHH77EOQviDiQTptskwUtoAN1mEwU1LoKKVbXezzigAUKU2iBmjcdXx9p2R4rnrb+MxrgrvYXNv8nXXv1G6jQZ8U75+vf6GXhX1OneWGiFCsVBxeo15GRr1XJgi3kUg08TjYQJaIh9W0ODhh8J+X+uqF1gdzwXk1DCVQq2afEAOEe989yiDFCjVB3tEJRW3OU4YshTNgSVKijAUbMsLRA9XZ7NRMUqSOeXB6etr9IZOvzpmIAouq+tAwqVmM57ksqnC0NT1431F9xvBX0zEwJdDiof8cUljYviStW9xAuJT5Yhsb7MRU4JD8YEvOLbYtMLOOlHrRiBKsYB23TyDJ/pk29PB25iWGXCTd3Y/jXLel77FngMl7beLDfaEtpqq+YYbfGVXaNzHpgppkEdhjLko0VMrxxc4lsjXWXwbE4vT2cl3AiOWV7+V5Sm5yXvkwjZryd1U9jsxDi2Ef57mg4lFgNVWH4JTJYvsB1J6WdL4+bQuJPrYF1a1TBviWCeNocuD5W4Scn8FLI46fN14XJXeLlF3mrTOsPO/P4+7Dfh/0+7Pdhv2XY0HeP7v1sylsMKyoDBCSsm+6tLKD3OCMvHnvIW/mC2KOMjRoObPlAysr6toK2x2qSOSZuuvjaPu2eM+Lch+9hp9RbRQP8XmU43+Smpfsz9hxsUqG5mbNeJ35R2aKn/lXKvXZJH3L2ySWzTT9+sZeQWfBfN1Z+cBrc2lYcOP3F9sO+/7orEfjox27NrC/3ICYVeVRt/XpzY7eBuozDO9S9f7pOvF9d2f+ClX/bnfj/zIoDFgWDTzmmbXYKdeVtaVxk0cMCgU7h5DIjb+kgOhbJwGanDRbCyT5pMWqI0Pm7idcvzbNpOOR8QUiNTyBtMER70oj6lIV4q4/uM51rkLbuaal40ljxo5a6zOylz1uBWm7qqRcgMWfVb9ygIGhVO8c3Cu3RFUwGGbih1a7P1p1qieI3eBERnB4FOLKPL8OhLMMh4d7Yy4/EByrF5nTb1gIgrHe2RrpNo3fGNmm+tW+Z/xvGGYOwxyK9g4/CB2l6rb/x5mPHgbUItbD6/Y+1mph/TgO3yIfS3+XS3qvqCyYNzVKqkBsTvIa1s1GQlwFcRS3nSx/FO45fRb9OyHdv+rjmKTExNZ5nfn1D/evArWBLl3iYQq/spqU41OWMs6MVvGk5niGTa5Pq5zwj+qI4yPfDFJUrC8yXNnRvkk2+pnToeAopRAa+l3Zb8tzP4PL0+bp0ggVPMv94rMGN5iYQZ+CogFKIwWnaUHihncssGXTytwNKJ6cq0yMOcc0QMCwaeMBWnvCi+JNdTOnpOB/zPXESBUPMp2WfmMlOBO+S6n0fdPtk2tR7SoBtyIwsV9FMixXWOoW/2hxRUOeT8p3/9LxPirCkdTqK2PQkO3tOaHCTDf5yG3XV8BTb64SugMsf9CgDFebo5qPEwNctRdRZKr0pG4R4/8M8SWEWTyWLcl1Lxusv1tH6GyHspbE0JSM/X94StBGCUjlVcOJ6lxMnsM2MdmEQwaCSOzjIiayYAjbOuW2WUs8Q7+k6M5DkgyVcJXP6D/bDiVBy7dx4r6H4PZOHNrZmi6/Tpj1x0TpW7cQ2/TbT+RyXrEHqI234uxMczivNRF8nxPIbI+jMfBsE985zV0MlhlVK6AtGy51pGKNC5uTR7IXczhHr10e5Eo/IxB+plw46Z3uK0Dn30ShRlqmDXjKOAvD5ty0n9rPnPBm42rsDRlxAuDh1KyKL5VzdUy25QY8LCSkvNztfdzcKuQkgB4y1UXtjXucO0hgkDjvt2kr9V55HhSTQbRDuDuEmQ+rtMSIBpg/OJaJFQEOsmRBnKOEejvnmxEC3WiGVUr53ptPv9hsidK/OBHZ3N6OGAqdM6kbzv9QoURnisGlTwpu7JVN3FhUJTAIjN4t/XoCXUP57AcM3XMuYCe90y+9IIBLbarPMq5BKxYlvuLg7hc8eiyXfMldPqgma6nbKwmuU9QaRzjqFvYkXot3akXEUCOiww76timdaRw4pkl21pCSQjFv+mbBXjpEkRTYbg2kuQsGa4gzo0CRzSPgIm0FBav5svFV8gqJUdjXjXGuYFU9xo9YqrgvJaombBKvc3yjVRDh63WdgDDEXKJqFF5A0ndUnVvvk4GvLescR5L2C6OVmz4QNwIzr7/80GtrUnjMhaYla4hhquvT+jhyVRpdX5kvK9sO5og5/lqyhMy6sBV4ajmxVALYqMISMLFBAlWa4ZCVj746uwD0qxz6M3+3ughYymunE0RC+KSNe7G1RgI18DXtQvRhDAVdSm0wv9cxN+FTXkIWU5kTf3fnuJULsddIC4VmEq5aO4TVI+mkpInggKc8uk0Qy1FdXxdVcVvdLbB9NZvkSf6bU0EBAudfW3D8/69RoObTdBhD6PxYVusCFqNCrT6MBurezauLVqStjLbpeZ7yeLutxIirPd6PYZIF6Sc5tvuELWeacFEA9Vq0BR7StfqnhsfWSwB3MhetJkfPteq2WK+5Kf627YuwvD0Bzm5P3AqB9xcR9l3PMfd2vP4c3y8XCThj3EIX7x1Q7t9L0gW5makt44SHjC9C35uFtSAat11EweNDQwN5lsl7APdq8WSYWPWK09RLVjHrug/q/5Kq/Alf9OwI+qT/cElXuzNj1YkRYAkObIZDJO2ak40M5XQjWY/j1MldO4C+SitNqVfCjbsSY4sKtpg/lGAMhMykAcprAaDERCyrNMUudp3Yi212OL8JKVB+EQRbIAu5Z+FlLIAOm+UqQv/5yLbWs8J3o5nZprkZHRE4cubFZdFWj30tMdw5gGIc1SWAT9dSpkbObqPGI4wIwGtR5sUfxfXIrhNm3Q8bLObK3uyd1cGRcobSPD67VjmNpzHDNrHnxjygoqdGKLHklNYYrjz6v90TsxoaxhRPhkPs4eLwL548odwoDnbpTh/pH1FxyscScJxNDSHbPMZ92b572n8lDzmzk+ci7a32k8Vau9VvpDw5lk1Lnlmi9wvOLaDYpRtSd0kPi0jIlH83HiAIUk8mWwtibABadYT7SrrhIS9zJiRHkZ8EJFqjymhoVXgkVVPeYy5K0GqicHMmXa4EaqcSYWSl3iux5zujXpnEDKKkiG1/hvqt8I2jPsLqNyiVsjy1F2ZLwCUzoScCqJdRTl6hKnCGqNNqonWQ0H/rHPQWEMUn5xPzrg1v4Ys2zWDaDkMBwjjxBUI2oajJ0bYR5isHcyo1LoZv01+zO2FWMFBSRCbU31TuLtF1ThNWuty9n45fdz/prymgh+B5dLbM/QGibc/+kFhKnvJ49hY2psUfUWvXyEaIt7FqG/4pJ/EL73QI1KuxPuh3LCKur+zTEa0O7Gu4QLHc0HQcLrH7LYLWQmPEumf7OO2W0rs9e6PVx7lWBED5BtA26dll5Ti8MWxc1rvuARKtvZlIrjnOV9M6k7hqqi6Kiq16Ame/Q7DysFJOC1VTe5B0qhrLDH3mIP/LPHZl+uA8kb7VX1GXFx+122q5KY7sZG67EDtI4wiKJYPrj2iIvZ68c8w6BcTdc8+2ascnyj2gWbyhwzKv86XR9OInhVIdHlQBHfWTv47wzcLyaHFuntZssT/a/Ptbbqo1cbrJACViiQmqmLrZqAls13evi7TInUL+96Do+omxEiP/I33OhpHbfs30x42ikk5a/i5YUTGOJOQ7RltfqdQYBQaql0zcbrjpFrcbOIIlTVx5Dc7mAfXnXLK+sZEvDNS5U6UTF8Uo+GseOHBncLJtw353wwUuYCYz76Jv+CnpsXgaqpk8+TeNhgLwhG17xSd2cxYMhMVFCs+6H2czEoLxP/EI+zS9rDAMiFrLVHl0zWSk5Idz+pV97l/Kq+K4JtRKdQvfL2qF+kX2VTrz5ZV0S1zPJKskQnwF2+Q99XpBd/PX66kARqAqJdGzZrBcXo8vuvnOA8p8rMuYvhV4aPo0ApWPXbCgJfZbzPEZO9QTwVKbb+snF497MXg8uffNn1s1Mip6WhfJq57WrZ1+8XR5Hk5gMHKfK2cDFxVVotEKlbS60gEL/c92N8LOas2qcObU0Nc4SIe2sM3yxuv5XHiXDe2Rjx4NNCWMV+7gA6UXrQ/2ku+zPhjWtV/R0Y2wfP4KbDiU5o/LGr7096JYTceerNVIL1Buj61Q7YM5KCc7z1q36Sbq71mRUl821dLr2VVzk9rGC239p+xKyf27t8A7osssguOoucDXXWObmGvbkX4mnXZZleanF2kzr2esIO5dlCbTZKVQeiFdRxn+HqQ1ZDolTcV+tz1OXSfa+N1AAuHcRhWb+syONiIXBwLSKtpo5xkttRMD8a3tbcs0IL07d/aJMy+GallR8h0ZLx9DF302e4LmywrGncIY8CRpxgz9+goJm9aHJZX9wUw4nvpyf3LFK5z4v3sOGT2Xhf7MFL+dsf1NMUCU2xL6tQLotLBBJbGqFWvdYHv7P3VJtuV50TanYcUcO85cidQ+xBujcQBp9438wid9pgeJiqPCzLUf3j3GB5sDpkk2daYVjO6xOsh7jN+1uv4GFnkCqKTYEvk8ev7ZdvVaz5M7lJPRhk8YE3dVKv3NCCVdkMHuVWn6Ma4cxbp1sLrdlqAxpv4gq36uYUg5LY5PYqi02A0O4vZn5+i9iRLaM7mDH3X1djnz2NB92S+IB/LwzUPXaRNZT7IbpVFQnoDKvD+ABerZfNvhQ7TOx52MjoZ+iXpC88REtqZZr+/cQU/8QEX9wDqZ5n6XlMSAXbzMgNxXLgC8+da7pb/Zayq64daVjjpjkQ4uHjFHl5BrQxdef7ejeiCUzVKcWy5Kp5eeBboatBbP55DYwTZorl+ObL60t77OPAkD7r+4fq7/SVH9OsON1KVauQRy1FCIm/SAPBrOMJcflgNkqJYB+22cQiyg2px+6UbCBRTRsaEYtYdVkHSyA1CtUdwitAm3n8mhzxNTRB2Y5G6VW13Kfi6dvkYkNsnInpb5nzwtu0fKCScRuh7AHFenyLykQmaITcD+NQxCfTGjIs+yWrfIzxwTFWaXvHEhgzafHvOTJ9e93t4Mv+XMxzeiyTBYeM3706a9cf7d2NYKbStvIgsSt32cH3CLJd8FIuWBmw4KXE10ot0YiCy1k5hvxQNcbraEzcG/k2Y3Q6ry3Xsv5D80u/AjcsJxZB23bmIX/0Zb593LTj+MqkoTIj/0WdOLzLFGG8Ap4Owlzl14OX0JwEA+R01TMTDE8druWh8YCZO6AYM/iXpFjVw6TCZdPZ7bITZCCpR17mdY6cjiygBEWWpMCeMGv+UUOrxPCndejHDY7uZZUK6fDRi5deUeuzb91RZ//QVgiAyMpEYdMjH+fCPc7NG3PsHuB4LjByfNAt/NBnDDhepjeBAd+DpqZfxLFeWpu6rxl2ruFUwAJAQqsmFCB/l1qr9Xhz7vvOrzhNJPg7pu4gCeoAu7gMqDtN5VGoZ7g5wId5EDuTSEWFrRAHADHFXGsIsvhoRwHWw41SkSkf1yiNKiU8Mt2n8ndA/tzdvn/IOul9nffUGonM2aevVy+V/4/PQl+IMs8rXJgaJ8Ohh1MnFUScHut75d2jTPvf78442IilkwGkueIYxiGhKfJhZ/mPR1PDd8BRb0By8fiEs24EXV3Dd/RcW3N+yHKysKfTqPYCOSKADdcOT9wlus+SmW96vAYc3VVXg3l2rix4gM7DS91FwBkP/jA4YPSVxKhh6NWDxKJc78A7U2DnkJ1cmPDus0dPzc3P4hUeFc9Nmy8apGKUqBTXn2+2aB0DOA/XZ0U93Hf82DZx3a88lFtvp6Uo+G+mltWYexl+f/avLfL25TDnF8JLrlkq2cXucye53q3D/Eoqjzkktzz5ssPXyZEjn2WNwFfYDXMyyaYw8KQcvqGQJw3LwNsCDTNmOKqw/b6fUtTFcMm3QkGH1vEKZR3a/woWQDYZfcAkDIVkwKwELKXWotstTru9h7lhk+f/M9bZ6VrtmbOm0h8ar7eNubvE0d9H3IRStn60dc//3608Fl+Wa2T65dt/fjzVsOfVjhXX29js7zbpj6SCw1+f2y+7j7jtoOblPK44CP/X0pIfHJH6k6bA3/8l2qNTSq34k/xy5Z3r7+ZXFDWOTvMxS3b1i8aMb+V0GD1JAJ0wWf95dSe/iuh/lzJbvq3Ij7NsOU394yQy/eQFcvZEHp2C4U9Q/EbWiwIWT4tIPSLUuz4VdPcMR5GyVNbd4e6wGO4YjyDOACnDaalGcHo3FZy3uoZY3MXSIu/rbv5xVWf39DMh1b+WfGZmdbtXdwxKrnTLmryW6uDFX0Nwmjiforfwx+fPeuiwsVJ+3hrje8/03/Gi4uOMjUuWFtOGJu0upprFb0QizgpkC20tjJbIssugqv35vjHXxSxX7JAYWvIUCVcUwEq0wV+CJXCdQMi8io6Bz8rOtHcUGZpRBJZPlfVrGj6/pUm2OXqTTWdnVwy5FXWlG5ncW1PT4nhDlDKwtM9REMZeJAt20qw22zL8JIJ++Og7StF5fV8h7g+QD5js15PnIme2LnGl7fWqOL8ygpsFGBKnD8arTRCFvAQS973WdZFFitrutw4NEwW2G26fGy4LQ3/FHvtI+rDP/rYfOWjr/hdfc6LlsdOPIXeuyuzal7XhT6+XM9BfXrO804AZK2gU35X6qcDBB+q92U+DGv11Qrwp+dc93rB+zy0Ku7h6rSM6396uZ5L+/ic5882Lc1vm/XO7/5kyXnfSOnwT53exMtbVw+5GaM/vVwPiH56zkOheLQ26qxP2ceVJNQxg2+k9F7qGeI+zZ2rIl8WXxX5f+CG1edFf4tFCLKvi1aff/rJWV548o2Ulr8u7Q9W+GG1sK/V87PILb6K/qvPedF66+z4seGu8/kfDWn4J4lvoxT/KKcL03QUtOpWwZ9FzrUIhS8PM3x6/mwBoI6COAMKu71bPhX6eX8jpfsM8jEXrX76bB8KaxX81b8qOJ8oc3lTaNkZn08e/NQ3Uuqfd6WMrPfri9Va07ZvVPCjw2338E/Lzq9viq/+N00RVRYNCCHBaW+5mQNpu+JoHkkSMRv5Gy3lPKGA6G7iFp5wjlDcNHNw86XWP1dC9LIN+7ORcP+48ohL3i2zlE+i57dA2GOQmUEvCLXXPY3n6MM6Yfsxc8iU7aaqnDuNxqqaqruT3nHAmITQDOXnM+UU/3B6kDisaWY+i1g6xbbgLwEeV7j0hbvj0p5gp546Sbk+bpI2nhHuR4lGOGqmqxgkmo/e2V4hCcjx4HnYEerCIcKsYRbXH9b+Gvan6WcpbFuBcW9FgGB6R6KTwT8x+7HEGSV9kf5S9lL4/mk0hzle6KHR4M7NqyhL0HiqtK1p8fJcIvL64lJxs46yvGOOJHCUiqiwRbz/DWZqxayRBPZTS6HyaVk6GDPoGQtH57RtumewbQhqCaQkMUZQNYWRulM9+QuPseJN8cpZ5j4W4yJAelBp4wHFJa+B7HMJCqLcUeORtic4JM+UkWcoEfktE7EctWjARpvDEe2qOAMGXBNMDY4CO8i3mk7QDmCMVLPJ7r5NB8CwlSCE37a1E1MnIrpqKTUrszolDnxQB4tHKuVxu4LKWewf7Mgk6NXfnb2IFi1q02O97/idcBTJkc+/lXiOv17KZTofSIgCbAQsJMKPtv+aotGe9B8JZvvKCa77WfheYdAGS9QIvP8VMi4Hm8ewV5MxLjuOux7uiHfQkqL5wOwnIFsD0HfcSCmAANyIsM4MY6+oBUo2o2HbVE/as6c4+kfVNQ/iicW8zC7ToDb/UGJ02C6Z5PMe8iBxyL1MgwWygGxuKsXdA9Tgfn+MDKiHcwFN5hc+4+YKq/bRAN1f1TpphNQJaOdoSItMrEeFQfOcJwMTKScVZ9ZacLmx9lcdzIFuorAoSws50G01g4X71PVSxT1BC2p2vZTA6qAs+BkLRnVUnpRbAvEmYHc13ynbMijursKqrYSuTGB6ljmnhT8/S6XWutagqJ6RwOLMgjviaPZTDBqbQCLUwl2IeiyjDeI4uDqYkGlmU30/E31AigZNLCMTN7g5RxM7kXKH9rNYWMkFhsIhSxy7WFIvXVOQy5mIy9a1B8AupuC7KdeRROIQRsHwV3ZNuv/IXWvVvmvTth1x58dbbj/GpgD2iTjJfDE/KYCmK2/HQR5RgHsdD9EmezaCns0CXCoH5zrJr+0kPrqizMoVm2rFSqZX3V0MnQfKfx1tZD86lHmD7j8sQVyL0ubrsocSYZeiV0Pc0CdfdThZ42s3l7XGzc3+o30aAj591tLg01r7B2v8BuCwbSuRWicisarX6d8aVZ+o3XvyFE3/VD2+6RuDI37Tr1CGS9RnHlu/1R93JR7r6rJlfepW9Btxg4vonxi4jkX9p/fK3xpUH04SHk1O5iI+dSv4jRGnKOoSESyftRrFE74VGf20OPZT0KI95FO3N75xKhwsnkPV4tpX3xO+Nabm0QPyKul5ap9ObtZ941Ts0ejDSFp5rama+EZgdIpVfuri59qJJJdvnIqkO75EYc39q3wEfCu6fYK48KQAMUn4+MExnW+cimNHMeTIjYqrfsn4W3HRaci+02chi+7rmuGr/1/MkJvChPIcFi+FYb7QZr7YnnoYN/WkriDw0PbrNbzVxoRjYZ8NhbcBYlD0dGM5Y6bKIDrVXeiMi/rHrD7Gaf8ASUxidbbOCQUbAHjrsgZRu71EWkQceuIiisdU2oJ4xP9+aK3r6u0SMaUNBCqVAPfHWURe5uZ7oaY9Ky796PK9P96bZCTs+EjwJfHpaUE2rXEFWPBAj4d4si4eD5BoCDTJGLOHpATebpOR0pO/8j+cRJP+v/7cHaqYyKEXcq6NhfQZvCovar66/uLDq1LdjSLM2RjIQlX7Sg6qIJd0zn/9TYhXC7oWqMvCWyxQzSVufU3rkqWXv7JvE+CeUrk+V+qdOTxdUzBKynNc/7BFzgkeDNHz22OPXX855lK/DG8bZ6xRL+jfmNrJwxiN8Zcnz6y/KHI8bQtXmS8NOOT4rb+ukWJ4hKvvr8qLjw+C1j31deeKPc8fxCk1vc5fd3LXMrr+JOlBf1mV1bpLO2sZXX91Zq2s1j2otJbR9Sd1jazWXd1ay+j6C1RrZbW+Uqxh9LtS/B9Til175nlHlninOGqMFu8wSLXwcMqiU7/KuiX1KW8tucxNDB52Z+IFJH1nKsYznpK4bho2P13SZvP3L9sr9kojGw8WMHKhnbXEDhLSu8+EUh1I6nIaYK2vWT+r8QKYjkx50FR3TnwqgaQp37sonVV3MWSwLIw5RzDqOA6hT2SfRTrR2k65QwZq2Wz7EiGe5GNTFur1/g76LJe/hPROJPPidlMLOD5oYLwxXsnxrLRrnaWk2c+LSqhDjFs6IyMxarV0jojq+TtSHNKMGpLKb9lsHhtdgzNjDyL66f1kXR/X6R1DZ9pnOrtJFJ+BobbgWPIMLUsSGE0saWv+pTkwqOCy3rixPjBK/StO9kvwONln1CHOK5nPMfYAHbYEM2+9pb9tSYM1q8bisNtNU6eTb0lxEkjdA1isRgPnSKbU1Axs6t4tHAHGbGAR6WOUOY57lrmvJxKHGSQOgduphWjRjhjASbSIlNuyQw9Gfcs80/Sl3qoZn5RYY8YCPMjtGyitOdQxPDN/JsIrPVs0UQicyupuwArVmlkpQRORBDjBImrkWaSDtc+Ae/iDAzAIXFOtJQwi7UrcE1NuGwWo4o6qrZQ4eCMGc1wMeD6eHnSR7ii27uRJgfZU1XFGJCVJOGvVsK31o5P1wOwrpB1SE2rqSbeFKg0GOxoIJIakhm88w2HetPsV7dALnYcTFNwUxnVjvy+KHSmDbZGZUEPKgxr0TuYiOM28/d/mrZpJd6s/7yJfqEQdp3nm4Efig3MO4LjSzzKPe4/dyVGwL77usxSjyajfuMie5xvFiMhGZy/pGuDQO9uFZevtXIh7bkAZHan00DTe1TlLUBCU0+8opxdUyZtBXS47Kl/PoALP+Ck5QEBHFJZGx9IY1vVDtm2wppcca/tBxCiYvJevvm1rLGMRtjf25NIIV1r5FYmMxsr+GBo5VULn+jMHWu9j+LMSqKUjktgTzAGrxxJmSH9LYRdLlEcxGI496fydsITWmrhVs//nxhqzN+WZfU2a17MY+5ExEnQrfDqQL7qp4XcmeKuXWm1PN9GonVzPN4aRM24gswwXsjm6bqTC8KW9/AHhjoZJSgmzhNoNPSSwdqZzj39NcQFmSESJvtgIZ7Dkw5ubA+dPNf2LP9ry/1SQ2rmy//42xTNDoYbI9Q2lt5whQf+ysZGzl0dVtJ/fYOViDuca7xRrG5gx3cV5SYKRalmNZB7Mmbl2b91D4pfOS3CZzgyR1gfMVE4VPO3gGApk3gRsFB8IbDNLE5EYxSzRdGRiObfb1RGOd+4EXEnp/JfDeseVeJYtboninb+LbwT73VbPNFjmHWE1Zc7Wn+Ug5l5uJsmAGnCwgfI5Ky8p5GbxSxl/5F60Wl8M23hiyEoTAdLRcqAF/kNVNeidUmiz2aWxRFyxF5M4LrHSevv6tOzm0dIsCzocKqUvOtq2FJ8C4Enhfem/gb0orm7oeGq1I0VcG7Mv2zj/iw6RV76TAzWMC5SiR4jCo5HChCGwVAlgdK8AYl/Vv2jFbp5WiA8OhJDgsGoJl6UDgDmNyDlMhAhoNA1Eb5OJVddIgsLUYmG6OoHq889MyXrrI4Pzot+RwXe4+B0ufleK/yuUYpsFP64pv47EYZE8HRw86v4l+6+Dx12055dNzlt/UlKuCT09yS/r8C+5uoO/mnvPKXOgx5P1DwvnZNR5c1/LXVhfreQGCL0GsnaolF3ryiE5z7NIkfsaeHZ9KQBpusEngKdcctafS49JhWdW3NffWf/O+nfWv7P+nfXvrH9n/Tvr31n/zvp31r+4UUBu4K8V+t13S42LrFsf22kLqQljLfYkkpX2FAJ2FeFBDRUarRs/JDhRMunihk2humsKDobzcjP6q5nvm8R8r0zzDlJhAAE2sYGWVOYububycO5Sx7mZ8s0Cn2sNVn+EgrcHjF/3XP1SxU/bpu7afXnLcZDEf73m+P3k9rDVc12fzror/LcrAtC7Tz9XFd32BQF2Pf/1uuOthX6/jvceCF6HlX+5IuB/j5XysT/OOvUtnRYQ+uq2he6Vwo6NIN0vBbZyLOmRsBOgvFawXTek+Ysbsb14Te6I6K3fxEJL4ysm/+t1CiI/fn1rAm+D/+u7oj9dt73txtfM/ZuM8uyGb2526r0+Iubce32pXm2omlZDGeRVZ2+mKRFliZuJCsTd/L9FrGUcf15iwWxgGxVWhdlJr1xizUM485HXqnrHHXL2OkNxRGpGZaGZscwSm4bDhdGqSPAADXyBgDJRiVjTLR3BCv50OnNFSjVCtSwyzHnaZSYr/tpCcDHEPmMM3EXvzjvfgKeBGeDTaSNk4RgA7+dEfgQC8ouKB2PkCKye8NGfp8ch1MA2nb9ahZ6rzKs5tm02uPzx0kOJhuGJR60zGd43sIPs4UhJG2pwAHqarh1WYZwUKBmqpgw6dcLRrer+s320S2969zB6069Fd9SWoHwJz+8fSDSu/cBodZ+5ePRAZZDP3Za518W1/zSye6G33Q+OO/4juQGYMIiauoAAtWZhkVOOpP7qMRVK7wBvQw4/cp9yfXx70pTa1G1n5mjXNb+B8oBFBq8YkbKoUtkyw/nr7W7n5b+UFhMqaYSxEjRrWonAO6FO4p2PkDeTq5rBUg5GE9yarUzZMeCFrJNKxYPFxwOlGQbB13NnNiduZCgS4bvUxpNdS9t81YkjL0fz4hy1HT+Uynqpg53JBxmF9mDqqRrb5d57RTPGGHuDXlpwlvl76e3Z/OEMIqk2jEvyta5LM/azIpJuKSNwTcFYF/XUEocex6H3SZE3ouGqRDibYiFL2DOpUpbQb+2usnjrbYVKm5xynMFfH+lzT4sPZYrscwtPrZBzawi2dpHiqDGkieDg9JDBQqDjiF530K4dq0QCiWuI9FAfCkeItkzlYVyfDOVeGzh2jlKLztc5nVt+UeuOOPCB6G1Aoxa5Nss8rnFGX2z4TtBM4J3Bcc6+n6BnrJx/QzMq0FWgS9GEXNjr7DC/E/MFDHIltCeg10MzdRGx/celK/ryblWMIKvQ9gtWyVL73HHBg4U3TxbDcsWBrUHv05/7mVS7pOmNBlt9rBNSz0nSJgcKRheO5SR0VjjRLo6PNRBFciaL2sgWqEta7b+EHxUgpbblCUhr1sZUb3P1hvtxcLeJDvPEhJHe4rhzSidxxqodP8PEbvSzgvPdeZRk52P3KsUjcDWsgwz47eHMluhYBqzKmYHMwlc7Pz24mK5UFeqLYV6nd6Jtcpn2xJFg7esfzNshB/UI8cqJo+j910yQ4dT49emlv17mnT8+uE/G2F5LShMLTaUXRG7SrMtfTj8Y6gdhbs2QANLPU7yZ+ln4fUp9di7yW06JAMFzt2x9V67E520Xn8BszLhmkz4leL8vofi4umMMBs0dk1rfpuGd4/FhTvyG5whqtpJa6VNlfysn6gcpvw2N2zW1RO/BIU7p+EOz8LNAf+fZi1iVQJec4Ut+pJAcc0hZOHGsYWLG/5RRyYmkPkRxZYOdy714gygA7zi/IYkxRBtaKOX8fa/298rkE31t6RAM9JjvLGbxMsY9dKipe/iOINzbZHDmpvYHz1Imnk5PS9IrfGRT1vx7i73ZzLaCEBJstP8MlzMFD1CpJJoINLK6PcYaI4LJCFANkWbi6gmxzyykpKN36lzWZKQAoOG5YPvMQUrlEFhqR9E4GsmORxizwYb2w3etVSsqnePSKfQifN54ncaOudD03iRoCyfPEnXPGREmjfpTg3h9IpycM/mGymrdPfnQ5oNg3FzynCHG1GteT94SqqOflE/rorXVZYwttdrByn5KA3IipbbJiRB4Dv7dvn1zbNYZkoho/3TcEm7JNEauudSWnDgm1xLO2H7jIo0YROydQz/XvW7yQ5QgOXKve/QhxvBfvbXsQFE3RyJWZrqSFBQDyH+XIBTe8yq0Oj+TE/b+zx3WSm8r9m1QW35lbdjxOxY9cjxniZZngerFUqWJ/s1G24931ZNzTdoe5/evBJp0onk1lpnsYSikOWpgx0yoYceiioMZGMIVLA3ZWInZ29OtgFStJNsvmv0MD+CciRzBHyfGYO6zwIsMxaleTCGZwzi4YSpoOsKOOs8NktbRgAC7XMWlYgqashFLSaFw4hZtDoWEz7h11kZrT6pIBEJMsuF3nAe61SKXOGx7JnZQO+HPAmI0wfcvqwGIIscjm/NLAzVelIwZcmU6i4lzjRFq+yxkemrzuJ5h8E8JJzlU6fjZAmkaRnJESUjUnpgWFuc6T2LDf7HLhEebO6eF+hwxlE9+EkMMHJcKsjf6cMxCf9aWs2ArbNRV33OE5dLS61MaOmjAvNWzE24JoabuVSRRz3S4dhKFEKMljzZAR3MT6rKmbjNoBhO03dQstQZvjmo4MVxp+B1E6UkN5vZBX0fDbtlEdN8MIqVIhxdxLFCalihLsRn2vi0++3WCr/psRoU64gtyjPZtYtnGZRCOXNlzMuMJWTcLryOebCIjj3jscmG/u3NimFLdKbOBmesNHy86EW+egwrkayRgoY0++VS5Nqrio5uAjoVGEpE1ZnAxPL7LqUTCE9RwcGy8yZn9XokW34Ocky4M0ouf/X2w+SDDLpNUCM0y93nP6OMvdiYbXGDWsEyoBk6kxRLx8w6bFm8FKZvYq1MP7DneZaWlLmgs/2fW4wGkwuZ7BxLHen+ouLiffru+l0V/t1B8PN0Ue/+fXMzyr5aoYuhtsXrdzTF518oHA//4eOWA/Kv9eKIH6HCgIrZMKrOlWZldJTGwkE0kLw76D+7li83MGuy2ast1EssYDSJhghprG3xaqIZ/n7nN9Q2YuywMbO4gpiZJJfypr5hG/1hzgLK7Sgy4sEVGapNy3Fu7SzO4uNstuoSAs1o6izsZAeEXfqbv9MktN/YNv/0CowAIbJPppW3xfxU+k3DAI2mx+uOtPQkouLM11y6KDkFbfOPcaBqHmMj9xeSyc6TX2B774gIqUbWkZRO08HI/vURA3R6sb/DO89hC5EmiBUpEsh+xoT4e0V2HObQ3Cz8sG4psbxxKu3vgcf3lnOHymtZbbcVPgp4lpOxsT4qXJmMWKgY9/zpSlgKoJ8ffHu8limIuHs+dHKGeb9MkNM258ejp9RiuocBh3iAE57z7tD5wtOysz2gJ1/ekK7RbRIee6GxTNi4lpV0DK1fWliM5LfZQb2QcnTLP7fOcAHmv9Ml6TJt9ib4e0fTCdu6MNRKFNyQrzBZy6IW8a12HJ2+1cxo5L6ExckTW/Vc93i7Tgj02lQwn8f5by5W8AhNX40AXX1JOQuDbKBJS64SaeGmb6itfwuvgysEDtz9Mo6KQavh0cZ8FKjRftrDTTecBhw8vB2qAQl8jl1KOVgn59zuKuC1TuyOnHYWpKVvQYTVdMYA5xafwt4eIQ4b1ZTX7iFQqih0IpLdtNrbWkpLbAB+6xsAfPSolgYzi421jV1PgFCKTTeGw0xCk+QyaL+LNWcSbSfALlOKOvyzR8jMQSoCKyU4augiyKHeDXS+E3ZYf6KQc/cOS/3Z7JuMgl5GePft05ijUDCNuNPS4L/D6t5W5TkVJIpfqrYEC9vZ9jDaZ2BwjoeDRoFe9WElfn1eOye3s5togl9YeuHvJtmj9045QqgSwX7wndLDfQ3xB7UJvN+T0vGVkvM6dgN0y8lEACHNE0ghH9cFhbjVCFO9CcWqMXkLBjDQt/rLeSyxXF8+L+5pkldmWxQuFO+pItdV1LzWiq2rzXJ5kxKQ7aPIPdfk7c/knkoQFWI75UYDWHfbswVYRHmj2FdCunrWg+8Qx8uaJ4IWZO5KK09wwBGMyUBkXSyC0sBbDN2HoIF+lChiHhAw051wra5GZ4H7RouiFXWT0IJvwDiK6BGGJRkw0Kq8yjhvauQTr7h42QowZBQsB4HZSH6hsfm7bnEDhqJCgO94YLtYYYANexInZMKA7r1bBJ018c70REy81bAqIOTcvntWSYuhQM8BZEfN//o7E6vOOJO0hmV+3ZmUVhlBVylSjAcUXwvO7Pa4mwP3ni0agkfuqPJAzJZL2GbRzhFNaOsp3FFpl5Bl7quX4FlyPcs5EITxepusDa9mLhbnhf/uIAfWE3/VyDYeLcRmTUP4qD5G4Qeox3MKxNNzSbVwvsx7CjCS5GSw1e4IDFw034og+UjuK88ZbX5OrMqoC3Hx3tEFJfFKbE+GbXrtjxnrnj+GYO7Hu8g+nr1GGXgeXw5e1N6i4E5J5CAiN0uamI+9cuJNtmevU8zvZHsLels+x56YAJwt7bgIGj6OW+OqWxFGuY2q32klsMsmJhSm0nqLMm+DmTdJ4D+REZMQEz8dqSiVvOJJjU2mPtb2/3/0w+O9RNlmwY7oRN2Z2joGQIBUTdcvuM4YQT8i9ciK+aWU6ZSp+ziSxI4QBXd5tb92uw935jrclhXL2UBiV+XTWKFHoOUzJy0AG9HMWvpA9WegUb0WVQO7fVa/AN4dkwUcFVBBzm5EneQXi03GReb/NvCaPH+zrT6giLQBcnqj6ORPELAl9AR4rGeUw79Ktk2ht/4IeP4Jp6+9T7t0Xr/TBkAyidcum2IMgYKXdcGO8EkT/mAvRERBdIopgjyOdVsq2fZf/aruotsG45wcjVffJUReTbtoDr7+iiCkfMOQTVGji8oXCkn0BZvYE8iZs2Az0GnOOsMOZY9P1g5aOl0sUYIp5XBCmZswiCo/CbQLRgjFTxPGaU5h6MRx8X9xMvejHW/vTx8ra8pzHoI6c17qVBeSDPWMz8/0hT6zeYSXT3R+SZW4OeMoETJMF5hQA9X2A+jbZWSqq3/WG3fBCFj4vt+jlvAmXvgZPk+pXaxC3h/q1P+wXzvZUtIaqsV4H/MK4MG6Y8b54LNmGzNHAqjGpqCdXOsE//Hi9bLhXWILd5czqUqozZ8KXulFLmXVL3hYksJ2+shQoHSwT+9tP1aR3MpsfOYxrUB49V3GaVrl692dnp5WBnigZL2a+2plGgk4N5WKf9mNtugJJdUWWA6rcBPBwGWwkI3T01lNalBr9jygcswlXvfwbZFk6y7yuTWapCseoeonYgL/gSuA56LbUw6pXb1x11m74fDBBoiHzaJcCqX57GGmowI1Uaavu/8qlt7btfqQlyj5h6YSsRiAjKzsWt5yGqwhrCx8qCdHhGTZ1bzlDBfmT/ep5mpWcVUcgN3VvyruO503K/cS9rmjH/A2DNMsMNW5+fkf4cTCJd9Fg2pIvKpxSE+KpM1ucCJ+eBAeQHHL6Ef1D9TYPJh85fZHZHxawQN0ttLu9HQJ2Vs85QUDXY6WZQxTWUNfv8+Un1IcbihqkI+GjqWuWP4LkeYrltBgKMOUd/WNQcEhp59O9KzEpY+tU6K/GrQn6X/8al4u1VtHrSD9cevtXKyYvPvyealyo2NdrKfIOKahXAjO8G26Ul/5QCb2V+fW1k+rvI0wQ3NwIxAWgX/8e7LNm83/4Q3zZNIIvv+jd37++sNJMaItwLPqpnTqCzcBxHHeVPj/1ShphZhu6eufZR2491Okc6ryVlhRnjj5VCHOCL54eifD/klDuZzcVYhEQOps9zuF/LHg40fdXyWI+7j8/HLE5XGDhcuN/AVBLAwQUAAIACAAPfD9Mss1wIU0AAABqAAAAGwAAAHVuaXZlcnNhbC91bml2ZXJzYWwucG5nLnhtbLOxr8jNUShLLSrOzM+zVTLUM1Cyt+PlsikoSi3LTC1XqACKAQUhQEmh0lbJxAjBLc9MKcmwVTI3MkeIZaRmpmeU2CqZmpjCBfWBRgIAUEsBAgAAFAACAAgADnw/TBUOrShkBAAABxEAAB0AAAAAAAAAAQAAAAAAAAAAAHVuaXZlcnNhbC9jb21tb25fbWVzc2FnZXMubG5nUEsBAgAAFAACAAgADnw/TI6RxLvyBAAAnBgAACcAAAAAAAAAAQAAAAAAnwQAAHVuaXZlcnNhbC9mbGFzaF9wdWJsaXNoaW5nX3NldHRpbmdzLnhtbFBLAQIAABQAAgAIAA58P0zmAaj1tAIAAE4KAAAhAAAAAAAAAAEAAAAAANYJAAB1bml2ZXJzYWwvZmxhc2hfc2tpbl9zZXR0aW5ncy54bWxQSwECAAAUAAIACAAOfD9MMYxO5dwEAAAtGAAAJgAAAAAAAAABAAAAAADJDAAAdW5pdmVyc2FsL2h0bWxfcHVibGlzaGluZ19zZXR0aW5ncy54bWxQSwECAAAUAAIACAAOfD9Mvg82P58BAAArBgAAHwAAAAAAAAABAAAAAADpEQAAdW5pdmVyc2FsL2h0bWxfc2tpbl9zZXR0aW5ncy5qc1BLAQIAABQAAgAIAA58P0zeISRsvgAAAMUBAAAaAAAAAAAAAAEAAAAAAMUTAAB1bml2ZXJzYWwvaTE4bl9wcmVzZXRzLnhtbFBLAQIAABQAAgAIAA58P0xjTVFCawAAAGwAAAAcAAAAAAAAAAEAAAAAALsUAAB1bml2ZXJzYWwvbG9jYWxfc2V0dGluZ3MueG1sUEsBAgAAFAACAAgAT5SVR6kBxHb7AgAAsAgAABQAAAAAAAAAAQAAAAAAYBUAAHVuaXZlcnNhbC9wbGF5ZXIueG1sUEsBAgAAFAACAAgADnw/TLd+K21kAQAA7wIAACkAAAAAAAAAAQAAAAAAjRgAAHVuaXZlcnNhbC9za2luX2N1c3RvbWl6YXRpb25fc2V0dGluZ3MueG1sUEsBAgAAFAACAAgAD3w/TIb2vWq0QwAAsHcAABcAAAAAAAAAAAAAAAAAOBoAAHVuaXZlcnNhbC91bml2ZXJzYWwucG5nUEsBAgAAFAACAAgAD3w/TLLNcCFNAAAAagAAABsAAAAAAAAAAQAAAAAAIV4AAHVuaXZlcnNhbC91bml2ZXJzYWwucG5nLnhtbFBLBQYAAAAACwALAEkDAACnXgAAAAA="/>
  <p:tag name="ISPRING_PRESENTATION_TITLE" val="Day tre chao hoi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444</Words>
  <Application>Microsoft Office PowerPoint</Application>
  <PresentationFormat>On-screen Show (4:3)</PresentationFormat>
  <Paragraphs>69</Paragraphs>
  <Slides>21</Slides>
  <Notes>21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Times New Roman</vt:lpstr>
      <vt:lpstr>Arial</vt:lpstr>
      <vt:lpstr>Calibri</vt:lpstr>
      <vt:lpstr>.VnAristote</vt:lpstr>
      <vt:lpstr>Default Design</vt:lpstr>
      <vt:lpstr>1_Default Design</vt:lpstr>
      <vt:lpstr>2_Default Design</vt:lpstr>
      <vt:lpstr>3_Default Design</vt:lpstr>
      <vt:lpstr>4_Default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Customers at Home or Office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 tre chao hoi</dc:title>
  <dc:creator>All users - Windows 8</dc:creator>
  <cp:lastModifiedBy>Window 10</cp:lastModifiedBy>
  <cp:revision>47</cp:revision>
  <dcterms:created xsi:type="dcterms:W3CDTF">2018-01-23T03:13:05Z</dcterms:created>
  <dcterms:modified xsi:type="dcterms:W3CDTF">2021-10-02T03:11:38Z</dcterms:modified>
</cp:coreProperties>
</file>