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3037-16C5-4614-9174-64B2020B708F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1F6D-3959-4B26-B8B4-353B232FA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752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3037-16C5-4614-9174-64B2020B708F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1F6D-3959-4B26-B8B4-353B232FA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96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3037-16C5-4614-9174-64B2020B708F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1F6D-3959-4B26-B8B4-353B232FA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033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3037-16C5-4614-9174-64B2020B708F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1F6D-3959-4B26-B8B4-353B232FA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4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3037-16C5-4614-9174-64B2020B708F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1F6D-3959-4B26-B8B4-353B232FA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863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3037-16C5-4614-9174-64B2020B708F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1F6D-3959-4B26-B8B4-353B232FA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703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3037-16C5-4614-9174-64B2020B708F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1F6D-3959-4B26-B8B4-353B232FA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51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3037-16C5-4614-9174-64B2020B708F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1F6D-3959-4B26-B8B4-353B232FA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93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3037-16C5-4614-9174-64B2020B708F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1F6D-3959-4B26-B8B4-353B232FA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98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3037-16C5-4614-9174-64B2020B708F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1F6D-3959-4B26-B8B4-353B232FA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156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3037-16C5-4614-9174-64B2020B708F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1F6D-3959-4B26-B8B4-353B232FA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869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A3037-16C5-4614-9174-64B2020B708F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F1F6D-3959-4B26-B8B4-353B232FA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176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Kết quả hình ảnh cho background thể dụ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Kết quả hình ảnh cho background thể dụ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7" descr="Kết quả hình ảnh cho background exercis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3" descr="Hình ảnh có liên qua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6" descr="Kết quả hình ảnh cho hình nền powerpoin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440" y="-12112"/>
            <a:ext cx="924644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440" y="0"/>
            <a:ext cx="9249334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3175"/>
            <a:ext cx="94122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9226" y="285100"/>
            <a:ext cx="888617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NON 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 THỊ SÀI ĐỒNG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ÁN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 TRIỂN THẨM MỸ</a:t>
            </a:r>
          </a:p>
          <a:p>
            <a:pPr algn="ctr"/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-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-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 Thị Thúy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64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14288"/>
            <a:ext cx="9150350" cy="683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Hoạt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động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nhóm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Nhạc VỀ BÀN CHƠ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8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2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14288"/>
            <a:ext cx="9150350" cy="683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Quan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sát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tranh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và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nhận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xét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tranh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mẫu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224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" y="25052"/>
            <a:ext cx="9151269" cy="6832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Nhạc VỀ BÀN CHƠ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11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2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1181</TotalTime>
  <Words>53</Words>
  <Application>Microsoft Office PowerPoint</Application>
  <PresentationFormat>On-screen Show (4:3)</PresentationFormat>
  <Paragraphs>11</Paragraphs>
  <Slides>4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Hoạt động nhóm</vt:lpstr>
      <vt:lpstr>Quan sát tranh và nhận xét tranh mẫu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Techsi.vn</cp:lastModifiedBy>
  <cp:revision>52</cp:revision>
  <dcterms:created xsi:type="dcterms:W3CDTF">2017-11-07T05:57:17Z</dcterms:created>
  <dcterms:modified xsi:type="dcterms:W3CDTF">2022-11-01T09:08:49Z</dcterms:modified>
</cp:coreProperties>
</file>