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5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7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6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5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1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3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CDCDE-7466-462B-B830-E1EBED7850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3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12"/>
          <p:cNvSpPr txBox="1">
            <a:spLocks noChangeArrowheads="1"/>
          </p:cNvSpPr>
          <p:nvPr/>
        </p:nvSpPr>
        <p:spPr bwMode="auto">
          <a:xfrm>
            <a:off x="706438" y="241300"/>
            <a:ext cx="77390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5058D"/>
                </a:solidFill>
                <a:latin typeface="Arial" pitchFamily="34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>
                <a:solidFill>
                  <a:srgbClr val="15058D"/>
                </a:solidFill>
                <a:latin typeface="Arial" pitchFamily="34" charset="0"/>
              </a:rPr>
              <a:t>TRƯỜNG MẦM NON CHIM ÉN</a:t>
            </a:r>
          </a:p>
        </p:txBody>
      </p:sp>
      <p:pic>
        <p:nvPicPr>
          <p:cNvPr id="104452" name="Picture 14" descr="khung do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" y="37395"/>
            <a:ext cx="9144000" cy="53015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512057" y="2571750"/>
            <a:ext cx="8229600" cy="5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200" dirty="0">
              <a:solidFill>
                <a:srgbClr val="E91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4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81075"/>
            <a:ext cx="8985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Hộp Văn bản 2"/>
          <p:cNvSpPr txBox="1">
            <a:spLocks noChangeArrowheads="1"/>
          </p:cNvSpPr>
          <p:nvPr/>
        </p:nvSpPr>
        <p:spPr bwMode="auto">
          <a:xfrm>
            <a:off x="2699792" y="3579862"/>
            <a:ext cx="6872287" cy="9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vi-VN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 hiện cô giáo Bích Hảo</a:t>
            </a:r>
          </a:p>
        </p:txBody>
      </p:sp>
      <p:sp>
        <p:nvSpPr>
          <p:cNvPr id="104457" name="Hộp Văn bản 1"/>
          <p:cNvSpPr txBox="1">
            <a:spLocks noChangeArrowheads="1"/>
          </p:cNvSpPr>
          <p:nvPr/>
        </p:nvSpPr>
        <p:spPr bwMode="auto">
          <a:xfrm>
            <a:off x="1509713" y="1654175"/>
            <a:ext cx="6122987" cy="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vi-VN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771102"/>
      </p:ext>
    </p:extLst>
  </p:cSld>
  <p:clrMapOvr>
    <a:masterClrMapping/>
  </p:clrMapOvr>
  <p:transition spd="slow" advTm="34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8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1986"/>
            <a:ext cx="912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rời Nắng Trời Mưa - Nhạc Thiếu Nhi Có Lời [Chất lượng cao (dung lượng lớn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004" y="583096"/>
            <a:ext cx="9248003" cy="45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iải thích hiện tượng mưa- tại sao lại có mưa- [Chất lượng cao (dung lượng lớn)]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39502"/>
            <a:ext cx="58326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clip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iải thích hiện tượng mưa- tại sao lại có mưa- [Chất lượng cao (dung lượng lớn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844" y="1016610"/>
            <a:ext cx="7380312" cy="41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41151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92" y="2622909"/>
            <a:ext cx="2557529" cy="248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71750"/>
            <a:ext cx="2674792" cy="248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9548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trời nắng?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Những trang phục lựa chọn khi trời nắng?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43" y="1779662"/>
            <a:ext cx="3239392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779662"/>
            <a:ext cx="3410744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38" y="1783595"/>
            <a:ext cx="2495662" cy="158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25" y="3363838"/>
            <a:ext cx="2592288" cy="17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9664"/>
            <a:ext cx="2860576" cy="170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98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131590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dục: Trẻ biết lựa chọn các trang phục phù hợp khi thời tiết nắng, mưa!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356" y="8548414"/>
            <a:ext cx="5508903" cy="410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42"/>
            <a:ext cx="9144000" cy="516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69954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Ai nhanh hơn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33950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chọn trang phục phù hợp với thời tiết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66775"/>
            <a:ext cx="5976664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4" y="3255468"/>
            <a:ext cx="1648520" cy="16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55468"/>
            <a:ext cx="1671638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76" y="2928225"/>
            <a:ext cx="1478847" cy="194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75" y="3231307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6999E-6 L 0.20469 -0.4192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209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6916E-6 L 0.26302 -0.435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1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494"/>
            <a:ext cx="80648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9782"/>
            <a:ext cx="148113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33" y="3171085"/>
            <a:ext cx="2553444" cy="161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71085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19" y="3012181"/>
            <a:ext cx="16462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7656 -0.469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234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5679E-6 L 0.11441 -0.455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228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4568E-6 L 0.13698 -0.503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-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173</Words>
  <Application>Microsoft Office PowerPoint</Application>
  <PresentationFormat>On-screen Show (16:9)</PresentationFormat>
  <Paragraphs>21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10</cp:revision>
  <dcterms:created xsi:type="dcterms:W3CDTF">2020-05-29T00:50:32Z</dcterms:created>
  <dcterms:modified xsi:type="dcterms:W3CDTF">2020-05-29T10:53:30Z</dcterms:modified>
</cp:coreProperties>
</file>