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98A29-0021-4B3D-952B-91708C5657E9}" type="datetimeFigureOut">
              <a:rPr lang="en-US" smtClean="0"/>
              <a:t>5/12/2020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F83F3-7879-4531-B924-82CCBA0DBB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9371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98A29-0021-4B3D-952B-91708C5657E9}" type="datetimeFigureOut">
              <a:rPr lang="en-US" smtClean="0"/>
              <a:t>5/12/2020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F83F3-7879-4531-B924-82CCBA0DBB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4362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98A29-0021-4B3D-952B-91708C5657E9}" type="datetimeFigureOut">
              <a:rPr lang="en-US" smtClean="0"/>
              <a:t>5/12/2020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F83F3-7879-4531-B924-82CCBA0DBB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1908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98A29-0021-4B3D-952B-91708C5657E9}" type="datetimeFigureOut">
              <a:rPr lang="en-US" smtClean="0"/>
              <a:t>5/12/2020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F83F3-7879-4531-B924-82CCBA0DBB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4685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98A29-0021-4B3D-952B-91708C5657E9}" type="datetimeFigureOut">
              <a:rPr lang="en-US" smtClean="0"/>
              <a:t>5/12/2020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F83F3-7879-4531-B924-82CCBA0DBB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1665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98A29-0021-4B3D-952B-91708C5657E9}" type="datetimeFigureOut">
              <a:rPr lang="en-US" smtClean="0"/>
              <a:t>5/12/2020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F83F3-7879-4531-B924-82CCBA0DBB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3001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98A29-0021-4B3D-952B-91708C5657E9}" type="datetimeFigureOut">
              <a:rPr lang="en-US" smtClean="0"/>
              <a:t>5/12/2020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F83F3-7879-4531-B924-82CCBA0DBB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7554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98A29-0021-4B3D-952B-91708C5657E9}" type="datetimeFigureOut">
              <a:rPr lang="en-US" smtClean="0"/>
              <a:t>5/12/2020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F83F3-7879-4531-B924-82CCBA0DBB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674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98A29-0021-4B3D-952B-91708C5657E9}" type="datetimeFigureOut">
              <a:rPr lang="en-US" smtClean="0"/>
              <a:t>5/12/2020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F83F3-7879-4531-B924-82CCBA0DBB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7110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98A29-0021-4B3D-952B-91708C5657E9}" type="datetimeFigureOut">
              <a:rPr lang="en-US" smtClean="0"/>
              <a:t>5/12/2020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F83F3-7879-4531-B924-82CCBA0DBB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6086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98A29-0021-4B3D-952B-91708C5657E9}" type="datetimeFigureOut">
              <a:rPr lang="en-US" smtClean="0"/>
              <a:t>5/12/2020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F83F3-7879-4531-B924-82CCBA0DBB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2396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E98A29-0021-4B3D-952B-91708C5657E9}" type="datetimeFigureOut">
              <a:rPr lang="en-US" smtClean="0"/>
              <a:t>5/12/2020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BF83F3-7879-4531-B924-82CCBA0DBB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608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1560" y="66684"/>
            <a:ext cx="7772400" cy="1470025"/>
          </a:xfrm>
        </p:spPr>
        <p:txBody>
          <a:bodyPr/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KPXH: “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à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”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Tranh phố cổ Hà Nội HN02 - Tranh Phong Thủy - tranhphongthuydep.ne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0768"/>
            <a:ext cx="9144000" cy="551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11560" y="260648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Nội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Yeu-Ha-Noi-Thieu-nh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68344" y="3860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88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4283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2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àng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Đào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776"/>
            <a:ext cx="9144000" cy="5445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8210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9377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3968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7785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4562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rộng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2538"/>
            <a:ext cx="9144000" cy="5605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1754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than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33950" y="1556792"/>
            <a:ext cx="4210050" cy="2506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6792"/>
            <a:ext cx="4933950" cy="5301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950" y="4063380"/>
            <a:ext cx="4210050" cy="2794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2318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Bồ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8247"/>
            <a:ext cx="3995936" cy="5489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348247"/>
            <a:ext cx="5148064" cy="2744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721" y="4092911"/>
            <a:ext cx="5135279" cy="2744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8970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15616" y="260648"/>
            <a:ext cx="64807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khay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5" y="1054319"/>
            <a:ext cx="4133947" cy="5803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5880" y="1054319"/>
            <a:ext cx="5038119" cy="2901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5879" y="3956158"/>
            <a:ext cx="5038119" cy="2901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0175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Vôi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39488"/>
            <a:ext cx="4067944" cy="5318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519063"/>
            <a:ext cx="5076056" cy="2679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9166" y="4196574"/>
            <a:ext cx="5104834" cy="2661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6724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107504" y="260649"/>
            <a:ext cx="8712968" cy="792087"/>
          </a:xfrm>
        </p:spPr>
        <p:txBody>
          <a:bodyPr>
            <a:normAutofit/>
          </a:bodyPr>
          <a:lstStyle/>
          <a:p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Nội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Người Hà Nội đổ xô lên phố Hàng Mã, tranh thủ đón Trung thu sớ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752"/>
            <a:ext cx="4283968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Nét đẹp rất riêng của phố cổ Hàng Bạc | Báo Dân trí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196752"/>
            <a:ext cx="4860032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Người Hà Nội chen chân đi phiên chợ cuối cùng của năm | Tiêu dùng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22964"/>
            <a:ext cx="9144000" cy="3035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3604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7584" y="188641"/>
            <a:ext cx="7772400" cy="864096"/>
          </a:xfrm>
        </p:spPr>
        <p:txBody>
          <a:bodyPr/>
          <a:lstStyle/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Đền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Ngọc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Sơn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752"/>
            <a:ext cx="9144000" cy="5661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2027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576" y="332657"/>
            <a:ext cx="7772400" cy="864096"/>
          </a:xfrm>
        </p:spPr>
        <p:txBody>
          <a:bodyPr/>
          <a:lstStyle/>
          <a:p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kiếm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38494"/>
            <a:ext cx="9143999" cy="5419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2993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err="1" smtClean="0"/>
              <a:t>Trò</a:t>
            </a:r>
            <a:r>
              <a:rPr lang="en-US" sz="3200" dirty="0" smtClean="0"/>
              <a:t> </a:t>
            </a:r>
            <a:r>
              <a:rPr lang="en-US" sz="3200" dirty="0" err="1" smtClean="0"/>
              <a:t>chơi</a:t>
            </a:r>
            <a:r>
              <a:rPr lang="en-US" sz="3200" dirty="0" smtClean="0"/>
              <a:t>: </a:t>
            </a:r>
            <a:r>
              <a:rPr lang="en-US" sz="3200" dirty="0" err="1" smtClean="0"/>
              <a:t>Thi</a:t>
            </a:r>
            <a:r>
              <a:rPr lang="en-US" sz="3200" dirty="0" smtClean="0"/>
              <a:t> </a:t>
            </a:r>
            <a:r>
              <a:rPr lang="en-US" sz="3200" dirty="0" err="1" smtClean="0"/>
              <a:t>xem</a:t>
            </a:r>
            <a:r>
              <a:rPr lang="en-US" sz="3200" dirty="0" smtClean="0"/>
              <a:t> </a:t>
            </a:r>
            <a:r>
              <a:rPr lang="en-US" sz="3200" dirty="0" err="1" smtClean="0"/>
              <a:t>ai</a:t>
            </a:r>
            <a:r>
              <a:rPr lang="en-US" sz="3200" dirty="0" smtClean="0"/>
              <a:t> </a:t>
            </a:r>
            <a:r>
              <a:rPr lang="en-US" sz="3200" dirty="0" err="1" smtClean="0"/>
              <a:t>nhanh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err="1" smtClean="0"/>
              <a:t>Đâu</a:t>
            </a:r>
            <a:r>
              <a:rPr lang="en-US" sz="3200" dirty="0" smtClean="0"/>
              <a:t> </a:t>
            </a:r>
            <a:r>
              <a:rPr lang="en-US" sz="3200" dirty="0" err="1" smtClean="0"/>
              <a:t>là</a:t>
            </a:r>
            <a:r>
              <a:rPr lang="en-US" sz="3200" dirty="0" smtClean="0"/>
              <a:t> </a:t>
            </a:r>
            <a:r>
              <a:rPr lang="en-US" sz="3200" dirty="0" err="1" smtClean="0"/>
              <a:t>bức</a:t>
            </a:r>
            <a:r>
              <a:rPr lang="en-US" sz="3200" dirty="0" smtClean="0"/>
              <a:t> </a:t>
            </a:r>
            <a:r>
              <a:rPr lang="en-US" sz="3200" dirty="0" err="1" smtClean="0"/>
              <a:t>tranh</a:t>
            </a:r>
            <a:r>
              <a:rPr lang="en-US" sz="3200" dirty="0" smtClean="0"/>
              <a:t> </a:t>
            </a:r>
            <a:r>
              <a:rPr lang="en-US" sz="3200" dirty="0" err="1" smtClean="0"/>
              <a:t>Hàng</a:t>
            </a:r>
            <a:r>
              <a:rPr lang="en-US" sz="3200" dirty="0" smtClean="0"/>
              <a:t> </a:t>
            </a:r>
            <a:r>
              <a:rPr lang="en-US" sz="3200" dirty="0" err="1" smtClean="0"/>
              <a:t>Mã</a:t>
            </a:r>
            <a:endParaRPr lang="en-US" sz="3200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41" y="1268760"/>
            <a:ext cx="2952328" cy="2821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6701" y="4090377"/>
            <a:ext cx="2986043" cy="2605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2744" y="1255456"/>
            <a:ext cx="3203848" cy="2834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2959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260649"/>
            <a:ext cx="7772400" cy="936104"/>
          </a:xfrm>
        </p:spPr>
        <p:txBody>
          <a:bodyPr/>
          <a:lstStyle/>
          <a:p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mã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AutoShape 2" descr="Chợ Hàng Mã - nét văn hóa của người Hà Nộ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760"/>
            <a:ext cx="9143999" cy="5589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1618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4354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3000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704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bạc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760"/>
            <a:ext cx="9144000" cy="5589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0698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2324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79" y="0"/>
            <a:ext cx="47625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478" y="4005064"/>
            <a:ext cx="4350521" cy="2852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478" y="0"/>
            <a:ext cx="4350521" cy="4005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2273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</TotalTime>
  <Words>58</Words>
  <Application>Microsoft Office PowerPoint</Application>
  <PresentationFormat>On-screen Show (4:3)</PresentationFormat>
  <Paragraphs>14</Paragraphs>
  <Slides>22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KPXH: “Phố cổ Hà Nội”</vt:lpstr>
      <vt:lpstr>Cô cho trẻ quan sát tranh 1 số khu phố ở Hà Nội</vt:lpstr>
      <vt:lpstr>Hàng mã</vt:lpstr>
      <vt:lpstr>PowerPoint Presentation</vt:lpstr>
      <vt:lpstr>PowerPoint Presentation</vt:lpstr>
      <vt:lpstr>PowerPoint Presentation</vt:lpstr>
      <vt:lpstr>Hàng bạc</vt:lpstr>
      <vt:lpstr>PowerPoint Presentation</vt:lpstr>
      <vt:lpstr>PowerPoint Presentation</vt:lpstr>
      <vt:lpstr> Hàng Đào</vt:lpstr>
      <vt:lpstr>PowerPoint Presentation</vt:lpstr>
      <vt:lpstr>PowerPoint Presentation</vt:lpstr>
      <vt:lpstr>PowerPoint Presentation</vt:lpstr>
      <vt:lpstr>PowerPoint Presentation</vt:lpstr>
      <vt:lpstr>Mở rộng</vt:lpstr>
      <vt:lpstr>Hàng than</vt:lpstr>
      <vt:lpstr>Hàng Bồ</vt:lpstr>
      <vt:lpstr>PowerPoint Presentation</vt:lpstr>
      <vt:lpstr>Hàng Vôi</vt:lpstr>
      <vt:lpstr>Đền Ngọc Sơn</vt:lpstr>
      <vt:lpstr>Hồ hoàn kiếm</vt:lpstr>
      <vt:lpstr>Trò chơi: Thi xem ai nhanh Đâu là bức tranh Hàng Mã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SKY</dc:creator>
  <cp:lastModifiedBy>SKY</cp:lastModifiedBy>
  <cp:revision>8</cp:revision>
  <dcterms:created xsi:type="dcterms:W3CDTF">2020-05-12T00:15:35Z</dcterms:created>
  <dcterms:modified xsi:type="dcterms:W3CDTF">2020-05-12T02:07:51Z</dcterms:modified>
</cp:coreProperties>
</file>