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3" r:id="rId3"/>
    <p:sldId id="285" r:id="rId4"/>
    <p:sldId id="257" r:id="rId5"/>
    <p:sldId id="258" r:id="rId6"/>
    <p:sldId id="261" r:id="rId7"/>
    <p:sldId id="264" r:id="rId8"/>
    <p:sldId id="266" r:id="rId9"/>
    <p:sldId id="272" r:id="rId10"/>
    <p:sldId id="273" r:id="rId11"/>
    <p:sldId id="274" r:id="rId12"/>
    <p:sldId id="275" r:id="rId13"/>
    <p:sldId id="262" r:id="rId14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98" autoAdjust="0"/>
  </p:normalViewPr>
  <p:slideViewPr>
    <p:cSldViewPr>
      <p:cViewPr varScale="1">
        <p:scale>
          <a:sx n="67" d="100"/>
          <a:sy n="67" d="100"/>
        </p:scale>
        <p:origin x="14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8E7BE-1472-4C9A-8074-506D37EB52D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62249159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90437-9F2C-468C-9B31-BAD84E2DE55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619917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7FBBC-AD0E-43F7-B63C-9FD83CE0FF4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8926568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DBD8A-DF7B-43CF-8028-5EE97562814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6280402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AB6AB-3BD8-4206-B1F7-F38B3B6BE7F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1733006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53CE8-0244-4E56-B81D-3F8DB6BBE53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1183283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10B91-F54A-41BF-8BF4-19410220D12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4520685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6199F-FF1E-4165-AE78-593C08C3CBA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9955531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6F7CD-E85F-4661-A645-C7DBD5CA00A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004656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195D5-1E1B-433F-A651-DFE146944F2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70684958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6E41B2-650F-4E8A-B6C4-AF60A38A30A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3104105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5B14810-05D7-400E-84ED-5290CD60BEC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0" i="0" u="none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Local%20Settings\Temporary%20Internet%20Files\Content.IE5\WZRVYK9D\MS900441696%5b2%5d.wa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New%20Folder\Super%20Junior%20-%20Bonamana.mp3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Local%20Settings\Temporary%20Internet%20Files\Content.IE5\WZRVYK9D\MS900441696%5b2%5d.wav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istrator\My%20Documents\Downloads\Music\Rua%20mat%20nhu%20meo%20-%20Xuan%20Mai%20%5bNCT%2038634125632872500000%5d.mp3" TargetMode="Externa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/>
          <p:cNvPicPr>
            <a:picLocks noChangeAspect="1" noChangeArrowheads="1"/>
          </p:cNvPicPr>
          <p:nvPr/>
        </p:nvPicPr>
        <p:blipFill>
          <a:blip r:embed="rId3">
            <a:lum bright="18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76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0" name="WordArt 18"/>
          <p:cNvSpPr>
            <a:spLocks noChangeArrowheads="1" noChangeShapeType="1" noTextEdit="1"/>
          </p:cNvSpPr>
          <p:nvPr/>
        </p:nvSpPr>
        <p:spPr bwMode="auto">
          <a:xfrm>
            <a:off x="1981200" y="2837598"/>
            <a:ext cx="4572000" cy="120820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Hoạt động văn học</a:t>
            </a:r>
          </a:p>
          <a:p>
            <a:pPr algn="ctr"/>
            <a:r>
              <a:rPr lang="vi-VN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cs typeface="Times New Roman"/>
              </a:rPr>
              <a:t>Kể chuyện:Quả Thị</a:t>
            </a:r>
            <a:r>
              <a:rPr lang="vi-VN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13332" name="WordArt 20"/>
          <p:cNvSpPr>
            <a:spLocks noChangeArrowheads="1" noChangeShapeType="1" noTextEdit="1"/>
          </p:cNvSpPr>
          <p:nvPr/>
        </p:nvSpPr>
        <p:spPr bwMode="auto">
          <a:xfrm>
            <a:off x="1981200" y="4045804"/>
            <a:ext cx="4419600" cy="166919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389"/>
              </a:avLst>
            </a:prstTxWarp>
          </a:bodyPr>
          <a:lstStyle/>
          <a:p>
            <a:pPr algn="ctr"/>
            <a:r>
              <a:rPr lang="vi-VN" sz="12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Đối tượng:</a:t>
            </a:r>
            <a:r>
              <a:rPr lang="en-US" sz="12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12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Nhà trẻ</a:t>
            </a:r>
            <a:endParaRPr lang="en-US" sz="12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12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</a:t>
            </a:r>
            <a:r>
              <a:rPr lang="en-US" sz="12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L</a:t>
            </a:r>
            <a:r>
              <a:rPr lang="vi-VN" sz="1200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ê Thị Tân</a:t>
            </a:r>
          </a:p>
        </p:txBody>
      </p:sp>
      <p:pic>
        <p:nvPicPr>
          <p:cNvPr id="13333" name="MS900441696[2]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562600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1ECC801-2EDC-44FB-A719-5DEA958215CF}"/>
              </a:ext>
            </a:extLst>
          </p:cNvPr>
          <p:cNvSpPr txBox="1"/>
          <p:nvPr/>
        </p:nvSpPr>
        <p:spPr>
          <a:xfrm>
            <a:off x="1981200" y="1981200"/>
            <a:ext cx="4572000" cy="830997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BỒ ĐỀ</a:t>
            </a:r>
            <a:endParaRPr lang="en-US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133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5" dur="2000"/>
                                        <p:tgtEl>
                                          <p:spTgt spid="13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33"/>
                </p:tgtEl>
              </p:cMediaNode>
            </p:audio>
          </p:childTnLst>
        </p:cTn>
      </p:par>
    </p:tnLst>
    <p:bldLst>
      <p:bldP spid="13330" grpId="0" animBg="1"/>
      <p:bldP spid="1333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lum bright="14000" contras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743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762000" y="1676400"/>
            <a:ext cx="41148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0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Bạn vịt lạch bạch đến gọi :</a:t>
            </a:r>
          </a:p>
          <a:p>
            <a:pPr algn="ctr"/>
            <a:r>
              <a:rPr lang="vi-VN" sz="20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-"Quả Thị áo xanh,quả Thị</a:t>
            </a:r>
          </a:p>
          <a:p>
            <a:pPr algn="ctr"/>
            <a:r>
              <a:rPr lang="vi-VN" sz="20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áo xanh Thị ơi dậy nhanh,</a:t>
            </a:r>
          </a:p>
          <a:p>
            <a:pPr algn="ctr"/>
            <a:r>
              <a:rPr lang="vi-VN" sz="20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đi chơi Thị nhé!."</a:t>
            </a:r>
          </a:p>
          <a:p>
            <a:pPr algn="ctr"/>
            <a:r>
              <a:rPr lang="vi-VN" sz="20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-Nhưng quả Thị áo xanh vẫn</a:t>
            </a:r>
          </a:p>
          <a:p>
            <a:pPr algn="ctr"/>
            <a:r>
              <a:rPr lang="vi-VN" sz="20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ngủ im lìm trên cành cây Thị.</a:t>
            </a:r>
          </a:p>
        </p:txBody>
      </p:sp>
      <p:pic>
        <p:nvPicPr>
          <p:cNvPr id="30726" name="Duck402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Duck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867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Duck4039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Duck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33333E-6 L 0.26667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861" fill="hold"/>
                                        <p:tgtEl>
                                          <p:spTgt spid="30726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61" fill="hold"/>
                                        <p:tgtEl>
                                          <p:spTgt spid="30727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6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2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lum bright="30000" contras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18288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WordArt 6"/>
          <p:cNvSpPr>
            <a:spLocks noChangeArrowheads="1" noChangeShapeType="1" noTextEdit="1"/>
          </p:cNvSpPr>
          <p:nvPr/>
        </p:nvSpPr>
        <p:spPr bwMode="auto">
          <a:xfrm>
            <a:off x="1143000" y="1981200"/>
            <a:ext cx="33528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Bạn Mèo đến cào cào vào</a:t>
            </a:r>
          </a:p>
          <a:p>
            <a:pPr algn="ctr"/>
            <a:r>
              <a:rPr lang="vi-VN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cây Thị và gọi:</a:t>
            </a:r>
          </a:p>
          <a:p>
            <a:pPr algn="ctr"/>
            <a:r>
              <a:rPr lang="vi-VN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-Quả Thị áo xanh ,quả Thị </a:t>
            </a:r>
          </a:p>
          <a:p>
            <a:pPr algn="ctr"/>
            <a:r>
              <a:rPr lang="vi-VN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áo xanh,Thị ơi dậy nhanh,</a:t>
            </a:r>
          </a:p>
          <a:p>
            <a:pPr algn="ctr"/>
            <a:r>
              <a:rPr lang="vi-VN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đi chơi Thị nhé.!</a:t>
            </a:r>
          </a:p>
          <a:p>
            <a:pPr algn="ctr"/>
            <a:r>
              <a:rPr lang="vi-VN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-Nhưng quả Thị áo xanh vẫn</a:t>
            </a:r>
          </a:p>
          <a:p>
            <a:pPr algn="ctr"/>
            <a:r>
              <a:rPr lang="vi-VN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ngủ im lìm trên cành cây Thị.</a:t>
            </a:r>
          </a:p>
        </p:txBody>
      </p:sp>
      <p:pic>
        <p:nvPicPr>
          <p:cNvPr id="31751" name="CAT405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AT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19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CAT405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AT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638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41667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985" fill="hold"/>
                                        <p:tgtEl>
                                          <p:spTgt spid="317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85" fill="hold"/>
                                        <p:tgtEl>
                                          <p:spTgt spid="317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51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75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lum bright="14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5029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43000"/>
            <a:ext cx="400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WordArt 6"/>
          <p:cNvSpPr>
            <a:spLocks noChangeArrowheads="1" noChangeShapeType="1" noTextEdit="1"/>
          </p:cNvSpPr>
          <p:nvPr/>
        </p:nvSpPr>
        <p:spPr bwMode="auto">
          <a:xfrm>
            <a:off x="304800" y="76200"/>
            <a:ext cx="37338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4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Một cụ bà đi ngang qua</a:t>
            </a:r>
          </a:p>
          <a:p>
            <a:pPr algn="ctr"/>
            <a:r>
              <a:rPr lang="vi-VN" sz="14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nhìn thấy quả thị đã mặc </a:t>
            </a:r>
          </a:p>
          <a:p>
            <a:pPr algn="ctr"/>
            <a:r>
              <a:rPr lang="vi-VN" sz="14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chiếc áo màu vàng, bà bèn</a:t>
            </a:r>
          </a:p>
          <a:p>
            <a:pPr algn="ctr"/>
            <a:r>
              <a:rPr lang="vi-VN" sz="14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giơ bị ra và nói:</a:t>
            </a:r>
          </a:p>
          <a:p>
            <a:pPr algn="ctr"/>
            <a:r>
              <a:rPr lang="vi-VN" sz="14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-"Thị ơi,Thị hỡi!Thị rụng</a:t>
            </a:r>
          </a:p>
          <a:p>
            <a:pPr algn="ctr"/>
            <a:r>
              <a:rPr lang="vi-VN" sz="14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bị Bà,Thị thơm Bà ngửi</a:t>
            </a:r>
          </a:p>
          <a:p>
            <a:pPr algn="ctr"/>
            <a:r>
              <a:rPr lang="vi-VN" sz="14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chứ Bà không ăn."Thế là</a:t>
            </a:r>
          </a:p>
          <a:p>
            <a:pPr algn="ctr"/>
            <a:r>
              <a:rPr lang="vi-VN" sz="14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quả Thị liền rơi vào bị Bà.</a:t>
            </a:r>
          </a:p>
        </p:txBody>
      </p:sp>
      <p:pic>
        <p:nvPicPr>
          <p:cNvPr id="32775" name="MS90408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900097497[2]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096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08645 0.572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286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906" fill="hold"/>
                                        <p:tgtEl>
                                          <p:spTgt spid="327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7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HH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WordArt 7"/>
          <p:cNvSpPr>
            <a:spLocks noChangeArrowheads="1" noChangeShapeType="1" noTextEdit="1"/>
          </p:cNvSpPr>
          <p:nvPr/>
        </p:nvSpPr>
        <p:spPr bwMode="auto">
          <a:xfrm>
            <a:off x="1295400" y="1371600"/>
            <a:ext cx="6477000" cy="44958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0"/>
                <a:gd name="adj2" fmla="val 50000"/>
              </a:avLst>
            </a:prstTxWarp>
          </a:bodyPr>
          <a:lstStyle/>
          <a:p>
            <a:pPr algn="ctr"/>
            <a:r>
              <a:rPr lang="vi-VN" sz="2400" kern="10">
                <a:ln w="12700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Câu chuyện đến đây là hết rồi.</a:t>
            </a:r>
          </a:p>
        </p:txBody>
      </p:sp>
      <p:sp>
        <p:nvSpPr>
          <p:cNvPr id="14340" name="WordArt 8"/>
          <p:cNvSpPr>
            <a:spLocks noChangeArrowheads="1" noChangeShapeType="1" noTextEdit="1"/>
          </p:cNvSpPr>
          <p:nvPr/>
        </p:nvSpPr>
        <p:spPr bwMode="auto">
          <a:xfrm>
            <a:off x="2209800" y="3962400"/>
            <a:ext cx="4014788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chào tạm biệt.</a:t>
            </a:r>
          </a:p>
        </p:txBody>
      </p:sp>
      <p:pic>
        <p:nvPicPr>
          <p:cNvPr id="9229" name="Super Junior - Bonaman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202" fill="hold"/>
                                        <p:tgtEl>
                                          <p:spTgt spid="92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20070919120155_1041_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WordArt 5"/>
          <p:cNvSpPr>
            <a:spLocks noChangeArrowheads="1" noChangeShapeType="1" noTextEdit="1"/>
          </p:cNvSpPr>
          <p:nvPr/>
        </p:nvSpPr>
        <p:spPr bwMode="auto">
          <a:xfrm>
            <a:off x="609600" y="0"/>
            <a:ext cx="65532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 -</a:t>
            </a:r>
            <a:r>
              <a:rPr lang="vi-VN" sz="3600" kern="10" dirty="0">
                <a:ln w="1270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Mục đích yêu cầu </a:t>
            </a:r>
            <a:r>
              <a:rPr lang="vi-VN" sz="3600" kern="10" dirty="0">
                <a:ln w="12700">
                  <a:solidFill>
                    <a:srgbClr val="00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:</a:t>
            </a: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304800" y="1066800"/>
            <a:ext cx="88392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chuyện,một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altLang="vi-VN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cảm,hiểu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chuyện,biết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đàm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endParaRPr lang="en-US" altLang="vi-VN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chuyện,hứng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trẻ:Cây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mát,cho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eaLnBrk="1" hangingPunct="1"/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cây,nhặt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hơn,các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en-US" altLang="vi-VN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77" name="WordArt 8"/>
          <p:cNvSpPr>
            <a:spLocks noChangeArrowheads="1" noChangeShapeType="1" noTextEdit="1"/>
          </p:cNvSpPr>
          <p:nvPr/>
        </p:nvSpPr>
        <p:spPr bwMode="auto">
          <a:xfrm>
            <a:off x="838200" y="3962400"/>
            <a:ext cx="32766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-Chuẩn bị :</a:t>
            </a:r>
          </a:p>
        </p:txBody>
      </p:sp>
      <p:sp>
        <p:nvSpPr>
          <p:cNvPr id="3078" name="Text Box 9"/>
          <p:cNvSpPr txBox="1">
            <a:spLocks noChangeArrowheads="1"/>
          </p:cNvSpPr>
          <p:nvPr/>
        </p:nvSpPr>
        <p:spPr bwMode="auto">
          <a:xfrm>
            <a:off x="746125" y="53705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vi-VN" altLang="vi-VN">
              <a:solidFill>
                <a:srgbClr val="000000"/>
              </a:solidFill>
            </a:endParaRPr>
          </a:p>
        </p:txBody>
      </p:sp>
      <p:sp>
        <p:nvSpPr>
          <p:cNvPr id="3079" name="Text Box 10"/>
          <p:cNvSpPr txBox="1">
            <a:spLocks noChangeArrowheads="1"/>
          </p:cNvSpPr>
          <p:nvPr/>
        </p:nvSpPr>
        <p:spPr bwMode="auto">
          <a:xfrm>
            <a:off x="288925" y="4992688"/>
            <a:ext cx="769794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tính,que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chỉ,chiếu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tuỳ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/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vi-VN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0505" name="Group 25"/>
          <p:cNvGraphicFramePr>
            <a:graphicFrameLocks noGrp="1"/>
          </p:cNvGraphicFramePr>
          <p:nvPr/>
        </p:nvGraphicFramePr>
        <p:xfrm>
          <a:off x="7010400" y="3810000"/>
          <a:ext cx="762000" cy="5334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3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cs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3"/>
          <p:cNvPicPr>
            <a:picLocks noChangeAspect="1" noChangeArrowheads="1"/>
          </p:cNvPicPr>
          <p:nvPr/>
        </p:nvPicPr>
        <p:blipFill>
          <a:blip r:embed="rId3">
            <a:lum bright="18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43000"/>
            <a:ext cx="762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0" name="WordArt 18"/>
          <p:cNvSpPr>
            <a:spLocks noChangeArrowheads="1" noChangeShapeType="1" noTextEdit="1"/>
          </p:cNvSpPr>
          <p:nvPr/>
        </p:nvSpPr>
        <p:spPr bwMode="auto">
          <a:xfrm>
            <a:off x="228600" y="2286000"/>
            <a:ext cx="6934200" cy="2286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Câu chuyện :Quả Thị.</a:t>
            </a:r>
          </a:p>
        </p:txBody>
      </p:sp>
      <p:pic>
        <p:nvPicPr>
          <p:cNvPr id="13333" name="MS900441696[2]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562600"/>
            <a:ext cx="990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133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33"/>
                </p:tgtEl>
              </p:cMediaNode>
            </p:audio>
          </p:childTnLst>
        </p:cTn>
      </p:par>
    </p:tnLst>
    <p:bldLst>
      <p:bldP spid="133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3">
            <a:lum bright="32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WordArt 8"/>
          <p:cNvSpPr>
            <a:spLocks noChangeArrowheads="1" noChangeShapeType="1" noTextEdit="1"/>
          </p:cNvSpPr>
          <p:nvPr/>
        </p:nvSpPr>
        <p:spPr bwMode="auto">
          <a:xfrm>
            <a:off x="304800" y="1219200"/>
            <a:ext cx="32766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Có một quả Thị áo </a:t>
            </a:r>
          </a:p>
          <a:p>
            <a:pPr algn="ctr"/>
            <a:r>
              <a:rPr lang="vi-VN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xanh đang ngủ im</a:t>
            </a:r>
          </a:p>
          <a:p>
            <a:pPr algn="ctr"/>
            <a:r>
              <a:rPr lang="vi-VN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lìm trên cành cây Thị.</a:t>
            </a:r>
          </a:p>
        </p:txBody>
      </p:sp>
      <p:pic>
        <p:nvPicPr>
          <p:cNvPr id="3081" name="MS90380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900388596[2]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15000"/>
            <a:ext cx="106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1" fill="hold"/>
                                        <p:tgtEl>
                                          <p:spTgt spid="30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8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3">
            <a:lum bright="14000" contrast="5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743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447800"/>
            <a:ext cx="762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WordArt 10"/>
          <p:cNvSpPr>
            <a:spLocks noChangeArrowheads="1" noChangeShapeType="1" noTextEdit="1"/>
          </p:cNvSpPr>
          <p:nvPr/>
        </p:nvSpPr>
        <p:spPr bwMode="auto">
          <a:xfrm>
            <a:off x="533400" y="1524000"/>
            <a:ext cx="41148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0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Bạn vịt lạch bạch đến gọi :</a:t>
            </a:r>
          </a:p>
          <a:p>
            <a:pPr algn="ctr"/>
            <a:r>
              <a:rPr lang="vi-VN" sz="20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-"Quả Thị áo xanh,quả Thị</a:t>
            </a:r>
          </a:p>
          <a:p>
            <a:pPr algn="ctr"/>
            <a:r>
              <a:rPr lang="vi-VN" sz="20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áo xanh Thị ơi dậy nhanh,</a:t>
            </a:r>
          </a:p>
          <a:p>
            <a:pPr algn="ctr"/>
            <a:r>
              <a:rPr lang="vi-VN" sz="20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đi chơi Thị nhé!."</a:t>
            </a:r>
          </a:p>
          <a:p>
            <a:pPr algn="ctr"/>
            <a:r>
              <a:rPr lang="vi-VN" sz="20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-Nhưng quả Thị áo xanh vẫn</a:t>
            </a:r>
          </a:p>
          <a:p>
            <a:pPr algn="ctr"/>
            <a:r>
              <a:rPr lang="vi-VN" sz="20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ngủ im lìm trên cành cây Thị.</a:t>
            </a:r>
          </a:p>
        </p:txBody>
      </p:sp>
      <p:pic>
        <p:nvPicPr>
          <p:cNvPr id="4108" name="Duck385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Duck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324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Duck388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Duck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791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33333E-6 L 0.26667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861" fill="hold"/>
                                        <p:tgtEl>
                                          <p:spTgt spid="4108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861" fill="hold"/>
                                        <p:tgtEl>
                                          <p:spTgt spid="4109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3">
            <a:lum bright="30000" contrast="5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67200"/>
            <a:ext cx="1371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WordArt 11"/>
          <p:cNvSpPr>
            <a:spLocks noChangeArrowheads="1" noChangeShapeType="1" noTextEdit="1"/>
          </p:cNvSpPr>
          <p:nvPr/>
        </p:nvSpPr>
        <p:spPr bwMode="auto">
          <a:xfrm>
            <a:off x="609600" y="1828800"/>
            <a:ext cx="33528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Bạn Mèo đến cào cào vào</a:t>
            </a:r>
          </a:p>
          <a:p>
            <a:pPr algn="ctr"/>
            <a:r>
              <a:rPr lang="vi-VN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cây Thị và gọi:</a:t>
            </a:r>
          </a:p>
          <a:p>
            <a:pPr algn="ctr"/>
            <a:r>
              <a:rPr lang="vi-VN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-Quả Thị áo xanh ,quả Thị </a:t>
            </a:r>
          </a:p>
          <a:p>
            <a:pPr algn="ctr"/>
            <a:r>
              <a:rPr lang="vi-VN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áo xanh,Thị ơi dậy nhanh,</a:t>
            </a:r>
          </a:p>
          <a:p>
            <a:pPr algn="ctr"/>
            <a:r>
              <a:rPr lang="vi-VN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đi chơi Thị nhé.!</a:t>
            </a:r>
          </a:p>
          <a:p>
            <a:pPr algn="ctr"/>
            <a:r>
              <a:rPr lang="vi-VN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-Nhưng quả Thị áo xanh vẫn</a:t>
            </a:r>
          </a:p>
          <a:p>
            <a:pPr algn="ctr"/>
            <a:r>
              <a:rPr lang="vi-VN" sz="2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/>
                <a:cs typeface="Times New Roman"/>
              </a:rPr>
              <a:t> ngủ im lìm trên cành cây Thị.</a:t>
            </a:r>
          </a:p>
        </p:txBody>
      </p:sp>
      <p:pic>
        <p:nvPicPr>
          <p:cNvPr id="8204" name="CAT391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AT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0198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CAT391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AT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562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3.86963E-6 L 0.475 3.8696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33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985" fill="hold"/>
                                        <p:tgtEl>
                                          <p:spTgt spid="82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985" fill="hold"/>
                                        <p:tgtEl>
                                          <p:spTgt spid="82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4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lum bright="14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5029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143000"/>
            <a:ext cx="4000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WordArt 7"/>
          <p:cNvSpPr>
            <a:spLocks noChangeArrowheads="1" noChangeShapeType="1" noTextEdit="1"/>
          </p:cNvSpPr>
          <p:nvPr/>
        </p:nvSpPr>
        <p:spPr bwMode="auto">
          <a:xfrm>
            <a:off x="304800" y="0"/>
            <a:ext cx="3733800" cy="213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4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Một cụ bà đi ngang qua</a:t>
            </a:r>
          </a:p>
          <a:p>
            <a:pPr algn="ctr"/>
            <a:r>
              <a:rPr lang="vi-VN" sz="14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nhìn thấy quả thị đã mặc </a:t>
            </a:r>
          </a:p>
          <a:p>
            <a:pPr algn="ctr"/>
            <a:r>
              <a:rPr lang="vi-VN" sz="14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chiếc áo màu vàng, bà bèn</a:t>
            </a:r>
          </a:p>
          <a:p>
            <a:pPr algn="ctr"/>
            <a:r>
              <a:rPr lang="vi-VN" sz="14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giơ bị ra và nói:</a:t>
            </a:r>
          </a:p>
          <a:p>
            <a:pPr algn="ctr"/>
            <a:r>
              <a:rPr lang="vi-VN" sz="14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-"Thị ơi,Thị hỡi!Thị rụng</a:t>
            </a:r>
          </a:p>
          <a:p>
            <a:pPr algn="ctr"/>
            <a:r>
              <a:rPr lang="vi-VN" sz="14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bị Bà,Thị thơm Bà ngửi</a:t>
            </a:r>
          </a:p>
          <a:p>
            <a:pPr algn="ctr"/>
            <a:r>
              <a:rPr lang="vi-VN" sz="14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chứ Bà không ăn."Thế là</a:t>
            </a:r>
          </a:p>
          <a:p>
            <a:pPr algn="ctr"/>
            <a:r>
              <a:rPr lang="vi-VN" sz="14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quả Thị liền rơi vào bị Bà.</a:t>
            </a:r>
          </a:p>
        </p:txBody>
      </p:sp>
      <p:pic>
        <p:nvPicPr>
          <p:cNvPr id="12296" name="MS90394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900097497[2].wav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6096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08645 0.5722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286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906" fill="hold"/>
                                        <p:tgtEl>
                                          <p:spTgt spid="122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6"/>
          <p:cNvSpPr>
            <a:spLocks noChangeArrowheads="1" noChangeShapeType="1" noTextEdit="1"/>
          </p:cNvSpPr>
          <p:nvPr/>
        </p:nvSpPr>
        <p:spPr bwMode="auto">
          <a:xfrm>
            <a:off x="1100138" y="2667000"/>
            <a:ext cx="7050087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Các con vừa nghe câu chuyện gì?</a:t>
            </a:r>
          </a:p>
        </p:txBody>
      </p:sp>
      <p:pic>
        <p:nvPicPr>
          <p:cNvPr id="19466" name="Rua mat nhu meo - Xuan Mai [NCT 3863412563287250000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248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5" descr="Picturehoacu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6172200"/>
            <a:ext cx="987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6" descr="Picturehoacu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486400"/>
            <a:ext cx="987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7" descr="Picturehoacu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5486400"/>
            <a:ext cx="987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8" descr="Picturehoacu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351463"/>
            <a:ext cx="9874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9" descr="Picturehoacu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867400"/>
            <a:ext cx="9874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26" descr="Picturehoacu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6089650"/>
            <a:ext cx="9874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27" descr="Picturehoacu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321300"/>
            <a:ext cx="9874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28" descr="Picturehoacu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5867400"/>
            <a:ext cx="987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29" descr="Picturehoacu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15000"/>
            <a:ext cx="9874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34" descr="Picturehoacu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0"/>
            <a:ext cx="987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35" descr="Picturehoacu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791200"/>
            <a:ext cx="987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36" descr="Picturehoacu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867400"/>
            <a:ext cx="987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Picture 37" descr="Picturehoacu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867400"/>
            <a:ext cx="987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38" descr="Picturehoacu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096000"/>
            <a:ext cx="9874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39" descr="Picturehoacu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943600"/>
            <a:ext cx="9874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5" name="Picture 40" descr="Picturehoacu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400"/>
            <a:ext cx="9874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6" name="Picture 41" descr="Picturehoacu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715000"/>
            <a:ext cx="9874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7" name="Picture 42" descr="Picturehoacu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321300"/>
            <a:ext cx="9874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Picture 43" descr="Picturehoacu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5837238"/>
            <a:ext cx="9874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9" name="Picture 44" descr="Picturehoacu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5867400"/>
            <a:ext cx="9874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0" name="Picture 45" descr="Picturehoacu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15000"/>
            <a:ext cx="9874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1" name="Picture 46" descr="Picturehoacu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867400"/>
            <a:ext cx="9874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2" name="Picture 47" descr="Picturehoacu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5791200"/>
            <a:ext cx="9874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3" name="Picture 48" descr="Picturehoacu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943600"/>
            <a:ext cx="9874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4" name="Picture 49" descr="Picturehoacu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089650"/>
            <a:ext cx="987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5" name="Picture 50" descr="Picturehoacu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089650"/>
            <a:ext cx="9874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6" name="Picture 51" descr="Picturehoacu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6089650"/>
            <a:ext cx="9874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7" name="Picture 52" descr="Picturehoacu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089650"/>
            <a:ext cx="9874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8" name="Picture 53" descr="Picturehoacu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791200"/>
            <a:ext cx="9874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9" name="Picture 54" descr="Picturehoacu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791200"/>
            <a:ext cx="9874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50" name="Picture 55" descr="Picturehoacu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321300"/>
            <a:ext cx="987425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268" fill="hold"/>
                                        <p:tgtEl>
                                          <p:spTgt spid="194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lum bright="32000" contrast="5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304800" y="1219200"/>
            <a:ext cx="32766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Có một quả Thị áo </a:t>
            </a:r>
          </a:p>
          <a:p>
            <a:pPr algn="ctr"/>
            <a:r>
              <a:rPr lang="vi-VN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xanh đang ngủ im</a:t>
            </a:r>
          </a:p>
          <a:p>
            <a:pPr algn="ctr"/>
            <a:r>
              <a:rPr lang="vi-VN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lìm trên cành cây Thị.</a:t>
            </a:r>
          </a:p>
        </p:txBody>
      </p:sp>
      <p:pic>
        <p:nvPicPr>
          <p:cNvPr id="29700" name="MS904008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900388596[2].wav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715000"/>
            <a:ext cx="1066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51" fill="hold"/>
                                        <p:tgtEl>
                                          <p:spTgt spid="297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0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212567&quot;&gt;&lt;object type=&quot;3&quot; unique_id=&quot;212569&quot;&gt;&lt;property id=&quot;20148&quot; value=&quot;5&quot;/&gt;&lt;property id=&quot;20300&quot; value=&quot;Slide 4&quot;/&gt;&lt;property id=&quot;20307&quot; value=&quot;257&quot;/&gt;&lt;/object&gt;&lt;object type=&quot;3&quot; unique_id=&quot;212570&quot;&gt;&lt;property id=&quot;20148&quot; value=&quot;5&quot;/&gt;&lt;property id=&quot;20300&quot; value=&quot;Slide 5&quot;/&gt;&lt;property id=&quot;20307&quot; value=&quot;258&quot;/&gt;&lt;/object&gt;&lt;object type=&quot;3&quot; unique_id=&quot;212571&quot;&gt;&lt;property id=&quot;20148&quot; value=&quot;5&quot;/&gt;&lt;property id=&quot;20300&quot; value=&quot;Slide 6&quot;/&gt;&lt;property id=&quot;20307&quot; value=&quot;261&quot;/&gt;&lt;/object&gt;&lt;object type=&quot;3&quot; unique_id=&quot;212572&quot;&gt;&lt;property id=&quot;20148&quot; value=&quot;5&quot;/&gt;&lt;property id=&quot;20300&quot; value=&quot;Slide 7&quot;/&gt;&lt;property id=&quot;20307&quot; value=&quot;264&quot;/&gt;&lt;/object&gt;&lt;object type=&quot;3&quot; unique_id=&quot;212573&quot;&gt;&lt;property id=&quot;20148&quot; value=&quot;5&quot;/&gt;&lt;property id=&quot;20300&quot; value=&quot;Slide 8&quot;/&gt;&lt;property id=&quot;20307&quot; value=&quot;266&quot;/&gt;&lt;/object&gt;&lt;object type=&quot;3&quot; unique_id=&quot;212574&quot;&gt;&lt;property id=&quot;20148&quot; value=&quot;5&quot;/&gt;&lt;property id=&quot;20300&quot; value=&quot;Slide 9&quot;/&gt;&lt;property id=&quot;20307&quot; value=&quot;272&quot;/&gt;&lt;/object&gt;&lt;object type=&quot;3&quot; unique_id=&quot;212575&quot;&gt;&lt;property id=&quot;20148&quot; value=&quot;5&quot;/&gt;&lt;property id=&quot;20300&quot; value=&quot;Slide 10&quot;/&gt;&lt;property id=&quot;20307&quot; value=&quot;273&quot;/&gt;&lt;/object&gt;&lt;object type=&quot;3&quot; unique_id=&quot;212576&quot;&gt;&lt;property id=&quot;20148&quot; value=&quot;5&quot;/&gt;&lt;property id=&quot;20300&quot; value=&quot;Slide 11&quot;/&gt;&lt;property id=&quot;20307&quot; value=&quot;274&quot;/&gt;&lt;/object&gt;&lt;object type=&quot;3&quot; unique_id=&quot;212577&quot;&gt;&lt;property id=&quot;20148&quot; value=&quot;5&quot;/&gt;&lt;property id=&quot;20300&quot; value=&quot;Slide 12&quot;/&gt;&lt;property id=&quot;20307&quot; value=&quot;275&quot;/&gt;&lt;/object&gt;&lt;object type=&quot;3&quot; unique_id=&quot;212578&quot;&gt;&lt;property id=&quot;20148&quot; value=&quot;5&quot;/&gt;&lt;property id=&quot;20300&quot; value=&quot;Slide 13&quot;/&gt;&lt;property id=&quot;20307&quot; value=&quot;262&quot;/&gt;&lt;/object&gt;&lt;object type=&quot;3&quot; unique_id=&quot;212634&quot;&gt;&lt;property id=&quot;20148&quot; value=&quot;5&quot;/&gt;&lt;property id=&quot;20300&quot; value=&quot;Slide 1&quot;/&gt;&lt;property id=&quot;20307&quot; value=&quot;284&quot;/&gt;&lt;/object&gt;&lt;object type=&quot;3&quot; unique_id=&quot;212635&quot;&gt;&lt;property id=&quot;20148&quot; value=&quot;5&quot;/&gt;&lt;property id=&quot;20300&quot; value=&quot;Slide 2&quot;/&gt;&lt;property id=&quot;20307&quot; value=&quot;283&quot;/&gt;&lt;/object&gt;&lt;object type=&quot;3&quot; unique_id=&quot;212636&quot;&gt;&lt;property id=&quot;20148&quot; value=&quot;5&quot;/&gt;&lt;property id=&quot;20300&quot; value=&quot;Slide 3&quot;/&gt;&lt;property id=&quot;20307&quot; value=&quot;285&quot;/&gt;&lt;/object&gt;&lt;/object&gt;&lt;object type=&quot;8&quot; unique_id=&quot;212599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1367</TotalTime>
  <Words>535</Words>
  <Application>Microsoft Office PowerPoint</Application>
  <PresentationFormat>On-screen Show (4:3)</PresentationFormat>
  <Paragraphs>70</Paragraphs>
  <Slides>13</Slides>
  <Notes>0</Notes>
  <HiddenSlides>0</HiddenSlides>
  <MMClips>16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BIDV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123ome</dc:creator>
  <cp:lastModifiedBy>Hieu Ngoan</cp:lastModifiedBy>
  <cp:revision>40</cp:revision>
  <dcterms:created xsi:type="dcterms:W3CDTF">2010-07-05T10:14:19Z</dcterms:created>
  <dcterms:modified xsi:type="dcterms:W3CDTF">2020-06-15T13:38:24Z</dcterms:modified>
</cp:coreProperties>
</file>