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701" r:id="rId2"/>
    <p:sldMasterId id="2147483731" r:id="rId3"/>
    <p:sldMasterId id="2147483736" r:id="rId4"/>
    <p:sldMasterId id="2147483749" r:id="rId5"/>
    <p:sldMasterId id="2147483761" r:id="rId6"/>
  </p:sldMasterIdLst>
  <p:notesMasterIdLst>
    <p:notesMasterId r:id="rId29"/>
  </p:notesMasterIdLst>
  <p:sldIdLst>
    <p:sldId id="256" r:id="rId7"/>
    <p:sldId id="298" r:id="rId8"/>
    <p:sldId id="3247" r:id="rId9"/>
    <p:sldId id="303" r:id="rId10"/>
    <p:sldId id="272" r:id="rId11"/>
    <p:sldId id="270" r:id="rId12"/>
    <p:sldId id="279" r:id="rId13"/>
    <p:sldId id="3173" r:id="rId14"/>
    <p:sldId id="3253" r:id="rId15"/>
    <p:sldId id="2007577144" r:id="rId16"/>
    <p:sldId id="2007577145" r:id="rId17"/>
    <p:sldId id="2007577146" r:id="rId18"/>
    <p:sldId id="2007577139" r:id="rId19"/>
    <p:sldId id="315" r:id="rId20"/>
    <p:sldId id="301" r:id="rId21"/>
    <p:sldId id="319" r:id="rId22"/>
    <p:sldId id="320" r:id="rId23"/>
    <p:sldId id="352" r:id="rId24"/>
    <p:sldId id="353" r:id="rId25"/>
    <p:sldId id="302" r:id="rId26"/>
    <p:sldId id="2007577140" r:id="rId27"/>
    <p:sldId id="325" r:id="rId28"/>
  </p:sldIdLst>
  <p:sldSz cx="12192000" cy="6858000"/>
  <p:notesSz cx="6858000" cy="9144000"/>
  <p:embeddedFontLst>
    <p:embeddedFont>
      <p:font typeface="#9Slide03 AmpleSoft Bold" panose="020B0604020202020204" charset="0"/>
      <p:regular r:id="rId30"/>
    </p:embeddedFont>
    <p:embeddedFont>
      <p:font typeface="Nunito Black" panose="020B0604020202020204" charset="0"/>
      <p:bold r:id="rId31"/>
      <p:boldItalic r:id="rId32"/>
    </p:embeddedFont>
    <p:embeddedFont>
      <p:font typeface="等线" panose="020B0604020202020204" charset="-122"/>
      <p:regular r:id="rId33"/>
      <p:bold r:id="rId34"/>
    </p:embeddedFont>
    <p:embeddedFont>
      <p:font typeface="Arial-SGK-TV" pitchFamily="2" charset="0"/>
      <p:regular r:id="rId35"/>
      <p:bold r:id="rId36"/>
      <p:italic r:id="rId37"/>
    </p:embeddedFont>
    <p:embeddedFont>
      <p:font typeface="Helvetica" panose="020B0604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SimSun" panose="02010600030101010101" pitchFamily="2" charset="-122"/>
      <p:regular r:id="rId46"/>
    </p:embeddedFont>
    <p:embeddedFont>
      <p:font typeface="Calibri Light" panose="020F0302020204030204" pitchFamily="34" charset="0"/>
      <p:regular r:id="rId47"/>
      <p:italic r:id="rId48"/>
    </p:embeddedFont>
    <p:embeddedFont>
      <p:font typeface="站酷快乐体2016修订版" panose="020B0604020202020204" charset="-122"/>
      <p:regular r:id="rId49"/>
    </p:embeddedFont>
    <p:embeddedFont>
      <p:font typeface="Microsoft YaHei" panose="020B0503020204020204" pitchFamily="34" charset="-122"/>
      <p:regular r:id="rId50"/>
      <p:bold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FFF0"/>
    <a:srgbClr val="F5FFFC"/>
    <a:srgbClr val="D5FFF1"/>
    <a:srgbClr val="0000FF"/>
    <a:srgbClr val="43A081"/>
    <a:srgbClr val="89FFD8"/>
    <a:srgbClr val="B6B0D6"/>
    <a:srgbClr val="FDDB87"/>
    <a:srgbClr val="FABABB"/>
    <a:srgbClr val="F78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33"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font" Target="fonts/font1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2023/4/10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228476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extLst>
      <p:ext uri="{BB962C8B-B14F-4D97-AF65-F5344CB8AC3E}">
        <p14:creationId xmlns:p14="http://schemas.microsoft.com/office/powerpoint/2010/main" val="331359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84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77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8755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847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7517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7054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7452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643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2023/4/10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2023/4/10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176646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417968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4/10/2023</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4901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390" indent="0" algn="ctr">
              <a:buNone/>
              <a:defRPr sz="2000"/>
            </a:lvl2pPr>
            <a:lvl3pPr marL="914204" indent="0" algn="ctr">
              <a:buNone/>
              <a:defRPr sz="1801"/>
            </a:lvl3pPr>
            <a:lvl4pPr marL="1371594" indent="0" algn="ctr">
              <a:buNone/>
              <a:defRPr sz="1601"/>
            </a:lvl4pPr>
            <a:lvl5pPr marL="1828982" indent="0" algn="ctr">
              <a:buNone/>
              <a:defRPr sz="1601"/>
            </a:lvl5pPr>
            <a:lvl6pPr marL="2285796"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73612222"/>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800251954"/>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4" indent="0">
              <a:buNone/>
              <a:defRPr sz="1601">
                <a:solidFill>
                  <a:schemeClr val="tx1">
                    <a:tint val="75000"/>
                  </a:schemeClr>
                </a:solidFill>
              </a:defRPr>
            </a:lvl4pPr>
            <a:lvl5pPr marL="1828982" indent="0">
              <a:buNone/>
              <a:defRPr sz="1601">
                <a:solidFill>
                  <a:schemeClr val="tx1">
                    <a:tint val="75000"/>
                  </a:schemeClr>
                </a:solidFill>
              </a:defRPr>
            </a:lvl5pPr>
            <a:lvl6pPr marL="2285796"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721298405"/>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85438013"/>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581861296"/>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085330595"/>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630037009"/>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7"/>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911325373"/>
      </p:ext>
    </p:extLst>
  </p:cSld>
  <p:clrMapOvr>
    <a:masterClrMapping/>
  </p:clrMapOvr>
  <p:transition spd="slow" advTm="2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7"/>
            </a:lvl1pPr>
            <a:lvl2pPr marL="457390" indent="0">
              <a:buNone/>
              <a:defRPr sz="2799"/>
            </a:lvl2pPr>
            <a:lvl3pPr marL="914204" indent="0">
              <a:buNone/>
              <a:defRPr sz="2400"/>
            </a:lvl3pPr>
            <a:lvl4pPr marL="1371594" indent="0">
              <a:buNone/>
              <a:defRPr sz="2000"/>
            </a:lvl4pPr>
            <a:lvl5pPr marL="1828982" indent="0">
              <a:buNone/>
              <a:defRPr sz="2000"/>
            </a:lvl5pPr>
            <a:lvl6pPr marL="2285796"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036317243"/>
      </p:ext>
    </p:extLst>
  </p:cSld>
  <p:clrMapOvr>
    <a:masterClrMapping/>
  </p:clrMapOvr>
  <p:transition spd="slow" advTm="2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565754554"/>
      </p:ext>
    </p:extLst>
  </p:cSld>
  <p:clrMapOvr>
    <a:masterClrMapping/>
  </p:clrMapOvr>
  <p:transition spd="slow" advTm="2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57241932"/>
      </p:ext>
    </p:extLst>
  </p:cSld>
  <p:clrMapOvr>
    <a:masterClrMapping/>
  </p:clrMapOvr>
  <p:transition spd="slow" advTm="2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578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465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01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06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58F2E7-4EF8-4BEA-B794-1446AE9FE0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91139D1-B61B-4565-BBDF-05C91C077FA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252D7DEE-BFF2-48A5-951F-2FA93B623D59}"/>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6A0FEC8C-A348-4495-B162-952920002B2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6211E6A2-A4A6-4C65-BC45-5137533F568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207357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34BD86C-3E4D-435B-8BF2-AC02DC128C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4C6C4D1-CADA-4278-898C-60DCDC5AB2A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35C1303-2396-4DEA-8AFC-30F0C69560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2268E4CB-9C8F-4A0F-B604-AC3EA5BFA5F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DA5B7231-26AD-44CB-8CBB-4962665F287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97981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3338D24-0A86-47BA-837D-99F394E6C42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BE45959-F7A4-4C60-BB52-410281378B0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258298A-2223-4184-8BD6-17253665B2FD}"/>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9FB1D4DB-2739-488D-BE3B-D70DB2C4E9D3}"/>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54F5F967-8733-4DB3-97FD-6562D0A4546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4136163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EAED07-890F-4F65-8574-61859A4AA1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26A9982-46C8-4611-90BD-11E297266A45}"/>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9FFC8D36-BEF1-4E86-A4F9-6C25463D68A4}"/>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E50E8795-1984-41BB-A3B1-CD1F6183790E}"/>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F4685F09-3182-4C31-966E-947FBB8C4E97}"/>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B4243F84-8A26-4DB5-99B8-2F56BA9399F5}"/>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00666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F369BC6-6368-4A15-80F0-C770B388D9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E69E9AA-D326-4AF8-9A2A-832D3F28A65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51DD4264-F5EA-4928-9398-8A9D965BB929}"/>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C2CBB824-75E2-470C-AD3C-EB9542B99E8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F83FF16-F5CD-44D6-B63D-F84DF0E9666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B9773C3-F333-4137-92DA-B6CC0865D01A}"/>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xmlns="" id="{6F3BF6B7-0FF8-482E-8956-6703B12D333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xmlns="" id="{7FF98487-57C8-4727-A0E7-E0BBE56B701E}"/>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933413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5508558E-2225-4B93-BD14-D1E31B0C59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p:blipFill>
        <p:spPr>
          <a:xfrm>
            <a:off x="-3" y="0"/>
            <a:ext cx="12192003" cy="6858000"/>
          </a:xfrm>
          <a:prstGeom prst="rect">
            <a:avLst/>
          </a:prstGeom>
        </p:spPr>
      </p:pic>
    </p:spTree>
    <p:extLst>
      <p:ext uri="{BB962C8B-B14F-4D97-AF65-F5344CB8AC3E}">
        <p14:creationId xmlns:p14="http://schemas.microsoft.com/office/powerpoint/2010/main" val="627480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3F492D9-4D8A-4E2F-8776-9ADB58C558B3}"/>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7CD08D3C-8BAF-45EB-85AF-F95F59EEDD3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80922CEA-8368-411A-99C5-3CC879CD26CA}"/>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91275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F2D4DA-C80A-426F-8694-BE782F5002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3F0538C-1EFE-4853-B89A-5B82028003F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F6AEBA2-B01D-4BD5-B1B9-22AC219C6FF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8C137B8-BF35-417A-9FE8-14F29C9ED072}"/>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9B942154-E814-447E-B9A8-BCB77426CA7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4AF62E03-5EF6-45CB-AFA1-9C0DC7B6BF3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334146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17AC1D-8531-4467-9E1D-B2C1AF83A9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17A9BB9-E6A3-4A42-86A2-E8FDE4A8979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3CD0E425-B50D-4465-9B60-ABEEF59F17E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6A949E9-D14C-475B-83BD-B6798B30B385}"/>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xmlns="" id="{C8BD4F7F-E63A-4D5A-AF29-4E144AB05CAD}"/>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xmlns="" id="{7ABC0311-3549-4383-81F5-EA914643FE48}"/>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57235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3479BD-F2EA-40AB-AAA9-EE6B0E0D3FA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F22176A-827A-4A5C-9BAF-7A27C255F4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D100F96-6E59-4671-9C85-9BB3816D7D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EC636DFC-2E9D-4CDE-8470-A912F67887CF}"/>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BD19D32C-A030-4E9A-A2B1-FD42F9E8C74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44379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A2318B3-22A6-4833-8CD5-E8729B53440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481E369-7FC4-4DF7-909B-C63FAE6B8E3B}"/>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66677A5-CF64-4E80-ADB8-55875634586B}"/>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9317DD5E-B9B8-4591-8D62-48587F107E0E}"/>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03BC1CF9-0CB2-4A16-A34E-7424C38C6E97}"/>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977294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2800FD-44FF-4E90-8819-F5D9149E718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57F758E-D058-4BA8-800C-AD4281D74F84}"/>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xmlns="" id="{69D60A3C-9DAE-471C-A57D-F848652F4950}"/>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xmlns="" id="{C5DD3440-50F7-43F8-9537-BEBB3EEFE6A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20153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782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552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30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080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391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0692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027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49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175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947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769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1448090856"/>
      </p:ext>
    </p:extLst>
  </p:cSld>
  <p:clrMapOvr>
    <a:overrideClrMapping bg1="lt1" tx1="dk1" bg2="lt2" tx2="dk2" accent1="accent1" accent2="accent2" accent3="accent3" accent4="accent4" accent5="accent5" accent6="accent6" hlink="hlink" folHlink="folHlink"/>
  </p:clrMapOvr>
  <p:transition spd="slow"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52808"/>
      </p:ext>
    </p:extLst>
  </p:cSld>
  <p:clrMapOvr>
    <a:masterClrMapping/>
  </p:clrMapOvr>
  <p:transition spd="slow"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pPr/>
              <a:t>2023/4/10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1729721382"/>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6358644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2023/4/10</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56" r:id="rId9"/>
    <p:sldLayoutId id="2147483657" r:id="rId10"/>
    <p:sldLayoutId id="2147483658" r:id="rId11"/>
    <p:sldLayoutId id="2147483668" r:id="rId12"/>
    <p:sldLayoutId id="2147483684" r:id="rId13"/>
    <p:sldLayoutId id="2147483667" r:id="rId14"/>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pPr defTabSz="828947"/>
            <a:fld id="{C764DE79-268F-4C1A-8933-263129D2AF90}" type="datetimeFigureOut">
              <a:rPr lang="en-US" smtClean="0">
                <a:solidFill>
                  <a:prstClr val="black">
                    <a:tint val="75000"/>
                  </a:prstClr>
                </a:solidFill>
              </a:rPr>
              <a:pPr defTabSz="828947"/>
              <a:t>4/10/2023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pPr defTabSz="82894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pPr defTabSz="828947"/>
            <a:fld id="{48F63A3B-78C7-47BE-AE5E-E10140E04643}" type="slidenum">
              <a:rPr lang="en-US" smtClean="0">
                <a:solidFill>
                  <a:prstClr val="black">
                    <a:tint val="75000"/>
                  </a:prstClr>
                </a:solidFill>
              </a:rPr>
              <a:pPr defTabSz="828947"/>
              <a:t>‹#›</a:t>
            </a:fld>
            <a:endParaRPr lang="en-US" dirty="0">
              <a:solidFill>
                <a:prstClr val="black">
                  <a:tint val="75000"/>
                </a:prstClr>
              </a:solidFill>
            </a:endParaRPr>
          </a:p>
        </p:txBody>
      </p:sp>
    </p:spTree>
    <p:extLst>
      <p:ext uri="{BB962C8B-B14F-4D97-AF65-F5344CB8AC3E}">
        <p14:creationId xmlns:p14="http://schemas.microsoft.com/office/powerpoint/2010/main" val="17479330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4" indent="-228694" algn="l" defTabSz="914204" rtl="0" eaLnBrk="1" latinLnBrk="0" hangingPunct="1">
        <a:lnSpc>
          <a:spcPct val="90000"/>
        </a:lnSpc>
        <a:spcBef>
          <a:spcPts val="997"/>
        </a:spcBef>
        <a:buFont typeface="Arial" panose="020B0604020202020204" pitchFamily="34" charset="0"/>
        <a:buChar char="•"/>
        <a:defRPr sz="2799" kern="1200">
          <a:solidFill>
            <a:schemeClr val="tx1"/>
          </a:solidFill>
          <a:latin typeface="+mn-lt"/>
          <a:ea typeface="+mn-ea"/>
          <a:cs typeface="+mn-cs"/>
        </a:defRPr>
      </a:lvl1pPr>
      <a:lvl2pPr marL="685508" indent="-228694"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4"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4" algn="l" defTabSz="914204" rtl="0" eaLnBrk="1" latinLnBrk="0" hangingPunct="1">
        <a:defRPr sz="1801" kern="1200">
          <a:solidFill>
            <a:schemeClr val="tx1"/>
          </a:solidFill>
          <a:latin typeface="+mn-lt"/>
          <a:ea typeface="+mn-ea"/>
          <a:cs typeface="+mn-cs"/>
        </a:defRPr>
      </a:lvl4pPr>
      <a:lvl5pPr marL="1828982" algn="l" defTabSz="914204" rtl="0" eaLnBrk="1" latinLnBrk="0" hangingPunct="1">
        <a:defRPr sz="1801" kern="1200">
          <a:solidFill>
            <a:schemeClr val="tx1"/>
          </a:solidFill>
          <a:latin typeface="+mn-lt"/>
          <a:ea typeface="+mn-ea"/>
          <a:cs typeface="+mn-cs"/>
        </a:defRPr>
      </a:lvl5pPr>
      <a:lvl6pPr marL="2285796"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图片 2">
            <a:extLst>
              <a:ext uri="{FF2B5EF4-FFF2-40B4-BE49-F238E27FC236}">
                <a16:creationId xmlns:a16="http://schemas.microsoft.com/office/drawing/2014/main" xmlns="" id="{C46311CB-4AF4-48F5-93C1-2E27C05EB679}"/>
              </a:ext>
            </a:extLst>
          </p:cNvPr>
          <p:cNvPicPr>
            <a:picLocks noChangeAspect="1"/>
          </p:cNvPicPr>
          <p:nvPr userDrawn="1"/>
        </p:nvPicPr>
        <p:blipFill rotWithShape="1">
          <a:blip r:embed="rId6"/>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xmlns=""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153666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8BB44B3-40D3-4B7E-9A4F-64B7C7B8C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8314620-DA17-410A-8B99-F30D269D4B4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25089C6-D0CB-47A9-AC2D-177DC5D9611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1DBFB-CFD2-48AA-8FE1-55CF1AE6D1D6}" type="datetimeFigureOut">
              <a:rPr lang="zh-CN" altLang="en-US" smtClean="0">
                <a:solidFill>
                  <a:srgbClr val="000000">
                    <a:tint val="75000"/>
                  </a:srgbClr>
                </a:solidFill>
              </a:rPr>
              <a:pPr defTabSz="914377"/>
              <a:t>2023/4/10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E389CE2B-5F1F-40A2-BBE5-B44A5171C5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1218703F-EE03-4E47-BB67-EDD90F0C5B8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818501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995980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pPr/>
              <a:t>2023/4/10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1837661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ransition spd="slow" advTm="3000">
    <p:random/>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6.e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notesSlide" Target="../notesSlides/notesSlide11.xml"/><Relationship Id="rId18" Type="http://schemas.openxmlformats.org/officeDocument/2006/relationships/image" Target="../media/image10.png"/><Relationship Id="rId3" Type="http://schemas.openxmlformats.org/officeDocument/2006/relationships/tags" Target="../tags/tag25.xml"/><Relationship Id="rId21" Type="http://schemas.openxmlformats.org/officeDocument/2006/relationships/image" Target="../media/image13.png"/><Relationship Id="rId7" Type="http://schemas.openxmlformats.org/officeDocument/2006/relationships/tags" Target="../tags/tag29.xml"/><Relationship Id="rId12" Type="http://schemas.openxmlformats.org/officeDocument/2006/relationships/slideLayout" Target="../slideLayouts/slideLayout30.xml"/><Relationship Id="rId17" Type="http://schemas.openxmlformats.org/officeDocument/2006/relationships/image" Target="../media/image9.png"/><Relationship Id="rId2" Type="http://schemas.openxmlformats.org/officeDocument/2006/relationships/tags" Target="../tags/tag24.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themeOverride" Target="../theme/themeOverride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image" Target="../media/image7.png"/><Relationship Id="rId23" Type="http://schemas.openxmlformats.org/officeDocument/2006/relationships/image" Target="../media/image15.png"/><Relationship Id="rId10" Type="http://schemas.openxmlformats.org/officeDocument/2006/relationships/tags" Target="../tags/tag32.xml"/><Relationship Id="rId19" Type="http://schemas.openxmlformats.org/officeDocument/2006/relationships/image" Target="../media/image11.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3.jpg"/><Relationship Id="rId22"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2.xml"/><Relationship Id="rId18" Type="http://schemas.openxmlformats.org/officeDocument/2006/relationships/image" Target="../media/image10.png"/><Relationship Id="rId3" Type="http://schemas.openxmlformats.org/officeDocument/2006/relationships/tags" Target="../tags/tag5.xml"/><Relationship Id="rId21" Type="http://schemas.openxmlformats.org/officeDocument/2006/relationships/image" Target="../media/image13.png"/><Relationship Id="rId7" Type="http://schemas.openxmlformats.org/officeDocument/2006/relationships/tags" Target="../tags/tag9.xml"/><Relationship Id="rId12" Type="http://schemas.openxmlformats.org/officeDocument/2006/relationships/slideLayout" Target="../slideLayouts/slideLayout30.xml"/><Relationship Id="rId17" Type="http://schemas.openxmlformats.org/officeDocument/2006/relationships/image" Target="../media/image9.png"/><Relationship Id="rId2" Type="http://schemas.openxmlformats.org/officeDocument/2006/relationships/tags" Target="../tags/tag4.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themeOverride" Target="../theme/themeOverride1.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7.png"/><Relationship Id="rId23" Type="http://schemas.openxmlformats.org/officeDocument/2006/relationships/image" Target="../media/image15.png"/><Relationship Id="rId10" Type="http://schemas.openxmlformats.org/officeDocument/2006/relationships/tags" Target="../tags/tag12.xml"/><Relationship Id="rId19" Type="http://schemas.openxmlformats.org/officeDocument/2006/relationships/image" Target="../media/image11.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3.jpg"/><Relationship Id="rId22"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notesSlide" Target="../notesSlides/notesSlide12.xml"/><Relationship Id="rId18" Type="http://schemas.openxmlformats.org/officeDocument/2006/relationships/image" Target="../media/image10.png"/><Relationship Id="rId3" Type="http://schemas.openxmlformats.org/officeDocument/2006/relationships/tags" Target="../tags/tag35.xml"/><Relationship Id="rId21" Type="http://schemas.openxmlformats.org/officeDocument/2006/relationships/image" Target="../media/image13.png"/><Relationship Id="rId7" Type="http://schemas.openxmlformats.org/officeDocument/2006/relationships/tags" Target="../tags/tag39.xml"/><Relationship Id="rId12" Type="http://schemas.openxmlformats.org/officeDocument/2006/relationships/slideLayout" Target="../slideLayouts/slideLayout30.xml"/><Relationship Id="rId17" Type="http://schemas.openxmlformats.org/officeDocument/2006/relationships/image" Target="../media/image9.png"/><Relationship Id="rId2" Type="http://schemas.openxmlformats.org/officeDocument/2006/relationships/tags" Target="../tags/tag34.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themeOverride" Target="../theme/themeOverride4.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image" Target="../media/image7.png"/><Relationship Id="rId23" Type="http://schemas.openxmlformats.org/officeDocument/2006/relationships/image" Target="../media/image15.png"/><Relationship Id="rId10" Type="http://schemas.openxmlformats.org/officeDocument/2006/relationships/tags" Target="../tags/tag42.xml"/><Relationship Id="rId19" Type="http://schemas.openxmlformats.org/officeDocument/2006/relationships/image" Target="../media/image11.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3.jpg"/><Relationship Id="rId22"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notesSlide" Target="../notesSlides/notesSlide4.xml"/><Relationship Id="rId18" Type="http://schemas.openxmlformats.org/officeDocument/2006/relationships/image" Target="../media/image10.png"/><Relationship Id="rId3" Type="http://schemas.openxmlformats.org/officeDocument/2006/relationships/tags" Target="../tags/tag15.xml"/><Relationship Id="rId21" Type="http://schemas.openxmlformats.org/officeDocument/2006/relationships/image" Target="../media/image13.png"/><Relationship Id="rId7" Type="http://schemas.openxmlformats.org/officeDocument/2006/relationships/tags" Target="../tags/tag19.xml"/><Relationship Id="rId12" Type="http://schemas.openxmlformats.org/officeDocument/2006/relationships/slideLayout" Target="../slideLayouts/slideLayout30.xml"/><Relationship Id="rId17" Type="http://schemas.openxmlformats.org/officeDocument/2006/relationships/image" Target="../media/image9.png"/><Relationship Id="rId2" Type="http://schemas.openxmlformats.org/officeDocument/2006/relationships/tags" Target="../tags/tag14.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themeOverride" Target="../theme/themeOverride2.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7.png"/><Relationship Id="rId23" Type="http://schemas.openxmlformats.org/officeDocument/2006/relationships/image" Target="../media/image15.png"/><Relationship Id="rId10" Type="http://schemas.openxmlformats.org/officeDocument/2006/relationships/tags" Target="../tags/tag22.xml"/><Relationship Id="rId19" Type="http://schemas.openxmlformats.org/officeDocument/2006/relationships/image" Target="../media/image11.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3.jp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4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48.xml"/><Relationship Id="rId5" Type="http://schemas.microsoft.com/office/2007/relationships/hdphoto" Target="../media/hdphoto1.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05" y="-101302"/>
            <a:ext cx="12192000" cy="6858000"/>
          </a:xfrm>
          <a:prstGeom prst="rect">
            <a:avLst/>
          </a:prstGeom>
        </p:spPr>
      </p:pic>
      <p:sp>
        <p:nvSpPr>
          <p:cNvPr id="80" name="椭圆 31"/>
          <p:cNvSpPr/>
          <p:nvPr/>
        </p:nvSpPr>
        <p:spPr>
          <a:xfrm flipH="1">
            <a:off x="1550019" y="2461997"/>
            <a:ext cx="9308195" cy="24444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dirty="0">
              <a:solidFill>
                <a:schemeClr val="tx1"/>
              </a:solidFill>
              <a:latin typeface="Times New Roman" panose="02020603050405020304" pitchFamily="18" charset="0"/>
              <a:ea typeface="站酷快乐体2016修订版" panose="02010600030101010101" charset="-122"/>
              <a:cs typeface="Times New Roman" panose="02020603050405020304" pitchFamily="18" charset="0"/>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3" name="Rectangle 2"/>
          <p:cNvSpPr/>
          <p:nvPr/>
        </p:nvSpPr>
        <p:spPr>
          <a:xfrm>
            <a:off x="1648855" y="3212586"/>
            <a:ext cx="859690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Bài</a:t>
            </a:r>
            <a:r>
              <a:rPr lang="en-US" sz="3600" b="1" dirty="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21: SỰ TÍCH ÔNG ĐÙNG, BÀ ĐÙNG</a:t>
            </a:r>
            <a:endParaRPr lang="en-US" sz="3600" b="1" cap="none" spc="0" dirty="0">
              <a:ln w="22225">
                <a:solidFill>
                  <a:schemeClr val="accent2"/>
                </a:solidFill>
                <a:prstDash val="solid"/>
              </a:ln>
              <a:solidFill>
                <a:srgbClr val="FFFF00"/>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78444F97-2EA9-4E49-9527-8DBB3CF8011B}"/>
              </a:ext>
            </a:extLst>
          </p:cNvPr>
          <p:cNvSpPr txBox="1"/>
          <p:nvPr/>
        </p:nvSpPr>
        <p:spPr>
          <a:xfrm>
            <a:off x="633134" y="1189662"/>
            <a:ext cx="10450959" cy="1446550"/>
          </a:xfrm>
          <a:prstGeom prst="rect">
            <a:avLst/>
          </a:prstGeom>
          <a:noFill/>
          <a:ln>
            <a:noFill/>
          </a:ln>
        </p:spPr>
        <p:txBody>
          <a:bodyPr wrap="square" rtlCol="0">
            <a:spAutoFit/>
          </a:bodyPr>
          <a:lstStyle/>
          <a:p>
            <a:pPr algn="ctr"/>
            <a:r>
              <a:rPr lang="en-US" sz="4400" b="1" dirty="0">
                <a:solidFill>
                  <a:srgbClr val="00B050"/>
                </a:solidFill>
                <a:latin typeface="Times New Roman" panose="02020603050405020304" pitchFamily="18" charset="0"/>
                <a:cs typeface="Times New Roman" panose="02020603050405020304" pitchFamily="18" charset="0"/>
              </a:rPr>
              <a:t>TIẾNG VIỆT 3</a:t>
            </a:r>
          </a:p>
          <a:p>
            <a:pPr algn="ctr"/>
            <a:r>
              <a:rPr lang="en-US" sz="4400" b="1" dirty="0" err="1">
                <a:solidFill>
                  <a:srgbClr val="00B050"/>
                </a:solidFill>
                <a:latin typeface="Times New Roman" panose="02020603050405020304" pitchFamily="18" charset="0"/>
                <a:cs typeface="Times New Roman" panose="02020603050405020304" pitchFamily="18" charset="0"/>
              </a:rPr>
              <a:t>Tuần</a:t>
            </a:r>
            <a:r>
              <a:rPr lang="en-US" sz="4400" b="1" dirty="0">
                <a:solidFill>
                  <a:srgbClr val="00B050"/>
                </a:solidFill>
                <a:latin typeface="Times New Roman" panose="02020603050405020304" pitchFamily="18" charset="0"/>
                <a:cs typeface="Times New Roman" panose="02020603050405020304" pitchFamily="18" charset="0"/>
              </a:rPr>
              <a:t> 30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1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xmlns=""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3</a:t>
            </a:r>
          </a:p>
        </p:txBody>
      </p:sp>
      <p:sp>
        <p:nvSpPr>
          <p:cNvPr id="2" name="TextBox 1">
            <a:extLst>
              <a:ext uri="{FF2B5EF4-FFF2-40B4-BE49-F238E27FC236}">
                <a16:creationId xmlns:a16="http://schemas.microsoft.com/office/drawing/2014/main" xmlns="" id="{A37686DD-FAA5-3561-BA69-A3ECCD9849C5}"/>
              </a:ext>
            </a:extLst>
          </p:cNvPr>
          <p:cNvSpPr txBox="1"/>
          <p:nvPr/>
        </p:nvSpPr>
        <p:spPr>
          <a:xfrm>
            <a:off x="1185277" y="1561454"/>
            <a:ext cx="934842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p:txBody>
      </p:sp>
      <p:sp>
        <p:nvSpPr>
          <p:cNvPr id="4" name="TextBox 3">
            <a:extLst>
              <a:ext uri="{FF2B5EF4-FFF2-40B4-BE49-F238E27FC236}">
                <a16:creationId xmlns:a16="http://schemas.microsoft.com/office/drawing/2014/main" xmlns="" id="{80E5C591-2484-0B20-6C46-7EF7B6D942A4}"/>
              </a:ext>
            </a:extLst>
          </p:cNvPr>
          <p:cNvSpPr txBox="1"/>
          <p:nvPr/>
        </p:nvSpPr>
        <p:spPr>
          <a:xfrm>
            <a:off x="2374349" y="4286838"/>
            <a:ext cx="6297651"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2800" b="0" i="0" dirty="0" err="1">
                <a:solidFill>
                  <a:srgbClr val="FF0000"/>
                </a:solidFill>
                <a:effectLst/>
                <a:latin typeface="OpenSans"/>
              </a:rPr>
              <a:t>Hì</a:t>
            </a:r>
            <a:r>
              <a:rPr lang="en-US" sz="2800" b="0" i="0" dirty="0">
                <a:solidFill>
                  <a:srgbClr val="FF0000"/>
                </a:solidFill>
                <a:effectLst/>
                <a:latin typeface="OpenSans"/>
              </a:rPr>
              <a:t> </a:t>
            </a:r>
            <a:r>
              <a:rPr lang="en-US" sz="2800" b="0" i="0" dirty="0" err="1">
                <a:solidFill>
                  <a:srgbClr val="FF0000"/>
                </a:solidFill>
                <a:effectLst/>
                <a:latin typeface="OpenSans"/>
              </a:rPr>
              <a:t>hụi</a:t>
            </a:r>
            <a:r>
              <a:rPr lang="en-US" sz="2800" b="0" i="0" dirty="0">
                <a:solidFill>
                  <a:srgbClr val="000000"/>
                </a:solidFill>
                <a:effectLst/>
                <a:latin typeface="OpenSans"/>
              </a:rPr>
              <a:t>: </a:t>
            </a:r>
            <a:r>
              <a:rPr lang="en-US" sz="2800" b="0" i="0" dirty="0" err="1">
                <a:solidFill>
                  <a:srgbClr val="000000"/>
                </a:solidFill>
                <a:effectLst/>
                <a:latin typeface="OpenSans"/>
              </a:rPr>
              <a:t>dáng</a:t>
            </a:r>
            <a:r>
              <a:rPr lang="en-US" sz="2800" b="0" i="0" dirty="0">
                <a:solidFill>
                  <a:srgbClr val="000000"/>
                </a:solidFill>
                <a:effectLst/>
                <a:latin typeface="OpenSans"/>
              </a:rPr>
              <a:t> </a:t>
            </a:r>
            <a:r>
              <a:rPr lang="en-US" sz="2800" b="0" i="0" dirty="0" err="1">
                <a:solidFill>
                  <a:srgbClr val="000000"/>
                </a:solidFill>
                <a:effectLst/>
                <a:latin typeface="OpenSans"/>
              </a:rPr>
              <a:t>vẻ</a:t>
            </a:r>
            <a:r>
              <a:rPr lang="en-US" sz="2800" b="0" i="0" dirty="0">
                <a:solidFill>
                  <a:srgbClr val="000000"/>
                </a:solidFill>
                <a:effectLst/>
                <a:latin typeface="OpenSans"/>
              </a:rPr>
              <a:t> </a:t>
            </a:r>
            <a:r>
              <a:rPr lang="en-US" sz="2800" b="0" i="0" dirty="0" err="1">
                <a:solidFill>
                  <a:srgbClr val="000000"/>
                </a:solidFill>
                <a:effectLst/>
                <a:latin typeface="OpenSans"/>
              </a:rPr>
              <a:t>cặm</a:t>
            </a:r>
            <a:r>
              <a:rPr lang="en-US" sz="2800" b="0" i="0" dirty="0">
                <a:solidFill>
                  <a:srgbClr val="000000"/>
                </a:solidFill>
                <a:effectLst/>
                <a:latin typeface="OpenSans"/>
              </a:rPr>
              <a:t> </a:t>
            </a:r>
            <a:r>
              <a:rPr lang="en-US" sz="2800" b="0" i="0" dirty="0" err="1">
                <a:solidFill>
                  <a:srgbClr val="000000"/>
                </a:solidFill>
                <a:effectLst/>
                <a:latin typeface="OpenSans"/>
              </a:rPr>
              <a:t>cụi</a:t>
            </a:r>
            <a:r>
              <a:rPr lang="en-US" sz="2800" b="0" i="0" dirty="0">
                <a:solidFill>
                  <a:srgbClr val="000000"/>
                </a:solidFill>
                <a:effectLst/>
                <a:latin typeface="OpenSans"/>
              </a:rPr>
              <a:t>, </a:t>
            </a:r>
            <a:r>
              <a:rPr lang="en-US" sz="2800" b="0" i="0" dirty="0" err="1">
                <a:solidFill>
                  <a:srgbClr val="000000"/>
                </a:solidFill>
                <a:effectLst/>
                <a:latin typeface="OpenSans"/>
              </a:rPr>
              <a:t>làm</a:t>
            </a:r>
            <a:r>
              <a:rPr lang="en-US" sz="2800" b="0" i="0" dirty="0">
                <a:solidFill>
                  <a:srgbClr val="000000"/>
                </a:solidFill>
                <a:effectLst/>
                <a:latin typeface="OpenSans"/>
              </a:rPr>
              <a:t> </a:t>
            </a:r>
            <a:r>
              <a:rPr lang="en-US" sz="2800" b="0" i="0" dirty="0" err="1">
                <a:solidFill>
                  <a:srgbClr val="000000"/>
                </a:solidFill>
                <a:effectLst/>
                <a:latin typeface="OpenSans"/>
              </a:rPr>
              <a:t>việc</a:t>
            </a:r>
            <a:r>
              <a:rPr lang="en-US" sz="2800" b="0" i="0" dirty="0">
                <a:solidFill>
                  <a:srgbClr val="000000"/>
                </a:solidFill>
                <a:effectLst/>
                <a:latin typeface="OpenSans"/>
              </a:rPr>
              <a:t> </a:t>
            </a:r>
            <a:r>
              <a:rPr lang="en-US" sz="2800" b="0" i="0" dirty="0" err="1">
                <a:solidFill>
                  <a:srgbClr val="000000"/>
                </a:solidFill>
                <a:effectLst/>
                <a:latin typeface="OpenSans"/>
              </a:rPr>
              <a:t>gì</a:t>
            </a:r>
            <a:r>
              <a:rPr lang="en-US" sz="2800" b="0" i="0" dirty="0">
                <a:solidFill>
                  <a:srgbClr val="000000"/>
                </a:solidFill>
                <a:effectLst/>
                <a:latin typeface="OpenSans"/>
              </a:rPr>
              <a:t> </a:t>
            </a:r>
            <a:r>
              <a:rPr lang="en-US" sz="2800" b="0" i="0" dirty="0" err="1">
                <a:solidFill>
                  <a:srgbClr val="000000"/>
                </a:solidFill>
                <a:effectLst/>
                <a:latin typeface="OpenSans"/>
              </a:rPr>
              <a:t>đó</a:t>
            </a:r>
            <a:r>
              <a:rPr lang="en-US" sz="2800" b="0" i="0" dirty="0">
                <a:solidFill>
                  <a:srgbClr val="000000"/>
                </a:solidFill>
                <a:effectLst/>
                <a:latin typeface="OpenSans"/>
              </a:rPr>
              <a:t> </a:t>
            </a:r>
            <a:r>
              <a:rPr lang="en-US" sz="2800" b="0" i="0" dirty="0" err="1">
                <a:solidFill>
                  <a:srgbClr val="000000"/>
                </a:solidFill>
                <a:effectLst/>
                <a:latin typeface="OpenSans"/>
              </a:rPr>
              <a:t>một</a:t>
            </a:r>
            <a:r>
              <a:rPr lang="en-US" sz="2800" b="0" i="0" dirty="0">
                <a:solidFill>
                  <a:srgbClr val="000000"/>
                </a:solidFill>
                <a:effectLst/>
                <a:latin typeface="OpenSans"/>
              </a:rPr>
              <a:t> </a:t>
            </a:r>
            <a:r>
              <a:rPr lang="en-US" sz="2800" b="0" i="0" dirty="0" err="1">
                <a:solidFill>
                  <a:srgbClr val="000000"/>
                </a:solidFill>
                <a:effectLst/>
                <a:latin typeface="OpenSans"/>
              </a:rPr>
              <a:t>cách</a:t>
            </a:r>
            <a:r>
              <a:rPr lang="en-US" sz="2800" b="0" i="0" dirty="0">
                <a:solidFill>
                  <a:srgbClr val="000000"/>
                </a:solidFill>
                <a:effectLst/>
                <a:latin typeface="OpenSans"/>
              </a:rPr>
              <a:t> </a:t>
            </a:r>
            <a:r>
              <a:rPr lang="en-US" sz="2800" b="0" i="0" dirty="0" err="1">
                <a:solidFill>
                  <a:srgbClr val="000000"/>
                </a:solidFill>
                <a:effectLst/>
                <a:latin typeface="OpenSans"/>
              </a:rPr>
              <a:t>khó</a:t>
            </a:r>
            <a:r>
              <a:rPr lang="en-US" sz="2800" b="0" i="0" dirty="0">
                <a:solidFill>
                  <a:srgbClr val="000000"/>
                </a:solidFill>
                <a:effectLst/>
                <a:latin typeface="OpenSans"/>
              </a:rPr>
              <a:t> </a:t>
            </a:r>
            <a:r>
              <a:rPr lang="en-US" sz="2800" b="0" i="0" dirty="0" err="1">
                <a:solidFill>
                  <a:srgbClr val="000000"/>
                </a:solidFill>
                <a:effectLst/>
                <a:latin typeface="OpenSans"/>
              </a:rPr>
              <a:t>nhọc</a:t>
            </a:r>
            <a:r>
              <a:rPr lang="en-US" sz="2800" b="0" i="0" dirty="0">
                <a:solidFill>
                  <a:srgbClr val="000000"/>
                </a:solidFill>
                <a:effectLst/>
                <a:latin typeface="OpenSans"/>
              </a:rPr>
              <a:t>, </a:t>
            </a:r>
            <a:r>
              <a:rPr lang="en-US" sz="2800" b="0" i="0" dirty="0" err="1">
                <a:solidFill>
                  <a:srgbClr val="000000"/>
                </a:solidFill>
                <a:effectLst/>
                <a:latin typeface="OpenSans"/>
              </a:rPr>
              <a:t>kiên</a:t>
            </a:r>
            <a:r>
              <a:rPr lang="en-US" sz="2800" b="0" i="0" dirty="0">
                <a:solidFill>
                  <a:srgbClr val="000000"/>
                </a:solidFill>
                <a:effectLst/>
                <a:latin typeface="OpenSans"/>
              </a:rPr>
              <a:t> </a:t>
            </a:r>
            <a:r>
              <a:rPr lang="en-US" sz="2800" b="0" i="0" dirty="0" err="1">
                <a:solidFill>
                  <a:srgbClr val="000000"/>
                </a:solidFill>
                <a:effectLst/>
                <a:latin typeface="OpenSans"/>
              </a:rPr>
              <a:t>nhẫn</a:t>
            </a:r>
            <a:r>
              <a:rPr lang="en-US" sz="2800" b="0" i="0" dirty="0">
                <a:solidFill>
                  <a:srgbClr val="000000"/>
                </a:solidFill>
                <a:effectLst/>
                <a:latin typeface="OpenSans"/>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63526033"/>
      </p:ext>
    </p:extLst>
  </p:cSld>
  <p:clrMapOvr>
    <a:masterClrMapping/>
  </p:clrMapOvr>
  <p:transition spd="slow" advTm="3000">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xmlns=""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a:t>
            </a:r>
            <a:r>
              <a:rPr lang="en-US" sz="6257" dirty="0">
                <a:solidFill>
                  <a:srgbClr val="F16904"/>
                </a:solidFill>
                <a:latin typeface="Times New Roman" pitchFamily="18" charset="0"/>
                <a:ea typeface="宋体" panose="02010600030101010101" pitchFamily="2" charset="-122"/>
                <a:cs typeface="Times New Roman" pitchFamily="18" charset="0"/>
              </a:rPr>
              <a:t>4</a:t>
            </a:r>
            <a:endPar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endParaRPr>
          </a:p>
        </p:txBody>
      </p:sp>
      <p:sp>
        <p:nvSpPr>
          <p:cNvPr id="2" name="TextBox 1">
            <a:extLst>
              <a:ext uri="{FF2B5EF4-FFF2-40B4-BE49-F238E27FC236}">
                <a16:creationId xmlns:a16="http://schemas.microsoft.com/office/drawing/2014/main" xmlns="" id="{A37686DD-FAA5-3561-BA69-A3ECCD9849C5}"/>
              </a:ext>
            </a:extLst>
          </p:cNvPr>
          <p:cNvSpPr txBox="1"/>
          <p:nvPr/>
        </p:nvSpPr>
        <p:spPr>
          <a:xfrm>
            <a:off x="1185277" y="1561454"/>
            <a:ext cx="9348423"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endParaRPr kumimoji="0" lang="vi-VN" sz="28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5" name="TextBox 4">
            <a:extLst>
              <a:ext uri="{FF2B5EF4-FFF2-40B4-BE49-F238E27FC236}">
                <a16:creationId xmlns:a16="http://schemas.microsoft.com/office/drawing/2014/main" xmlns="" id="{094417FF-757A-9FC3-2844-86EC22A7091B}"/>
              </a:ext>
            </a:extLst>
          </p:cNvPr>
          <p:cNvSpPr txBox="1"/>
          <p:nvPr/>
        </p:nvSpPr>
        <p:spPr>
          <a:xfrm>
            <a:off x="2812418" y="1561454"/>
            <a:ext cx="609414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kumimoji="0" lang="en-US" sz="3200" b="0" i="0" u="none" strike="noStrike" kern="1200" cap="none" spc="0" normalizeH="0" baseline="0" noProof="0" dirty="0">
                <a:ln>
                  <a:noFill/>
                </a:ln>
                <a:solidFill>
                  <a:srgbClr val="000000"/>
                </a:solidFill>
                <a:effectLst/>
                <a:uLnTx/>
                <a:uFillTx/>
                <a:latin typeface="OpenSans"/>
                <a:ea typeface="+mn-ea"/>
                <a:cs typeface="+mn-cs"/>
              </a:rPr>
              <a:t>m</a:t>
            </a:r>
            <a:r>
              <a:rPr kumimoji="0" lang="vi-VN" sz="3200" b="0" i="0" u="none" strike="noStrike" kern="1200" cap="none" spc="0" normalizeH="0" baseline="0" noProof="0" dirty="0">
                <a:ln>
                  <a:noFill/>
                </a:ln>
                <a:solidFill>
                  <a:srgbClr val="000000"/>
                </a:solidFill>
                <a:effectLst/>
                <a:uLnTx/>
                <a:uFillTx/>
                <a:latin typeface="OpenSans"/>
                <a:ea typeface="+mn-ea"/>
                <a:cs typeface="+mn-cs"/>
              </a:rPr>
              <a:t>ươi t</a:t>
            </a:r>
            <a:r>
              <a:rPr kumimoji="0" lang="en-US" sz="3200" b="0" i="0" u="none" strike="noStrike" kern="1200" cap="none" spc="0" normalizeH="0" baseline="0" noProof="0" dirty="0">
                <a:ln>
                  <a:noFill/>
                </a:ln>
                <a:solidFill>
                  <a:srgbClr val="000000"/>
                </a:solidFill>
                <a:effectLst/>
                <a:uLnTx/>
                <a:uFillTx/>
                <a:latin typeface="OpenSans"/>
                <a:ea typeface="+mn-ea"/>
                <a:cs typeface="+mn-cs"/>
              </a:rPr>
              <a:t>h</a:t>
            </a:r>
            <a:r>
              <a:rPr kumimoji="0" lang="vi-VN" sz="3200" b="0" i="0" u="none" strike="noStrike" kern="1200" cap="none" spc="0" normalizeH="0" baseline="0" noProof="0" dirty="0">
                <a:ln>
                  <a:noFill/>
                </a:ln>
                <a:solidFill>
                  <a:srgbClr val="000000"/>
                </a:solidFill>
                <a:effectLst/>
                <a:uLnTx/>
                <a:uFillTx/>
                <a:latin typeface="OpenSans"/>
                <a:ea typeface="+mn-ea"/>
                <a:cs typeface="+mn-cs"/>
              </a:rPr>
              <a:t>ác, trăm ba mươi ghềnh” như bây giờ.</a:t>
            </a:r>
          </a:p>
        </p:txBody>
      </p:sp>
    </p:spTree>
    <p:extLst>
      <p:ext uri="{BB962C8B-B14F-4D97-AF65-F5344CB8AC3E}">
        <p14:creationId xmlns:p14="http://schemas.microsoft.com/office/powerpoint/2010/main" val="2318294557"/>
      </p:ext>
    </p:extLst>
  </p:cSld>
  <p:clrMapOvr>
    <a:masterClrMapping/>
  </p:clrMapOvr>
  <p:transition spd="slow" advTm="3000">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xmlns=""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4" name="TextBox 3">
            <a:extLst>
              <a:ext uri="{FF2B5EF4-FFF2-40B4-BE49-F238E27FC236}">
                <a16:creationId xmlns:a16="http://schemas.microsoft.com/office/drawing/2014/main" xmlns="" id="{80E5C591-2484-0B20-6C46-7EF7B6D942A4}"/>
              </a:ext>
            </a:extLst>
          </p:cNvPr>
          <p:cNvSpPr txBox="1"/>
          <p:nvPr/>
        </p:nvSpPr>
        <p:spPr>
          <a:xfrm>
            <a:off x="1238902" y="1681747"/>
            <a:ext cx="3067445" cy="35394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a:t>
            </a:r>
            <a:r>
              <a:rPr lang="vi-VN" sz="2800" b="0" i="0" dirty="0">
                <a:solidFill>
                  <a:srgbClr val="FF0000"/>
                </a:solidFill>
                <a:effectLst/>
                <a:latin typeface="OpenSans"/>
              </a:rPr>
              <a:t>Ghềnh</a:t>
            </a:r>
            <a:r>
              <a:rPr lang="vi-VN" sz="2800" b="0" i="0" dirty="0">
                <a:solidFill>
                  <a:srgbClr val="000000"/>
                </a:solidFill>
                <a:effectLst/>
                <a:latin typeface="OpenSans"/>
              </a:rPr>
              <a:t>: chỗ lòng sông bị thu hẹp và nông, có đá nằm chắn ngang, làm nước dồn lại và chảy xiết.</a:t>
            </a:r>
            <a:br>
              <a:rPr lang="vi-VN" sz="2800" b="0" i="0" dirty="0">
                <a:solidFill>
                  <a:srgbClr val="000000"/>
                </a:solidFill>
                <a:effectLst/>
                <a:latin typeface="OpenSans"/>
              </a:rPr>
            </a:b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p:pic>
        <p:nvPicPr>
          <p:cNvPr id="5" name="Picture 4">
            <a:extLst>
              <a:ext uri="{FF2B5EF4-FFF2-40B4-BE49-F238E27FC236}">
                <a16:creationId xmlns:a16="http://schemas.microsoft.com/office/drawing/2014/main" xmlns="" id="{1667A33C-CCEC-AF71-6F3F-1C2A64A44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18" y="1037062"/>
            <a:ext cx="6429609" cy="4516709"/>
          </a:xfrm>
          <a:prstGeom prst="rect">
            <a:avLst/>
          </a:prstGeom>
        </p:spPr>
      </p:pic>
    </p:spTree>
    <p:extLst>
      <p:ext uri="{BB962C8B-B14F-4D97-AF65-F5344CB8AC3E}">
        <p14:creationId xmlns:p14="http://schemas.microsoft.com/office/powerpoint/2010/main" val="3825466278"/>
      </p:ext>
    </p:extLst>
  </p:cSld>
  <p:clrMapOvr>
    <a:masterClrMapping/>
  </p:clrMapOvr>
  <p:transition spd="slow" advTm="3000">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70CD98D-543F-4A26-9F31-4944E0BD3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3" y="-1"/>
            <a:ext cx="10267406" cy="5225143"/>
          </a:xfrm>
          <a:prstGeom prst="rect">
            <a:avLst/>
          </a:prstGeom>
        </p:spPr>
      </p:pic>
      <p:sp>
        <p:nvSpPr>
          <p:cNvPr id="4" name="文本框 3">
            <a:extLst>
              <a:ext uri="{FF2B5EF4-FFF2-40B4-BE49-F238E27FC236}">
                <a16:creationId xmlns:a16="http://schemas.microsoft.com/office/drawing/2014/main" xmlns="" id="{F7B4A7E6-FB99-4683-BF3A-AC07EE33ABC4}"/>
              </a:ext>
            </a:extLst>
          </p:cNvPr>
          <p:cNvSpPr txBox="1"/>
          <p:nvPr/>
        </p:nvSpPr>
        <p:spPr>
          <a:xfrm>
            <a:off x="3263174" y="2457003"/>
            <a:ext cx="5665651" cy="2308324"/>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Luyện</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đọc</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nhóm</a:t>
            </a:r>
            <a:endParaRPr kumimoji="0" lang="en-US" altLang="zh-CN" sz="7200" b="0" i="0" u="none" strike="noStrike" kern="1200" cap="none" spc="0" normalizeH="0" baseline="0" noProof="0" dirty="0">
              <a:ln w="41275">
                <a:noFill/>
              </a:ln>
              <a:solidFill>
                <a:srgbClr val="CFFFF0"/>
              </a:solidFill>
              <a:effectLst/>
              <a:uLnTx/>
              <a:uFillTx/>
              <a:latin typeface="#9Slide03 AmpleSoft Bold" panose="02000000000000000000" pitchFamily="2" charset="0"/>
              <a:ea typeface="华康海报体W12" panose="040B0C09000000000000" pitchFamily="81" charset="-122"/>
              <a:cs typeface="Arial-SGK-TV" pitchFamily="2" charset="0"/>
            </a:endParaRPr>
          </a:p>
        </p:txBody>
      </p:sp>
      <p:pic>
        <p:nvPicPr>
          <p:cNvPr id="7" name="图片 2">
            <a:extLst>
              <a:ext uri="{FF2B5EF4-FFF2-40B4-BE49-F238E27FC236}">
                <a16:creationId xmlns:a16="http://schemas.microsoft.com/office/drawing/2014/main" xmlns="" id="{D20ADD6C-4BE3-48EB-AA23-EC9045467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335" y="-201666"/>
            <a:ext cx="2301090" cy="3224458"/>
          </a:xfrm>
          <a:prstGeom prst="rect">
            <a:avLst/>
          </a:prstGeom>
        </p:spPr>
      </p:pic>
    </p:spTree>
    <p:extLst>
      <p:ext uri="{BB962C8B-B14F-4D97-AF65-F5344CB8AC3E}">
        <p14:creationId xmlns:p14="http://schemas.microsoft.com/office/powerpoint/2010/main" val="7094066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xmlns=""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xmlns=""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xmlns=""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xmlns=""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xmlns=""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xmlns=""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xmlns=""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xmlns=""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xmlns=""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xmlns=""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3.Tìm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hiểu</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bài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xmlns=""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xmlns=""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xmlns=""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xmlns=""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xmlns=""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xmlns=""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xmlns=""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xmlns=""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xmlns=""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xmlns=""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xmlns=""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xmlns=""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xmlns=""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xmlns=""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xmlns=""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xmlns=""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xmlns=""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xmlns=""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xmlns=""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xmlns=""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xmlns=""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xmlns=""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xmlns=""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xmlns=""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xmlns=""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xmlns=""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2483588373"/>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6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1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1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37" name="Text Box 6"/>
          <p:cNvSpPr txBox="1">
            <a:spLocks noChangeArrowheads="1"/>
          </p:cNvSpPr>
          <p:nvPr/>
        </p:nvSpPr>
        <p:spPr bwMode="auto">
          <a:xfrm>
            <a:off x="1053510" y="996915"/>
            <a:ext cx="100849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a:t>
            </a: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A69E80BC-A423-4927-815C-7E2D254EEC06}"/>
              </a:ext>
            </a:extLst>
          </p:cNvPr>
          <p:cNvSpPr txBox="1"/>
          <p:nvPr/>
        </p:nvSpPr>
        <p:spPr>
          <a:xfrm>
            <a:off x="2913257" y="2876645"/>
            <a:ext cx="6205652" cy="2800767"/>
          </a:xfrm>
          <a:prstGeom prst="rect">
            <a:avLst/>
          </a:prstGeom>
          <a:noFill/>
        </p:spPr>
        <p:txBody>
          <a:bodyPr wrap="square">
            <a:spAutoFit/>
          </a:bodyPr>
          <a:lstStyle/>
          <a:p>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Ông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Đùng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bà</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Đùng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cao</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lớn</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khác</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thường</a:t>
            </a:r>
            <a:r>
              <a:rPr lang="nl-NL" sz="4400" i="1" dirty="0">
                <a:effectLst/>
                <a:latin typeface="Times New Roman" panose="02020603050405020304" pitchFamily="18" charset="0"/>
                <a:ea typeface="Times New Roman" panose="02020603050405020304" pitchFamily="18" charset="0"/>
              </a:rPr>
              <a:t>. Họ đứng cao hơn năm lần đỉnh núi cao nhất.</a:t>
            </a:r>
            <a:endParaRPr lang="en-US" sz="4400" dirty="0"/>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23" name="Text Box 6"/>
          <p:cNvSpPr txBox="1">
            <a:spLocks noChangeArrowheads="1"/>
          </p:cNvSpPr>
          <p:nvPr/>
        </p:nvSpPr>
        <p:spPr bwMode="auto">
          <a:xfrm>
            <a:off x="1104900" y="419768"/>
            <a:ext cx="100534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just">
              <a:spcBef>
                <a:spcPts val="0"/>
              </a:spcBef>
              <a:spcAft>
                <a:spcPts val="0"/>
              </a:spcAft>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2: </a:t>
            </a:r>
            <a:r>
              <a:rPr lang="en-US" sz="3600" dirty="0" err="1">
                <a:effectLst/>
                <a:latin typeface="Times New Roman" panose="02020603050405020304" pitchFamily="18" charset="0"/>
                <a:ea typeface="Times New Roman" panose="02020603050405020304" pitchFamily="18" charset="0"/>
              </a:rPr>
              <a:t>Kể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chứng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kiến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hoang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nước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ngập</a:t>
            </a:r>
            <a:r>
              <a:rPr lang="en-US" sz="36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5AAC7BDE-72EA-6514-0607-4A451550BD61}"/>
              </a:ext>
            </a:extLst>
          </p:cNvPr>
          <p:cNvSpPr txBox="1"/>
          <p:nvPr/>
        </p:nvSpPr>
        <p:spPr>
          <a:xfrm>
            <a:off x="683012" y="2252546"/>
            <a:ext cx="5806998" cy="3797897"/>
          </a:xfrm>
          <a:prstGeom prst="rect">
            <a:avLst/>
          </a:prstGeom>
          <a:noFill/>
        </p:spPr>
        <p:txBody>
          <a:bodyPr wrap="square">
            <a:spAutoFit/>
          </a:bodyPr>
          <a:lstStyle/>
          <a:p>
            <a:pPr marL="0" marR="0" algn="just">
              <a:spcBef>
                <a:spcPts val="0"/>
              </a:spcBef>
              <a:spcAft>
                <a:spcPts val="0"/>
              </a:spcAft>
            </a:pPr>
            <a:r>
              <a:rPr lang="nl-NL" sz="4000" i="1" dirty="0">
                <a:effectLst/>
                <a:latin typeface="Times New Roman" panose="02020603050405020304" pitchFamily="18" charset="0"/>
                <a:ea typeface="Times New Roman" panose="02020603050405020304" pitchFamily="18" charset="0"/>
              </a:rPr>
              <a:t>Ông bà đã nhổ cây, san đất.Tiếp đó</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ông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lom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khom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dùng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tay</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bới</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đất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đằng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trước</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bà</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hì</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hục</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vết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đất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đằng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sau</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làm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một</a:t>
            </a:r>
            <a:r>
              <a:rPr lang="en-US" sz="4000" i="1" dirty="0">
                <a:effectLst/>
                <a:latin typeface="Times New Roman" panose="02020603050405020304" pitchFamily="18" charset="0"/>
                <a:ea typeface="Times New Roman" panose="02020603050405020304" pitchFamily="18" charset="0"/>
              </a:rPr>
              <a:t> con </a:t>
            </a:r>
            <a:r>
              <a:rPr lang="en-US" sz="4000" i="1" dirty="0" err="1">
                <a:effectLst/>
                <a:latin typeface="Times New Roman" panose="02020603050405020304" pitchFamily="18" charset="0"/>
                <a:ea typeface="Times New Roman" panose="02020603050405020304" pitchFamily="18" charset="0"/>
              </a:rPr>
              <a:t>đường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dẫn</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nước</a:t>
            </a:r>
            <a:r>
              <a:rPr lang="nl-NL" sz="4000" i="1"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xmlns="" id="{DAF04E42-200F-9197-5BA8-0E2311A1F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899" y="2563825"/>
            <a:ext cx="5058327" cy="2956029"/>
          </a:xfrm>
          <a:prstGeom prst="rect">
            <a:avLst/>
          </a:prstGeom>
        </p:spPr>
      </p:pic>
    </p:spTree>
    <p:extLst>
      <p:ext uri="{BB962C8B-B14F-4D97-AF65-F5344CB8AC3E}">
        <p14:creationId xmlns:p14="http://schemas.microsoft.com/office/powerpoint/2010/main" val="39321799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ea typeface="Times New Roman" panose="02020603050405020304" pitchFamily="18" charset="0"/>
              </a:rPr>
              <a:t>Việc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như</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r>
              <a:rPr lang="en-US" altLang="vi-VN" sz="3600" b="1" dirty="0">
                <a:solidFill>
                  <a:srgbClr val="0000FF"/>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xmlns="" id="{681BE240-EB5E-4C17-4481-65A784F3A8F5}"/>
              </a:ext>
            </a:extLst>
          </p:cNvPr>
          <p:cNvSpPr txBox="1"/>
          <p:nvPr/>
        </p:nvSpPr>
        <p:spPr>
          <a:xfrm>
            <a:off x="2375210" y="2524409"/>
            <a:ext cx="7725006" cy="2862322"/>
          </a:xfrm>
          <a:prstGeom prst="rect">
            <a:avLst/>
          </a:prstGeom>
          <a:noFill/>
        </p:spPr>
        <p:txBody>
          <a:bodyPr wrap="square">
            <a:spAutoFit/>
          </a:bodyPr>
          <a:lstStyle/>
          <a:p>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đã</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làm</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cánh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đồng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bằng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phẳng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rộng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rãi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chỗ</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dân</a:t>
            </a:r>
            <a:r>
              <a:rPr lang="en-US" sz="3600" i="1" dirty="0">
                <a:effectLst/>
                <a:latin typeface="Times New Roman" panose="02020603050405020304" pitchFamily="18" charset="0"/>
                <a:ea typeface="Times New Roman" panose="02020603050405020304" pitchFamily="18" charset="0"/>
              </a:rPr>
              <a:t> ở </a:t>
            </a:r>
            <a:r>
              <a:rPr lang="en-US" sz="3600" i="1" dirty="0" err="1">
                <a:effectLst/>
                <a:latin typeface="Times New Roman" panose="02020603050405020304" pitchFamily="18" charset="0"/>
                <a:ea typeface="Times New Roman" panose="02020603050405020304" pitchFamily="18" charset="0"/>
              </a:rPr>
              <a:t>và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cày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Còn</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đường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bới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nước</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chảy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dòng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vượt</a:t>
            </a:r>
            <a:r>
              <a:rPr lang="en-US" sz="3600" i="1" dirty="0">
                <a:effectLst/>
                <a:latin typeface="Times New Roman" panose="02020603050405020304" pitchFamily="18" charset="0"/>
                <a:ea typeface="Times New Roman" panose="02020603050405020304" pitchFamily="18" charset="0"/>
              </a:rPr>
              <a:t> qua </a:t>
            </a:r>
            <a:r>
              <a:rPr lang="en-US" sz="3600" i="1" dirty="0" err="1">
                <a:effectLst/>
                <a:latin typeface="Times New Roman" panose="02020603050405020304" pitchFamily="18" charset="0"/>
                <a:ea typeface="Times New Roman" panose="02020603050405020304" pitchFamily="18" charset="0"/>
              </a:rPr>
              <a:t>đồi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núi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đổ</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về</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xuôi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tạo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sông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a:t>
            </a:r>
            <a:r>
              <a:rPr lang="en-US" sz="3600" i="1" dirty="0">
                <a:effectLst/>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23757913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4: </a:t>
            </a:r>
            <a:r>
              <a:rPr lang="en-US" sz="3600" dirty="0">
                <a:latin typeface="Times New Roman" panose="02020603050405020304" pitchFamily="18" charset="0"/>
                <a:ea typeface="Times New Roman" panose="02020603050405020304" pitchFamily="18" charset="0"/>
              </a:rPr>
              <a:t>Theo </a:t>
            </a:r>
            <a:r>
              <a:rPr lang="en-US" sz="3600" dirty="0" err="1">
                <a:latin typeface="Times New Roman" panose="02020603050405020304" pitchFamily="18" charset="0"/>
                <a:ea typeface="Times New Roman" panose="02020603050405020304" pitchFamily="18" charset="0"/>
              </a:rPr>
              <a:t>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đẹp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9" name="AutoShape 4">
            <a:extLst>
              <a:ext uri="{FF2B5EF4-FFF2-40B4-BE49-F238E27FC236}">
                <a16:creationId xmlns:a16="http://schemas.microsoft.com/office/drawing/2014/main" xmlns="" id="{B63B28C6-0C74-4E4F-BB43-EF0B1CB1812E}"/>
              </a:ext>
            </a:extLst>
          </p:cNvPr>
          <p:cNvSpPr>
            <a:spLocks noChangeArrowheads="1"/>
          </p:cNvSpPr>
          <p:nvPr/>
        </p:nvSpPr>
        <p:spPr bwMode="auto">
          <a:xfrm>
            <a:off x="1977108" y="2266122"/>
            <a:ext cx="8610600" cy="1981200"/>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sz="3600" i="1" dirty="0">
                <a:latin typeface="Times New Roman" panose="02020603050405020304" pitchFamily="18" charset="0"/>
                <a:ea typeface="Times New Roman" panose="02020603050405020304" pitchFamily="18" charset="0"/>
              </a:rPr>
              <a:t>chăm chỉ, chịu khó, thông minh,không ngại </a:t>
            </a:r>
          </a:p>
          <a:p>
            <a:r>
              <a:rPr lang="nl-NL" sz="3600" i="1" dirty="0">
                <a:latin typeface="Times New Roman" panose="02020603050405020304" pitchFamily="18" charset="0"/>
                <a:ea typeface="Times New Roman" panose="02020603050405020304" pitchFamily="18" charset="0"/>
              </a:rPr>
              <a:t>khó khăn, vất vả, xả thân vì cộng đồng...</a:t>
            </a:r>
            <a:r>
              <a:rPr lang="en-US" altLang="en-US" sz="3600"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963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9366" y="521520"/>
            <a:ext cx="905326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5:</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điều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ngày</a:t>
            </a:r>
            <a:r>
              <a:rPr lang="en-US" sz="3600" dirty="0">
                <a:latin typeface="Times New Roman" panose="02020603050405020304" pitchFamily="18" charset="0"/>
                <a:ea typeface="Times New Roman" panose="02020603050405020304" pitchFamily="18" charset="0"/>
              </a:rPr>
              <a:t> nay?</a:t>
            </a:r>
            <a:endParaRPr lang="en-US" dirty="0">
              <a:latin typeface="Times New Roman" panose="02020603050405020304" pitchFamily="18" charset="0"/>
              <a:ea typeface="Times New Roman" panose="02020603050405020304" pitchFamily="18" charset="0"/>
            </a:endParaRPr>
          </a:p>
          <a:p>
            <a:pPr algn="just">
              <a:spcBef>
                <a:spcPct val="50000"/>
              </a:spcBef>
              <a:buNone/>
            </a:pP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13" name="AutoShape 4">
            <a:extLst>
              <a:ext uri="{FF2B5EF4-FFF2-40B4-BE49-F238E27FC236}">
                <a16:creationId xmlns:a16="http://schemas.microsoft.com/office/drawing/2014/main" xmlns="" id="{6C619C48-FF31-4642-A60F-8D33C8BA672C}"/>
              </a:ext>
            </a:extLst>
          </p:cNvPr>
          <p:cNvSpPr>
            <a:spLocks noChangeArrowheads="1"/>
          </p:cNvSpPr>
          <p:nvPr/>
        </p:nvSpPr>
        <p:spPr bwMode="auto">
          <a:xfrm>
            <a:off x="1964997" y="1933011"/>
            <a:ext cx="9053268" cy="3910228"/>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000" dirty="0">
                <a:latin typeface="Times New Roman" panose="02020603050405020304" pitchFamily="18" charset="0"/>
                <a:cs typeface="Times New Roman" panose="02020603050405020304" pitchFamily="18" charset="0"/>
              </a:rPr>
              <a:t> </a:t>
            </a:r>
            <a:r>
              <a:rPr lang="nl-NL" sz="4400" i="1" dirty="0">
                <a:latin typeface="Times New Roman" panose="02020603050405020304" pitchFamily="18" charset="0"/>
                <a:ea typeface="Times New Roman" panose="02020603050405020304" pitchFamily="18" charset="0"/>
              </a:rPr>
              <a:t>Câu chuyện đã giải thích  về đặc điểm</a:t>
            </a:r>
          </a:p>
          <a:p>
            <a:pPr algn="just"/>
            <a:r>
              <a:rPr lang="nl-NL"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ngoằn</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ngoèn</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có</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nhiều</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thác</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ghềnh</a:t>
            </a:r>
            <a:r>
              <a:rPr lang="en-US" sz="4400" i="1" dirty="0">
                <a:latin typeface="Times New Roman" panose="02020603050405020304" pitchFamily="18" charset="0"/>
                <a:ea typeface="Times New Roman" panose="02020603050405020304" pitchFamily="18" charset="0"/>
              </a:rPr>
              <a:t> </a:t>
            </a:r>
          </a:p>
          <a:p>
            <a:pPr algn="just"/>
            <a:r>
              <a:rPr lang="en-US" sz="4400" i="1" dirty="0">
                <a:latin typeface="Times New Roman" panose="02020603050405020304" pitchFamily="18" charset="0"/>
                <a:ea typeface="Times New Roman" panose="02020603050405020304" pitchFamily="18" charset="0"/>
              </a:rPr>
              <a:t>(</a:t>
            </a:r>
            <a:r>
              <a:rPr lang="en-US" sz="4400" i="1" dirty="0" err="1">
                <a:latin typeface="Times New Roman" panose="02020603050405020304" pitchFamily="18" charset="0"/>
                <a:ea typeface="Times New Roman" panose="02020603050405020304" pitchFamily="18" charset="0"/>
              </a:rPr>
              <a:t>bảy</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trăm</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mươi</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thác</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ba</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trăm</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mươi</a:t>
            </a:r>
            <a:r>
              <a:rPr lang="en-US" sz="4400" i="1" dirty="0">
                <a:latin typeface="Times New Roman" panose="02020603050405020304" pitchFamily="18" charset="0"/>
                <a:ea typeface="Times New Roman" panose="02020603050405020304" pitchFamily="18" charset="0"/>
              </a:rPr>
              <a:t> </a:t>
            </a:r>
          </a:p>
          <a:p>
            <a:pPr algn="just"/>
            <a:r>
              <a:rPr lang="en-US" sz="4400" i="1" dirty="0" err="1">
                <a:latin typeface="Times New Roman" panose="02020603050405020304" pitchFamily="18" charset="0"/>
                <a:ea typeface="Times New Roman" panose="02020603050405020304" pitchFamily="18" charset="0"/>
              </a:rPr>
              <a:t>ghềnh</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của</a:t>
            </a:r>
            <a:r>
              <a:rPr lang="en-US" sz="4400" i="1" dirty="0">
                <a:latin typeface="Times New Roman" panose="02020603050405020304" pitchFamily="18" charset="0"/>
                <a:ea typeface="Times New Roman" panose="02020603050405020304" pitchFamily="18" charset="0"/>
              </a:rPr>
              <a:t> con </a:t>
            </a:r>
            <a:r>
              <a:rPr lang="en-US" sz="4400" i="1" dirty="0" err="1">
                <a:latin typeface="Times New Roman" panose="02020603050405020304" pitchFamily="18" charset="0"/>
                <a:ea typeface="Times New Roman" panose="02020603050405020304" pitchFamily="18" charset="0"/>
              </a:rPr>
              <a:t>sông</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Đà</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ngày</a:t>
            </a:r>
            <a:r>
              <a:rPr lang="en-US" sz="4400" i="1" dirty="0">
                <a:latin typeface="Times New Roman" panose="02020603050405020304" pitchFamily="18" charset="0"/>
                <a:ea typeface="Times New Roman" panose="02020603050405020304" pitchFamily="18" charset="0"/>
              </a:rPr>
              <a:t> nay.</a:t>
            </a:r>
            <a:endParaRPr lang="en-US" sz="4000" dirty="0">
              <a:latin typeface="Times New Roman" panose="02020603050405020304" pitchFamily="18" charset="0"/>
              <a:ea typeface="Times New Roman" panose="02020603050405020304" pitchFamily="18" charset="0"/>
            </a:endParaRPr>
          </a:p>
          <a:p>
            <a:pPr eaLnBrk="1" hangingPunct="1"/>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728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xmlns=""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xmlns=""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xmlns=""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xmlns=""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xmlns=""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xmlns=""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xmlns=""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xmlns=""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xmlns=""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xmlns="" id="{3575D404-2B5E-45A3-8E5A-E2E4312A9525}"/>
              </a:ext>
            </a:extLst>
          </p:cNvPr>
          <p:cNvSpPr txBox="1"/>
          <p:nvPr/>
        </p:nvSpPr>
        <p:spPr>
          <a:xfrm>
            <a:off x="2570881" y="1347330"/>
            <a:ext cx="7602689" cy="1446550"/>
          </a:xfrm>
          <a:prstGeom prst="rect">
            <a:avLst/>
          </a:prstGeom>
          <a:noFill/>
        </p:spPr>
        <p:txBody>
          <a:bodyPr wrap="square" rtlCol="0">
            <a:spAutoFit/>
          </a:bodyPr>
          <a:lstStyle/>
          <a:p>
            <a:pPr algn="ctr" defTabSz="914377"/>
            <a:r>
              <a:rPr lang="en-US" altLang="zh-CN" sz="8800" b="1" dirty="0">
                <a:ln w="38100">
                  <a:solidFill>
                    <a:srgbClr val="FFFFFF"/>
                  </a:solidFill>
                </a:ln>
                <a:solidFill>
                  <a:srgbClr val="318C80">
                    <a:lumMod val="75000"/>
                  </a:srgbClr>
                </a:solidFill>
                <a:latin typeface="Arial-SGK-TV" pitchFamily="2" charset="0"/>
                <a:cs typeface="Arial-SGK-TV" pitchFamily="2" charset="0"/>
                <a:sym typeface="+mn-lt"/>
              </a:rPr>
              <a:t>1.Khởi </a:t>
            </a:r>
            <a:r>
              <a:rPr lang="en-US" altLang="zh-CN" sz="8800" b="1" dirty="0" err="1">
                <a:ln w="38100">
                  <a:solidFill>
                    <a:srgbClr val="FFFFFF"/>
                  </a:solidFill>
                </a:ln>
                <a:solidFill>
                  <a:srgbClr val="318C80">
                    <a:lumMod val="75000"/>
                  </a:srgbClr>
                </a:solidFill>
                <a:latin typeface="Arial-SGK-TV" pitchFamily="2" charset="0"/>
                <a:cs typeface="Arial-SGK-TV" pitchFamily="2" charset="0"/>
                <a:sym typeface="+mn-lt"/>
              </a:rPr>
              <a:t>động</a:t>
            </a:r>
            <a:endParaRPr lang="en-US" altLang="zh-CN" sz="88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xmlns=""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xmlns=""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xmlns=""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xmlns=""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xmlns=""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xmlns=""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xmlns=""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xmlns=""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xmlns=""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xmlns=""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xmlns=""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xmlns=""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xmlns=""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xmlns=""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xmlns=""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xmlns=""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xmlns=""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xmlns=""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xmlns=""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xmlns=""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xmlns=""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xmlns=""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xmlns=""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xmlns=""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xmlns=""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xmlns=""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3527909315"/>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4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9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9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a:off x="5263875" y="1710392"/>
            <a:ext cx="0" cy="396287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182479" y="1625630"/>
            <a:ext cx="5081396" cy="4012769"/>
            <a:chOff x="504259" y="1262896"/>
            <a:chExt cx="5591741" cy="4012769"/>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14703" b="18358"/>
            <a:stretch>
              <a:fillRect/>
            </a:stretch>
          </p:blipFill>
          <p:spPr>
            <a:xfrm>
              <a:off x="504259" y="1262896"/>
              <a:ext cx="5591741" cy="4012769"/>
            </a:xfrm>
            <a:prstGeom prst="rect">
              <a:avLst/>
            </a:prstGeom>
          </p:spPr>
        </p:pic>
        <p:sp>
          <p:nvSpPr>
            <p:cNvPr id="24" name="文本框 23"/>
            <p:cNvSpPr txBox="1"/>
            <p:nvPr/>
          </p:nvSpPr>
          <p:spPr>
            <a:xfrm>
              <a:off x="3212253" y="2256967"/>
              <a:ext cx="2296391" cy="2308324"/>
            </a:xfrm>
            <a:prstGeom prst="rect">
              <a:avLst/>
            </a:prstGeom>
            <a:noFill/>
          </p:spPr>
          <p:txBody>
            <a:bodyPr wrap="square" rtlCol="0">
              <a:spAutoFit/>
            </a:bodyPr>
            <a:lstStyle/>
            <a:p>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Nội</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dung </a:t>
              </a:r>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bài</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đọc</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endParaRPr lang="zh-CN" altLang="en-US"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endParaRPr>
            </a:p>
          </p:txBody>
        </p:sp>
      </p:grpSp>
      <p:sp>
        <p:nvSpPr>
          <p:cNvPr id="7" name="TextBox 6">
            <a:extLst>
              <a:ext uri="{FF2B5EF4-FFF2-40B4-BE49-F238E27FC236}">
                <a16:creationId xmlns:a16="http://schemas.microsoft.com/office/drawing/2014/main" xmlns="" id="{27E1FEFD-A596-B0E0-78A2-047B24B31F1B}"/>
              </a:ext>
            </a:extLst>
          </p:cNvPr>
          <p:cNvSpPr txBox="1"/>
          <p:nvPr/>
        </p:nvSpPr>
        <p:spPr>
          <a:xfrm>
            <a:off x="5511490" y="2477852"/>
            <a:ext cx="5781324" cy="2308324"/>
          </a:xfrm>
          <a:prstGeom prst="rect">
            <a:avLst/>
          </a:prstGeom>
          <a:noFill/>
        </p:spPr>
        <p:txBody>
          <a:bodyPr wrap="square">
            <a:spAutoFit/>
          </a:bodyPr>
          <a:lstStyle/>
          <a:p>
            <a:pPr marL="0" marR="0" algn="just">
              <a:spcBef>
                <a:spcPts val="0"/>
              </a:spcBef>
              <a:spcAft>
                <a:spcPts val="0"/>
              </a:spcAft>
            </a:pPr>
            <a:r>
              <a:rPr lang="nl-NL" sz="3600" b="1" i="1" dirty="0">
                <a:effectLst/>
                <a:latin typeface="Times New Roman" panose="02020603050405020304" pitchFamily="18" charset="0"/>
                <a:ea typeface="Times New Roman" panose="02020603050405020304" pitchFamily="18" charset="0"/>
              </a:rPr>
              <a:t>Ông Đùng, bà Đùng là những người có công lao lớn đối với đất nước  trong việc chinh phục thiên nhiên.</a:t>
            </a:r>
            <a:endParaRPr lang="en-US" sz="36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xmlns=""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xmlns=""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xmlns=""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xmlns=""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xmlns=""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xmlns=""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xmlns=""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xmlns=""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xmlns=""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xmlns=""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4.Luyện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đọc</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lại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xmlns=""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xmlns=""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xmlns=""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xmlns=""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xmlns=""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xmlns=""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xmlns=""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xmlns=""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xmlns=""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xmlns=""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xmlns=""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xmlns=""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xmlns=""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xmlns=""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xmlns=""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xmlns=""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xmlns=""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xmlns=""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xmlns=""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xmlns=""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xmlns=""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xmlns=""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xmlns=""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xmlns=""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xmlns=""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xmlns=""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4199780956"/>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7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2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2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88576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2" name="AutoShape 4"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4" name="AutoShape 6"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6" name="TextBox 5"/>
          <p:cNvSpPr txBox="1"/>
          <p:nvPr/>
        </p:nvSpPr>
        <p:spPr>
          <a:xfrm>
            <a:off x="171592" y="177801"/>
            <a:ext cx="12020409" cy="1142749"/>
          </a:xfrm>
          <a:prstGeom prst="rect">
            <a:avLst/>
          </a:prstGeom>
          <a:noFill/>
        </p:spPr>
        <p:txBody>
          <a:bodyPr wrap="square" rtlCol="0">
            <a:spAutoFit/>
          </a:bodyPr>
          <a:lstStyle/>
          <a:p>
            <a:pPr defTabSz="866943" fontAlgn="base">
              <a:spcBef>
                <a:spcPct val="0"/>
              </a:spcBef>
              <a:spcAft>
                <a:spcPct val="0"/>
              </a:spcAft>
            </a:pPr>
            <a:r>
              <a:rPr lang="en-US" sz="3413" b="1" dirty="0">
                <a:solidFill>
                  <a:prstClr val="black"/>
                </a:solidFill>
                <a:latin typeface="UTM Avo"/>
                <a:ea typeface="宋体" panose="02010600030101010101" pitchFamily="2" charset="-122"/>
                <a:cs typeface="Times New Roman" pitchFamily="18" charset="0"/>
              </a:rPr>
              <a:t>Quan </a:t>
            </a:r>
            <a:r>
              <a:rPr lang="en-US" sz="3413" b="1" dirty="0" err="1">
                <a:solidFill>
                  <a:prstClr val="black"/>
                </a:solidFill>
                <a:latin typeface="UTM Avo"/>
                <a:ea typeface="宋体" panose="02010600030101010101" pitchFamily="2" charset="-122"/>
                <a:cs typeface="Times New Roman" pitchFamily="18" charset="0"/>
              </a:rPr>
              <a:t>sát</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tranh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minh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họa</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cho</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biết</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hai</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người</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trong</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tranh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đang</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làm</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gì</a:t>
            </a:r>
            <a:r>
              <a:rPr lang="en-US" sz="3413" b="1" dirty="0">
                <a:solidFill>
                  <a:prstClr val="black"/>
                </a:solidFill>
                <a:latin typeface="UTM Avo"/>
                <a:ea typeface="宋体" panose="02010600030101010101" pitchFamily="2" charset="-122"/>
                <a:cs typeface="Times New Roman" pitchFamily="18" charset="0"/>
              </a:rPr>
              <a:t>?</a:t>
            </a:r>
          </a:p>
        </p:txBody>
      </p:sp>
      <p:pic>
        <p:nvPicPr>
          <p:cNvPr id="4" name="Picture 3">
            <a:extLst>
              <a:ext uri="{FF2B5EF4-FFF2-40B4-BE49-F238E27FC236}">
                <a16:creationId xmlns:a16="http://schemas.microsoft.com/office/drawing/2014/main" xmlns="" id="{282C19A8-260B-BF61-0A5F-5CFED5731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48" y="1370730"/>
            <a:ext cx="9697696" cy="5182243"/>
          </a:xfrm>
          <a:prstGeom prst="rect">
            <a:avLst/>
          </a:prstGeom>
        </p:spPr>
      </p:pic>
    </p:spTree>
    <p:extLst>
      <p:ext uri="{BB962C8B-B14F-4D97-AF65-F5344CB8AC3E}">
        <p14:creationId xmlns:p14="http://schemas.microsoft.com/office/powerpoint/2010/main" val="3819603273"/>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xmlns=""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xmlns=""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xmlns=""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xmlns=""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xmlns=""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xmlns=""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xmlns=""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xmlns=""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xmlns=""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xmlns="" id="{3575D404-2B5E-45A3-8E5A-E2E4312A9525}"/>
              </a:ext>
            </a:extLst>
          </p:cNvPr>
          <p:cNvSpPr txBox="1"/>
          <p:nvPr/>
        </p:nvSpPr>
        <p:spPr>
          <a:xfrm>
            <a:off x="3109761" y="1385754"/>
            <a:ext cx="6524928" cy="1733680"/>
          </a:xfrm>
          <a:prstGeom prst="rect">
            <a:avLst/>
          </a:prstGeom>
          <a:noFill/>
        </p:spPr>
        <p:txBody>
          <a:bodyPr wrap="square" rtlCol="0">
            <a:spAutoFit/>
          </a:bodyPr>
          <a:lstStyle/>
          <a:p>
            <a:pPr algn="ctr" defTabSz="914377">
              <a:defRPr/>
            </a:pPr>
            <a:r>
              <a:rPr lang="en-US" altLang="zh-CN" sz="10666" b="1" dirty="0">
                <a:ln w="38100">
                  <a:solidFill>
                    <a:srgbClr val="FFFFFF"/>
                  </a:solidFill>
                </a:ln>
                <a:solidFill>
                  <a:srgbClr val="318C80">
                    <a:lumMod val="75000"/>
                  </a:srgbClr>
                </a:solidFill>
                <a:latin typeface="Arial-SGK-TV" pitchFamily="2" charset="0"/>
                <a:cs typeface="Arial-SGK-TV" pitchFamily="2" charset="0"/>
                <a:sym typeface="+mn-lt"/>
              </a:rPr>
              <a:t>2. </a:t>
            </a:r>
            <a:r>
              <a:rPr lang="en-US" altLang="zh-CN" sz="10666" b="1" dirty="0" err="1">
                <a:ln w="38100">
                  <a:solidFill>
                    <a:srgbClr val="FFFFFF"/>
                  </a:solidFill>
                </a:ln>
                <a:solidFill>
                  <a:srgbClr val="318C80">
                    <a:lumMod val="75000"/>
                  </a:srgbClr>
                </a:solidFill>
                <a:latin typeface="Arial-SGK-TV" pitchFamily="2" charset="0"/>
                <a:cs typeface="Arial-SGK-TV" pitchFamily="2" charset="0"/>
                <a:sym typeface="+mn-lt"/>
              </a:rPr>
              <a:t>Đọc</a:t>
            </a:r>
            <a:endParaRPr lang="en-US" altLang="zh-CN" sz="10666"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xmlns=""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xmlns=""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xmlns=""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xmlns=""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xmlns=""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xmlns=""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xmlns=""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xmlns=""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xmlns=""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xmlns=""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xmlns=""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xmlns=""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xmlns=""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xmlns=""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xmlns=""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xmlns=""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xmlns=""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xmlns=""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xmlns=""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xmlns=""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xmlns=""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xmlns=""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xmlns=""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xmlns=""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xmlns=""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xmlns=""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1785027120"/>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39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4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4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xmlns="" id="{93717FB4-F4D2-8B3D-8523-8E63C4138DB2}"/>
              </a:ext>
            </a:extLst>
          </p:cNvPr>
          <p:cNvSpPr txBox="1"/>
          <p:nvPr/>
        </p:nvSpPr>
        <p:spPr>
          <a:xfrm>
            <a:off x="3905466" y="12477"/>
            <a:ext cx="4419600" cy="69435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24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SỰ TÍCH ÔNG ĐÙNG, BÀ ĐÙNG</a:t>
            </a:r>
          </a:p>
        </p:txBody>
      </p:sp>
      <p:pic>
        <p:nvPicPr>
          <p:cNvPr id="33" name="Picture 2">
            <a:extLst>
              <a:ext uri="{FF2B5EF4-FFF2-40B4-BE49-F238E27FC236}">
                <a16:creationId xmlns:a16="http://schemas.microsoft.com/office/drawing/2014/main" xmlns="" id="{463CFB69-4225-1580-624D-CD7C85E28C35}"/>
              </a:ext>
            </a:extLst>
          </p:cNvPr>
          <p:cNvPicPr>
            <a:picLocks noChangeAspect="1"/>
          </p:cNvPicPr>
          <p:nvPr/>
        </p:nvPicPr>
        <p:blipFill>
          <a:blip r:embed="rId4"/>
          <a:srcRect/>
          <a:stretch>
            <a:fillRect/>
          </a:stretch>
        </p:blipFill>
        <p:spPr>
          <a:xfrm>
            <a:off x="8077728" y="5860255"/>
            <a:ext cx="4114272" cy="1110853"/>
          </a:xfrm>
          <a:prstGeom prst="rect">
            <a:avLst/>
          </a:prstGeom>
        </p:spPr>
      </p:pic>
      <p:sp>
        <p:nvSpPr>
          <p:cNvPr id="3" name="TextBox 2">
            <a:extLst>
              <a:ext uri="{FF2B5EF4-FFF2-40B4-BE49-F238E27FC236}">
                <a16:creationId xmlns:a16="http://schemas.microsoft.com/office/drawing/2014/main" xmlns="" id="{E9582CE2-A162-9C13-09D4-C04FA0554C1D}"/>
              </a:ext>
            </a:extLst>
          </p:cNvPr>
          <p:cNvSpPr txBox="1"/>
          <p:nvPr/>
        </p:nvSpPr>
        <p:spPr>
          <a:xfrm>
            <a:off x="387285" y="852109"/>
            <a:ext cx="11455962" cy="4862870"/>
          </a:xfrm>
          <a:prstGeom prst="rect">
            <a:avLst/>
          </a:prstGeom>
          <a:noFill/>
        </p:spPr>
        <p:txBody>
          <a:bodyPr wrap="square">
            <a:spAutoFit/>
          </a:bodyPr>
          <a:lstStyle/>
          <a:p>
            <a:pPr algn="just"/>
            <a:r>
              <a:rPr lang="en-US" b="0" i="0" dirty="0">
                <a:solidFill>
                  <a:srgbClr val="000000"/>
                </a:solidFill>
                <a:effectLst/>
                <a:latin typeface="OpenSans"/>
              </a:rPr>
              <a:t>        </a:t>
            </a:r>
            <a:r>
              <a:rPr lang="vi-VN" sz="2200" b="0" i="0" dirty="0">
                <a:solidFill>
                  <a:srgbClr val="000000"/>
                </a:solidFill>
                <a:effectLst/>
                <a:latin typeface="OpenSans"/>
              </a:rPr>
              <a:t>Ngày xửa ngày xưa, ở xứ Mường Bi xuất hiện một đôi vợ chồng cao lớn khác thường. Họ đứng cao hơn năm lần đỉnh núi cao nhất. Người Mường hay gọi họ là ông Đùng, bà Đùng, nghĩa là ông bà khổng l</a:t>
            </a:r>
            <a:r>
              <a:rPr lang="en-US" sz="2200" b="0" i="0" dirty="0">
                <a:solidFill>
                  <a:srgbClr val="000000"/>
                </a:solidFill>
                <a:effectLst/>
                <a:latin typeface="OpenSans"/>
              </a:rPr>
              <a:t>ồ</a:t>
            </a:r>
            <a:r>
              <a:rPr lang="vi-VN" sz="2200" b="0" i="0" dirty="0">
                <a:solidFill>
                  <a:srgbClr val="000000"/>
                </a:solidFill>
                <a:effectLst/>
                <a:latin typeface="OpenSans"/>
              </a:rPr>
              <a:t>.</a:t>
            </a:r>
          </a:p>
          <a:p>
            <a:pPr algn="just"/>
            <a:r>
              <a:rPr lang="en-US" sz="2200" b="0" i="0" dirty="0">
                <a:solidFill>
                  <a:srgbClr val="000000"/>
                </a:solidFill>
                <a:effectLst/>
                <a:latin typeface="OpenSans"/>
              </a:rPr>
              <a:t>       </a:t>
            </a:r>
            <a:r>
              <a:rPr lang="vi-VN" sz="2200" b="0" i="0" dirty="0">
                <a:solidFill>
                  <a:srgbClr val="000000"/>
                </a:solidFill>
                <a:effectLst/>
                <a:latin typeface="OpenSans"/>
              </a:rPr>
              <a:t>Hồi ấy, đất thì cao thấp, lồi lõm. Cây cối hoang dại mọc chằng chịt. Nước thì chảy từ lòng đất, ngập lênh láng khắp nơi.</a:t>
            </a:r>
            <a:r>
              <a:rPr lang="en-US" sz="2200" b="0" i="0" dirty="0">
                <a:solidFill>
                  <a:srgbClr val="000000"/>
                </a:solidFill>
                <a:effectLst/>
                <a:latin typeface="OpenSans"/>
              </a:rPr>
              <a:t> </a:t>
            </a:r>
            <a:r>
              <a:rPr lang="vi-VN" sz="2200" b="0" i="0" dirty="0">
                <a:solidFill>
                  <a:srgbClr val="000000"/>
                </a:solidFill>
                <a:effectLst/>
                <a:latin typeface="OpenSans"/>
              </a:rPr>
              <a:t>Thấy vậy, ông Đùng, bà Đùng liền ra tay. Chỉ một ngày, ông bà đã nhổ cây, san đất, làm thành cánh đồng bằng phẳng, rộng rãi, lấy chỗ cho dân ở và cày cấy.</a:t>
            </a:r>
          </a:p>
          <a:p>
            <a:pPr algn="just"/>
            <a:r>
              <a:rPr lang="en-US" sz="2200" b="0" i="0" dirty="0">
                <a:solidFill>
                  <a:srgbClr val="000000"/>
                </a:solidFill>
                <a:effectLst/>
                <a:latin typeface="OpenSans"/>
              </a:rPr>
              <a:t>       </a:t>
            </a:r>
            <a:r>
              <a:rPr lang="vi-VN" sz="2200" b="0" i="0" dirty="0">
                <a:solidFill>
                  <a:srgbClr val="000000"/>
                </a:solidFill>
                <a:effectLst/>
                <a:latin typeface="OpenSan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r>
              <a:rPr lang="en-US" sz="2200" b="0" i="0" dirty="0">
                <a:solidFill>
                  <a:srgbClr val="000000"/>
                </a:solidFill>
                <a:effectLst/>
                <a:latin typeface="OpenSans"/>
              </a:rPr>
              <a:t>        </a:t>
            </a:r>
            <a:r>
              <a:rPr lang="vi-VN" sz="2200" b="0" i="0" dirty="0">
                <a:solidFill>
                  <a:srgbClr val="000000"/>
                </a:solidFill>
                <a:effectLst/>
                <a:latin typeface="OpenSan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lang="en-US" sz="2200" b="0" i="0" dirty="0">
                <a:solidFill>
                  <a:srgbClr val="000000"/>
                </a:solidFill>
                <a:effectLst/>
                <a:latin typeface="OpenSans"/>
              </a:rPr>
              <a:t>m</a:t>
            </a:r>
            <a:r>
              <a:rPr lang="vi-VN" sz="2200" b="0" i="0" dirty="0">
                <a:solidFill>
                  <a:srgbClr val="000000"/>
                </a:solidFill>
                <a:effectLst/>
                <a:latin typeface="OpenSans"/>
              </a:rPr>
              <a:t>ươi t</a:t>
            </a:r>
            <a:r>
              <a:rPr lang="en-US" sz="2200" b="0" i="0" dirty="0">
                <a:solidFill>
                  <a:srgbClr val="000000"/>
                </a:solidFill>
                <a:effectLst/>
                <a:latin typeface="OpenSans"/>
              </a:rPr>
              <a:t>h</a:t>
            </a:r>
            <a:r>
              <a:rPr lang="vi-VN" sz="2200" b="0" i="0" dirty="0">
                <a:solidFill>
                  <a:srgbClr val="000000"/>
                </a:solidFill>
                <a:effectLst/>
                <a:latin typeface="OpenSans"/>
              </a:rPr>
              <a:t>ác, trăm ba mươi ghềnh” như bây giờ.</a:t>
            </a:r>
          </a:p>
          <a:p>
            <a:pPr algn="r"/>
            <a:r>
              <a:rPr lang="vi-VN" sz="2400" b="0" i="0" dirty="0">
                <a:solidFill>
                  <a:srgbClr val="000000"/>
                </a:solidFill>
                <a:effectLst/>
                <a:latin typeface="OpenSans"/>
              </a:rPr>
              <a:t>(Theo Truyện cổ dân tộc Mường)</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287000" y="3436620"/>
            <a:ext cx="1891644" cy="3332888"/>
          </a:xfrm>
          <a:prstGeom prst="rect">
            <a:avLst/>
          </a:prstGeom>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594019" y="119171"/>
            <a:ext cx="8610600" cy="6842759"/>
          </a:xfrm>
          <a:prstGeom prst="rect">
            <a:avLst/>
          </a:prstGeom>
        </p:spPr>
      </p:pic>
      <p:grpSp>
        <p:nvGrpSpPr>
          <p:cNvPr id="20" name="Group 19"/>
          <p:cNvGrpSpPr/>
          <p:nvPr/>
        </p:nvGrpSpPr>
        <p:grpSpPr>
          <a:xfrm>
            <a:off x="1815496" y="1359710"/>
            <a:ext cx="7763350" cy="2292353"/>
            <a:chOff x="1895407" y="1646988"/>
            <a:chExt cx="7650627" cy="2292353"/>
          </a:xfrm>
        </p:grpSpPr>
        <p:sp>
          <p:nvSpPr>
            <p:cNvPr id="9" name="Rectangle 8"/>
            <p:cNvSpPr/>
            <p:nvPr/>
          </p:nvSpPr>
          <p:spPr>
            <a:xfrm>
              <a:off x="1895407" y="1653984"/>
              <a:ext cx="1938527" cy="523220"/>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x</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ửa</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3" name="Rectangle 12"/>
            <p:cNvSpPr/>
            <p:nvPr/>
          </p:nvSpPr>
          <p:spPr>
            <a:xfrm>
              <a:off x="4496402" y="1661068"/>
              <a:ext cx="798078"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xưa</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4" name="Rectangle 13"/>
            <p:cNvSpPr/>
            <p:nvPr/>
          </p:nvSpPr>
          <p:spPr>
            <a:xfrm>
              <a:off x="6532596" y="1661068"/>
              <a:ext cx="837572"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lõm</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5" name="Rectangle 14"/>
            <p:cNvSpPr/>
            <p:nvPr/>
          </p:nvSpPr>
          <p:spPr>
            <a:xfrm>
              <a:off x="8341966" y="1646988"/>
              <a:ext cx="1204068"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chằng</a:t>
              </a:r>
              <a:endParaRPr lang="en-US" sz="2800" dirty="0">
                <a:solidFill>
                  <a:srgbClr val="F79646">
                    <a:lumMod val="50000"/>
                  </a:srgbClr>
                </a:solidFill>
                <a:latin typeface="Nunito Black" pitchFamily="2" charset="0"/>
                <a:cs typeface="Baloo 2 SemiBold"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chịt</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7" name="Rectangle 16"/>
            <p:cNvSpPr/>
            <p:nvPr/>
          </p:nvSpPr>
          <p:spPr>
            <a:xfrm>
              <a:off x="3180196" y="3200678"/>
              <a:ext cx="1538971"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rộng</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rãi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9" name="Rectangle 18"/>
            <p:cNvSpPr/>
            <p:nvPr/>
          </p:nvSpPr>
          <p:spPr>
            <a:xfrm>
              <a:off x="7140572" y="2985234"/>
              <a:ext cx="1341505"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ngoằn</a:t>
              </a:r>
              <a:endParaRPr lang="en-US" sz="2800" dirty="0">
                <a:solidFill>
                  <a:srgbClr val="F79646">
                    <a:lumMod val="50000"/>
                  </a:srgbClr>
                </a:solidFill>
                <a:latin typeface="Nunito Black" pitchFamily="2" charset="0"/>
                <a:cs typeface="Baloo 2 SemiBold"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ngoèo</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grpSp>
      <p:sp>
        <p:nvSpPr>
          <p:cNvPr id="21" name="Rectangle 20"/>
          <p:cNvSpPr/>
          <p:nvPr/>
        </p:nvSpPr>
        <p:spPr>
          <a:xfrm>
            <a:off x="4907013" y="4148957"/>
            <a:ext cx="1984612" cy="954107"/>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đọc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khó</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23" name="Picture 22"/>
          <p:cNvPicPr>
            <a:picLocks noChangeAspect="1"/>
          </p:cNvPicPr>
          <p:nvPr/>
        </p:nvPicPr>
        <p:blipFill>
          <a:blip r:embed="rId6"/>
          <a:stretch>
            <a:fillRect/>
          </a:stretch>
        </p:blipFill>
        <p:spPr>
          <a:xfrm>
            <a:off x="0" y="4121182"/>
            <a:ext cx="2247900" cy="2733675"/>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86326C-8CA5-B477-D693-78812B10C913}"/>
              </a:ext>
            </a:extLst>
          </p:cNvPr>
          <p:cNvPicPr>
            <a:picLocks noChangeAspect="1"/>
          </p:cNvPicPr>
          <p:nvPr/>
        </p:nvPicPr>
        <p:blipFill>
          <a:blip r:embed="rId3"/>
          <a:stretch>
            <a:fillRect/>
          </a:stretch>
        </p:blipFill>
        <p:spPr>
          <a:xfrm>
            <a:off x="203962" y="183059"/>
            <a:ext cx="957102" cy="762024"/>
          </a:xfrm>
          <a:prstGeom prst="rect">
            <a:avLst/>
          </a:prstGeom>
        </p:spPr>
      </p:pic>
      <p:sp>
        <p:nvSpPr>
          <p:cNvPr id="3" name="TextBox 2">
            <a:extLst>
              <a:ext uri="{FF2B5EF4-FFF2-40B4-BE49-F238E27FC236}">
                <a16:creationId xmlns:a16="http://schemas.microsoft.com/office/drawing/2014/main" xmlns="" id="{47D514A2-1E83-B989-CD44-BC2F55951171}"/>
              </a:ext>
            </a:extLst>
          </p:cNvPr>
          <p:cNvSpPr txBox="1"/>
          <p:nvPr/>
        </p:nvSpPr>
        <p:spPr>
          <a:xfrm>
            <a:off x="1161063" y="366232"/>
            <a:ext cx="2717351"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a:solidFill>
                  <a:srgbClr val="F79646">
                    <a:lumMod val="50000"/>
                  </a:srgbClr>
                </a:solidFill>
                <a:latin typeface="Baloo 2 SemiBold" pitchFamily="2" charset="0"/>
                <a:ea typeface="宋体" panose="02010600030101010101" pitchFamily="2" charset="-122"/>
                <a:cs typeface="Baloo 2 SemiBold" pitchFamily="2" charset="0"/>
              </a:rPr>
              <a:t>Chia đoạn</a:t>
            </a:r>
          </a:p>
        </p:txBody>
      </p:sp>
      <p:sp>
        <p:nvSpPr>
          <p:cNvPr id="4" name="TextBox 3">
            <a:extLst>
              <a:ext uri="{FF2B5EF4-FFF2-40B4-BE49-F238E27FC236}">
                <a16:creationId xmlns:a16="http://schemas.microsoft.com/office/drawing/2014/main" xmlns="" id="{D08EC8C9-1D8D-9EDF-8F0C-FC4F4A123BB0}"/>
              </a:ext>
            </a:extLst>
          </p:cNvPr>
          <p:cNvSpPr txBox="1"/>
          <p:nvPr/>
        </p:nvSpPr>
        <p:spPr>
          <a:xfrm>
            <a:off x="1161064" y="1250095"/>
            <a:ext cx="5951461" cy="646986"/>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Đoạn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1: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Từ</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đầu</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đến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khổng</a:t>
            </a:r>
            <a:r>
              <a:rPr lang="en-US" sz="3200" dirty="0">
                <a:solidFill>
                  <a:srgbClr val="FF0000"/>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lồ</a:t>
            </a:r>
            <a:r>
              <a:rPr lang="en-US" sz="3200" dirty="0">
                <a:solidFill>
                  <a:srgbClr val="FF0000"/>
                </a:solidFill>
                <a:latin typeface="Baloo 2 SemiBold" pitchFamily="2" charset="0"/>
                <a:ea typeface="宋体" panose="02010600030101010101" pitchFamily="2" charset="-122"/>
                <a:cs typeface="Baloo 2 SemiBold" pitchFamily="2" charset="0"/>
              </a:rPr>
              <a:t>.</a:t>
            </a:r>
          </a:p>
        </p:txBody>
      </p:sp>
      <p:sp>
        <p:nvSpPr>
          <p:cNvPr id="5" name="TextBox 4">
            <a:extLst>
              <a:ext uri="{FF2B5EF4-FFF2-40B4-BE49-F238E27FC236}">
                <a16:creationId xmlns:a16="http://schemas.microsoft.com/office/drawing/2014/main" xmlns="" id="{9DB80D81-350B-95EE-4BAC-0F350BEB649B}"/>
              </a:ext>
            </a:extLst>
          </p:cNvPr>
          <p:cNvSpPr txBox="1"/>
          <p:nvPr/>
        </p:nvSpPr>
        <p:spPr>
          <a:xfrm>
            <a:off x="1474034" y="2240811"/>
            <a:ext cx="6274896" cy="646986"/>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Đoạn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2: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Tiếp</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theo</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đến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cày</a:t>
            </a:r>
            <a:r>
              <a:rPr lang="en-US" sz="3200" dirty="0">
                <a:solidFill>
                  <a:srgbClr val="FF0000"/>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cấy</a:t>
            </a:r>
            <a:r>
              <a:rPr lang="en-US" sz="3200" dirty="0">
                <a:solidFill>
                  <a:srgbClr val="FF0000"/>
                </a:solidFill>
                <a:latin typeface="Baloo 2 SemiBold" pitchFamily="2" charset="0"/>
                <a:ea typeface="宋体" panose="02010600030101010101" pitchFamily="2" charset="-122"/>
                <a:cs typeface="Baloo 2 SemiBold" pitchFamily="2" charset="0"/>
              </a:rPr>
              <a:t>.</a:t>
            </a:r>
          </a:p>
        </p:txBody>
      </p:sp>
      <p:sp>
        <p:nvSpPr>
          <p:cNvPr id="6" name="TextBox 5">
            <a:extLst>
              <a:ext uri="{FF2B5EF4-FFF2-40B4-BE49-F238E27FC236}">
                <a16:creationId xmlns:a16="http://schemas.microsoft.com/office/drawing/2014/main" xmlns="" id="{D1DBF8D0-FC71-5096-21E1-9E4916EF2FFE}"/>
              </a:ext>
            </a:extLst>
          </p:cNvPr>
          <p:cNvSpPr txBox="1"/>
          <p:nvPr/>
        </p:nvSpPr>
        <p:spPr>
          <a:xfrm>
            <a:off x="2110439" y="3200582"/>
            <a:ext cx="6267669"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Đoạn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3: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Tiếp</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theo</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đến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F0000"/>
                </a:solidFill>
                <a:latin typeface="Baloo 2 SemiBold" pitchFamily="2" charset="0"/>
                <a:ea typeface="宋体" panose="02010600030101010101" pitchFamily="2" charset="-122"/>
                <a:cs typeface="Baloo 2 SemiBold" pitchFamily="2" charset="0"/>
              </a:rPr>
              <a:t>ngày</a:t>
            </a:r>
            <a:r>
              <a:rPr lang="en-US" sz="3200" dirty="0">
                <a:solidFill>
                  <a:srgbClr val="FF0000"/>
                </a:solidFill>
                <a:latin typeface="Baloo 2 SemiBold" pitchFamily="2" charset="0"/>
                <a:ea typeface="宋体" panose="02010600030101010101" pitchFamily="2" charset="-122"/>
                <a:cs typeface="Baloo 2 SemiBold" pitchFamily="2" charset="0"/>
              </a:rPr>
              <a:t> nay</a:t>
            </a:r>
          </a:p>
        </p:txBody>
      </p:sp>
      <p:pic>
        <p:nvPicPr>
          <p:cNvPr id="7" name="Picture 6" descr="A picture containing clipart&#10;&#10;Description automatically generated">
            <a:extLst>
              <a:ext uri="{FF2B5EF4-FFF2-40B4-BE49-F238E27FC236}">
                <a16:creationId xmlns:a16="http://schemas.microsoft.com/office/drawing/2014/main" xmlns=""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194979" y="4117639"/>
            <a:ext cx="3181392" cy="2545113"/>
          </a:xfrm>
          <a:prstGeom prst="rect">
            <a:avLst/>
          </a:prstGeom>
        </p:spPr>
      </p:pic>
      <p:sp>
        <p:nvSpPr>
          <p:cNvPr id="8" name="TextBox 7">
            <a:extLst>
              <a:ext uri="{FF2B5EF4-FFF2-40B4-BE49-F238E27FC236}">
                <a16:creationId xmlns:a16="http://schemas.microsoft.com/office/drawing/2014/main" xmlns="" id="{75CD4899-A1B7-2499-1410-9322FF9890E6}"/>
              </a:ext>
            </a:extLst>
          </p:cNvPr>
          <p:cNvSpPr txBox="1"/>
          <p:nvPr/>
        </p:nvSpPr>
        <p:spPr>
          <a:xfrm>
            <a:off x="2739617" y="4430424"/>
            <a:ext cx="5638491"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Đoạn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4: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Còn</a:t>
            </a:r>
            <a:r>
              <a:rPr lang="en-US" sz="3200" dirty="0">
                <a:solidFill>
                  <a:srgbClr val="F79646">
                    <a:lumMod val="50000"/>
                  </a:srgbClr>
                </a:solidFill>
                <a:latin typeface="Baloo 2 SemiBold" pitchFamily="2" charset="0"/>
                <a:ea typeface="宋体" panose="02010600030101010101" pitchFamily="2" charset="-122"/>
                <a:cs typeface="Baloo 2 SemiBold" pitchFamily="2" charset="0"/>
              </a:rPr>
              <a:t> </a:t>
            </a:r>
            <a:r>
              <a:rPr lang="en-US" sz="3200" dirty="0" err="1">
                <a:solidFill>
                  <a:srgbClr val="F79646">
                    <a:lumMod val="50000"/>
                  </a:srgbClr>
                </a:solidFill>
                <a:latin typeface="Baloo 2 SemiBold" pitchFamily="2" charset="0"/>
                <a:ea typeface="宋体" panose="02010600030101010101" pitchFamily="2" charset="-122"/>
                <a:cs typeface="Baloo 2 SemiBold" pitchFamily="2" charset="0"/>
              </a:rPr>
              <a:t>lại</a:t>
            </a:r>
            <a:endParaRPr lang="en-US" sz="3200" dirty="0">
              <a:solidFill>
                <a:srgbClr val="F79646">
                  <a:lumMod val="50000"/>
                </a:srgbClr>
              </a:solidFill>
              <a:latin typeface="Baloo 2 SemiBold" pitchFamily="2" charset="0"/>
              <a:ea typeface="宋体" panose="02010600030101010101" pitchFamily="2" charset="-122"/>
              <a:cs typeface="Baloo 2 SemiBold" pitchFamily="2" charset="0"/>
            </a:endParaRPr>
          </a:p>
        </p:txBody>
      </p:sp>
    </p:spTree>
    <p:extLst>
      <p:ext uri="{BB962C8B-B14F-4D97-AF65-F5344CB8AC3E}">
        <p14:creationId xmlns:p14="http://schemas.microsoft.com/office/powerpoint/2010/main" val="3353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xmlns=""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algn="ctr" defTabSz="866943" fontAlgn="base">
              <a:spcBef>
                <a:spcPct val="0"/>
              </a:spcBef>
              <a:spcAft>
                <a:spcPct val="0"/>
              </a:spcAft>
            </a:pPr>
            <a:r>
              <a:rPr lang="en-US" sz="6257" dirty="0" err="1">
                <a:solidFill>
                  <a:srgbClr val="F16904"/>
                </a:solidFill>
                <a:latin typeface="Times New Roman" pitchFamily="18" charset="0"/>
                <a:ea typeface="宋体" panose="02010600030101010101" pitchFamily="2" charset="-122"/>
                <a:cs typeface="Times New Roman" pitchFamily="18" charset="0"/>
              </a:rPr>
              <a:t>Đoạn</a:t>
            </a:r>
            <a:r>
              <a:rPr lang="en-US" sz="6257" dirty="0">
                <a:solidFill>
                  <a:srgbClr val="F16904"/>
                </a:solidFill>
                <a:latin typeface="Times New Roman" pitchFamily="18" charset="0"/>
                <a:ea typeface="宋体" panose="02010600030101010101" pitchFamily="2" charset="-122"/>
                <a:cs typeface="Times New Roman" pitchFamily="18" charset="0"/>
              </a:rPr>
              <a:t> 1</a:t>
            </a:r>
          </a:p>
        </p:txBody>
      </p:sp>
      <p:sp>
        <p:nvSpPr>
          <p:cNvPr id="2" name="TextBox 1">
            <a:extLst>
              <a:ext uri="{FF2B5EF4-FFF2-40B4-BE49-F238E27FC236}">
                <a16:creationId xmlns:a16="http://schemas.microsoft.com/office/drawing/2014/main" xmlns="" id="{A37686DD-FAA5-3561-BA69-A3ECCD9849C5}"/>
              </a:ext>
            </a:extLst>
          </p:cNvPr>
          <p:cNvSpPr txBox="1"/>
          <p:nvPr/>
        </p:nvSpPr>
        <p:spPr>
          <a:xfrm>
            <a:off x="1787443" y="1954507"/>
            <a:ext cx="934842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Ngày xửa ngày xưa, ở xứ Mường Bi xuất hiện một đôi vợ chồng cao lớn khác thường. Họ đứng cao hơn năm lần đỉnh núi cao nhất. Người Mường hay gọi họ là ông Đùng, bà Đùng, nghĩa là ông bà khổng l</a:t>
            </a:r>
            <a:r>
              <a:rPr kumimoji="0" lang="en-US" sz="2800" b="0" i="0" u="none" strike="noStrike" kern="1200" cap="none" spc="0" normalizeH="0" baseline="0" noProof="0" dirty="0">
                <a:ln>
                  <a:noFill/>
                </a:ln>
                <a:solidFill>
                  <a:srgbClr val="000000"/>
                </a:solidFill>
                <a:effectLst/>
                <a:uLnTx/>
                <a:uFillTx/>
                <a:latin typeface="OpenSans"/>
                <a:ea typeface="+mn-ea"/>
                <a:cs typeface="+mn-cs"/>
              </a:rPr>
              <a:t>ồ</a:t>
            </a:r>
            <a:r>
              <a:rPr kumimoji="0" lang="vi-VN" sz="2800" b="0" i="0" u="none" strike="noStrike" kern="1200" cap="none" spc="0" normalizeH="0" baseline="0" noProof="0" dirty="0">
                <a:ln>
                  <a:noFill/>
                </a:ln>
                <a:solidFill>
                  <a:srgbClr val="000000"/>
                </a:solidFill>
                <a:effectLst/>
                <a:uLnTx/>
                <a:uFillTx/>
                <a:latin typeface="OpenSans"/>
                <a:ea typeface="+mn-ea"/>
                <a:cs typeface="+mn-cs"/>
              </a:rPr>
              <a:t>.</a:t>
            </a:r>
          </a:p>
        </p:txBody>
      </p:sp>
      <p:sp>
        <p:nvSpPr>
          <p:cNvPr id="4" name="TextBox 3">
            <a:extLst>
              <a:ext uri="{FF2B5EF4-FFF2-40B4-BE49-F238E27FC236}">
                <a16:creationId xmlns:a16="http://schemas.microsoft.com/office/drawing/2014/main" xmlns="" id="{80E5C591-2484-0B20-6C46-7EF7B6D942A4}"/>
              </a:ext>
            </a:extLst>
          </p:cNvPr>
          <p:cNvSpPr txBox="1"/>
          <p:nvPr/>
        </p:nvSpPr>
        <p:spPr>
          <a:xfrm>
            <a:off x="2482635" y="3895194"/>
            <a:ext cx="6297651"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宋体" panose="02010600030101010101" pitchFamily="2" charset="-122"/>
                <a:cs typeface="+mn-cs"/>
              </a:rPr>
              <a:t>Mường</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Bi</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lang="en-US" sz="2800" b="0" i="0" dirty="0" err="1">
                <a:solidFill>
                  <a:srgbClr val="000000"/>
                </a:solidFill>
                <a:effectLst/>
                <a:latin typeface="OpenSans"/>
              </a:rPr>
              <a:t>địa</a:t>
            </a:r>
            <a:r>
              <a:rPr lang="en-US" sz="2800" b="0" i="0" dirty="0">
                <a:solidFill>
                  <a:srgbClr val="000000"/>
                </a:solidFill>
                <a:effectLst/>
                <a:latin typeface="OpenSans"/>
              </a:rPr>
              <a:t> </a:t>
            </a:r>
            <a:r>
              <a:rPr lang="en-US" sz="2800" b="0" i="0" dirty="0" err="1">
                <a:solidFill>
                  <a:srgbClr val="000000"/>
                </a:solidFill>
                <a:effectLst/>
                <a:latin typeface="OpenSans"/>
              </a:rPr>
              <a:t>danh</a:t>
            </a:r>
            <a:r>
              <a:rPr lang="en-US" sz="2800" b="0" i="0" dirty="0">
                <a:solidFill>
                  <a:srgbClr val="000000"/>
                </a:solidFill>
                <a:effectLst/>
                <a:latin typeface="OpenSans"/>
              </a:rPr>
              <a:t> </a:t>
            </a:r>
            <a:r>
              <a:rPr lang="en-US" sz="2800" b="0" i="0" dirty="0" err="1">
                <a:solidFill>
                  <a:srgbClr val="000000"/>
                </a:solidFill>
                <a:effectLst/>
                <a:latin typeface="OpenSans"/>
              </a:rPr>
              <a:t>thuộc</a:t>
            </a:r>
            <a:r>
              <a:rPr lang="en-US" sz="2800" b="0" i="0" dirty="0">
                <a:solidFill>
                  <a:srgbClr val="000000"/>
                </a:solidFill>
                <a:effectLst/>
                <a:latin typeface="OpenSans"/>
              </a:rPr>
              <a:t> </a:t>
            </a:r>
            <a:r>
              <a:rPr lang="en-US" sz="2800" b="0" i="0" dirty="0" err="1">
                <a:solidFill>
                  <a:srgbClr val="000000"/>
                </a:solidFill>
                <a:effectLst/>
                <a:latin typeface="OpenSans"/>
              </a:rPr>
              <a:t>huyện</a:t>
            </a:r>
            <a:r>
              <a:rPr lang="en-US" sz="2800" b="0" i="0" dirty="0">
                <a:solidFill>
                  <a:srgbClr val="000000"/>
                </a:solidFill>
                <a:effectLst/>
                <a:latin typeface="OpenSans"/>
              </a:rPr>
              <a:t> </a:t>
            </a:r>
            <a:r>
              <a:rPr lang="en-US" sz="2800" b="0" i="0" dirty="0" err="1">
                <a:solidFill>
                  <a:srgbClr val="000000"/>
                </a:solidFill>
                <a:effectLst/>
                <a:latin typeface="OpenSans"/>
              </a:rPr>
              <a:t>Tân</a:t>
            </a:r>
            <a:r>
              <a:rPr lang="en-US" sz="2800" b="0" i="0" dirty="0">
                <a:solidFill>
                  <a:srgbClr val="000000"/>
                </a:solidFill>
                <a:effectLst/>
                <a:latin typeface="OpenSans"/>
              </a:rPr>
              <a:t> </a:t>
            </a:r>
            <a:r>
              <a:rPr lang="en-US" sz="2800" b="0" i="0" dirty="0" err="1">
                <a:solidFill>
                  <a:srgbClr val="000000"/>
                </a:solidFill>
                <a:effectLst/>
                <a:latin typeface="OpenSans"/>
              </a:rPr>
              <a:t>Lạc</a:t>
            </a:r>
            <a:r>
              <a:rPr lang="en-US" sz="2800" b="0" i="0" dirty="0">
                <a:solidFill>
                  <a:srgbClr val="000000"/>
                </a:solidFill>
                <a:effectLst/>
                <a:latin typeface="OpenSans"/>
              </a:rPr>
              <a:t>, </a:t>
            </a:r>
            <a:r>
              <a:rPr lang="en-US" sz="2800" b="0" i="0" dirty="0" err="1">
                <a:solidFill>
                  <a:srgbClr val="000000"/>
                </a:solidFill>
                <a:effectLst/>
                <a:latin typeface="OpenSans"/>
              </a:rPr>
              <a:t>tỉnh</a:t>
            </a:r>
            <a:r>
              <a:rPr lang="en-US" sz="2800" b="0" i="0" dirty="0">
                <a:solidFill>
                  <a:srgbClr val="000000"/>
                </a:solidFill>
                <a:effectLst/>
                <a:latin typeface="OpenSans"/>
              </a:rPr>
              <a:t> </a:t>
            </a:r>
            <a:r>
              <a:rPr lang="en-US" sz="2800" b="0" i="0" dirty="0" err="1">
                <a:solidFill>
                  <a:srgbClr val="000000"/>
                </a:solidFill>
                <a:effectLst/>
                <a:latin typeface="OpenSans"/>
              </a:rPr>
              <a:t>Hòa</a:t>
            </a:r>
            <a:r>
              <a:rPr lang="en-US" sz="2800" b="0" i="0" dirty="0">
                <a:solidFill>
                  <a:srgbClr val="000000"/>
                </a:solidFill>
                <a:effectLst/>
                <a:latin typeface="OpenSans"/>
              </a:rPr>
              <a:t> </a:t>
            </a:r>
            <a:r>
              <a:rPr lang="en-US" sz="2800" b="0" i="0" dirty="0" err="1">
                <a:solidFill>
                  <a:srgbClr val="000000"/>
                </a:solidFill>
                <a:effectLst/>
                <a:latin typeface="OpenSans"/>
              </a:rPr>
              <a:t>Bình</a:t>
            </a:r>
            <a:r>
              <a:rPr lang="en-US" sz="2800" b="0" i="0" dirty="0">
                <a:solidFill>
                  <a:srgbClr val="000000"/>
                </a:solidFill>
                <a:effectLst/>
                <a:latin typeface="OpenSans"/>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60683897"/>
      </p:ext>
    </p:extLst>
  </p:cSld>
  <p:clrMapOvr>
    <a:masterClrMapping/>
  </p:clrMapOvr>
  <p:transition spd="slow" advTm="300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xmlns=""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25" name="TextBox 24"/>
          <p:cNvSpPr txBox="1"/>
          <p:nvPr/>
        </p:nvSpPr>
        <p:spPr>
          <a:xfrm>
            <a:off x="2555805" y="539045"/>
            <a:ext cx="2962204" cy="675891"/>
          </a:xfrm>
          <a:prstGeom prst="rect">
            <a:avLst/>
          </a:prstGeom>
          <a:noFill/>
        </p:spPr>
        <p:txBody>
          <a:bodyPr wrap="square" rtlCol="0">
            <a:spAutoFit/>
          </a:bodyPr>
          <a:lstStyle/>
          <a:p>
            <a:pPr algn="ctr" defTabSz="866943" fontAlgn="base">
              <a:spcBef>
                <a:spcPct val="0"/>
              </a:spcBef>
              <a:spcAft>
                <a:spcPct val="0"/>
              </a:spcAft>
            </a:pPr>
            <a:r>
              <a:rPr lang="en-US" sz="3792" dirty="0" err="1">
                <a:solidFill>
                  <a:srgbClr val="F16904"/>
                </a:solidFill>
                <a:latin typeface="UTM Avo"/>
                <a:ea typeface="宋体" panose="02010600030101010101" pitchFamily="2" charset="-122"/>
                <a:cs typeface="Times New Roman" pitchFamily="18" charset="0"/>
              </a:rPr>
              <a:t>Đoạn</a:t>
            </a:r>
            <a:r>
              <a:rPr lang="en-US" sz="3792" dirty="0">
                <a:solidFill>
                  <a:srgbClr val="F16904"/>
                </a:solidFill>
                <a:latin typeface="UTM Avo"/>
                <a:ea typeface="宋体" panose="02010600030101010101" pitchFamily="2" charset="-122"/>
                <a:cs typeface="Times New Roman" pitchFamily="18" charset="0"/>
              </a:rPr>
              <a:t> 2</a:t>
            </a:r>
          </a:p>
        </p:txBody>
      </p:sp>
      <p:sp>
        <p:nvSpPr>
          <p:cNvPr id="6" name="TextBox 5">
            <a:extLst>
              <a:ext uri="{FF2B5EF4-FFF2-40B4-BE49-F238E27FC236}">
                <a16:creationId xmlns:a16="http://schemas.microsoft.com/office/drawing/2014/main" xmlns="" id="{C5EA851B-9264-1391-1E50-40C20FEF9DCA}"/>
              </a:ext>
            </a:extLst>
          </p:cNvPr>
          <p:cNvSpPr txBox="1"/>
          <p:nvPr/>
        </p:nvSpPr>
        <p:spPr>
          <a:xfrm>
            <a:off x="656671" y="1523149"/>
            <a:ext cx="1119857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Hồi ấy, đất thì cao thấp, lồi lõm. Cây cối hoang dại mọc chằng chịt. Nước thì chảy từ lòng đất, ngập lênh láng khắp nơi.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Thấy vậy, ông Đùng, bà Đùng liền ra tay. Chỉ một ngày, ông bà đã nhổ cây, san đất, làm thành cánh đồng bằng phẳng, rộng rãi, lấy chỗ cho dân ở và cày cấy.</a:t>
            </a:r>
          </a:p>
        </p:txBody>
      </p:sp>
      <p:sp>
        <p:nvSpPr>
          <p:cNvPr id="4" name="TextBox 3">
            <a:extLst>
              <a:ext uri="{FF2B5EF4-FFF2-40B4-BE49-F238E27FC236}">
                <a16:creationId xmlns:a16="http://schemas.microsoft.com/office/drawing/2014/main" xmlns="" id="{0B4D7526-BE5B-FE10-4309-CCC1F405A35F}"/>
              </a:ext>
            </a:extLst>
          </p:cNvPr>
          <p:cNvSpPr txBox="1"/>
          <p:nvPr/>
        </p:nvSpPr>
        <p:spPr>
          <a:xfrm>
            <a:off x="2482635" y="4045697"/>
            <a:ext cx="6297651"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algn="just"/>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2800" b="0" i="0" dirty="0">
                <a:solidFill>
                  <a:srgbClr val="000000"/>
                </a:solidFill>
                <a:effectLst/>
                <a:latin typeface="OpenSans"/>
              </a:rPr>
              <a:t> </a:t>
            </a:r>
            <a:r>
              <a:rPr lang="en-US" sz="2800" b="0" i="0" dirty="0" err="1">
                <a:solidFill>
                  <a:srgbClr val="FF0000"/>
                </a:solidFill>
                <a:effectLst/>
                <a:latin typeface="OpenSans"/>
              </a:rPr>
              <a:t>Chằng</a:t>
            </a:r>
            <a:r>
              <a:rPr lang="en-US" sz="2800" b="0" i="0" dirty="0">
                <a:solidFill>
                  <a:srgbClr val="FF0000"/>
                </a:solidFill>
                <a:effectLst/>
                <a:latin typeface="OpenSans"/>
              </a:rPr>
              <a:t> </a:t>
            </a:r>
            <a:r>
              <a:rPr lang="en-US" sz="2800" b="0" i="0" dirty="0" err="1">
                <a:solidFill>
                  <a:srgbClr val="FF0000"/>
                </a:solidFill>
                <a:effectLst/>
                <a:latin typeface="OpenSans"/>
              </a:rPr>
              <a:t>chịt</a:t>
            </a:r>
            <a:r>
              <a:rPr lang="en-US" sz="2800" b="0" i="0" dirty="0">
                <a:solidFill>
                  <a:srgbClr val="000000"/>
                </a:solidFill>
                <a:effectLst/>
                <a:latin typeface="OpenSans"/>
              </a:rPr>
              <a:t>: (</a:t>
            </a:r>
            <a:r>
              <a:rPr lang="en-US" sz="2800" b="0" i="0" dirty="0" err="1">
                <a:solidFill>
                  <a:srgbClr val="000000"/>
                </a:solidFill>
                <a:effectLst/>
                <a:latin typeface="OpenSans"/>
              </a:rPr>
              <a:t>cây</a:t>
            </a:r>
            <a:r>
              <a:rPr lang="en-US" sz="2800" b="0" i="0" dirty="0">
                <a:solidFill>
                  <a:srgbClr val="000000"/>
                </a:solidFill>
                <a:effectLst/>
                <a:latin typeface="OpenSans"/>
              </a:rPr>
              <a:t> </a:t>
            </a:r>
            <a:r>
              <a:rPr lang="en-US" sz="2800" b="0" i="0" dirty="0" err="1">
                <a:solidFill>
                  <a:srgbClr val="000000"/>
                </a:solidFill>
                <a:effectLst/>
                <a:latin typeface="OpenSans"/>
              </a:rPr>
              <a:t>cối</a:t>
            </a:r>
            <a:r>
              <a:rPr lang="en-US" sz="2800" b="0" i="0" dirty="0">
                <a:solidFill>
                  <a:srgbClr val="000000"/>
                </a:solidFill>
                <a:effectLst/>
                <a:latin typeface="OpenSans"/>
              </a:rPr>
              <a:t>) </a:t>
            </a:r>
            <a:r>
              <a:rPr lang="en-US" sz="2800" b="0" i="0" dirty="0" err="1">
                <a:solidFill>
                  <a:srgbClr val="000000"/>
                </a:solidFill>
                <a:effectLst/>
                <a:latin typeface="OpenSans"/>
              </a:rPr>
              <a:t>đan</a:t>
            </a:r>
            <a:r>
              <a:rPr lang="en-US" sz="2800" b="0" i="0" dirty="0">
                <a:solidFill>
                  <a:srgbClr val="000000"/>
                </a:solidFill>
                <a:effectLst/>
                <a:latin typeface="OpenSans"/>
              </a:rPr>
              <a:t> </a:t>
            </a:r>
            <a:r>
              <a:rPr lang="en-US" sz="2800" b="0" i="0" dirty="0" err="1">
                <a:solidFill>
                  <a:srgbClr val="000000"/>
                </a:solidFill>
                <a:effectLst/>
                <a:latin typeface="OpenSans"/>
              </a:rPr>
              <a:t>vào</a:t>
            </a:r>
            <a:r>
              <a:rPr lang="en-US" sz="2800" b="0" i="0" dirty="0">
                <a:solidFill>
                  <a:srgbClr val="000000"/>
                </a:solidFill>
                <a:effectLst/>
                <a:latin typeface="OpenSans"/>
              </a:rPr>
              <a:t> </a:t>
            </a:r>
            <a:r>
              <a:rPr lang="en-US" sz="2800" b="0" i="0" dirty="0" err="1">
                <a:solidFill>
                  <a:srgbClr val="000000"/>
                </a:solidFill>
                <a:effectLst/>
                <a:latin typeface="OpenSans"/>
              </a:rPr>
              <a:t>nhau</a:t>
            </a:r>
            <a:r>
              <a:rPr lang="en-US" sz="2800" b="0" i="0" dirty="0">
                <a:solidFill>
                  <a:srgbClr val="000000"/>
                </a:solidFill>
                <a:effectLst/>
                <a:latin typeface="OpenSans"/>
              </a:rPr>
              <a:t> </a:t>
            </a:r>
            <a:r>
              <a:rPr lang="en-US" sz="2800" b="0" i="0" dirty="0" err="1">
                <a:solidFill>
                  <a:srgbClr val="000000"/>
                </a:solidFill>
                <a:effectLst/>
                <a:latin typeface="OpenSans"/>
              </a:rPr>
              <a:t>dày</a:t>
            </a:r>
            <a:r>
              <a:rPr lang="en-US" sz="2800" b="0" i="0" dirty="0">
                <a:solidFill>
                  <a:srgbClr val="000000"/>
                </a:solidFill>
                <a:effectLst/>
                <a:latin typeface="OpenSans"/>
              </a:rPr>
              <a:t> </a:t>
            </a:r>
            <a:r>
              <a:rPr lang="en-US" sz="2800" b="0" i="0" dirty="0" err="1">
                <a:solidFill>
                  <a:srgbClr val="000000"/>
                </a:solidFill>
                <a:effectLst/>
                <a:latin typeface="OpenSans"/>
              </a:rPr>
              <a:t>đặc</a:t>
            </a:r>
            <a:r>
              <a:rPr lang="en-US" sz="2800" b="0" i="0" dirty="0">
                <a:solidFill>
                  <a:srgbClr val="000000"/>
                </a:solidFill>
                <a:effectLst/>
                <a:latin typeface="OpenSans"/>
              </a:rPr>
              <a:t> </a:t>
            </a:r>
            <a:r>
              <a:rPr lang="en-US" sz="2800" b="0" i="0" dirty="0" err="1">
                <a:solidFill>
                  <a:srgbClr val="000000"/>
                </a:solidFill>
                <a:effectLst/>
                <a:latin typeface="OpenSans"/>
              </a:rPr>
              <a:t>và</a:t>
            </a:r>
            <a:r>
              <a:rPr lang="en-US" sz="2800" b="0" i="0" dirty="0">
                <a:solidFill>
                  <a:srgbClr val="000000"/>
                </a:solidFill>
                <a:effectLst/>
                <a:latin typeface="OpenSans"/>
              </a:rPr>
              <a:t> </a:t>
            </a:r>
            <a:r>
              <a:rPr lang="en-US" sz="2800" b="0" i="0" dirty="0" err="1">
                <a:solidFill>
                  <a:srgbClr val="000000"/>
                </a:solidFill>
                <a:effectLst/>
                <a:latin typeface="OpenSans"/>
              </a:rPr>
              <a:t>không</a:t>
            </a:r>
            <a:r>
              <a:rPr lang="en-US" sz="2800" b="0" i="0" dirty="0">
                <a:solidFill>
                  <a:srgbClr val="000000"/>
                </a:solidFill>
                <a:effectLst/>
                <a:latin typeface="OpenSans"/>
              </a:rPr>
              <a:t> </a:t>
            </a:r>
            <a:r>
              <a:rPr lang="en-US" sz="2800" b="0" i="0" dirty="0" err="1">
                <a:solidFill>
                  <a:srgbClr val="000000"/>
                </a:solidFill>
                <a:effectLst/>
                <a:latin typeface="OpenSans"/>
              </a:rPr>
              <a:t>theo</a:t>
            </a:r>
            <a:r>
              <a:rPr lang="en-US" sz="2800" b="0" i="0" dirty="0">
                <a:solidFill>
                  <a:srgbClr val="000000"/>
                </a:solidFill>
                <a:effectLst/>
                <a:latin typeface="OpenSans"/>
              </a:rPr>
              <a:t> </a:t>
            </a:r>
            <a:r>
              <a:rPr lang="en-US" sz="2800" b="0" i="0" dirty="0" err="1">
                <a:solidFill>
                  <a:srgbClr val="000000"/>
                </a:solidFill>
                <a:effectLst/>
                <a:latin typeface="OpenSans"/>
              </a:rPr>
              <a:t>hàng</a:t>
            </a:r>
            <a:r>
              <a:rPr lang="en-US" sz="2800" b="0" i="0" dirty="0">
                <a:solidFill>
                  <a:srgbClr val="000000"/>
                </a:solidFill>
                <a:effectLst/>
                <a:latin typeface="OpenSans"/>
              </a:rPr>
              <a:t> </a:t>
            </a:r>
            <a:r>
              <a:rPr lang="en-US" sz="2800" b="0" i="0" dirty="0" err="1">
                <a:solidFill>
                  <a:srgbClr val="000000"/>
                </a:solidFill>
                <a:effectLst/>
                <a:latin typeface="OpenSans"/>
              </a:rPr>
              <a:t>lối</a:t>
            </a:r>
            <a:r>
              <a:rPr lang="en-US" sz="2800" b="0" i="0" dirty="0">
                <a:solidFill>
                  <a:srgbClr val="000000"/>
                </a:solidFill>
                <a:effectLst/>
                <a:latin typeface="OpenSans"/>
              </a:rPr>
              <a:t> </a:t>
            </a:r>
            <a:r>
              <a:rPr lang="en-US" sz="2800" b="0" i="0" dirty="0" err="1">
                <a:solidFill>
                  <a:srgbClr val="000000"/>
                </a:solidFill>
                <a:effectLst/>
                <a:latin typeface="OpenSans"/>
              </a:rPr>
              <a:t>nhất</a:t>
            </a:r>
            <a:r>
              <a:rPr lang="en-US" sz="2800" b="0" i="0" dirty="0">
                <a:solidFill>
                  <a:srgbClr val="000000"/>
                </a:solidFill>
                <a:effectLst/>
                <a:latin typeface="OpenSans"/>
              </a:rPr>
              <a:t> </a:t>
            </a:r>
            <a:r>
              <a:rPr lang="en-US" sz="2800" b="0" i="0" dirty="0" err="1">
                <a:solidFill>
                  <a:srgbClr val="000000"/>
                </a:solidFill>
                <a:effectLst/>
                <a:latin typeface="OpenSans"/>
              </a:rPr>
              <a:t>định</a:t>
            </a:r>
            <a:r>
              <a:rPr lang="en-US" sz="2800" b="0" i="0" dirty="0">
                <a:solidFill>
                  <a:srgbClr val="000000"/>
                </a:solidFill>
                <a:effectLst/>
                <a:latin typeface="OpenSans"/>
              </a:rPr>
              <a:t>.</a:t>
            </a:r>
          </a:p>
          <a:p>
            <a:pPr algn="just"/>
            <a:r>
              <a:rPr lang="en-US" sz="2800" b="0" i="0" dirty="0">
                <a:solidFill>
                  <a:srgbClr val="000000"/>
                </a:solidFill>
                <a:effectLst/>
                <a:latin typeface="OpenSans"/>
              </a:rPr>
              <a:t>- </a:t>
            </a:r>
            <a:r>
              <a:rPr lang="en-US" sz="2800" b="0" i="0" dirty="0">
                <a:solidFill>
                  <a:srgbClr val="FF0000"/>
                </a:solidFill>
                <a:effectLst/>
                <a:latin typeface="OpenSans"/>
              </a:rPr>
              <a:t>Ra </a:t>
            </a:r>
            <a:r>
              <a:rPr lang="en-US" sz="2800" b="0" i="0" dirty="0" err="1">
                <a:solidFill>
                  <a:srgbClr val="FF0000"/>
                </a:solidFill>
                <a:effectLst/>
                <a:latin typeface="OpenSans"/>
              </a:rPr>
              <a:t>tay</a:t>
            </a:r>
            <a:r>
              <a:rPr lang="en-US" sz="2800" b="0" i="0" dirty="0">
                <a:solidFill>
                  <a:srgbClr val="000000"/>
                </a:solidFill>
                <a:effectLst/>
                <a:latin typeface="OpenSans"/>
              </a:rPr>
              <a:t>: </a:t>
            </a:r>
            <a:r>
              <a:rPr lang="en-US" sz="2800" b="0" i="0" dirty="0" err="1">
                <a:solidFill>
                  <a:srgbClr val="000000"/>
                </a:solidFill>
                <a:effectLst/>
                <a:latin typeface="OpenSans"/>
              </a:rPr>
              <a:t>bắt</a:t>
            </a:r>
            <a:r>
              <a:rPr lang="en-US" sz="2800" b="0" i="0" dirty="0">
                <a:solidFill>
                  <a:srgbClr val="000000"/>
                </a:solidFill>
                <a:effectLst/>
                <a:latin typeface="OpenSans"/>
              </a:rPr>
              <a:t> </a:t>
            </a:r>
            <a:r>
              <a:rPr lang="en-US" sz="2800" b="0" i="0" dirty="0" err="1">
                <a:solidFill>
                  <a:srgbClr val="000000"/>
                </a:solidFill>
                <a:effectLst/>
                <a:latin typeface="OpenSans"/>
              </a:rPr>
              <a:t>đầu</a:t>
            </a:r>
            <a:r>
              <a:rPr lang="en-US" sz="2800" b="0" i="0" dirty="0">
                <a:solidFill>
                  <a:srgbClr val="000000"/>
                </a:solidFill>
                <a:effectLst/>
                <a:latin typeface="OpenSans"/>
              </a:rPr>
              <a:t> </a:t>
            </a:r>
            <a:r>
              <a:rPr lang="en-US" sz="2800" b="0" i="0" dirty="0" err="1">
                <a:solidFill>
                  <a:srgbClr val="000000"/>
                </a:solidFill>
                <a:effectLst/>
                <a:latin typeface="OpenSans"/>
              </a:rPr>
              <a:t>làm</a:t>
            </a:r>
            <a:r>
              <a:rPr lang="en-US" sz="2800" b="0" i="0" dirty="0">
                <a:solidFill>
                  <a:srgbClr val="000000"/>
                </a:solidFill>
                <a:effectLst/>
                <a:latin typeface="OpenSans"/>
              </a:rPr>
              <a:t> </a:t>
            </a:r>
            <a:r>
              <a:rPr lang="en-US" sz="2800" b="0" i="0" dirty="0" err="1">
                <a:solidFill>
                  <a:srgbClr val="000000"/>
                </a:solidFill>
                <a:effectLst/>
                <a:latin typeface="OpenSans"/>
              </a:rPr>
              <a:t>để</a:t>
            </a:r>
            <a:r>
              <a:rPr lang="en-US" sz="2800" b="0" i="0" dirty="0">
                <a:solidFill>
                  <a:srgbClr val="000000"/>
                </a:solidFill>
                <a:effectLst/>
                <a:latin typeface="OpenSans"/>
              </a:rPr>
              <a:t> </a:t>
            </a:r>
            <a:r>
              <a:rPr lang="en-US" sz="2800" b="0" i="0" dirty="0" err="1">
                <a:solidFill>
                  <a:srgbClr val="000000"/>
                </a:solidFill>
                <a:effectLst/>
                <a:latin typeface="OpenSans"/>
              </a:rPr>
              <a:t>tỏ</a:t>
            </a:r>
            <a:r>
              <a:rPr lang="en-US" sz="2800" b="0" i="0" dirty="0">
                <a:solidFill>
                  <a:srgbClr val="000000"/>
                </a:solidFill>
                <a:effectLst/>
                <a:latin typeface="OpenSans"/>
              </a:rPr>
              <a:t> </a:t>
            </a:r>
            <a:r>
              <a:rPr lang="en-US" sz="2800" b="0" i="0" dirty="0" err="1">
                <a:solidFill>
                  <a:srgbClr val="000000"/>
                </a:solidFill>
                <a:effectLst/>
                <a:latin typeface="OpenSans"/>
              </a:rPr>
              <a:t>rõ</a:t>
            </a:r>
            <a:r>
              <a:rPr lang="en-US" sz="2800" b="0" i="0" dirty="0">
                <a:solidFill>
                  <a:srgbClr val="000000"/>
                </a:solidFill>
                <a:effectLst/>
                <a:latin typeface="OpenSans"/>
              </a:rPr>
              <a:t> </a:t>
            </a:r>
            <a:r>
              <a:rPr lang="en-US" sz="2800" b="0" i="0" dirty="0" err="1">
                <a:solidFill>
                  <a:srgbClr val="000000"/>
                </a:solidFill>
                <a:effectLst/>
                <a:latin typeface="OpenSans"/>
              </a:rPr>
              <a:t>khả</a:t>
            </a:r>
            <a:r>
              <a:rPr lang="en-US" sz="2800" b="0" i="0" dirty="0">
                <a:solidFill>
                  <a:srgbClr val="000000"/>
                </a:solidFill>
                <a:effectLst/>
                <a:latin typeface="OpenSans"/>
              </a:rPr>
              <a:t> </a:t>
            </a:r>
            <a:r>
              <a:rPr lang="en-US" sz="2800" b="0" i="0" dirty="0" err="1">
                <a:solidFill>
                  <a:srgbClr val="000000"/>
                </a:solidFill>
                <a:effectLst/>
                <a:latin typeface="OpenSans"/>
              </a:rPr>
              <a:t>năng</a:t>
            </a:r>
            <a:r>
              <a:rPr lang="en-US" sz="2800" b="0" i="0" dirty="0">
                <a:solidFill>
                  <a:srgbClr val="000000"/>
                </a:solidFill>
                <a:effectLst/>
                <a:latin typeface="OpenSans"/>
              </a:rPr>
              <a:t>, </a:t>
            </a:r>
            <a:r>
              <a:rPr lang="en-US" sz="2800" b="0" i="0" dirty="0" err="1">
                <a:solidFill>
                  <a:srgbClr val="000000"/>
                </a:solidFill>
                <a:effectLst/>
                <a:latin typeface="OpenSans"/>
              </a:rPr>
              <a:t>tài</a:t>
            </a:r>
            <a:r>
              <a:rPr lang="en-US" sz="2800" b="0" i="0" dirty="0">
                <a:solidFill>
                  <a:srgbClr val="000000"/>
                </a:solidFill>
                <a:effectLst/>
                <a:latin typeface="OpenSans"/>
              </a:rPr>
              <a:t> </a:t>
            </a:r>
            <a:r>
              <a:rPr lang="en-US" sz="2800" b="0" i="0" dirty="0" err="1">
                <a:solidFill>
                  <a:srgbClr val="000000"/>
                </a:solidFill>
                <a:effectLst/>
                <a:latin typeface="OpenSans"/>
              </a:rPr>
              <a:t>trí</a:t>
            </a:r>
            <a:r>
              <a:rPr lang="en-US" sz="2800" b="0" i="0" dirty="0">
                <a:solidFill>
                  <a:srgbClr val="000000"/>
                </a:solidFill>
                <a:effectLst/>
                <a:latin typeface="OpenSans"/>
              </a:rPr>
              <a:t> </a:t>
            </a:r>
            <a:r>
              <a:rPr lang="en-US" sz="2800" b="0" i="0" dirty="0" err="1">
                <a:solidFill>
                  <a:srgbClr val="000000"/>
                </a:solidFill>
                <a:effectLst/>
                <a:latin typeface="OpenSans"/>
              </a:rPr>
              <a:t>của</a:t>
            </a:r>
            <a:r>
              <a:rPr lang="en-US" sz="2800" b="0" i="0" dirty="0">
                <a:solidFill>
                  <a:srgbClr val="000000"/>
                </a:solidFill>
                <a:effectLst/>
                <a:latin typeface="OpenSans"/>
              </a:rPr>
              <a:t> </a:t>
            </a:r>
            <a:r>
              <a:rPr lang="en-US" sz="2800" b="0" i="0" dirty="0" err="1">
                <a:solidFill>
                  <a:srgbClr val="000000"/>
                </a:solidFill>
                <a:effectLst/>
                <a:latin typeface="OpenSans"/>
              </a:rPr>
              <a:t>mình</a:t>
            </a:r>
            <a:r>
              <a:rPr lang="en-US" sz="2800" b="0" i="0" dirty="0">
                <a:solidFill>
                  <a:srgbClr val="000000"/>
                </a:solidFill>
                <a:effectLst/>
                <a:latin typeface="OpenSans"/>
              </a:rPr>
              <a:t>.</a:t>
            </a:r>
          </a:p>
        </p:txBody>
      </p:sp>
    </p:spTree>
    <p:extLst>
      <p:ext uri="{BB962C8B-B14F-4D97-AF65-F5344CB8AC3E}">
        <p14:creationId xmlns:p14="http://schemas.microsoft.com/office/powerpoint/2010/main" val="1370681785"/>
      </p:ext>
    </p:extLst>
  </p:cSld>
  <p:clrMapOvr>
    <a:masterClrMapping/>
  </p:clrMapOvr>
  <p:transition spd="slow" advTm="3000">
    <p:random/>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575347293"/>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ww.33ppt.com">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1044</Words>
  <Application>Microsoft Office PowerPoint</Application>
  <PresentationFormat>Widescreen</PresentationFormat>
  <Paragraphs>83</Paragraphs>
  <Slides>22</Slides>
  <Notes>13</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22</vt:i4>
      </vt:variant>
    </vt:vector>
  </HeadingPairs>
  <TitlesOfParts>
    <vt:vector size="45" baseType="lpstr">
      <vt:lpstr>#9Slide03 AmpleSoft Bold</vt:lpstr>
      <vt:lpstr>Arial</vt:lpstr>
      <vt:lpstr>Nunito Black</vt:lpstr>
      <vt:lpstr>等线</vt:lpstr>
      <vt:lpstr>Arial-SGK-TV</vt:lpstr>
      <vt:lpstr>Helvetica</vt:lpstr>
      <vt:lpstr>Calibri</vt:lpstr>
      <vt:lpstr>Times New Roman</vt:lpstr>
      <vt:lpstr>SimSun</vt:lpstr>
      <vt:lpstr>UTM Avo</vt:lpstr>
      <vt:lpstr>Calibri Light</vt:lpstr>
      <vt:lpstr>站酷快乐体2016修订版</vt:lpstr>
      <vt:lpstr>Microsoft YaHei</vt:lpstr>
      <vt:lpstr>AvantGarde</vt:lpstr>
      <vt:lpstr>Baloo 2 SemiBold</vt:lpstr>
      <vt:lpstr>OpenSans</vt:lpstr>
      <vt:lpstr>华康海报体W12</vt:lpstr>
      <vt:lpstr>Office 主题</vt:lpstr>
      <vt:lpstr>6_Office 主题</vt:lpstr>
      <vt:lpstr>包图主题2</vt:lpstr>
      <vt:lpstr>Office 主题​​</vt:lpstr>
      <vt:lpstr>Office Theme</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cp:revision>
  <dcterms:created xsi:type="dcterms:W3CDTF">2018-03-01T02:03:00Z</dcterms:created>
  <dcterms:modified xsi:type="dcterms:W3CDTF">2023-04-10T14:26:33Z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