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9" r:id="rId3"/>
    <p:sldId id="266" r:id="rId4"/>
    <p:sldId id="258" r:id="rId5"/>
    <p:sldId id="267" r:id="rId6"/>
    <p:sldId id="268" r:id="rId7"/>
    <p:sldId id="269" r:id="rId8"/>
    <p:sldId id="257" r:id="rId9"/>
    <p:sldId id="271" r:id="rId10"/>
    <p:sldId id="270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C4"/>
    <a:srgbClr val="F9B073"/>
    <a:srgbClr val="FFDACC"/>
    <a:srgbClr val="4F5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8" Type="http://schemas.openxmlformats.org/officeDocument/2006/relationships/image" Target="../media/image7.svg"/><Relationship Id="rId21" Type="http://schemas.openxmlformats.org/officeDocument/2006/relationships/image" Target="../media/image5.png"/><Relationship Id="rId17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7.png"/><Relationship Id="rId19" Type="http://schemas.openxmlformats.org/officeDocument/2006/relationships/image" Target="../media/image3.png"/><Relationship Id="rId10" Type="http://schemas.openxmlformats.org/officeDocument/2006/relationships/image" Target="../media/image9.svg"/><Relationship Id="rId14" Type="http://schemas.openxmlformats.org/officeDocument/2006/relationships/image" Target="../media/image13.svg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openxmlformats.org/officeDocument/2006/relationships/image" Target="../media/image24.svg"/><Relationship Id="rId10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jpeg"/><Relationship Id="rId5" Type="http://schemas.openxmlformats.org/officeDocument/2006/relationships/image" Target="../media/image24.svg"/><Relationship Id="rId10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2.png"/><Relationship Id="rId5" Type="http://schemas.openxmlformats.org/officeDocument/2006/relationships/image" Target="../media/image18.svg"/><Relationship Id="rId27" Type="http://schemas.openxmlformats.org/officeDocument/2006/relationships/image" Target="../media/image170.svg"/></Relationships>
</file>

<file path=ppt/slides/_rels/slide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854372" y="1129026"/>
            <a:ext cx="14579255" cy="8308793"/>
            <a:chOff x="3251545" y="978208"/>
            <a:chExt cx="11715727" cy="8479957"/>
          </a:xfrm>
        </p:grpSpPr>
        <p:grpSp>
          <p:nvGrpSpPr>
            <p:cNvPr id="44" name="Group 5"/>
            <p:cNvGrpSpPr/>
            <p:nvPr/>
          </p:nvGrpSpPr>
          <p:grpSpPr>
            <a:xfrm rot="5400000">
              <a:off x="4869430" y="-639677"/>
              <a:ext cx="8479957" cy="11715727"/>
              <a:chOff x="0" y="0"/>
              <a:chExt cx="5180262" cy="7156940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-9098" y="-6509"/>
                <a:ext cx="5194593" cy="7188994"/>
              </a:xfrm>
              <a:custGeom>
                <a:avLst/>
                <a:gdLst/>
                <a:ahLst/>
                <a:cxnLst/>
                <a:rect l="l" t="t" r="r" b="b"/>
                <a:pathLst>
                  <a:path w="5194593" h="7188994">
                    <a:moveTo>
                      <a:pt x="63030" y="6595440"/>
                    </a:moveTo>
                    <a:cubicBezTo>
                      <a:pt x="63030" y="6595440"/>
                      <a:pt x="0" y="6348876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301520" y="6965"/>
                    </a:cubicBezTo>
                    <a:lnTo>
                      <a:pt x="4301521" y="6965"/>
                    </a:lnTo>
                    <a:cubicBezTo>
                      <a:pt x="4518268" y="16819"/>
                      <a:pt x="4722583" y="36481"/>
                      <a:pt x="4856771" y="101690"/>
                    </a:cubicBezTo>
                    <a:cubicBezTo>
                      <a:pt x="5112817" y="226120"/>
                      <a:pt x="5194593" y="459160"/>
                      <a:pt x="5189105" y="704684"/>
                    </a:cubicBezTo>
                    <a:cubicBezTo>
                      <a:pt x="5189105" y="704684"/>
                      <a:pt x="5145817" y="1013073"/>
                      <a:pt x="5153250" y="1248607"/>
                    </a:cubicBezTo>
                    <a:cubicBezTo>
                      <a:pt x="5160374" y="6337241"/>
                      <a:pt x="5167530" y="6532844"/>
                      <a:pt x="5167530" y="6532844"/>
                    </a:cubicBezTo>
                    <a:cubicBezTo>
                      <a:pt x="5150849" y="6748577"/>
                      <a:pt x="5036205" y="6959188"/>
                      <a:pt x="4839336" y="7070813"/>
                    </a:cubicBezTo>
                    <a:cubicBezTo>
                      <a:pt x="4688984" y="7156061"/>
                      <a:pt x="4490953" y="7171159"/>
                      <a:pt x="3564545" y="7160417"/>
                    </a:cubicBezTo>
                    <a:lnTo>
                      <a:pt x="3564500" y="7160417"/>
                    </a:lnTo>
                    <a:cubicBezTo>
                      <a:pt x="645952" y="7155140"/>
                      <a:pt x="384604" y="7188994"/>
                      <a:pt x="254278" y="7079835"/>
                    </a:cubicBezTo>
                    <a:cubicBezTo>
                      <a:pt x="145767" y="6988951"/>
                      <a:pt x="81795" y="6795639"/>
                      <a:pt x="63030" y="6595440"/>
                    </a:cubicBezTo>
                    <a:close/>
                  </a:path>
                </a:pathLst>
              </a:custGeom>
              <a:solidFill>
                <a:srgbClr val="E4C7A9"/>
              </a:solidFill>
            </p:spPr>
          </p:sp>
        </p:grpSp>
        <p:grpSp>
          <p:nvGrpSpPr>
            <p:cNvPr id="45" name="Group 7"/>
            <p:cNvGrpSpPr/>
            <p:nvPr/>
          </p:nvGrpSpPr>
          <p:grpSpPr>
            <a:xfrm rot="5400000">
              <a:off x="5053001" y="-325387"/>
              <a:ext cx="8112815" cy="11087148"/>
              <a:chOff x="0" y="0"/>
              <a:chExt cx="5097098" cy="6965804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-9098" y="-6509"/>
                <a:ext cx="5111428" cy="6997857"/>
              </a:xfrm>
              <a:custGeom>
                <a:avLst/>
                <a:gdLst/>
                <a:ahLst/>
                <a:cxnLst/>
                <a:rect l="l" t="t" r="r" b="b"/>
                <a:pathLst>
                  <a:path w="5111428" h="6997857">
                    <a:moveTo>
                      <a:pt x="63030" y="6404304"/>
                    </a:moveTo>
                    <a:cubicBezTo>
                      <a:pt x="63030" y="6404304"/>
                      <a:pt x="0" y="6157740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218355" y="6965"/>
                    </a:cubicBezTo>
                    <a:lnTo>
                      <a:pt x="4218357" y="6965"/>
                    </a:lnTo>
                    <a:cubicBezTo>
                      <a:pt x="4435103" y="16819"/>
                      <a:pt x="4639418" y="36481"/>
                      <a:pt x="4773607" y="101690"/>
                    </a:cubicBezTo>
                    <a:cubicBezTo>
                      <a:pt x="5029653" y="226120"/>
                      <a:pt x="5111428" y="459160"/>
                      <a:pt x="5105940" y="704684"/>
                    </a:cubicBezTo>
                    <a:cubicBezTo>
                      <a:pt x="5105940" y="704684"/>
                      <a:pt x="5062652" y="1013073"/>
                      <a:pt x="5070086" y="1248607"/>
                    </a:cubicBezTo>
                    <a:cubicBezTo>
                      <a:pt x="5077209" y="6146105"/>
                      <a:pt x="5084366" y="6341708"/>
                      <a:pt x="5084366" y="6341708"/>
                    </a:cubicBezTo>
                    <a:cubicBezTo>
                      <a:pt x="5067684" y="6557440"/>
                      <a:pt x="4953040" y="6768052"/>
                      <a:pt x="4756171" y="6879676"/>
                    </a:cubicBezTo>
                    <a:cubicBezTo>
                      <a:pt x="4605819" y="6964925"/>
                      <a:pt x="4407788" y="6980023"/>
                      <a:pt x="3498313" y="6969281"/>
                    </a:cubicBezTo>
                    <a:lnTo>
                      <a:pt x="3498269" y="6969281"/>
                    </a:lnTo>
                    <a:cubicBezTo>
                      <a:pt x="645952" y="6964004"/>
                      <a:pt x="384604" y="6997857"/>
                      <a:pt x="254278" y="6888700"/>
                    </a:cubicBezTo>
                    <a:cubicBezTo>
                      <a:pt x="145767" y="6797815"/>
                      <a:pt x="81795" y="6604503"/>
                      <a:pt x="63030" y="6404304"/>
                    </a:cubicBezTo>
                    <a:close/>
                  </a:path>
                </a:pathLst>
              </a:custGeom>
              <a:solidFill>
                <a:srgbClr val="FFFAEB"/>
              </a:solidFill>
            </p:spPr>
          </p:sp>
        </p:grpSp>
      </p:grpSp>
      <p:pic>
        <p:nvPicPr>
          <p:cNvPr id="4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344091">
            <a:off x="682881" y="1230858"/>
            <a:ext cx="3024005" cy="249068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300383">
            <a:off x="3849697" y="1481355"/>
            <a:ext cx="490495" cy="615918"/>
          </a:xfrm>
          <a:prstGeom prst="rect">
            <a:avLst/>
          </a:prstGeom>
        </p:spPr>
      </p:pic>
      <p:pic>
        <p:nvPicPr>
          <p:cNvPr id="50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46010" flipH="1">
            <a:off x="3210710" y="877575"/>
            <a:ext cx="353025" cy="443297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862959" y="6672112"/>
            <a:ext cx="3200087" cy="2344297"/>
            <a:chOff x="2130056" y="5797656"/>
            <a:chExt cx="4199955" cy="2596898"/>
          </a:xfrm>
        </p:grpSpPr>
        <p:pic>
          <p:nvPicPr>
            <p:cNvPr id="52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218555">
              <a:off x="2754008" y="5797656"/>
              <a:ext cx="1657293" cy="2596898"/>
            </a:xfrm>
            <a:prstGeom prst="rect">
              <a:avLst/>
            </a:prstGeom>
          </p:spPr>
        </p:pic>
        <p:pic>
          <p:nvPicPr>
            <p:cNvPr id="53" name="Picture 1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1094642">
              <a:off x="4813423" y="7887593"/>
              <a:ext cx="1516588" cy="468246"/>
            </a:xfrm>
            <a:prstGeom prst="rect">
              <a:avLst/>
            </a:prstGeom>
          </p:spPr>
        </p:pic>
        <p:pic>
          <p:nvPicPr>
            <p:cNvPr id="54" name="Picture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33272" t="32416"/>
            <a:stretch>
              <a:fillRect/>
            </a:stretch>
          </p:blipFill>
          <p:spPr>
            <a:xfrm rot="6630028">
              <a:off x="2116914" y="7231008"/>
              <a:ext cx="949464" cy="923180"/>
            </a:xfrm>
            <a:prstGeom prst="rect">
              <a:avLst/>
            </a:prstGeom>
          </p:spPr>
        </p:pic>
      </p:grpSp>
      <p:pic>
        <p:nvPicPr>
          <p:cNvPr id="5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7269">
            <a:off x="13994006" y="6028229"/>
            <a:ext cx="3873851" cy="389509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194885" y="3924300"/>
            <a:ext cx="138605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29. BÁC SĨ Y-ÉC-XANH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188148" y="5731230"/>
            <a:ext cx="787292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6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A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3"/>
          <p:cNvSpPr txBox="1"/>
          <p:nvPr/>
        </p:nvSpPr>
        <p:spPr>
          <a:xfrm>
            <a:off x="0" y="1313914"/>
            <a:ext cx="1828800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800" b="1" dirty="0" smtClean="0">
                <a:solidFill>
                  <a:srgbClr val="4F5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800" b="1" dirty="0">
              <a:solidFill>
                <a:srgbClr val="4F5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63485" y="5526459"/>
            <a:ext cx="4797721" cy="484007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0" y="6819900"/>
            <a:ext cx="2357627" cy="3467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7407" y="5761693"/>
            <a:ext cx="6373184" cy="453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435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15679854" y="423725"/>
            <a:ext cx="2453019" cy="3623862"/>
            <a:chOff x="13006584" y="2666405"/>
            <a:chExt cx="4915107" cy="77848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24990">
              <a:off x="13663166" y="2666405"/>
              <a:ext cx="4258525" cy="411480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00810">
              <a:off x="13006584" y="6336439"/>
              <a:ext cx="2762060" cy="411480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7151" y="7514136"/>
            <a:ext cx="4724400" cy="2445173"/>
            <a:chOff x="0" y="6768703"/>
            <a:chExt cx="7091336" cy="3182170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6768703"/>
              <a:ext cx="2952890" cy="309203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9638337">
              <a:off x="2738021" y="8565727"/>
              <a:ext cx="4353315" cy="1385146"/>
            </a:xfrm>
            <a:prstGeom prst="rect">
              <a:avLst/>
            </a:prstGeom>
          </p:spPr>
        </p:pic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19200" y="2609823"/>
            <a:ext cx="10583476" cy="3536090"/>
            <a:chOff x="1476445" y="2752978"/>
            <a:chExt cx="10583476" cy="35360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/>
            <p:nvPr/>
          </p:nvSpPr>
          <p:spPr>
            <a:xfrm>
              <a:off x="1476445" y="2752978"/>
              <a:ext cx="10583476" cy="3536090"/>
            </a:xfrm>
            <a:custGeom>
              <a:avLst/>
              <a:gdLst/>
              <a:ahLst/>
              <a:cxnLst/>
              <a:rect l="l" t="t" r="r" b="b"/>
              <a:pathLst>
                <a:path w="2588506" h="1071771">
                  <a:moveTo>
                    <a:pt x="72294" y="0"/>
                  </a:moveTo>
                  <a:lnTo>
                    <a:pt x="2516212" y="0"/>
                  </a:lnTo>
                  <a:cubicBezTo>
                    <a:pt x="2535385" y="0"/>
                    <a:pt x="2553774" y="7617"/>
                    <a:pt x="2567331" y="21174"/>
                  </a:cubicBezTo>
                  <a:cubicBezTo>
                    <a:pt x="2580889" y="34732"/>
                    <a:pt x="2588506" y="53120"/>
                    <a:pt x="2588506" y="72294"/>
                  </a:cubicBezTo>
                  <a:lnTo>
                    <a:pt x="2588506" y="999477"/>
                  </a:lnTo>
                  <a:cubicBezTo>
                    <a:pt x="2588506" y="1018651"/>
                    <a:pt x="2580889" y="1037039"/>
                    <a:pt x="2567331" y="1050597"/>
                  </a:cubicBezTo>
                  <a:cubicBezTo>
                    <a:pt x="2553774" y="1064154"/>
                    <a:pt x="2535385" y="1071771"/>
                    <a:pt x="2516212" y="1071771"/>
                  </a:cubicBezTo>
                  <a:lnTo>
                    <a:pt x="72294" y="1071771"/>
                  </a:lnTo>
                  <a:cubicBezTo>
                    <a:pt x="53120" y="1071771"/>
                    <a:pt x="34732" y="1064154"/>
                    <a:pt x="21174" y="1050597"/>
                  </a:cubicBezTo>
                  <a:cubicBezTo>
                    <a:pt x="7617" y="1037039"/>
                    <a:pt x="0" y="1018651"/>
                    <a:pt x="0" y="999477"/>
                  </a:cubicBezTo>
                  <a:lnTo>
                    <a:pt x="0" y="72294"/>
                  </a:lnTo>
                  <a:cubicBezTo>
                    <a:pt x="0" y="53120"/>
                    <a:pt x="7617" y="34732"/>
                    <a:pt x="21174" y="21174"/>
                  </a:cubicBezTo>
                  <a:cubicBezTo>
                    <a:pt x="34732" y="7617"/>
                    <a:pt x="53120" y="0"/>
                    <a:pt x="72294" y="0"/>
                  </a:cubicBezTo>
                  <a:close/>
                </a:path>
              </a:pathLst>
            </a:custGeom>
            <a:solidFill>
              <a:srgbClr val="FFF4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5" name="Rectangle 24"/>
            <p:cNvSpPr/>
            <p:nvPr/>
          </p:nvSpPr>
          <p:spPr>
            <a:xfrm>
              <a:off x="1791405" y="3089862"/>
              <a:ext cx="995355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85324" y="5600700"/>
            <a:ext cx="10583476" cy="3536090"/>
            <a:chOff x="1476445" y="2752978"/>
            <a:chExt cx="10583476" cy="353609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1" name="Freeform 6"/>
            <p:cNvSpPr/>
            <p:nvPr/>
          </p:nvSpPr>
          <p:spPr>
            <a:xfrm>
              <a:off x="1476445" y="2752978"/>
              <a:ext cx="10583476" cy="3536090"/>
            </a:xfrm>
            <a:custGeom>
              <a:avLst/>
              <a:gdLst/>
              <a:ahLst/>
              <a:cxnLst/>
              <a:rect l="l" t="t" r="r" b="b"/>
              <a:pathLst>
                <a:path w="2588506" h="1071771">
                  <a:moveTo>
                    <a:pt x="72294" y="0"/>
                  </a:moveTo>
                  <a:lnTo>
                    <a:pt x="2516212" y="0"/>
                  </a:lnTo>
                  <a:cubicBezTo>
                    <a:pt x="2535385" y="0"/>
                    <a:pt x="2553774" y="7617"/>
                    <a:pt x="2567331" y="21174"/>
                  </a:cubicBezTo>
                  <a:cubicBezTo>
                    <a:pt x="2580889" y="34732"/>
                    <a:pt x="2588506" y="53120"/>
                    <a:pt x="2588506" y="72294"/>
                  </a:cubicBezTo>
                  <a:lnTo>
                    <a:pt x="2588506" y="999477"/>
                  </a:lnTo>
                  <a:cubicBezTo>
                    <a:pt x="2588506" y="1018651"/>
                    <a:pt x="2580889" y="1037039"/>
                    <a:pt x="2567331" y="1050597"/>
                  </a:cubicBezTo>
                  <a:cubicBezTo>
                    <a:pt x="2553774" y="1064154"/>
                    <a:pt x="2535385" y="1071771"/>
                    <a:pt x="2516212" y="1071771"/>
                  </a:cubicBezTo>
                  <a:lnTo>
                    <a:pt x="72294" y="1071771"/>
                  </a:lnTo>
                  <a:cubicBezTo>
                    <a:pt x="53120" y="1071771"/>
                    <a:pt x="34732" y="1064154"/>
                    <a:pt x="21174" y="1050597"/>
                  </a:cubicBezTo>
                  <a:cubicBezTo>
                    <a:pt x="7617" y="1037039"/>
                    <a:pt x="0" y="1018651"/>
                    <a:pt x="0" y="999477"/>
                  </a:cubicBezTo>
                  <a:lnTo>
                    <a:pt x="0" y="72294"/>
                  </a:lnTo>
                  <a:cubicBezTo>
                    <a:pt x="0" y="53120"/>
                    <a:pt x="7617" y="34732"/>
                    <a:pt x="21174" y="21174"/>
                  </a:cubicBezTo>
                  <a:cubicBezTo>
                    <a:pt x="34732" y="7617"/>
                    <a:pt x="53120" y="0"/>
                    <a:pt x="72294" y="0"/>
                  </a:cubicBezTo>
                  <a:close/>
                </a:path>
              </a:pathLst>
            </a:custGeom>
            <a:solidFill>
              <a:srgbClr val="FFF4A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32" name="Rectangle 31"/>
            <p:cNvSpPr/>
            <p:nvPr/>
          </p:nvSpPr>
          <p:spPr>
            <a:xfrm>
              <a:off x="1791405" y="3554156"/>
              <a:ext cx="995355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fr-FR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33599" y="2009888"/>
            <a:ext cx="14020800" cy="6267222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DA5C9B-6B70-4A37-A751-7BBBABACD815}"/>
              </a:ext>
            </a:extLst>
          </p:cNvPr>
          <p:cNvSpPr txBox="1"/>
          <p:nvPr/>
        </p:nvSpPr>
        <p:spPr>
          <a:xfrm>
            <a:off x="2739814" y="2892883"/>
            <a:ext cx="12808370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6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6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fr-FR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4164">
            <a:off x="968439" y="7021186"/>
            <a:ext cx="2946694" cy="2390505"/>
          </a:xfrm>
          <a:prstGeom prst="rect">
            <a:avLst/>
          </a:prstGeom>
        </p:spPr>
      </p:pic>
      <p:pic>
        <p:nvPicPr>
          <p:cNvPr id="15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14060236" y="-318602"/>
            <a:ext cx="1493028" cy="3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6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626" y="3684967"/>
            <a:ext cx="5337975" cy="431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862627" y="3579639"/>
            <a:ext cx="87539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An-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đéc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xen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An-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đéc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2627" y="3263917"/>
            <a:ext cx="875394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70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4293" y="3579494"/>
            <a:ext cx="4554963" cy="4529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257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0934" y="3026848"/>
            <a:ext cx="9857052" cy="6079052"/>
            <a:chOff x="7470934" y="3026848"/>
            <a:chExt cx="9857052" cy="6079052"/>
          </a:xfrm>
        </p:grpSpPr>
        <p:sp>
          <p:nvSpPr>
            <p:cNvPr id="7" name="Freeform 7"/>
            <p:cNvSpPr/>
            <p:nvPr/>
          </p:nvSpPr>
          <p:spPr>
            <a:xfrm>
              <a:off x="7470934" y="3026848"/>
              <a:ext cx="9537333" cy="5629902"/>
            </a:xfrm>
            <a:custGeom>
              <a:avLst/>
              <a:gdLst/>
              <a:ahLst/>
              <a:cxnLst/>
              <a:rect l="l" t="t" r="r" b="b"/>
              <a:pathLst>
                <a:path w="2746319" h="1071771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1024288"/>
                  </a:lnTo>
                  <a:cubicBezTo>
                    <a:pt x="2746319" y="1036882"/>
                    <a:pt x="2741317" y="1048959"/>
                    <a:pt x="2732412" y="1057864"/>
                  </a:cubicBezTo>
                  <a:cubicBezTo>
                    <a:pt x="2723507" y="1066769"/>
                    <a:pt x="2711430" y="1071771"/>
                    <a:pt x="2698836" y="1071771"/>
                  </a:cubicBezTo>
                  <a:lnTo>
                    <a:pt x="47483" y="1071771"/>
                  </a:lnTo>
                  <a:cubicBezTo>
                    <a:pt x="21259" y="1071771"/>
                    <a:pt x="0" y="1050512"/>
                    <a:pt x="0" y="1024288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</p:sp>
        <p:grpSp>
          <p:nvGrpSpPr>
            <p:cNvPr id="18" name="Group 17"/>
            <p:cNvGrpSpPr/>
            <p:nvPr/>
          </p:nvGrpSpPr>
          <p:grpSpPr>
            <a:xfrm>
              <a:off x="14644933" y="7169629"/>
              <a:ext cx="2683053" cy="1936271"/>
              <a:chOff x="10872189" y="3105711"/>
              <a:chExt cx="4721319" cy="3059660"/>
            </a:xfrm>
          </p:grpSpPr>
          <p:pic>
            <p:nvPicPr>
              <p:cNvPr id="19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98113">
                <a:off x="13263454" y="3105711"/>
                <a:ext cx="2330054" cy="2099961"/>
              </a:xfrm>
              <a:prstGeom prst="rect">
                <a:avLst/>
              </a:prstGeom>
            </p:spPr>
          </p:pic>
          <p:pic>
            <p:nvPicPr>
              <p:cNvPr id="20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9395369">
                <a:off x="10872189" y="5386011"/>
                <a:ext cx="2524245" cy="779360"/>
              </a:xfrm>
              <a:prstGeom prst="rect">
                <a:avLst/>
              </a:prstGeom>
            </p:spPr>
          </p:pic>
        </p:grp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65DF7566-BF95-49C9-C3A9-9541C09B846D}"/>
              </a:ext>
            </a:extLst>
          </p:cNvPr>
          <p:cNvSpPr txBox="1"/>
          <p:nvPr/>
        </p:nvSpPr>
        <p:spPr>
          <a:xfrm>
            <a:off x="1773" y="1095226"/>
            <a:ext cx="1831458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6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2627" y="3671971"/>
            <a:ext cx="875394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Đi-xni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Mich-ki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-nan,…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8152">
            <a:off x="94719" y="656469"/>
            <a:ext cx="2339480" cy="179262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690028" flipH="1" flipV="1">
            <a:off x="15233078" y="293468"/>
            <a:ext cx="2865682" cy="2557622"/>
          </a:xfrm>
          <a:prstGeom prst="rect">
            <a:avLst/>
          </a:prstGeom>
        </p:spPr>
      </p:pic>
      <p:pic>
        <p:nvPicPr>
          <p:cNvPr id="1028" name="Picture 4" descr="Walt Disney là ai, tiểu sử và sự thật xác ướp tái sinh của cha đ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2" y="4092501"/>
            <a:ext cx="6044077" cy="3754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78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33599" y="2009888"/>
            <a:ext cx="14020800" cy="6267222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DA5C9B-6B70-4A37-A751-7BBBABACD815}"/>
              </a:ext>
            </a:extLst>
          </p:cNvPr>
          <p:cNvSpPr txBox="1"/>
          <p:nvPr/>
        </p:nvSpPr>
        <p:spPr>
          <a:xfrm>
            <a:off x="2739814" y="3643088"/>
            <a:ext cx="1280837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6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fr-FR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4164">
            <a:off x="968439" y="7021186"/>
            <a:ext cx="2946694" cy="2390505"/>
          </a:xfrm>
          <a:prstGeom prst="rect">
            <a:avLst/>
          </a:prstGeom>
        </p:spPr>
      </p:pic>
      <p:pic>
        <p:nvPicPr>
          <p:cNvPr id="10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14060236" y="-318602"/>
            <a:ext cx="1493028" cy="3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5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3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00200" y="1638299"/>
            <a:ext cx="10558805" cy="5373221"/>
          </a:xfrm>
          <a:custGeom>
            <a:avLst/>
            <a:gdLst/>
            <a:ahLst/>
            <a:cxnLst/>
            <a:rect l="l" t="t" r="r" b="b"/>
            <a:pathLst>
              <a:path w="2746319" h="1071771">
                <a:moveTo>
                  <a:pt x="47483" y="0"/>
                </a:moveTo>
                <a:lnTo>
                  <a:pt x="2698836" y="0"/>
                </a:lnTo>
                <a:cubicBezTo>
                  <a:pt x="2711430" y="0"/>
                  <a:pt x="2723507" y="5003"/>
                  <a:pt x="2732412" y="13907"/>
                </a:cubicBezTo>
                <a:cubicBezTo>
                  <a:pt x="2741317" y="22812"/>
                  <a:pt x="2746319" y="34890"/>
                  <a:pt x="2746319" y="47483"/>
                </a:cubicBezTo>
                <a:lnTo>
                  <a:pt x="2746319" y="1024288"/>
                </a:lnTo>
                <a:cubicBezTo>
                  <a:pt x="2746319" y="1036882"/>
                  <a:pt x="2741317" y="1048959"/>
                  <a:pt x="2732412" y="1057864"/>
                </a:cubicBezTo>
                <a:cubicBezTo>
                  <a:pt x="2723507" y="1066769"/>
                  <a:pt x="2711430" y="1071771"/>
                  <a:pt x="2698836" y="1071771"/>
                </a:cubicBezTo>
                <a:lnTo>
                  <a:pt x="47483" y="1071771"/>
                </a:lnTo>
                <a:cubicBezTo>
                  <a:pt x="21259" y="1071771"/>
                  <a:pt x="0" y="1050512"/>
                  <a:pt x="0" y="1024288"/>
                </a:cubicBezTo>
                <a:lnTo>
                  <a:pt x="0" y="47483"/>
                </a:lnTo>
                <a:cubicBezTo>
                  <a:pt x="0" y="21259"/>
                  <a:pt x="21259" y="0"/>
                  <a:pt x="47483" y="0"/>
                </a:cubicBezTo>
                <a:close/>
              </a:path>
            </a:pathLst>
          </a:custGeom>
          <a:solidFill>
            <a:srgbClr val="C2D1C4"/>
          </a:solidFill>
        </p:spPr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725400" y="3723440"/>
            <a:ext cx="3905784" cy="59744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10475" y="2085834"/>
            <a:ext cx="973825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khâm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22229">
            <a:off x="494644" y="7600535"/>
            <a:ext cx="2211111" cy="239686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4626">
            <a:off x="15212538" y="363302"/>
            <a:ext cx="2463931" cy="25499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293" y="695439"/>
            <a:ext cx="17007413" cy="8896121"/>
            <a:chOff x="0" y="0"/>
            <a:chExt cx="6095073" cy="3188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95073" cy="3188169"/>
            </a:xfrm>
            <a:custGeom>
              <a:avLst/>
              <a:gdLst/>
              <a:ahLst/>
              <a:cxnLst/>
              <a:rect l="l" t="t" r="r" b="b"/>
              <a:pathLst>
                <a:path w="6095073" h="3188169">
                  <a:moveTo>
                    <a:pt x="21395" y="0"/>
                  </a:moveTo>
                  <a:lnTo>
                    <a:pt x="6073678" y="0"/>
                  </a:lnTo>
                  <a:cubicBezTo>
                    <a:pt x="6085494" y="0"/>
                    <a:pt x="6095073" y="9579"/>
                    <a:pt x="6095073" y="21395"/>
                  </a:cubicBezTo>
                  <a:lnTo>
                    <a:pt x="6095073" y="3166774"/>
                  </a:lnTo>
                  <a:cubicBezTo>
                    <a:pt x="6095073" y="3178590"/>
                    <a:pt x="6085494" y="3188169"/>
                    <a:pt x="6073678" y="3188169"/>
                  </a:cubicBezTo>
                  <a:lnTo>
                    <a:pt x="21395" y="3188169"/>
                  </a:lnTo>
                  <a:cubicBezTo>
                    <a:pt x="9579" y="3188169"/>
                    <a:pt x="0" y="3178590"/>
                    <a:pt x="0" y="3166774"/>
                  </a:cubicBezTo>
                  <a:lnTo>
                    <a:pt x="0" y="21395"/>
                  </a:lnTo>
                  <a:cubicBezTo>
                    <a:pt x="0" y="9579"/>
                    <a:pt x="9579" y="0"/>
                    <a:pt x="21395" y="0"/>
                  </a:cubicBezTo>
                  <a:close/>
                </a:path>
              </a:pathLst>
            </a:custGeom>
            <a:solidFill>
              <a:srgbClr val="FFFA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01000" y="1513327"/>
            <a:ext cx="8839200" cy="7260344"/>
            <a:chOff x="0" y="0"/>
            <a:chExt cx="2746319" cy="2418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46319" cy="2418433"/>
            </a:xfrm>
            <a:custGeom>
              <a:avLst/>
              <a:gdLst/>
              <a:ahLst/>
              <a:cxnLst/>
              <a:rect l="l" t="t" r="r" b="b"/>
              <a:pathLst>
                <a:path w="2746319" h="2418433">
                  <a:moveTo>
                    <a:pt x="47483" y="0"/>
                  </a:moveTo>
                  <a:lnTo>
                    <a:pt x="2698836" y="0"/>
                  </a:lnTo>
                  <a:cubicBezTo>
                    <a:pt x="2711430" y="0"/>
                    <a:pt x="2723507" y="5003"/>
                    <a:pt x="2732412" y="13907"/>
                  </a:cubicBezTo>
                  <a:cubicBezTo>
                    <a:pt x="2741317" y="22812"/>
                    <a:pt x="2746319" y="34890"/>
                    <a:pt x="2746319" y="47483"/>
                  </a:cubicBezTo>
                  <a:lnTo>
                    <a:pt x="2746319" y="2370950"/>
                  </a:lnTo>
                  <a:cubicBezTo>
                    <a:pt x="2746319" y="2397174"/>
                    <a:pt x="2725060" y="2418433"/>
                    <a:pt x="2698836" y="2418433"/>
                  </a:cubicBezTo>
                  <a:lnTo>
                    <a:pt x="47483" y="2418433"/>
                  </a:lnTo>
                  <a:cubicBezTo>
                    <a:pt x="21259" y="2418433"/>
                    <a:pt x="0" y="2397174"/>
                    <a:pt x="0" y="2370950"/>
                  </a:cubicBezTo>
                  <a:lnTo>
                    <a:pt x="0" y="47483"/>
                  </a:lnTo>
                  <a:cubicBezTo>
                    <a:pt x="0" y="21259"/>
                    <a:pt x="21259" y="0"/>
                    <a:pt x="47483" y="0"/>
                  </a:cubicBezTo>
                  <a:close/>
                </a:path>
              </a:pathLst>
            </a:custGeom>
            <a:solidFill>
              <a:srgbClr val="FFF4A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1558" y="1105433"/>
            <a:ext cx="9106431" cy="2053360"/>
            <a:chOff x="8370620" y="840035"/>
            <a:chExt cx="9106431" cy="2053360"/>
          </a:xfrm>
        </p:grpSpPr>
        <p:grpSp>
          <p:nvGrpSpPr>
            <p:cNvPr id="37" name="Group 15"/>
            <p:cNvGrpSpPr/>
            <p:nvPr/>
          </p:nvGrpSpPr>
          <p:grpSpPr>
            <a:xfrm rot="5400000">
              <a:off x="11897156" y="-2686501"/>
              <a:ext cx="2053360" cy="9106431"/>
              <a:chOff x="0" y="-38100"/>
              <a:chExt cx="1197400" cy="5241277"/>
            </a:xfrm>
          </p:grpSpPr>
          <p:sp>
            <p:nvSpPr>
              <p:cNvPr id="39" name="Freeform 16"/>
              <p:cNvSpPr/>
              <p:nvPr/>
            </p:nvSpPr>
            <p:spPr>
              <a:xfrm>
                <a:off x="0" y="438014"/>
                <a:ext cx="1197400" cy="4765163"/>
              </a:xfrm>
              <a:custGeom>
                <a:avLst/>
                <a:gdLst/>
                <a:ahLst/>
                <a:cxnLst/>
                <a:rect l="l" t="t" r="r" b="b"/>
                <a:pathLst>
                  <a:path w="1197400" h="5203177">
                    <a:moveTo>
                      <a:pt x="203200" y="5203177"/>
                    </a:moveTo>
                    <a:lnTo>
                      <a:pt x="994200" y="5203177"/>
                    </a:lnTo>
                    <a:lnTo>
                      <a:pt x="1197400" y="0"/>
                    </a:lnTo>
                    <a:lnTo>
                      <a:pt x="0" y="0"/>
                    </a:lnTo>
                    <a:lnTo>
                      <a:pt x="203200" y="5203177"/>
                    </a:lnTo>
                    <a:close/>
                  </a:path>
                </a:pathLst>
              </a:custGeom>
              <a:solidFill>
                <a:srgbClr val="FFCE6D"/>
              </a:solidFill>
            </p:spPr>
          </p:sp>
          <p:sp>
            <p:nvSpPr>
              <p:cNvPr id="40" name="TextBox 17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TextBox 5"/>
            <p:cNvSpPr txBox="1"/>
            <p:nvPr/>
          </p:nvSpPr>
          <p:spPr>
            <a:xfrm>
              <a:off x="8370620" y="1116509"/>
              <a:ext cx="8279210" cy="1500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Củng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6500" b="1" u="non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500" b="1" u="non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65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3388" flipH="1">
            <a:off x="1896958" y="4079359"/>
            <a:ext cx="5388301" cy="461434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/>
          <p:cNvSpPr/>
          <p:nvPr/>
        </p:nvSpPr>
        <p:spPr>
          <a:xfrm>
            <a:off x="8321823" y="3435268"/>
            <a:ext cx="81975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4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273</Words>
  <Application>Microsoft Office PowerPoint</Application>
  <PresentationFormat>Custom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14</cp:revision>
  <dcterms:created xsi:type="dcterms:W3CDTF">2006-08-16T00:00:00Z</dcterms:created>
  <dcterms:modified xsi:type="dcterms:W3CDTF">2023-05-10T04:00:32Z</dcterms:modified>
  <dc:identifier>DAFWCJeB92g</dc:identifier>
</cp:coreProperties>
</file>