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9"/>
  </p:notesMasterIdLst>
  <p:sldIdLst>
    <p:sldId id="420" r:id="rId3"/>
    <p:sldId id="315" r:id="rId4"/>
    <p:sldId id="571" r:id="rId5"/>
    <p:sldId id="572" r:id="rId6"/>
    <p:sldId id="317" r:id="rId7"/>
    <p:sldId id="32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C3E7"/>
    <a:srgbClr val="DFF4FB"/>
    <a:srgbClr val="FCFCEC"/>
    <a:srgbClr val="CD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0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C663D58F-F6A0-4EA3-BFB5-4642485F75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8CD8127-072B-44C9-ABE8-9BC4AB287A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9566" y="-4365566"/>
            <a:ext cx="9182100" cy="158812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931AE1AF-6B20-4CE0-B6FA-B23D537947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98277"/>
            <a:ext cx="1049338" cy="9885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99B37BB5-2650-4467-ABB7-31E9CA48D4D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" y="0"/>
            <a:ext cx="1181100" cy="1647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5F048B97-1CDA-4F65-837F-F768C8EAF4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9531"/>
            <a:ext cx="2476500" cy="13287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E9B10E7-A5D5-4AAF-9A24-86B84EF4F8F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0" y="5414688"/>
            <a:ext cx="2527300" cy="146263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9D467883-BBB8-4AA8-9569-B77F3D2BD526}"/>
              </a:ext>
            </a:extLst>
          </p:cNvPr>
          <p:cNvCxnSpPr>
            <a:cxnSpLocks/>
          </p:cNvCxnSpPr>
          <p:nvPr userDrawn="1"/>
        </p:nvCxnSpPr>
        <p:spPr>
          <a:xfrm>
            <a:off x="0" y="1045028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-文本框 10">
            <a:extLst>
              <a:ext uri="{FF2B5EF4-FFF2-40B4-BE49-F238E27FC236}">
                <a16:creationId xmlns="" xmlns:a16="http://schemas.microsoft.com/office/drawing/2014/main" id="{7030A9C3-FAF0-45B7-A03D-DF86ACD0FEDF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3291304" y="155585"/>
            <a:ext cx="5609391" cy="742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教学工作回顾</a:t>
            </a:r>
          </a:p>
        </p:txBody>
      </p:sp>
    </p:spTree>
    <p:extLst>
      <p:ext uri="{BB962C8B-B14F-4D97-AF65-F5344CB8AC3E}">
        <p14:creationId xmlns:p14="http://schemas.microsoft.com/office/powerpoint/2010/main" val="418166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  <p:bldP spid="9" grpId="5"/>
      <p:bldP spid="9" grpId="6"/>
      <p:bldP spid="9" grpId="7"/>
      <p:bldP spid="9" grpId="8"/>
      <p:bldP spid="9" grpId="9"/>
      <p:bldP spid="9" grpId="10"/>
      <p:bldP spid="9" grpId="11"/>
      <p:bldP spid="9" grpId="12"/>
      <p:bldP spid="9" grpId="13"/>
      <p:bldP spid="9" grpId="14"/>
      <p:bldP spid="9" grpId="15"/>
      <p:bldP spid="9" grpId="16"/>
      <p:bldP spid="9" grpId="17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09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03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dir="u"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5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C663D58F-F6A0-4EA3-BFB5-4642485F75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8CD8127-072B-44C9-ABE8-9BC4AB287A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9566" y="-4365566"/>
            <a:ext cx="9182100" cy="158812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931AE1AF-6B20-4CE0-B6FA-B23D537947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98277"/>
            <a:ext cx="1049338" cy="9885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99B37BB5-2650-4467-ABB7-31E9CA48D4D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" y="0"/>
            <a:ext cx="1181100" cy="1647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5F048B97-1CDA-4F65-837F-F768C8EAF4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9531"/>
            <a:ext cx="2476500" cy="13287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E9B10E7-A5D5-4AAF-9A24-86B84EF4F8F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0" y="5414688"/>
            <a:ext cx="2527300" cy="146263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9D467883-BBB8-4AA8-9569-B77F3D2BD526}"/>
              </a:ext>
            </a:extLst>
          </p:cNvPr>
          <p:cNvCxnSpPr>
            <a:cxnSpLocks/>
          </p:cNvCxnSpPr>
          <p:nvPr userDrawn="1"/>
        </p:nvCxnSpPr>
        <p:spPr>
          <a:xfrm>
            <a:off x="0" y="1045028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-文本框 10">
            <a:extLst>
              <a:ext uri="{FF2B5EF4-FFF2-40B4-BE49-F238E27FC236}">
                <a16:creationId xmlns="" xmlns:a16="http://schemas.microsoft.com/office/drawing/2014/main" id="{7030A9C3-FAF0-45B7-A03D-DF86ACD0FEDF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3291304" y="155585"/>
            <a:ext cx="5609391" cy="742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教学工作回顾</a:t>
            </a:r>
          </a:p>
        </p:txBody>
      </p:sp>
    </p:spTree>
    <p:extLst>
      <p:ext uri="{BB962C8B-B14F-4D97-AF65-F5344CB8AC3E}">
        <p14:creationId xmlns:p14="http://schemas.microsoft.com/office/powerpoint/2010/main" val="285758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  <p:bldP spid="9" grpId="5"/>
      <p:bldP spid="9" grpId="6"/>
      <p:bldP spid="9" grpId="7"/>
      <p:bldP spid="9" grpId="8"/>
      <p:bldP spid="9" grpId="9"/>
      <p:bldP spid="9" grpId="10"/>
      <p:bldP spid="9" grpId="11"/>
      <p:bldP spid="9" grpId="12"/>
      <p:bldP spid="9" grpId="13"/>
      <p:bldP spid="9" grpId="14"/>
      <p:bldP spid="9" grpId="15"/>
      <p:bldP spid="9" grpId="16"/>
      <p:bldP spid="9" grpId="17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18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22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2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63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92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4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5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44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ó thể là tranh biếm họa về văn bản cho biết 'A B C'">
            <a:extLst>
              <a:ext uri="{FF2B5EF4-FFF2-40B4-BE49-F238E27FC236}">
                <a16:creationId xmlns="" xmlns:a16="http://schemas.microsoft.com/office/drawing/2014/main" id="{7C5D1FE5-CB4A-4260-9DF3-028B5ECC7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25"/>
            <a:ext cx="12191999" cy="68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DAAE44F-9497-4D2D-98D6-2849837D2C7E}"/>
              </a:ext>
            </a:extLst>
          </p:cNvPr>
          <p:cNvSpPr/>
          <p:nvPr/>
        </p:nvSpPr>
        <p:spPr>
          <a:xfrm>
            <a:off x="0" y="1454869"/>
            <a:ext cx="12200174" cy="4890847"/>
          </a:xfrm>
          <a:prstGeom prst="rect">
            <a:avLst/>
          </a:prstGeom>
          <a:solidFill>
            <a:srgbClr val="CD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图片 13">
            <a:extLst>
              <a:ext uri="{FF2B5EF4-FFF2-40B4-BE49-F238E27FC236}">
                <a16:creationId xmlns="" xmlns:a16="http://schemas.microsoft.com/office/drawing/2014/main" id="{0CD1CEEF-2133-C0BE-89EE-A2DF336151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79" y="754655"/>
            <a:ext cx="10381641" cy="55910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98610B8-88D6-C1C3-F7B4-55C9CE5108C5}"/>
              </a:ext>
            </a:extLst>
          </p:cNvPr>
          <p:cNvSpPr txBox="1"/>
          <p:nvPr/>
        </p:nvSpPr>
        <p:spPr>
          <a:xfrm>
            <a:off x="723212" y="1831002"/>
            <a:ext cx="10694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TIẾNG VIỆT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BC09627-0F7F-1D9D-6462-D4D4C8E655A3}"/>
              </a:ext>
            </a:extLst>
          </p:cNvPr>
          <p:cNvSpPr txBox="1"/>
          <p:nvPr/>
        </p:nvSpPr>
        <p:spPr>
          <a:xfrm>
            <a:off x="2071170" y="2765355"/>
            <a:ext cx="78440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233764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10FD838-1D6F-4066-88F5-7937BD5E2BAD}"/>
              </a:ext>
            </a:extLst>
          </p:cNvPr>
          <p:cNvSpPr/>
          <p:nvPr/>
        </p:nvSpPr>
        <p:spPr>
          <a:xfrm>
            <a:off x="1770946" y="243996"/>
            <a:ext cx="8932684" cy="727553"/>
          </a:xfrm>
          <a:prstGeom prst="rect">
            <a:avLst/>
          </a:prstGeom>
          <a:solidFill>
            <a:srgbClr val="FCFCE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6CC716C-E0EE-AF85-63F1-3D3081DE5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525" y="1065456"/>
            <a:ext cx="7856127" cy="54546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3739CFB-612A-98D4-34C9-44AAD45C236E}"/>
              </a:ext>
            </a:extLst>
          </p:cNvPr>
          <p:cNvSpPr txBox="1"/>
          <p:nvPr/>
        </p:nvSpPr>
        <p:spPr>
          <a:xfrm>
            <a:off x="2217461" y="337904"/>
            <a:ext cx="7217480" cy="500038"/>
          </a:xfrm>
          <a:prstGeom prst="rect">
            <a:avLst/>
          </a:prstGeom>
          <a:solidFill>
            <a:srgbClr val="56C3E7"/>
          </a:solidFill>
        </p:spPr>
        <p:txBody>
          <a:bodyPr wrap="square" lIns="68479" tIns="34241" rIns="68479" bIns="34241" rtlCol="0">
            <a:spAutoFit/>
          </a:bodyPr>
          <a:lstStyle/>
          <a:p>
            <a:pPr algn="just"/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Quan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sát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tranh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nội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dung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từng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tranh</a:t>
            </a:r>
            <a:endParaRPr lang="en-US" sz="28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AEAB6D24-C86A-2083-C9B8-2D9A6236B596}"/>
              </a:ext>
            </a:extLst>
          </p:cNvPr>
          <p:cNvSpPr/>
          <p:nvPr/>
        </p:nvSpPr>
        <p:spPr>
          <a:xfrm>
            <a:off x="1391270" y="301698"/>
            <a:ext cx="691460" cy="593394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8467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ó thể là tranh biếm họa về văn bản cho biết 'A B C'">
            <a:extLst>
              <a:ext uri="{FF2B5EF4-FFF2-40B4-BE49-F238E27FC236}">
                <a16:creationId xmlns="" xmlns:a16="http://schemas.microsoft.com/office/drawing/2014/main" id="{7C5D1FE5-CB4A-4260-9DF3-028B5ECC7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7" y="18542"/>
            <a:ext cx="12191999" cy="68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DAAE44F-9497-4D2D-98D6-2849837D2C7E}"/>
              </a:ext>
            </a:extLst>
          </p:cNvPr>
          <p:cNvSpPr/>
          <p:nvPr/>
        </p:nvSpPr>
        <p:spPr>
          <a:xfrm>
            <a:off x="-27149" y="1597321"/>
            <a:ext cx="12243925" cy="5291589"/>
          </a:xfrm>
          <a:prstGeom prst="rect">
            <a:avLst/>
          </a:prstGeom>
          <a:solidFill>
            <a:srgbClr val="CD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AE8E17C8-5525-46E9-33B1-C24DA1C87D09}"/>
              </a:ext>
            </a:extLst>
          </p:cNvPr>
          <p:cNvSpPr/>
          <p:nvPr/>
        </p:nvSpPr>
        <p:spPr>
          <a:xfrm>
            <a:off x="175095" y="2952583"/>
            <a:ext cx="1663547" cy="217032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EE631829-FC15-C3AC-F908-E2AE3208B6D5}"/>
              </a:ext>
            </a:extLst>
          </p:cNvPr>
          <p:cNvCxnSpPr>
            <a:cxnSpLocks/>
          </p:cNvCxnSpPr>
          <p:nvPr/>
        </p:nvCxnSpPr>
        <p:spPr>
          <a:xfrm flipV="1">
            <a:off x="1838642" y="1925335"/>
            <a:ext cx="1189821" cy="21069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0900A71A-2D7D-6DF5-6A11-679CBB03CF1C}"/>
              </a:ext>
            </a:extLst>
          </p:cNvPr>
          <p:cNvCxnSpPr>
            <a:cxnSpLocks/>
          </p:cNvCxnSpPr>
          <p:nvPr/>
        </p:nvCxnSpPr>
        <p:spPr>
          <a:xfrm>
            <a:off x="1838642" y="4032236"/>
            <a:ext cx="11898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741C2937-25D9-DF59-8E5F-DC9CC4BCE1F3}"/>
              </a:ext>
            </a:extLst>
          </p:cNvPr>
          <p:cNvCxnSpPr>
            <a:cxnSpLocks/>
          </p:cNvCxnSpPr>
          <p:nvPr/>
        </p:nvCxnSpPr>
        <p:spPr>
          <a:xfrm>
            <a:off x="1838642" y="4032236"/>
            <a:ext cx="1119145" cy="23483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04149F47-7FED-E3C0-1270-340F15C4FF66}"/>
              </a:ext>
            </a:extLst>
          </p:cNvPr>
          <p:cNvSpPr/>
          <p:nvPr/>
        </p:nvSpPr>
        <p:spPr>
          <a:xfrm>
            <a:off x="3028463" y="1630568"/>
            <a:ext cx="1850834" cy="67109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A8B4029D-BEE4-D63B-095D-45E71B62E8EE}"/>
              </a:ext>
            </a:extLst>
          </p:cNvPr>
          <p:cNvSpPr/>
          <p:nvPr/>
        </p:nvSpPr>
        <p:spPr>
          <a:xfrm>
            <a:off x="3028463" y="3744572"/>
            <a:ext cx="1762699" cy="7723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C8098BF3-1137-A600-E2BF-630595D80185}"/>
              </a:ext>
            </a:extLst>
          </p:cNvPr>
          <p:cNvSpPr/>
          <p:nvPr/>
        </p:nvSpPr>
        <p:spPr>
          <a:xfrm>
            <a:off x="3006429" y="6045036"/>
            <a:ext cx="1784733" cy="67109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DE31F279-3F4F-FDC5-0982-56DBE81A564B}"/>
              </a:ext>
            </a:extLst>
          </p:cNvPr>
          <p:cNvCxnSpPr>
            <a:cxnSpLocks/>
          </p:cNvCxnSpPr>
          <p:nvPr/>
        </p:nvCxnSpPr>
        <p:spPr>
          <a:xfrm flipV="1">
            <a:off x="4857263" y="1564597"/>
            <a:ext cx="727113" cy="4510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64A7DDFE-8999-1155-C450-CEC0CC3B6127}"/>
              </a:ext>
            </a:extLst>
          </p:cNvPr>
          <p:cNvCxnSpPr>
            <a:cxnSpLocks/>
          </p:cNvCxnSpPr>
          <p:nvPr/>
        </p:nvCxnSpPr>
        <p:spPr>
          <a:xfrm>
            <a:off x="4841790" y="1967202"/>
            <a:ext cx="727113" cy="4516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9E7CCC10-38C7-5139-FBC9-F2DEFBEB74AF}"/>
              </a:ext>
            </a:extLst>
          </p:cNvPr>
          <p:cNvSpPr/>
          <p:nvPr/>
        </p:nvSpPr>
        <p:spPr>
          <a:xfrm>
            <a:off x="5533095" y="1277280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(VD: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7F209302-5214-974F-CD58-F87CB2AD2D95}"/>
              </a:ext>
            </a:extLst>
          </p:cNvPr>
          <p:cNvSpPr/>
          <p:nvPr/>
        </p:nvSpPr>
        <p:spPr>
          <a:xfrm>
            <a:off x="5508307" y="2200943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610CA58B-3512-4060-B957-EAF032D10246}"/>
              </a:ext>
            </a:extLst>
          </p:cNvPr>
          <p:cNvCxnSpPr>
            <a:cxnSpLocks/>
          </p:cNvCxnSpPr>
          <p:nvPr/>
        </p:nvCxnSpPr>
        <p:spPr>
          <a:xfrm flipV="1">
            <a:off x="4813196" y="3730879"/>
            <a:ext cx="727113" cy="4510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9125C4AB-BF58-D14F-1AB7-041B5DF2CBDA}"/>
              </a:ext>
            </a:extLst>
          </p:cNvPr>
          <p:cNvCxnSpPr>
            <a:cxnSpLocks/>
          </p:cNvCxnSpPr>
          <p:nvPr/>
        </p:nvCxnSpPr>
        <p:spPr>
          <a:xfrm>
            <a:off x="4835230" y="4203962"/>
            <a:ext cx="705079" cy="1494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094891F3-9B11-D3CD-2799-A43B35D25530}"/>
              </a:ext>
            </a:extLst>
          </p:cNvPr>
          <p:cNvSpPr/>
          <p:nvPr/>
        </p:nvSpPr>
        <p:spPr>
          <a:xfrm>
            <a:off x="5508307" y="3176467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B3C94F30-1E2E-FB99-11B9-FD19D05F3C1F}"/>
              </a:ext>
            </a:extLst>
          </p:cNvPr>
          <p:cNvSpPr/>
          <p:nvPr/>
        </p:nvSpPr>
        <p:spPr>
          <a:xfrm>
            <a:off x="5493765" y="4078712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FC1C925D-318F-DECD-D710-587D99AE9CCD}"/>
              </a:ext>
            </a:extLst>
          </p:cNvPr>
          <p:cNvSpPr/>
          <p:nvPr/>
        </p:nvSpPr>
        <p:spPr>
          <a:xfrm>
            <a:off x="5489142" y="4961574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DF94EB00-7D1C-2FE8-2EDB-8BC0EEFF2B13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4839804" y="4212131"/>
            <a:ext cx="649338" cy="11367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0CAB0194-263B-BF72-9D5D-911D68F4A793}"/>
              </a:ext>
            </a:extLst>
          </p:cNvPr>
          <p:cNvCxnSpPr>
            <a:cxnSpLocks/>
          </p:cNvCxnSpPr>
          <p:nvPr/>
        </p:nvCxnSpPr>
        <p:spPr>
          <a:xfrm>
            <a:off x="4824212" y="6350931"/>
            <a:ext cx="744691" cy="113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="" xmlns:a16="http://schemas.microsoft.com/office/drawing/2014/main" id="{3045D34F-C535-CA8E-FB58-AF9696F3EF47}"/>
              </a:ext>
            </a:extLst>
          </p:cNvPr>
          <p:cNvSpPr/>
          <p:nvPr/>
        </p:nvSpPr>
        <p:spPr>
          <a:xfrm>
            <a:off x="5533095" y="5940359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BB3E7751-0ED9-720B-CA38-09A022C05436}"/>
              </a:ext>
            </a:extLst>
          </p:cNvPr>
          <p:cNvSpPr txBox="1"/>
          <p:nvPr/>
        </p:nvSpPr>
        <p:spPr>
          <a:xfrm>
            <a:off x="1280942" y="331028"/>
            <a:ext cx="10456306" cy="746259"/>
          </a:xfrm>
          <a:prstGeom prst="rect">
            <a:avLst/>
          </a:prstGeom>
          <a:solidFill>
            <a:srgbClr val="56C3E7"/>
          </a:solidFill>
          <a:ln w="19050">
            <a:solidFill>
              <a:schemeClr val="tx1"/>
            </a:solidFill>
          </a:ln>
        </p:spPr>
        <p:txBody>
          <a:bodyPr wrap="square" lIns="68479" tIns="34241" rIns="68479" bIns="34241" rtlCol="0">
            <a:spAutoFit/>
          </a:bodyPr>
          <a:lstStyle/>
          <a:p>
            <a:pPr algn="just"/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Dựa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sơ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dưới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đây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về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hoạt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động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ngoài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trời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chứng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kiến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hoặc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tham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gia</a:t>
            </a:r>
            <a:endParaRPr lang="en-US" sz="22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51356C1A-EE15-CD54-3ED5-CBDC5A95C9BE}"/>
              </a:ext>
            </a:extLst>
          </p:cNvPr>
          <p:cNvSpPr/>
          <p:nvPr/>
        </p:nvSpPr>
        <p:spPr>
          <a:xfrm>
            <a:off x="454752" y="407460"/>
            <a:ext cx="691460" cy="593394"/>
          </a:xfrm>
          <a:prstGeom prst="ellipse">
            <a:avLst/>
          </a:prstGeom>
          <a:solidFill>
            <a:srgbClr val="56C3E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9102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20" grpId="0" animBg="1"/>
      <p:bldP spid="29" grpId="0" animBg="1"/>
      <p:bldP spid="30" grpId="0" animBg="1"/>
      <p:bldP spid="35" grpId="0" animBg="1"/>
      <p:bldP spid="37" grpId="0" animBg="1"/>
      <p:bldP spid="38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ó thể là tranh biếm họa về văn bản cho biết 'A B C'">
            <a:extLst>
              <a:ext uri="{FF2B5EF4-FFF2-40B4-BE49-F238E27FC236}">
                <a16:creationId xmlns="" xmlns:a16="http://schemas.microsoft.com/office/drawing/2014/main" id="{7C5D1FE5-CB4A-4260-9DF3-028B5ECC7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25"/>
            <a:ext cx="12191999" cy="68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DAAE44F-9497-4D2D-98D6-2849837D2C7E}"/>
              </a:ext>
            </a:extLst>
          </p:cNvPr>
          <p:cNvSpPr/>
          <p:nvPr/>
        </p:nvSpPr>
        <p:spPr>
          <a:xfrm>
            <a:off x="0" y="1454869"/>
            <a:ext cx="12200174" cy="4890847"/>
          </a:xfrm>
          <a:prstGeom prst="rect">
            <a:avLst/>
          </a:prstGeom>
          <a:solidFill>
            <a:srgbClr val="CD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7EB66A9-C0BE-9BF5-84F5-75B31520559C}"/>
              </a:ext>
            </a:extLst>
          </p:cNvPr>
          <p:cNvSpPr txBox="1"/>
          <p:nvPr/>
        </p:nvSpPr>
        <p:spPr>
          <a:xfrm>
            <a:off x="1326686" y="1180177"/>
            <a:ext cx="10456306" cy="746259"/>
          </a:xfrm>
          <a:prstGeom prst="rect">
            <a:avLst/>
          </a:prstGeom>
          <a:solidFill>
            <a:srgbClr val="56C3E7"/>
          </a:solidFill>
          <a:ln w="19050">
            <a:solidFill>
              <a:schemeClr val="tx1"/>
            </a:solidFill>
          </a:ln>
        </p:spPr>
        <p:txBody>
          <a:bodyPr wrap="square" lIns="68479" tIns="34241" rIns="68479" bIns="34241" rtlCol="0">
            <a:spAutoFit/>
          </a:bodyPr>
          <a:lstStyle/>
          <a:p>
            <a:pPr algn="just"/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Viết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đoạn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văn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kể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diễn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biến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hoạt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động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ngoài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trời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dựa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những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điều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đã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ở ý b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tập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2.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18C68BA-5D6F-FD97-D957-D4F0C267351F}"/>
              </a:ext>
            </a:extLst>
          </p:cNvPr>
          <p:cNvSpPr/>
          <p:nvPr/>
        </p:nvSpPr>
        <p:spPr>
          <a:xfrm>
            <a:off x="500496" y="1256609"/>
            <a:ext cx="691460" cy="593394"/>
          </a:xfrm>
          <a:prstGeom prst="ellipse">
            <a:avLst/>
          </a:prstGeom>
          <a:solidFill>
            <a:srgbClr val="56C3E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063E0CC-C60B-C17D-0A90-1B5432915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67" y="2398004"/>
            <a:ext cx="3091109" cy="235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73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ó thể là tranh biếm họa">
            <a:extLst>
              <a:ext uri="{FF2B5EF4-FFF2-40B4-BE49-F238E27FC236}">
                <a16:creationId xmlns="" xmlns:a16="http://schemas.microsoft.com/office/drawing/2014/main" id="{6A12D58C-C7AB-4372-AE1D-FF16AFF4F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9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461;p28">
            <a:extLst>
              <a:ext uri="{FF2B5EF4-FFF2-40B4-BE49-F238E27FC236}">
                <a16:creationId xmlns="" xmlns:a16="http://schemas.microsoft.com/office/drawing/2014/main" id="{632D9517-EABD-4CA6-BBA8-1ADE6F93C70C}"/>
              </a:ext>
            </a:extLst>
          </p:cNvPr>
          <p:cNvSpPr txBox="1"/>
          <p:nvPr/>
        </p:nvSpPr>
        <p:spPr>
          <a:xfrm>
            <a:off x="461804" y="1702161"/>
            <a:ext cx="5254876" cy="13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7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ĐỌC </a:t>
            </a:r>
          </a:p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7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MỞ RỘNG</a:t>
            </a:r>
          </a:p>
        </p:txBody>
      </p:sp>
    </p:spTree>
    <p:extLst>
      <p:ext uri="{BB962C8B-B14F-4D97-AF65-F5344CB8AC3E}">
        <p14:creationId xmlns:p14="http://schemas.microsoft.com/office/powerpoint/2010/main" val="1065851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10FD838-1D6F-4066-88F5-7937BD5E2BAD}"/>
              </a:ext>
            </a:extLst>
          </p:cNvPr>
          <p:cNvSpPr/>
          <p:nvPr/>
        </p:nvSpPr>
        <p:spPr>
          <a:xfrm>
            <a:off x="1770946" y="243996"/>
            <a:ext cx="8932684" cy="727553"/>
          </a:xfrm>
          <a:prstGeom prst="rect">
            <a:avLst/>
          </a:prstGeom>
          <a:solidFill>
            <a:srgbClr val="FCFCE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97F5E6-E986-73B1-51A4-4FC16DEC0C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71" t="2965" r="4635"/>
          <a:stretch/>
        </p:blipFill>
        <p:spPr>
          <a:xfrm>
            <a:off x="1623060" y="1230474"/>
            <a:ext cx="8720902" cy="5314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969D524-8711-FE30-A4C2-8D0E9B707D69}"/>
              </a:ext>
            </a:extLst>
          </p:cNvPr>
          <p:cNvSpPr txBox="1"/>
          <p:nvPr/>
        </p:nvSpPr>
        <p:spPr>
          <a:xfrm>
            <a:off x="596583" y="388530"/>
            <a:ext cx="11281410" cy="43848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68479" tIns="34241" rIns="68479" bIns="34241" rtlCol="0">
            <a:spAutoFit/>
          </a:bodyPr>
          <a:lstStyle/>
          <a:p>
            <a:pPr algn="just"/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Tìm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văn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….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về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hiện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tượng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thiên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nhiên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(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mưa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gió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…..)</a:t>
            </a:r>
          </a:p>
        </p:txBody>
      </p:sp>
    </p:spTree>
    <p:extLst>
      <p:ext uri="{BB962C8B-B14F-4D97-AF65-F5344CB8AC3E}">
        <p14:creationId xmlns:p14="http://schemas.microsoft.com/office/powerpoint/2010/main" val="305543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islide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7AFA2"/>
      </a:accent1>
      <a:accent2>
        <a:srgbClr val="F77140"/>
      </a:accent2>
      <a:accent3>
        <a:srgbClr val="FF9E0F"/>
      </a:accent3>
      <a:accent4>
        <a:srgbClr val="F77140"/>
      </a:accent4>
      <a:accent5>
        <a:srgbClr val="27AFA2"/>
      </a:accent5>
      <a:accent6>
        <a:srgbClr val="FF9E0F"/>
      </a:accent6>
      <a:hlink>
        <a:srgbClr val="4276AA"/>
      </a:hlink>
      <a:folHlink>
        <a:srgbClr val="BFBFBF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 anchorCtr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QT.potx" id="{AEBD0564-65FA-4B13-80F3-F483FE40E815}" vid="{53A2CC4D-D4C4-4A17-A467-553F8E91B19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202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微软雅黑</vt:lpstr>
      <vt:lpstr>Arial</vt:lpstr>
      <vt:lpstr>Arial-Rounded</vt:lpstr>
      <vt:lpstr>Arial-SGK-TV</vt:lpstr>
      <vt:lpstr>Calibri</vt:lpstr>
      <vt:lpstr>Calibri Light</vt:lpstr>
      <vt:lpstr>Chivo Light</vt:lpstr>
      <vt:lpstr>Times New Roman</vt:lpstr>
      <vt:lpstr>等线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PC</cp:lastModifiedBy>
  <cp:revision>43</cp:revision>
  <dcterms:created xsi:type="dcterms:W3CDTF">2020-08-13T09:32:00Z</dcterms:created>
  <dcterms:modified xsi:type="dcterms:W3CDTF">2023-01-26T08:37:58Z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