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9" r:id="rId2"/>
    <p:sldId id="257" r:id="rId3"/>
    <p:sldId id="281" r:id="rId4"/>
    <p:sldId id="275" r:id="rId5"/>
    <p:sldId id="260" r:id="rId6"/>
    <p:sldId id="262" r:id="rId7"/>
    <p:sldId id="276" r:id="rId8"/>
    <p:sldId id="261" r:id="rId9"/>
    <p:sldId id="277" r:id="rId10"/>
    <p:sldId id="263" r:id="rId11"/>
    <p:sldId id="315" r:id="rId12"/>
    <p:sldId id="264" r:id="rId13"/>
    <p:sldId id="265" r:id="rId14"/>
    <p:sldId id="320" r:id="rId15"/>
    <p:sldId id="278" r:id="rId16"/>
    <p:sldId id="316" r:id="rId17"/>
    <p:sldId id="319" r:id="rId18"/>
    <p:sldId id="274" r:id="rId19"/>
  </p:sldIdLst>
  <p:sldSz cx="12192000" cy="6858000"/>
  <p:notesSz cx="6858000" cy="9144000"/>
  <p:embeddedFontLst>
    <p:embeddedFont>
      <p:font typeface="Gloria Hallelujah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Raleway Thin" panose="020B0604020202020204" charset="0"/>
      <p:regular r:id="rId29"/>
      <p:italic r:id="rId30"/>
    </p:embeddedFont>
    <p:embeddedFont>
      <p:font typeface="Raleway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15/9/2023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77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0EA7-9F7B-D7FB-23D4-B24CE57EEEE6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B869E-41D3-0460-2E3E-BBFD1F02E0DA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3016-42C7-8007-9632-126CA121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A1D3CA-4A44-314F-BA75-9D72E641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78B90-F2C2-6599-7D83-8289D625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0978A-71B4-10AC-EBCB-BE5D0D20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ECB17-8398-674E-587A-353AF3AE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4" y="1117381"/>
            <a:ext cx="10579608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- 15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EC4CE-BEF6-1650-A67C-5DFCC65FF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DDE73-10D5-4687-1B89-248881941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1711F-9BEA-831E-E5BC-C1ACAD974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0A64B-80C8-4730-38F0-160CA2E0E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704</Words>
  <Application>Microsoft Office PowerPoint</Application>
  <PresentationFormat>Widescreen</PresentationFormat>
  <Paragraphs>96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Gloria Hallelujah</vt:lpstr>
      <vt:lpstr>SVN-Whimsy</vt:lpstr>
      <vt:lpstr>#9Slide07 HoneyCream</vt:lpstr>
      <vt:lpstr>UTM Seagull</vt:lpstr>
      <vt:lpstr>Arial</vt:lpstr>
      <vt:lpstr>Cambria</vt:lpstr>
      <vt:lpstr>Microsoft YaHei</vt:lpstr>
      <vt:lpstr>Raleway Thin</vt:lpstr>
      <vt:lpstr>Times New Roman</vt:lpstr>
      <vt:lpstr>Raleway</vt:lpstr>
      <vt:lpstr>Calibri</vt:lpstr>
      <vt:lpstr>Team Building Class for Elementary by Slidesgo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43</cp:revision>
  <dcterms:created xsi:type="dcterms:W3CDTF">2023-06-28T14:31:42Z</dcterms:created>
  <dcterms:modified xsi:type="dcterms:W3CDTF">2023-09-15T04:55:25Z</dcterms:modified>
  <cp:version>MNT37</cp:version>
</cp:coreProperties>
</file>