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7" r:id="rId4"/>
    <p:sldId id="259" r:id="rId5"/>
    <p:sldId id="300" r:id="rId6"/>
    <p:sldId id="301" r:id="rId7"/>
    <p:sldId id="302" r:id="rId8"/>
    <p:sldId id="303" r:id="rId9"/>
    <p:sldId id="309" r:id="rId10"/>
    <p:sldId id="314" r:id="rId11"/>
    <p:sldId id="288" r:id="rId12"/>
    <p:sldId id="292" r:id="rId13"/>
    <p:sldId id="293" r:id="rId14"/>
    <p:sldId id="260" r:id="rId15"/>
    <p:sldId id="294" r:id="rId16"/>
    <p:sldId id="289" r:id="rId17"/>
    <p:sldId id="295" r:id="rId18"/>
    <p:sldId id="311" r:id="rId19"/>
    <p:sldId id="290" r:id="rId20"/>
    <p:sldId id="296" r:id="rId21"/>
    <p:sldId id="291" r:id="rId22"/>
    <p:sldId id="297" r:id="rId23"/>
    <p:sldId id="298" r:id="rId24"/>
    <p:sldId id="299" r:id="rId25"/>
    <p:sldId id="306" r:id="rId26"/>
    <p:sldId id="315" r:id="rId27"/>
    <p:sldId id="317" r:id="rId28"/>
    <p:sldId id="307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F7E0A"/>
    <a:srgbClr val="6F3A7D"/>
    <a:srgbClr val="2FDE55"/>
    <a:srgbClr val="43861C"/>
    <a:srgbClr val="FBB1C7"/>
    <a:srgbClr val="F3F279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4660"/>
  </p:normalViewPr>
  <p:slideViewPr>
    <p:cSldViewPr snapToGrid="0">
      <p:cViewPr varScale="1">
        <p:scale>
          <a:sx n="43" d="100"/>
          <a:sy n="43" d="100"/>
        </p:scale>
        <p:origin x="24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EBB54B0D-DAE4-4F35-B177-1A4C2FB1EC3F}" type="datetimeFigureOut">
              <a:rPr lang="zh-CN" altLang="en-US" smtClean="0"/>
              <a:pPr/>
              <a:t>2023/9/15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25B5D281-D23C-4EEB-8748-C58E8FF0C2B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78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5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2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7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3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2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9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09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33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10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5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17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4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754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1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43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00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36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18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6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23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2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02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9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2023/9/15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5802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607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32.png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image" Target="../media/image31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24" Type="http://schemas.microsoft.com/office/2007/relationships/hdphoto" Target="../media/hdphoto11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31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4.png"/><Relationship Id="rId30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g"/><Relationship Id="rId7" Type="http://schemas.microsoft.com/office/2007/relationships/hdphoto" Target="../media/hdphoto1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microsoft.com/office/2007/relationships/hdphoto" Target="../media/hdphoto14.wdp"/><Relationship Id="rId10" Type="http://schemas.openxmlformats.org/officeDocument/2006/relationships/image" Target="../media/image9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image" Target="../media/image33.png"/><Relationship Id="rId21" Type="http://schemas.openxmlformats.org/officeDocument/2006/relationships/image" Target="../media/image42.png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image" Target="../media/image45.png"/><Relationship Id="rId2" Type="http://schemas.openxmlformats.org/officeDocument/2006/relationships/image" Target="../media/image31.jpg"/><Relationship Id="rId16" Type="http://schemas.microsoft.com/office/2007/relationships/hdphoto" Target="../media/hdphoto17.wdp"/><Relationship Id="rId20" Type="http://schemas.microsoft.com/office/2007/relationships/hdphoto" Target="../media/hdphoto10.wdp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24" Type="http://schemas.microsoft.com/office/2007/relationships/hdphoto" Target="../media/hdphoto12.wdp"/><Relationship Id="rId32" Type="http://schemas.openxmlformats.org/officeDocument/2006/relationships/image" Target="../media/image9.png"/><Relationship Id="rId5" Type="http://schemas.openxmlformats.org/officeDocument/2006/relationships/image" Target="../media/image32.png"/><Relationship Id="rId15" Type="http://schemas.openxmlformats.org/officeDocument/2006/relationships/image" Target="../media/image52.png"/><Relationship Id="rId23" Type="http://schemas.openxmlformats.org/officeDocument/2006/relationships/image" Target="../media/image43.png"/><Relationship Id="rId28" Type="http://schemas.microsoft.com/office/2007/relationships/hdphoto" Target="../media/hdphoto18.wdp"/><Relationship Id="rId10" Type="http://schemas.microsoft.com/office/2007/relationships/hdphoto" Target="../media/hdphoto5.wdp"/><Relationship Id="rId19" Type="http://schemas.openxmlformats.org/officeDocument/2006/relationships/image" Target="../media/image41.png"/><Relationship Id="rId31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microsoft.com/office/2007/relationships/hdphoto" Target="../media/hdphoto16.wdp"/><Relationship Id="rId22" Type="http://schemas.microsoft.com/office/2007/relationships/hdphoto" Target="../media/hdphoto11.wdp"/><Relationship Id="rId27" Type="http://schemas.openxmlformats.org/officeDocument/2006/relationships/image" Target="../media/image53.png"/><Relationship Id="rId30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0.wdp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18" Type="http://schemas.microsoft.com/office/2007/relationships/hdphoto" Target="../media/hdphoto9.wdp"/><Relationship Id="rId26" Type="http://schemas.microsoft.com/office/2007/relationships/hdphoto" Target="../media/hdphoto18.wdp"/><Relationship Id="rId3" Type="http://schemas.openxmlformats.org/officeDocument/2006/relationships/image" Target="../media/image33.png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microsoft.com/office/2007/relationships/hdphoto" Target="../media/hdphoto21.wdp"/><Relationship Id="rId17" Type="http://schemas.openxmlformats.org/officeDocument/2006/relationships/image" Target="../media/image40.png"/><Relationship Id="rId25" Type="http://schemas.openxmlformats.org/officeDocument/2006/relationships/image" Target="../media/image53.png"/><Relationship Id="rId2" Type="http://schemas.openxmlformats.org/officeDocument/2006/relationships/image" Target="../media/image31.jpg"/><Relationship Id="rId16" Type="http://schemas.microsoft.com/office/2007/relationships/hdphoto" Target="../media/hdphoto17.wdp"/><Relationship Id="rId20" Type="http://schemas.microsoft.com/office/2007/relationships/hdphoto" Target="../media/hdphoto11.wdp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24" Type="http://schemas.microsoft.com/office/2007/relationships/hdphoto" Target="../media/hdphoto13.wdp"/><Relationship Id="rId5" Type="http://schemas.openxmlformats.org/officeDocument/2006/relationships/image" Target="../media/image32.png"/><Relationship Id="rId15" Type="http://schemas.openxmlformats.org/officeDocument/2006/relationships/image" Target="../media/image52.png"/><Relationship Id="rId23" Type="http://schemas.openxmlformats.org/officeDocument/2006/relationships/image" Target="../media/image44.png"/><Relationship Id="rId28" Type="http://schemas.microsoft.com/office/2007/relationships/hdphoto" Target="../media/hdphoto22.wdp"/><Relationship Id="rId10" Type="http://schemas.microsoft.com/office/2007/relationships/hdphoto" Target="../media/hdphoto5.wdp"/><Relationship Id="rId19" Type="http://schemas.openxmlformats.org/officeDocument/2006/relationships/image" Target="../media/image42.png"/><Relationship Id="rId31" Type="http://schemas.openxmlformats.org/officeDocument/2006/relationships/image" Target="../media/image45.png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microsoft.com/office/2007/relationships/hdphoto" Target="../media/hdphoto16.wdp"/><Relationship Id="rId22" Type="http://schemas.microsoft.com/office/2007/relationships/hdphoto" Target="../media/hdphoto12.wdp"/><Relationship Id="rId27" Type="http://schemas.openxmlformats.org/officeDocument/2006/relationships/image" Target="../media/image60.png"/><Relationship Id="rId30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3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3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6.wdp"/><Relationship Id="rId18" Type="http://schemas.openxmlformats.org/officeDocument/2006/relationships/image" Target="../media/image42.png"/><Relationship Id="rId26" Type="http://schemas.openxmlformats.org/officeDocument/2006/relationships/image" Target="../media/image8.png"/><Relationship Id="rId3" Type="http://schemas.openxmlformats.org/officeDocument/2006/relationships/image" Target="../media/image64.png"/><Relationship Id="rId21" Type="http://schemas.microsoft.com/office/2007/relationships/hdphoto" Target="../media/hdphoto18.wdp"/><Relationship Id="rId7" Type="http://schemas.microsoft.com/office/2007/relationships/hdphoto" Target="../media/hdphoto1.wdp"/><Relationship Id="rId12" Type="http://schemas.openxmlformats.org/officeDocument/2006/relationships/image" Target="../media/image51.png"/><Relationship Id="rId17" Type="http://schemas.microsoft.com/office/2007/relationships/hdphoto" Target="../media/hdphoto9.wdp"/><Relationship Id="rId25" Type="http://schemas.microsoft.com/office/2007/relationships/hdphoto" Target="../media/hdphoto24.wdp"/><Relationship Id="rId2" Type="http://schemas.openxmlformats.org/officeDocument/2006/relationships/image" Target="../media/image31.jpg"/><Relationship Id="rId16" Type="http://schemas.openxmlformats.org/officeDocument/2006/relationships/image" Target="../media/image4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21.wdp"/><Relationship Id="rId24" Type="http://schemas.openxmlformats.org/officeDocument/2006/relationships/image" Target="../media/image65.png"/><Relationship Id="rId5" Type="http://schemas.microsoft.com/office/2007/relationships/hdphoto" Target="../media/hdphoto2.wdp"/><Relationship Id="rId15" Type="http://schemas.microsoft.com/office/2007/relationships/hdphoto" Target="../media/hdphoto17.wdp"/><Relationship Id="rId23" Type="http://schemas.microsoft.com/office/2007/relationships/hdphoto" Target="../media/hdphoto13.wdp"/><Relationship Id="rId28" Type="http://schemas.openxmlformats.org/officeDocument/2006/relationships/image" Target="../media/image45.png"/><Relationship Id="rId10" Type="http://schemas.openxmlformats.org/officeDocument/2006/relationships/image" Target="../media/image59.png"/><Relationship Id="rId19" Type="http://schemas.microsoft.com/office/2007/relationships/hdphoto" Target="../media/hdphoto11.wdp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52.png"/><Relationship Id="rId22" Type="http://schemas.openxmlformats.org/officeDocument/2006/relationships/image" Target="../media/image44.png"/><Relationship Id="rId27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5.wdp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0.png"/><Relationship Id="rId18" Type="http://schemas.microsoft.com/office/2007/relationships/hdphoto" Target="../media/hdphoto26.wdp"/><Relationship Id="rId3" Type="http://schemas.openxmlformats.org/officeDocument/2006/relationships/image" Target="../media/image33.png"/><Relationship Id="rId21" Type="http://schemas.openxmlformats.org/officeDocument/2006/relationships/image" Target="../media/image45.png"/><Relationship Id="rId7" Type="http://schemas.openxmlformats.org/officeDocument/2006/relationships/image" Target="../media/image59.png"/><Relationship Id="rId12" Type="http://schemas.microsoft.com/office/2007/relationships/hdphoto" Target="../media/hdphoto17.wdp"/><Relationship Id="rId17" Type="http://schemas.openxmlformats.org/officeDocument/2006/relationships/image" Target="../media/image69.png"/><Relationship Id="rId2" Type="http://schemas.openxmlformats.org/officeDocument/2006/relationships/image" Target="../media/image31.jpg"/><Relationship Id="rId16" Type="http://schemas.microsoft.com/office/2007/relationships/hdphoto" Target="../media/hdphoto18.wdp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5" Type="http://schemas.openxmlformats.org/officeDocument/2006/relationships/image" Target="../media/image53.png"/><Relationship Id="rId10" Type="http://schemas.microsoft.com/office/2007/relationships/hdphoto" Target="../media/hdphoto16.wdp"/><Relationship Id="rId19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51.png"/><Relationship Id="rId1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8.png"/><Relationship Id="rId3" Type="http://schemas.openxmlformats.org/officeDocument/2006/relationships/image" Target="../media/image30.png"/><Relationship Id="rId7" Type="http://schemas.openxmlformats.org/officeDocument/2006/relationships/image" Target="../media/image60.png"/><Relationship Id="rId12" Type="http://schemas.microsoft.com/office/2007/relationships/hdphoto" Target="../media/hdphoto24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65.png"/><Relationship Id="rId5" Type="http://schemas.openxmlformats.org/officeDocument/2006/relationships/image" Target="../media/image69.png"/><Relationship Id="rId10" Type="http://schemas.microsoft.com/office/2007/relationships/hdphoto" Target="../media/hdphoto19.wdp"/><Relationship Id="rId4" Type="http://schemas.openxmlformats.org/officeDocument/2006/relationships/image" Target="../media/image29.png"/><Relationship Id="rId9" Type="http://schemas.openxmlformats.org/officeDocument/2006/relationships/image" Target="../media/image54.pn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3" y="5767049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37702-D761-6BB1-B769-C6D911D01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81" b="42890"/>
          <a:stretch/>
        </p:blipFill>
        <p:spPr>
          <a:xfrm>
            <a:off x="1632857" y="-262148"/>
            <a:ext cx="10384972" cy="5895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45DC8-10DE-0745-E0DA-05155197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CB6-DE23-BB02-0CF0-25FAEBF8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96099" y="2637169"/>
            <a:ext cx="3430747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D049F-754D-2C66-E8E2-BADE58B7B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7D3A-C1D0-7D98-7F14-E3DADCF5D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857" y="1237927"/>
            <a:ext cx="533446" cy="4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Po.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SVNErika Ormig" panose="020B0609050302020204" pitchFamily="49" charset="0"/>
              </a:rPr>
              <a:t>BẮT ĐẦU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8BF03-9829-5A85-FB82-3A797A737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F4BAF-E641-B03B-DB76-DC8F8888B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DCFB8-D3CA-94C5-0E61-10C566561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A3D97-5508-F5F3-E46A-EA1BDC056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27" y="6597958"/>
            <a:ext cx="768821" cy="2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491" y="625034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1169569" y="331706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C1BD16-F1D5-D57B-B8A8-A850FC80B0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8703C-49CA-C5E7-0924-727D83A137D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A0A70-E912-A32D-A65C-F5530E6D654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2F9EDC-F566-D3DA-CFB4-FB908164FB4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4837" y="354538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2551681" y="6044578"/>
            <a:ext cx="2347065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100000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478" y="2641889"/>
            <a:ext cx="6012311" cy="356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4686" y="3908836"/>
            <a:ext cx="1234547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7238"/>
            <a:ext cx="1735844" cy="1782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27" y="1608880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0355"/>
            <a:ext cx="1735844" cy="17825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527" y="2200099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8461" y="886617"/>
            <a:ext cx="109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09AE9-876A-8D62-2D46-AAAE8EBC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8FB0D-EB23-0518-45C1-26251E174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4D8EA-CFF8-4E6A-0124-FF512F65C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A3D83-9C16-62DD-F3DD-D39FB883B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661" y="6323357"/>
            <a:ext cx="1004122" cy="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5822063" y="3016477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120" y="3721462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08" y="5028004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EF319F-ACF9-DB56-2EE6-2374CF5885E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2C589-5314-A7F9-6B97-C6621E95222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664ABA-1221-38A8-54A3-E8B2AE79FF0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6AF152-56AF-DCFB-83C1-6D9E86C7CA5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1457670" y="478368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tx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5440" y="729418"/>
            <a:ext cx="1092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sz="5400" b="1" dirty="0">
              <a:solidFill>
                <a:srgbClr val="FF7E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39" y="-110923"/>
            <a:ext cx="2056961" cy="21035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787" y="1992660"/>
            <a:ext cx="1308533" cy="1436340"/>
            <a:chOff x="2264356" y="3152828"/>
            <a:chExt cx="2023164" cy="2085736"/>
          </a:xfrm>
        </p:grpSpPr>
        <p:pic>
          <p:nvPicPr>
            <p:cNvPr id="103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116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3824" y="1992660"/>
            <a:ext cx="1308533" cy="1436340"/>
            <a:chOff x="2264356" y="3152828"/>
            <a:chExt cx="2023164" cy="2085736"/>
          </a:xfrm>
        </p:grpSpPr>
        <p:pic>
          <p:nvPicPr>
            <p:cNvPr id="2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118</a:t>
              </a:r>
            </a:p>
          </p:txBody>
        </p:sp>
      </p:grpSp>
      <p:pic>
        <p:nvPicPr>
          <p:cNvPr id="25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52660" y="235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60871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1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261644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286708" y="1992660"/>
            <a:ext cx="1308533" cy="1436340"/>
            <a:chOff x="2264356" y="3152828"/>
            <a:chExt cx="2023164" cy="2085736"/>
          </a:xfrm>
        </p:grpSpPr>
        <p:pic>
          <p:nvPicPr>
            <p:cNvPr id="34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29787" y="3766949"/>
            <a:ext cx="1308533" cy="1436340"/>
            <a:chOff x="2264356" y="3152828"/>
            <a:chExt cx="2023164" cy="2085736"/>
          </a:xfrm>
        </p:grpSpPr>
        <p:pic>
          <p:nvPicPr>
            <p:cNvPr id="37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93824" y="3766949"/>
            <a:ext cx="1308533" cy="1436340"/>
            <a:chOff x="2264356" y="3152828"/>
            <a:chExt cx="2023164" cy="2085736"/>
          </a:xfrm>
        </p:grpSpPr>
        <p:pic>
          <p:nvPicPr>
            <p:cNvPr id="4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119</a:t>
              </a:r>
            </a:p>
          </p:txBody>
        </p:sp>
      </p:grpSp>
      <p:pic>
        <p:nvPicPr>
          <p:cNvPr id="43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39683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6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860871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9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26164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0286708" y="3766949"/>
            <a:ext cx="1308533" cy="1436340"/>
            <a:chOff x="2264356" y="3152828"/>
            <a:chExt cx="2023164" cy="2085736"/>
          </a:xfrm>
        </p:grpSpPr>
        <p:pic>
          <p:nvPicPr>
            <p:cNvPr id="52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127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13143" y="2410708"/>
            <a:ext cx="2304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1211" y="4084093"/>
            <a:ext cx="2256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9167" y="235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47378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48151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8334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47378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04815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1E03B-EFD0-F5A5-66FA-AA818F3747C9}"/>
              </a:ext>
            </a:extLst>
          </p:cNvPr>
          <p:cNvSpPr txBox="1"/>
          <p:nvPr/>
        </p:nvSpPr>
        <p:spPr>
          <a:xfrm>
            <a:off x="1647000" y="5615797"/>
            <a:ext cx="973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14">
            <a:extLst>
              <a:ext uri="{FF2B5EF4-FFF2-40B4-BE49-F238E27FC236}">
                <a16:creationId xmlns:a16="http://schemas.microsoft.com/office/drawing/2014/main" id="{85564866-F69C-D7FF-00E6-5569C117C7F5}"/>
              </a:ext>
            </a:extLst>
          </p:cNvPr>
          <p:cNvSpPr/>
          <p:nvPr/>
        </p:nvSpPr>
        <p:spPr>
          <a:xfrm>
            <a:off x="759854" y="5565098"/>
            <a:ext cx="10672291" cy="622181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Hai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số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chẵn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hay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lẻ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liên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tiếp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hơn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kém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nhau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2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đơn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vị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6D295-66CA-2EF5-3B62-562CAD28E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45830" y="-3733931"/>
            <a:ext cx="2445830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4E93-16D3-2C53-64BE-E188DF1BF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88816" y="2644369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F796E4-07D6-3E99-A54F-8D92B380D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A4215-3182-5D37-7A6A-535579B71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66" y="6591066"/>
            <a:ext cx="972143" cy="2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B48F79-A951-4653-0D2D-DA42E700D11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418571-0568-9574-6E99-F92AE32D9B6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C7008-7D1A-3437-C6F9-41C8AEF46F7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667E3-5EFF-02EE-3E4D-BE92F04923F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31B938-9C3A-490E-50C1-1B1B52F7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sp>
        <p:nvSpPr>
          <p:cNvPr id="19" name="Rounded Rectangle 9"/>
          <p:cNvSpPr/>
          <p:nvPr/>
        </p:nvSpPr>
        <p:spPr>
          <a:xfrm>
            <a:off x="156118" y="289865"/>
            <a:ext cx="11751402" cy="6297887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67644" y="414700"/>
            <a:ext cx="23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108" y="3752274"/>
            <a:ext cx="1115081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1423" y="1191090"/>
            <a:ext cx="10756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116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119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748844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899086" y="453379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44461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748844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899086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4446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99086" y="4535027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44461" y="4526861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93541" y="4526443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043783" y="4535846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189158" y="452768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899086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044461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9354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43783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89158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AB139-AFA1-2F60-B47E-383384BDD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9374B-9E2E-9D7B-B981-9FD35FEA6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8E7EB-08C5-0AB5-6F71-CDD6554A7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601A7-16EB-8E9B-48FE-444D6351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" y="6627338"/>
            <a:ext cx="632515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481423" y="291529"/>
            <a:ext cx="11076754" cy="5947114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3719" y="1605406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9D5C0-E372-746F-BBFD-3ACE4A3E609A}"/>
              </a:ext>
            </a:extLst>
          </p:cNvPr>
          <p:cNvSpPr txBox="1"/>
          <p:nvPr/>
        </p:nvSpPr>
        <p:spPr>
          <a:xfrm>
            <a:off x="633823" y="3592914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AFBF-6DC4-6F3C-D4FC-D8811066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F3DFD-23D2-9E92-874D-3F984BA9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0DBF-142D-EA65-C418-396D0355B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963BE-1C4B-A40B-5F47-CD5AB8402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61" y="6367346"/>
            <a:ext cx="1143098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10617645" y="3458879"/>
            <a:ext cx="1591926" cy="335668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956" y="27238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67" y="40400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1B7C9-B961-C864-3B40-60B6D791C9E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940A5-8ADA-7E6C-083C-B9129D40B25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79E9D-4697-FC29-5FA6-E1CE07D7AA6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D2285-ECC1-95DA-D62C-F46515B7C4B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Terminator 3"/>
          <p:cNvSpPr/>
          <p:nvPr/>
        </p:nvSpPr>
        <p:spPr>
          <a:xfrm>
            <a:off x="916118" y="457200"/>
            <a:ext cx="2337548" cy="93929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2119" y="1665511"/>
            <a:ext cx="10331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22381" y="1583019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03348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84315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6" b="100000" l="87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" y="26389"/>
            <a:ext cx="1486330" cy="1556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270" y="3608531"/>
            <a:ext cx="621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2963" y="4429379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25713" y="4428697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2170" y="5462996"/>
            <a:ext cx="5335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7823" y="3244172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185511" y="3269109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397823" y="4403760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85511" y="4428697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BAD81-05DB-9C8E-39AE-46054A246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9D39-2A9C-E91A-E696-B5B5FD87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2878" y="3433200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16B2C-E6AD-1F00-F0E0-DA3C40145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656B7-394B-C15D-2FC0-94B59A654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62" y="6516948"/>
            <a:ext cx="916118" cy="3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4AC939-63D5-4ACC-CA94-D689A2C6B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9638A-3D8F-0D53-B0C1-82201E27E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FB081-E64E-2921-071A-2CF35BE81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D5085-931A-6BA0-77D6-1FF6C9FB6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97" y="6535954"/>
            <a:ext cx="772911" cy="3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320" y="3407708"/>
            <a:ext cx="2536212" cy="294648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6255106" y="4648349"/>
            <a:ext cx="2608344" cy="2277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FCED5-52D5-2ED5-28A9-6CD5EE9435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5EE38-92A2-2701-58B9-7635287099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605826-4D5E-2E85-1B07-63C39A7F90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2B2350-66D3-33CF-8339-C0AC316AE8B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A45879-36FC-4504-DE97-5045B561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7" y="6597958"/>
            <a:ext cx="768821" cy="260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tụi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-25661" y="4442641"/>
            <a:ext cx="2634005" cy="2299612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D0FF0-E4E2-2601-B2CC-A3591E3AEE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505C0-8B83-2533-D658-057C0B08C3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33B91-5C3F-A88D-2DD7-FCB1EFCF30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" y="2435310"/>
            <a:ext cx="11126782" cy="2298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64F69-F9E4-98B6-2DF7-7675D011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9A583-B367-D22B-0A37-D6FB94B5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56489-8B54-8469-E3BD-F9E2439D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3CFC2-48E8-CA05-91C5-AC7A91659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" y="219919"/>
            <a:ext cx="10555456" cy="5701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4163" y="1504025"/>
            <a:ext cx="764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09" y="3865944"/>
            <a:ext cx="2958234" cy="3284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CE3F0A-D40A-673D-E672-5E2E55D66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ADB57-4B4A-DA30-C97E-CAE09C445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86DC0-5153-2974-F223-D754DFBAE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A7A02-E363-64B8-446A-52841F055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423DB-733A-250D-68C6-46B782060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F25A2-EBF1-2C29-B0CA-CE68F2C439F2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43970-C81A-4B6F-EA2F-DC8FB48FF121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857D1-C6A4-D438-0EC3-BC723829A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B5595-58C1-3D92-F66D-0F1AFB6D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91" y="25405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34" y="4577898"/>
            <a:ext cx="1341236" cy="2280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59277-0DA7-31C9-A945-E51448D905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84" b="42902"/>
          <a:stretch/>
        </p:blipFill>
        <p:spPr>
          <a:xfrm>
            <a:off x="1324934" y="511429"/>
            <a:ext cx="8469085" cy="5206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2851C-8F8D-1801-1167-C5C70FDBB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8793B-5EA2-9020-B16C-4660AA1C8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FD66B-223B-17D7-D925-53C1FE331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DE319A-7BB0-ADD8-54CC-662B7C5C2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12148-3D4D-4D4A-9D27-00503AB4A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6614D-9F20-4B58-FBDD-C5F35DE36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pt-BR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5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pt-BR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0A0895-EDD4-A798-38BA-498D8B1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3CF899-8CA0-975D-1FE3-1C5A85794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0C4B64-F42E-0EDB-9DD9-258470E02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chẵn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775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3BD934-6DB5-8B54-E453-2854BFFBD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978FC3-6AC7-043D-6D67-C4CCE3F4A1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87EF57-DD41-842C-373F-16BD3BC57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lẻ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820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DEAA4-EB37-0A6A-120D-5FC79C8295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7BFA4D-B9EF-9628-FCB7-B6357B86A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8C0C7D-E9FB-C7E3-0CA7-06B2F355BE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0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92B91-D6B4-E7C5-A97C-FEFA2C6A9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EE85C-B2E0-D167-CB9B-8ED715DC8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7D44C-8E2F-5684-85FE-770FE0ADE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A1D8A-83C3-2F17-B8C8-74CDAEC57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10870-A591-C3FD-F195-3CC14D9CA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Office PowerPoint</Application>
  <PresentationFormat>Widescreen</PresentationFormat>
  <Paragraphs>145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#9Slide07 Crocante</vt:lpstr>
      <vt:lpstr>#9Slide07 HoneyCream</vt:lpstr>
      <vt:lpstr>#9Slide07 IcielAltus Serif</vt:lpstr>
      <vt:lpstr>#9Slide07 SVNErika Ormig</vt:lpstr>
      <vt:lpstr>Arial</vt:lpstr>
      <vt:lpstr>Calibri</vt:lpstr>
      <vt:lpstr>Calibri Light</vt:lpstr>
      <vt:lpstr>Cambria</vt:lpstr>
      <vt:lpstr>等线</vt:lpstr>
      <vt:lpstr>inpin heiti</vt:lpstr>
      <vt:lpstr>SVN-Newton</vt:lpstr>
      <vt:lpstr>Times New Roman</vt:lpstr>
      <vt:lpstr>UTM Showcard</vt:lpstr>
      <vt:lpstr>Wingdings</vt:lpstr>
      <vt:lpstr>字魂37号-波纹乖乖体</vt:lpstr>
      <vt:lpstr>思源黑体 CN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2023-09-15T05:07:59Z</dcterms:modified>
  <cp:version>MNT37</cp:version>
</cp:coreProperties>
</file>