
<file path=[Content_Types].xml><?xml version="1.0" encoding="utf-8"?>
<Types xmlns="http://schemas.openxmlformats.org/package/2006/content-types">
  <Default Extension="png" ContentType="image/png"/>
  <Default Extension="wmf" ContentType="image/x-wmf"/>
  <Default Extension="jpeg" ContentType="image/jpeg"/>
  <Default Extension="rels" ContentType="application/vnd.openxmlformats-package.relationships+xml"/>
  <Default Extension="xml" ContentType="application/xml"/>
  <Default Extension="wav" ContentType="audio/wav"/>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notesMasterIdLst>
    <p:notesMasterId r:id="rId24"/>
  </p:notesMasterIdLst>
  <p:sldIdLst>
    <p:sldId id="280" r:id="rId2"/>
    <p:sldId id="261" r:id="rId3"/>
    <p:sldId id="262" r:id="rId4"/>
    <p:sldId id="281" r:id="rId5"/>
    <p:sldId id="263" r:id="rId6"/>
    <p:sldId id="265" r:id="rId7"/>
    <p:sldId id="266" r:id="rId8"/>
    <p:sldId id="268" r:id="rId9"/>
    <p:sldId id="275" r:id="rId10"/>
    <p:sldId id="272" r:id="rId11"/>
    <p:sldId id="294" r:id="rId12"/>
    <p:sldId id="303" r:id="rId13"/>
    <p:sldId id="304" r:id="rId14"/>
    <p:sldId id="305" r:id="rId15"/>
    <p:sldId id="306" r:id="rId16"/>
    <p:sldId id="307" r:id="rId17"/>
    <p:sldId id="308" r:id="rId18"/>
    <p:sldId id="309" r:id="rId19"/>
    <p:sldId id="310" r:id="rId20"/>
    <p:sldId id="311" r:id="rId21"/>
    <p:sldId id="312" r:id="rId22"/>
    <p:sldId id="300" r:id="rId23"/>
  </p:sldIdLst>
  <p:sldSz cx="9144000" cy="6858000" type="screen4x3"/>
  <p:notesSz cx="6858000" cy="9144000"/>
  <p:custDataLst>
    <p:tags r:id="rId25"/>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808" autoAdjust="0"/>
    <p:restoredTop sz="94383" autoAdjust="0"/>
  </p:normalViewPr>
  <p:slideViewPr>
    <p:cSldViewPr>
      <p:cViewPr varScale="1">
        <p:scale>
          <a:sx n="70" d="100"/>
          <a:sy n="70" d="100"/>
        </p:scale>
        <p:origin x="1500" y="7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gs" Target="tags/tag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FAAB158-A8F2-4C92-8C33-A34D7A91122F}" type="datetimeFigureOut">
              <a:rPr lang="en-US" smtClean="0"/>
              <a:pPr/>
              <a:t>23/08/2020</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ECCCB96-8BCC-4FEF-887B-E84C35BBBF6A}" type="slidenum">
              <a:rPr lang="en-US" smtClean="0"/>
              <a:pPr/>
              <a:t>‹#›</a:t>
            </a:fld>
            <a:endParaRPr lang="en-US"/>
          </a:p>
        </p:txBody>
      </p:sp>
    </p:spTree>
    <p:extLst>
      <p:ext uri="{BB962C8B-B14F-4D97-AF65-F5344CB8AC3E}">
        <p14:creationId xmlns:p14="http://schemas.microsoft.com/office/powerpoint/2010/main" val="161968752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EECCCB96-8BCC-4FEF-887B-E84C35BBBF6A}" type="slidenum">
              <a:rPr lang="en-US" smtClean="0"/>
              <a:pPr/>
              <a:t>1</a:t>
            </a:fld>
            <a:endParaRPr lang="en-US"/>
          </a:p>
        </p:txBody>
      </p:sp>
    </p:spTree>
    <p:extLst>
      <p:ext uri="{BB962C8B-B14F-4D97-AF65-F5344CB8AC3E}">
        <p14:creationId xmlns:p14="http://schemas.microsoft.com/office/powerpoint/2010/main" val="193061836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EECCCB96-8BCC-4FEF-887B-E84C35BBBF6A}" type="slidenum">
              <a:rPr lang="en-US" smtClean="0"/>
              <a:pPr/>
              <a:t>2</a:t>
            </a:fld>
            <a:endParaRPr lang="en-US"/>
          </a:p>
        </p:txBody>
      </p:sp>
    </p:spTree>
    <p:extLst>
      <p:ext uri="{BB962C8B-B14F-4D97-AF65-F5344CB8AC3E}">
        <p14:creationId xmlns:p14="http://schemas.microsoft.com/office/powerpoint/2010/main" val="4551458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EECCCB96-8BCC-4FEF-887B-E84C35BBBF6A}" type="slidenum">
              <a:rPr lang="en-US" smtClean="0"/>
              <a:pPr/>
              <a:t>3</a:t>
            </a:fld>
            <a:endParaRPr lang="en-US"/>
          </a:p>
        </p:txBody>
      </p:sp>
    </p:spTree>
    <p:extLst>
      <p:ext uri="{BB962C8B-B14F-4D97-AF65-F5344CB8AC3E}">
        <p14:creationId xmlns:p14="http://schemas.microsoft.com/office/powerpoint/2010/main" val="416930143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EECCCB96-8BCC-4FEF-887B-E84C35BBBF6A}" type="slidenum">
              <a:rPr lang="en-US" smtClean="0"/>
              <a:pPr/>
              <a:t>4</a:t>
            </a:fld>
            <a:endParaRPr lang="en-US"/>
          </a:p>
        </p:txBody>
      </p:sp>
    </p:spTree>
    <p:extLst>
      <p:ext uri="{BB962C8B-B14F-4D97-AF65-F5344CB8AC3E}">
        <p14:creationId xmlns:p14="http://schemas.microsoft.com/office/powerpoint/2010/main" val="91690357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7"/>
          <p:cNvSpPr>
            <a:spLocks noGrp="1" noChangeArrowheads="1"/>
          </p:cNvSpPr>
          <p:nvPr>
            <p:ph type="sldNum" sz="quarter" idx="5"/>
          </p:nvPr>
        </p:nvSpPr>
        <p:spPr>
          <a:noFill/>
        </p:spPr>
        <p:txBody>
          <a:bodyPr/>
          <a:lstStyle>
            <a:lvl1pPr eaLnBrk="0" hangingPunct="0">
              <a:defRPr sz="2000">
                <a:solidFill>
                  <a:schemeClr val="tx1"/>
                </a:solidFill>
                <a:latin typeface=".VnTime" pitchFamily="34" charset="0"/>
              </a:defRPr>
            </a:lvl1pPr>
            <a:lvl2pPr marL="742950" indent="-285750" eaLnBrk="0" hangingPunct="0">
              <a:defRPr sz="2000">
                <a:solidFill>
                  <a:schemeClr val="tx1"/>
                </a:solidFill>
                <a:latin typeface=".VnTime" pitchFamily="34" charset="0"/>
              </a:defRPr>
            </a:lvl2pPr>
            <a:lvl3pPr marL="1143000" indent="-228600" eaLnBrk="0" hangingPunct="0">
              <a:defRPr sz="2000">
                <a:solidFill>
                  <a:schemeClr val="tx1"/>
                </a:solidFill>
                <a:latin typeface=".VnTime" pitchFamily="34" charset="0"/>
              </a:defRPr>
            </a:lvl3pPr>
            <a:lvl4pPr marL="1600200" indent="-228600" eaLnBrk="0" hangingPunct="0">
              <a:defRPr sz="2000">
                <a:solidFill>
                  <a:schemeClr val="tx1"/>
                </a:solidFill>
                <a:latin typeface=".VnTime" pitchFamily="34" charset="0"/>
              </a:defRPr>
            </a:lvl4pPr>
            <a:lvl5pPr marL="2057400" indent="-228600" eaLnBrk="0" hangingPunct="0">
              <a:defRPr sz="2000">
                <a:solidFill>
                  <a:schemeClr val="tx1"/>
                </a:solidFill>
                <a:latin typeface=".VnTime" pitchFamily="34" charset="0"/>
              </a:defRPr>
            </a:lvl5pPr>
            <a:lvl6pPr marL="2514600" indent="-228600" eaLnBrk="0" fontAlgn="base" hangingPunct="0">
              <a:spcBef>
                <a:spcPct val="0"/>
              </a:spcBef>
              <a:spcAft>
                <a:spcPct val="0"/>
              </a:spcAft>
              <a:defRPr sz="2000">
                <a:solidFill>
                  <a:schemeClr val="tx1"/>
                </a:solidFill>
                <a:latin typeface=".VnTime" pitchFamily="34" charset="0"/>
              </a:defRPr>
            </a:lvl6pPr>
            <a:lvl7pPr marL="2971800" indent="-228600" eaLnBrk="0" fontAlgn="base" hangingPunct="0">
              <a:spcBef>
                <a:spcPct val="0"/>
              </a:spcBef>
              <a:spcAft>
                <a:spcPct val="0"/>
              </a:spcAft>
              <a:defRPr sz="2000">
                <a:solidFill>
                  <a:schemeClr val="tx1"/>
                </a:solidFill>
                <a:latin typeface=".VnTime" pitchFamily="34" charset="0"/>
              </a:defRPr>
            </a:lvl7pPr>
            <a:lvl8pPr marL="3429000" indent="-228600" eaLnBrk="0" fontAlgn="base" hangingPunct="0">
              <a:spcBef>
                <a:spcPct val="0"/>
              </a:spcBef>
              <a:spcAft>
                <a:spcPct val="0"/>
              </a:spcAft>
              <a:defRPr sz="2000">
                <a:solidFill>
                  <a:schemeClr val="tx1"/>
                </a:solidFill>
                <a:latin typeface=".VnTime" pitchFamily="34" charset="0"/>
              </a:defRPr>
            </a:lvl8pPr>
            <a:lvl9pPr marL="3886200" indent="-228600" eaLnBrk="0" fontAlgn="base" hangingPunct="0">
              <a:spcBef>
                <a:spcPct val="0"/>
              </a:spcBef>
              <a:spcAft>
                <a:spcPct val="0"/>
              </a:spcAft>
              <a:defRPr sz="2000">
                <a:solidFill>
                  <a:schemeClr val="tx1"/>
                </a:solidFill>
                <a:latin typeface=".VnTime" pitchFamily="34" charset="0"/>
              </a:defRPr>
            </a:lvl9pPr>
          </a:lstStyle>
          <a:p>
            <a:pPr eaLnBrk="1" hangingPunct="1"/>
            <a:fld id="{9E68EF75-0F97-40EB-9C12-B9AECFF43260}" type="slidenum">
              <a:rPr lang="en-US" sz="1200" smtClean="0">
                <a:latin typeface="Arial" charset="0"/>
              </a:rPr>
              <a:pPr eaLnBrk="1" hangingPunct="1"/>
              <a:t>13</a:t>
            </a:fld>
            <a:endParaRPr lang="en-US" sz="1200" smtClean="0">
              <a:latin typeface="Arial" charset="0"/>
            </a:endParaRPr>
          </a:p>
        </p:txBody>
      </p:sp>
      <p:sp>
        <p:nvSpPr>
          <p:cNvPr id="19459" name="Rectangle 2"/>
          <p:cNvSpPr>
            <a:spLocks noGrp="1" noRot="1" noChangeAspect="1" noChangeArrowheads="1" noTextEdit="1"/>
          </p:cNvSpPr>
          <p:nvPr>
            <p:ph type="sldImg"/>
          </p:nvPr>
        </p:nvSpPr>
        <p:spPr>
          <a:ln/>
        </p:spPr>
      </p:sp>
      <p:sp>
        <p:nvSpPr>
          <p:cNvPr id="19460" name="Rectangle 3"/>
          <p:cNvSpPr>
            <a:spLocks noGrp="1" noChangeArrowheads="1"/>
          </p:cNvSpPr>
          <p:nvPr>
            <p:ph type="body" idx="1"/>
          </p:nvPr>
        </p:nvSpPr>
        <p:spPr>
          <a:noFill/>
        </p:spPr>
        <p:txBody>
          <a:bodyPr/>
          <a:lstStyle/>
          <a:p>
            <a:pPr eaLnBrk="1" hangingPunct="1"/>
            <a:endParaRPr lang="vi-VN" smtClean="0"/>
          </a:p>
        </p:txBody>
      </p:sp>
    </p:spTree>
    <p:extLst>
      <p:ext uri="{BB962C8B-B14F-4D97-AF65-F5344CB8AC3E}">
        <p14:creationId xmlns:p14="http://schemas.microsoft.com/office/powerpoint/2010/main" val="137952209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7"/>
          <p:cNvSpPr>
            <a:spLocks noGrp="1" noChangeArrowheads="1"/>
          </p:cNvSpPr>
          <p:nvPr>
            <p:ph type="sldNum" sz="quarter" idx="5"/>
          </p:nvPr>
        </p:nvSpPr>
        <p:spPr>
          <a:noFill/>
        </p:spPr>
        <p:txBody>
          <a:bodyPr/>
          <a:lstStyle>
            <a:lvl1pPr eaLnBrk="0" hangingPunct="0">
              <a:defRPr sz="2000">
                <a:solidFill>
                  <a:schemeClr val="tx1"/>
                </a:solidFill>
                <a:latin typeface=".VnTime" pitchFamily="34" charset="0"/>
              </a:defRPr>
            </a:lvl1pPr>
            <a:lvl2pPr marL="742950" indent="-285750" eaLnBrk="0" hangingPunct="0">
              <a:defRPr sz="2000">
                <a:solidFill>
                  <a:schemeClr val="tx1"/>
                </a:solidFill>
                <a:latin typeface=".VnTime" pitchFamily="34" charset="0"/>
              </a:defRPr>
            </a:lvl2pPr>
            <a:lvl3pPr marL="1143000" indent="-228600" eaLnBrk="0" hangingPunct="0">
              <a:defRPr sz="2000">
                <a:solidFill>
                  <a:schemeClr val="tx1"/>
                </a:solidFill>
                <a:latin typeface=".VnTime" pitchFamily="34" charset="0"/>
              </a:defRPr>
            </a:lvl3pPr>
            <a:lvl4pPr marL="1600200" indent="-228600" eaLnBrk="0" hangingPunct="0">
              <a:defRPr sz="2000">
                <a:solidFill>
                  <a:schemeClr val="tx1"/>
                </a:solidFill>
                <a:latin typeface=".VnTime" pitchFamily="34" charset="0"/>
              </a:defRPr>
            </a:lvl4pPr>
            <a:lvl5pPr marL="2057400" indent="-228600" eaLnBrk="0" hangingPunct="0">
              <a:defRPr sz="2000">
                <a:solidFill>
                  <a:schemeClr val="tx1"/>
                </a:solidFill>
                <a:latin typeface=".VnTime" pitchFamily="34" charset="0"/>
              </a:defRPr>
            </a:lvl5pPr>
            <a:lvl6pPr marL="2514600" indent="-228600" eaLnBrk="0" fontAlgn="base" hangingPunct="0">
              <a:spcBef>
                <a:spcPct val="0"/>
              </a:spcBef>
              <a:spcAft>
                <a:spcPct val="0"/>
              </a:spcAft>
              <a:defRPr sz="2000">
                <a:solidFill>
                  <a:schemeClr val="tx1"/>
                </a:solidFill>
                <a:latin typeface=".VnTime" pitchFamily="34" charset="0"/>
              </a:defRPr>
            </a:lvl6pPr>
            <a:lvl7pPr marL="2971800" indent="-228600" eaLnBrk="0" fontAlgn="base" hangingPunct="0">
              <a:spcBef>
                <a:spcPct val="0"/>
              </a:spcBef>
              <a:spcAft>
                <a:spcPct val="0"/>
              </a:spcAft>
              <a:defRPr sz="2000">
                <a:solidFill>
                  <a:schemeClr val="tx1"/>
                </a:solidFill>
                <a:latin typeface=".VnTime" pitchFamily="34" charset="0"/>
              </a:defRPr>
            </a:lvl7pPr>
            <a:lvl8pPr marL="3429000" indent="-228600" eaLnBrk="0" fontAlgn="base" hangingPunct="0">
              <a:spcBef>
                <a:spcPct val="0"/>
              </a:spcBef>
              <a:spcAft>
                <a:spcPct val="0"/>
              </a:spcAft>
              <a:defRPr sz="2000">
                <a:solidFill>
                  <a:schemeClr val="tx1"/>
                </a:solidFill>
                <a:latin typeface=".VnTime" pitchFamily="34" charset="0"/>
              </a:defRPr>
            </a:lvl8pPr>
            <a:lvl9pPr marL="3886200" indent="-228600" eaLnBrk="0" fontAlgn="base" hangingPunct="0">
              <a:spcBef>
                <a:spcPct val="0"/>
              </a:spcBef>
              <a:spcAft>
                <a:spcPct val="0"/>
              </a:spcAft>
              <a:defRPr sz="2000">
                <a:solidFill>
                  <a:schemeClr val="tx1"/>
                </a:solidFill>
                <a:latin typeface=".VnTime" pitchFamily="34" charset="0"/>
              </a:defRPr>
            </a:lvl9pPr>
          </a:lstStyle>
          <a:p>
            <a:pPr eaLnBrk="1" hangingPunct="1"/>
            <a:fld id="{109A1C9A-6969-4188-9D9E-383ECCD78F54}" type="slidenum">
              <a:rPr lang="en-US" sz="1200" smtClean="0">
                <a:latin typeface="Arial" charset="0"/>
              </a:rPr>
              <a:pPr eaLnBrk="1" hangingPunct="1"/>
              <a:t>14</a:t>
            </a:fld>
            <a:endParaRPr lang="en-US" sz="1200" smtClean="0">
              <a:latin typeface="Arial" charset="0"/>
            </a:endParaRPr>
          </a:p>
        </p:txBody>
      </p:sp>
      <p:sp>
        <p:nvSpPr>
          <p:cNvPr id="20483" name="Rectangle 2"/>
          <p:cNvSpPr>
            <a:spLocks noGrp="1" noRot="1" noChangeAspect="1" noChangeArrowheads="1" noTextEdit="1"/>
          </p:cNvSpPr>
          <p:nvPr>
            <p:ph type="sldImg"/>
          </p:nvPr>
        </p:nvSpPr>
        <p:spPr>
          <a:ln/>
        </p:spPr>
      </p:sp>
      <p:sp>
        <p:nvSpPr>
          <p:cNvPr id="20484" name="Rectangle 3"/>
          <p:cNvSpPr>
            <a:spLocks noGrp="1" noChangeArrowheads="1"/>
          </p:cNvSpPr>
          <p:nvPr>
            <p:ph type="body" idx="1"/>
          </p:nvPr>
        </p:nvSpPr>
        <p:spPr>
          <a:noFill/>
        </p:spPr>
        <p:txBody>
          <a:bodyPr/>
          <a:lstStyle/>
          <a:p>
            <a:pPr eaLnBrk="1" hangingPunct="1"/>
            <a:endParaRPr lang="vi-VN" dirty="0" smtClean="0"/>
          </a:p>
        </p:txBody>
      </p:sp>
    </p:spTree>
    <p:extLst>
      <p:ext uri="{BB962C8B-B14F-4D97-AF65-F5344CB8AC3E}">
        <p14:creationId xmlns:p14="http://schemas.microsoft.com/office/powerpoint/2010/main" val="206355499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7"/>
          <p:cNvSpPr>
            <a:spLocks noGrp="1" noChangeArrowheads="1"/>
          </p:cNvSpPr>
          <p:nvPr>
            <p:ph type="sldNum" sz="quarter" idx="5"/>
          </p:nvPr>
        </p:nvSpPr>
        <p:spPr>
          <a:noFill/>
        </p:spPr>
        <p:txBody>
          <a:bodyPr/>
          <a:lstStyle>
            <a:lvl1pPr eaLnBrk="0" hangingPunct="0">
              <a:defRPr sz="2000">
                <a:solidFill>
                  <a:schemeClr val="tx1"/>
                </a:solidFill>
                <a:latin typeface=".VnTime" pitchFamily="34" charset="0"/>
              </a:defRPr>
            </a:lvl1pPr>
            <a:lvl2pPr marL="742950" indent="-285750" eaLnBrk="0" hangingPunct="0">
              <a:defRPr sz="2000">
                <a:solidFill>
                  <a:schemeClr val="tx1"/>
                </a:solidFill>
                <a:latin typeface=".VnTime" pitchFamily="34" charset="0"/>
              </a:defRPr>
            </a:lvl2pPr>
            <a:lvl3pPr marL="1143000" indent="-228600" eaLnBrk="0" hangingPunct="0">
              <a:defRPr sz="2000">
                <a:solidFill>
                  <a:schemeClr val="tx1"/>
                </a:solidFill>
                <a:latin typeface=".VnTime" pitchFamily="34" charset="0"/>
              </a:defRPr>
            </a:lvl3pPr>
            <a:lvl4pPr marL="1600200" indent="-228600" eaLnBrk="0" hangingPunct="0">
              <a:defRPr sz="2000">
                <a:solidFill>
                  <a:schemeClr val="tx1"/>
                </a:solidFill>
                <a:latin typeface=".VnTime" pitchFamily="34" charset="0"/>
              </a:defRPr>
            </a:lvl4pPr>
            <a:lvl5pPr marL="2057400" indent="-228600" eaLnBrk="0" hangingPunct="0">
              <a:defRPr sz="2000">
                <a:solidFill>
                  <a:schemeClr val="tx1"/>
                </a:solidFill>
                <a:latin typeface=".VnTime" pitchFamily="34" charset="0"/>
              </a:defRPr>
            </a:lvl5pPr>
            <a:lvl6pPr marL="2514600" indent="-228600" eaLnBrk="0" fontAlgn="base" hangingPunct="0">
              <a:spcBef>
                <a:spcPct val="0"/>
              </a:spcBef>
              <a:spcAft>
                <a:spcPct val="0"/>
              </a:spcAft>
              <a:defRPr sz="2000">
                <a:solidFill>
                  <a:schemeClr val="tx1"/>
                </a:solidFill>
                <a:latin typeface=".VnTime" pitchFamily="34" charset="0"/>
              </a:defRPr>
            </a:lvl6pPr>
            <a:lvl7pPr marL="2971800" indent="-228600" eaLnBrk="0" fontAlgn="base" hangingPunct="0">
              <a:spcBef>
                <a:spcPct val="0"/>
              </a:spcBef>
              <a:spcAft>
                <a:spcPct val="0"/>
              </a:spcAft>
              <a:defRPr sz="2000">
                <a:solidFill>
                  <a:schemeClr val="tx1"/>
                </a:solidFill>
                <a:latin typeface=".VnTime" pitchFamily="34" charset="0"/>
              </a:defRPr>
            </a:lvl7pPr>
            <a:lvl8pPr marL="3429000" indent="-228600" eaLnBrk="0" fontAlgn="base" hangingPunct="0">
              <a:spcBef>
                <a:spcPct val="0"/>
              </a:spcBef>
              <a:spcAft>
                <a:spcPct val="0"/>
              </a:spcAft>
              <a:defRPr sz="2000">
                <a:solidFill>
                  <a:schemeClr val="tx1"/>
                </a:solidFill>
                <a:latin typeface=".VnTime" pitchFamily="34" charset="0"/>
              </a:defRPr>
            </a:lvl8pPr>
            <a:lvl9pPr marL="3886200" indent="-228600" eaLnBrk="0" fontAlgn="base" hangingPunct="0">
              <a:spcBef>
                <a:spcPct val="0"/>
              </a:spcBef>
              <a:spcAft>
                <a:spcPct val="0"/>
              </a:spcAft>
              <a:defRPr sz="2000">
                <a:solidFill>
                  <a:schemeClr val="tx1"/>
                </a:solidFill>
                <a:latin typeface=".VnTime" pitchFamily="34" charset="0"/>
              </a:defRPr>
            </a:lvl9pPr>
          </a:lstStyle>
          <a:p>
            <a:pPr eaLnBrk="1" hangingPunct="1"/>
            <a:fld id="{10719BE0-82EE-467A-981B-E8BEB8531622}" type="slidenum">
              <a:rPr lang="en-US" sz="1200" smtClean="0">
                <a:latin typeface="Arial" charset="0"/>
              </a:rPr>
              <a:pPr eaLnBrk="1" hangingPunct="1"/>
              <a:t>15</a:t>
            </a:fld>
            <a:endParaRPr lang="en-US" sz="1200" smtClean="0">
              <a:latin typeface="Arial" charset="0"/>
            </a:endParaRPr>
          </a:p>
        </p:txBody>
      </p:sp>
      <p:sp>
        <p:nvSpPr>
          <p:cNvPr id="21507" name="Rectangle 2"/>
          <p:cNvSpPr>
            <a:spLocks noGrp="1" noRot="1" noChangeAspect="1" noChangeArrowheads="1" noTextEdit="1"/>
          </p:cNvSpPr>
          <p:nvPr>
            <p:ph type="sldImg"/>
          </p:nvPr>
        </p:nvSpPr>
        <p:spPr>
          <a:ln/>
        </p:spPr>
      </p:sp>
      <p:sp>
        <p:nvSpPr>
          <p:cNvPr id="21508" name="Rectangle 3"/>
          <p:cNvSpPr>
            <a:spLocks noGrp="1" noChangeArrowheads="1"/>
          </p:cNvSpPr>
          <p:nvPr>
            <p:ph type="body" idx="1"/>
          </p:nvPr>
        </p:nvSpPr>
        <p:spPr>
          <a:noFill/>
        </p:spPr>
        <p:txBody>
          <a:bodyPr/>
          <a:lstStyle/>
          <a:p>
            <a:pPr eaLnBrk="1" hangingPunct="1"/>
            <a:endParaRPr lang="vi-VN" smtClean="0"/>
          </a:p>
        </p:txBody>
      </p:sp>
    </p:spTree>
    <p:extLst>
      <p:ext uri="{BB962C8B-B14F-4D97-AF65-F5344CB8AC3E}">
        <p14:creationId xmlns:p14="http://schemas.microsoft.com/office/powerpoint/2010/main" val="121819052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7"/>
          <p:cNvSpPr>
            <a:spLocks noGrp="1" noChangeArrowheads="1"/>
          </p:cNvSpPr>
          <p:nvPr>
            <p:ph type="sldNum" sz="quarter" idx="5"/>
          </p:nvPr>
        </p:nvSpPr>
        <p:spPr>
          <a:noFill/>
        </p:spPr>
        <p:txBody>
          <a:bodyPr/>
          <a:lstStyle>
            <a:lvl1pPr eaLnBrk="0" hangingPunct="0">
              <a:defRPr sz="2000">
                <a:solidFill>
                  <a:schemeClr val="tx1"/>
                </a:solidFill>
                <a:latin typeface=".VnTime" pitchFamily="34" charset="0"/>
              </a:defRPr>
            </a:lvl1pPr>
            <a:lvl2pPr marL="742950" indent="-285750" eaLnBrk="0" hangingPunct="0">
              <a:defRPr sz="2000">
                <a:solidFill>
                  <a:schemeClr val="tx1"/>
                </a:solidFill>
                <a:latin typeface=".VnTime" pitchFamily="34" charset="0"/>
              </a:defRPr>
            </a:lvl2pPr>
            <a:lvl3pPr marL="1143000" indent="-228600" eaLnBrk="0" hangingPunct="0">
              <a:defRPr sz="2000">
                <a:solidFill>
                  <a:schemeClr val="tx1"/>
                </a:solidFill>
                <a:latin typeface=".VnTime" pitchFamily="34" charset="0"/>
              </a:defRPr>
            </a:lvl3pPr>
            <a:lvl4pPr marL="1600200" indent="-228600" eaLnBrk="0" hangingPunct="0">
              <a:defRPr sz="2000">
                <a:solidFill>
                  <a:schemeClr val="tx1"/>
                </a:solidFill>
                <a:latin typeface=".VnTime" pitchFamily="34" charset="0"/>
              </a:defRPr>
            </a:lvl4pPr>
            <a:lvl5pPr marL="2057400" indent="-228600" eaLnBrk="0" hangingPunct="0">
              <a:defRPr sz="2000">
                <a:solidFill>
                  <a:schemeClr val="tx1"/>
                </a:solidFill>
                <a:latin typeface=".VnTime" pitchFamily="34" charset="0"/>
              </a:defRPr>
            </a:lvl5pPr>
            <a:lvl6pPr marL="2514600" indent="-228600" eaLnBrk="0" fontAlgn="base" hangingPunct="0">
              <a:spcBef>
                <a:spcPct val="0"/>
              </a:spcBef>
              <a:spcAft>
                <a:spcPct val="0"/>
              </a:spcAft>
              <a:defRPr sz="2000">
                <a:solidFill>
                  <a:schemeClr val="tx1"/>
                </a:solidFill>
                <a:latin typeface=".VnTime" pitchFamily="34" charset="0"/>
              </a:defRPr>
            </a:lvl6pPr>
            <a:lvl7pPr marL="2971800" indent="-228600" eaLnBrk="0" fontAlgn="base" hangingPunct="0">
              <a:spcBef>
                <a:spcPct val="0"/>
              </a:spcBef>
              <a:spcAft>
                <a:spcPct val="0"/>
              </a:spcAft>
              <a:defRPr sz="2000">
                <a:solidFill>
                  <a:schemeClr val="tx1"/>
                </a:solidFill>
                <a:latin typeface=".VnTime" pitchFamily="34" charset="0"/>
              </a:defRPr>
            </a:lvl7pPr>
            <a:lvl8pPr marL="3429000" indent="-228600" eaLnBrk="0" fontAlgn="base" hangingPunct="0">
              <a:spcBef>
                <a:spcPct val="0"/>
              </a:spcBef>
              <a:spcAft>
                <a:spcPct val="0"/>
              </a:spcAft>
              <a:defRPr sz="2000">
                <a:solidFill>
                  <a:schemeClr val="tx1"/>
                </a:solidFill>
                <a:latin typeface=".VnTime" pitchFamily="34" charset="0"/>
              </a:defRPr>
            </a:lvl8pPr>
            <a:lvl9pPr marL="3886200" indent="-228600" eaLnBrk="0" fontAlgn="base" hangingPunct="0">
              <a:spcBef>
                <a:spcPct val="0"/>
              </a:spcBef>
              <a:spcAft>
                <a:spcPct val="0"/>
              </a:spcAft>
              <a:defRPr sz="2000">
                <a:solidFill>
                  <a:schemeClr val="tx1"/>
                </a:solidFill>
                <a:latin typeface=".VnTime" pitchFamily="34" charset="0"/>
              </a:defRPr>
            </a:lvl9pPr>
          </a:lstStyle>
          <a:p>
            <a:pPr eaLnBrk="1" hangingPunct="1"/>
            <a:fld id="{B647F80F-46C0-4CB8-9D55-840EA1F426C1}" type="slidenum">
              <a:rPr lang="en-US" sz="1200" smtClean="0">
                <a:latin typeface="Arial" charset="0"/>
              </a:rPr>
              <a:pPr eaLnBrk="1" hangingPunct="1"/>
              <a:t>20</a:t>
            </a:fld>
            <a:endParaRPr lang="en-US" sz="1200" smtClean="0">
              <a:latin typeface="Arial" charset="0"/>
            </a:endParaRPr>
          </a:p>
        </p:txBody>
      </p:sp>
      <p:sp>
        <p:nvSpPr>
          <p:cNvPr id="22531" name="Rectangle 2"/>
          <p:cNvSpPr>
            <a:spLocks noGrp="1" noRot="1" noChangeAspect="1" noChangeArrowheads="1" noTextEdit="1"/>
          </p:cNvSpPr>
          <p:nvPr>
            <p:ph type="sldImg"/>
          </p:nvPr>
        </p:nvSpPr>
        <p:spPr>
          <a:ln/>
        </p:spPr>
      </p:sp>
      <p:sp>
        <p:nvSpPr>
          <p:cNvPr id="22532" name="Rectangle 3"/>
          <p:cNvSpPr>
            <a:spLocks noGrp="1" noChangeArrowheads="1"/>
          </p:cNvSpPr>
          <p:nvPr>
            <p:ph type="body" idx="1"/>
          </p:nvPr>
        </p:nvSpPr>
        <p:spPr>
          <a:noFill/>
        </p:spPr>
        <p:txBody>
          <a:bodyPr/>
          <a:lstStyle/>
          <a:p>
            <a:pPr eaLnBrk="1" hangingPunct="1"/>
            <a:endParaRPr lang="vi-VN" smtClean="0"/>
          </a:p>
        </p:txBody>
      </p:sp>
    </p:spTree>
    <p:extLst>
      <p:ext uri="{BB962C8B-B14F-4D97-AF65-F5344CB8AC3E}">
        <p14:creationId xmlns:p14="http://schemas.microsoft.com/office/powerpoint/2010/main" val="272725351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7"/>
          <p:cNvSpPr>
            <a:spLocks noGrp="1" noChangeArrowheads="1"/>
          </p:cNvSpPr>
          <p:nvPr>
            <p:ph type="sldNum" sz="quarter" idx="5"/>
          </p:nvPr>
        </p:nvSpPr>
        <p:spPr>
          <a:noFill/>
        </p:spPr>
        <p:txBody>
          <a:bodyPr/>
          <a:lstStyle>
            <a:lvl1pPr eaLnBrk="0" hangingPunct="0">
              <a:defRPr sz="2000">
                <a:solidFill>
                  <a:schemeClr val="tx1"/>
                </a:solidFill>
                <a:latin typeface=".VnTime" pitchFamily="34" charset="0"/>
              </a:defRPr>
            </a:lvl1pPr>
            <a:lvl2pPr marL="742950" indent="-285750" eaLnBrk="0" hangingPunct="0">
              <a:defRPr sz="2000">
                <a:solidFill>
                  <a:schemeClr val="tx1"/>
                </a:solidFill>
                <a:latin typeface=".VnTime" pitchFamily="34" charset="0"/>
              </a:defRPr>
            </a:lvl2pPr>
            <a:lvl3pPr marL="1143000" indent="-228600" eaLnBrk="0" hangingPunct="0">
              <a:defRPr sz="2000">
                <a:solidFill>
                  <a:schemeClr val="tx1"/>
                </a:solidFill>
                <a:latin typeface=".VnTime" pitchFamily="34" charset="0"/>
              </a:defRPr>
            </a:lvl3pPr>
            <a:lvl4pPr marL="1600200" indent="-228600" eaLnBrk="0" hangingPunct="0">
              <a:defRPr sz="2000">
                <a:solidFill>
                  <a:schemeClr val="tx1"/>
                </a:solidFill>
                <a:latin typeface=".VnTime" pitchFamily="34" charset="0"/>
              </a:defRPr>
            </a:lvl4pPr>
            <a:lvl5pPr marL="2057400" indent="-228600" eaLnBrk="0" hangingPunct="0">
              <a:defRPr sz="2000">
                <a:solidFill>
                  <a:schemeClr val="tx1"/>
                </a:solidFill>
                <a:latin typeface=".VnTime" pitchFamily="34" charset="0"/>
              </a:defRPr>
            </a:lvl5pPr>
            <a:lvl6pPr marL="2514600" indent="-228600" eaLnBrk="0" fontAlgn="base" hangingPunct="0">
              <a:spcBef>
                <a:spcPct val="0"/>
              </a:spcBef>
              <a:spcAft>
                <a:spcPct val="0"/>
              </a:spcAft>
              <a:defRPr sz="2000">
                <a:solidFill>
                  <a:schemeClr val="tx1"/>
                </a:solidFill>
                <a:latin typeface=".VnTime" pitchFamily="34" charset="0"/>
              </a:defRPr>
            </a:lvl6pPr>
            <a:lvl7pPr marL="2971800" indent="-228600" eaLnBrk="0" fontAlgn="base" hangingPunct="0">
              <a:spcBef>
                <a:spcPct val="0"/>
              </a:spcBef>
              <a:spcAft>
                <a:spcPct val="0"/>
              </a:spcAft>
              <a:defRPr sz="2000">
                <a:solidFill>
                  <a:schemeClr val="tx1"/>
                </a:solidFill>
                <a:latin typeface=".VnTime" pitchFamily="34" charset="0"/>
              </a:defRPr>
            </a:lvl7pPr>
            <a:lvl8pPr marL="3429000" indent="-228600" eaLnBrk="0" fontAlgn="base" hangingPunct="0">
              <a:spcBef>
                <a:spcPct val="0"/>
              </a:spcBef>
              <a:spcAft>
                <a:spcPct val="0"/>
              </a:spcAft>
              <a:defRPr sz="2000">
                <a:solidFill>
                  <a:schemeClr val="tx1"/>
                </a:solidFill>
                <a:latin typeface=".VnTime" pitchFamily="34" charset="0"/>
              </a:defRPr>
            </a:lvl8pPr>
            <a:lvl9pPr marL="3886200" indent="-228600" eaLnBrk="0" fontAlgn="base" hangingPunct="0">
              <a:spcBef>
                <a:spcPct val="0"/>
              </a:spcBef>
              <a:spcAft>
                <a:spcPct val="0"/>
              </a:spcAft>
              <a:defRPr sz="2000">
                <a:solidFill>
                  <a:schemeClr val="tx1"/>
                </a:solidFill>
                <a:latin typeface=".VnTime" pitchFamily="34" charset="0"/>
              </a:defRPr>
            </a:lvl9pPr>
          </a:lstStyle>
          <a:p>
            <a:pPr eaLnBrk="1" hangingPunct="1"/>
            <a:fld id="{5A5CCDB3-BFF1-4EB5-A46B-5393D5B785AA}" type="slidenum">
              <a:rPr lang="en-US" sz="1200" smtClean="0">
                <a:latin typeface="Arial" charset="0"/>
              </a:rPr>
              <a:pPr eaLnBrk="1" hangingPunct="1"/>
              <a:t>21</a:t>
            </a:fld>
            <a:endParaRPr lang="en-US" sz="1200" smtClean="0">
              <a:latin typeface="Arial" charset="0"/>
            </a:endParaRPr>
          </a:p>
        </p:txBody>
      </p:sp>
      <p:sp>
        <p:nvSpPr>
          <p:cNvPr id="23555" name="Rectangle 2"/>
          <p:cNvSpPr>
            <a:spLocks noGrp="1" noRot="1" noChangeAspect="1" noChangeArrowheads="1" noTextEdit="1"/>
          </p:cNvSpPr>
          <p:nvPr>
            <p:ph type="sldImg"/>
          </p:nvPr>
        </p:nvSpPr>
        <p:spPr>
          <a:ln/>
        </p:spPr>
      </p:sp>
      <p:sp>
        <p:nvSpPr>
          <p:cNvPr id="23556" name="Rectangle 3"/>
          <p:cNvSpPr>
            <a:spLocks noGrp="1" noChangeArrowheads="1"/>
          </p:cNvSpPr>
          <p:nvPr>
            <p:ph type="body" idx="1"/>
          </p:nvPr>
        </p:nvSpPr>
        <p:spPr>
          <a:noFill/>
        </p:spPr>
        <p:txBody>
          <a:bodyPr/>
          <a:lstStyle/>
          <a:p>
            <a:pPr eaLnBrk="1" hangingPunct="1"/>
            <a:endParaRPr lang="vi-VN" smtClean="0"/>
          </a:p>
        </p:txBody>
      </p:sp>
    </p:spTree>
    <p:extLst>
      <p:ext uri="{BB962C8B-B14F-4D97-AF65-F5344CB8AC3E}">
        <p14:creationId xmlns:p14="http://schemas.microsoft.com/office/powerpoint/2010/main" val="242325205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82357CBC-2572-4F08-ABEC-FBB759E98D1F}" type="datetimeFigureOut">
              <a:rPr lang="en-US" smtClean="0"/>
              <a:pPr/>
              <a:t>23/08/2020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52E62CE-94D4-449B-AC77-5D1183E46DFD}" type="slidenum">
              <a:rPr lang="en-US" smtClean="0"/>
              <a:pPr/>
              <a:t>‹#›</a:t>
            </a:fld>
            <a:endParaRPr lang="en-US"/>
          </a:p>
        </p:txBody>
      </p:sp>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2357CBC-2572-4F08-ABEC-FBB759E98D1F}" type="datetimeFigureOut">
              <a:rPr lang="en-US" smtClean="0"/>
              <a:pPr/>
              <a:t>23/08/2020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52E62CE-94D4-449B-AC77-5D1183E46DFD}"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2357CBC-2572-4F08-ABEC-FBB759E98D1F}" type="datetimeFigureOut">
              <a:rPr lang="en-US" smtClean="0"/>
              <a:pPr/>
              <a:t>23/08/2020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52E62CE-94D4-449B-AC77-5D1183E46DFD}"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AndTwoObj">
  <p:cSld name="Title, Conten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600200"/>
            <a:ext cx="40386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648200" y="3938588"/>
            <a:ext cx="40386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Rectangle 4"/>
          <p:cNvSpPr>
            <a:spLocks noGrp="1" noChangeArrowheads="1"/>
          </p:cNvSpPr>
          <p:nvPr>
            <p:ph type="dt" sz="half" idx="10"/>
          </p:nvPr>
        </p:nvSpPr>
        <p:spPr/>
        <p:txBody>
          <a:bodyPr/>
          <a:lstStyle>
            <a:lvl1pPr>
              <a:defRPr/>
            </a:lvl1pPr>
          </a:lstStyle>
          <a:p>
            <a:pPr>
              <a:defRPr/>
            </a:pPr>
            <a:fld id="{EF167F9E-FF61-44BC-801D-90345C609976}" type="datetimeFigureOut">
              <a:rPr lang="en-US"/>
              <a:pPr>
                <a:defRPr/>
              </a:pPr>
              <a:t>23/08/2020</a:t>
            </a:fld>
            <a:endParaRPr lang="en-US"/>
          </a:p>
        </p:txBody>
      </p:sp>
      <p:sp>
        <p:nvSpPr>
          <p:cNvPr id="7" name="Rectangle 5"/>
          <p:cNvSpPr>
            <a:spLocks noGrp="1" noChangeArrowheads="1"/>
          </p:cNvSpPr>
          <p:nvPr>
            <p:ph type="ftr" sz="quarter" idx="11"/>
          </p:nvPr>
        </p:nvSpPr>
        <p:spPr/>
        <p:txBody>
          <a:bodyPr/>
          <a:lstStyle>
            <a:lvl1pPr>
              <a:defRPr/>
            </a:lvl1pPr>
          </a:lstStyle>
          <a:p>
            <a:pPr>
              <a:defRPr/>
            </a:pPr>
            <a:endParaRPr lang="en-US"/>
          </a:p>
        </p:txBody>
      </p:sp>
      <p:sp>
        <p:nvSpPr>
          <p:cNvPr id="8" name="Rectangle 6"/>
          <p:cNvSpPr>
            <a:spLocks noGrp="1" noChangeArrowheads="1"/>
          </p:cNvSpPr>
          <p:nvPr>
            <p:ph type="sldNum" sz="quarter" idx="12"/>
          </p:nvPr>
        </p:nvSpPr>
        <p:spPr/>
        <p:txBody>
          <a:bodyPr/>
          <a:lstStyle>
            <a:lvl1pPr>
              <a:defRPr/>
            </a:lvl1pPr>
          </a:lstStyle>
          <a:p>
            <a:pPr>
              <a:defRPr/>
            </a:pPr>
            <a:fld id="{45A38414-E038-4A49-AF82-90D70E4C3467}" type="slidenum">
              <a:rPr lang="en-US"/>
              <a:pPr>
                <a:defRPr/>
              </a:pPr>
              <a:t>‹#›</a:t>
            </a:fld>
            <a:endParaRPr lang="en-US"/>
          </a:p>
        </p:txBody>
      </p:sp>
    </p:spTree>
    <p:extLst>
      <p:ext uri="{BB962C8B-B14F-4D97-AF65-F5344CB8AC3E}">
        <p14:creationId xmlns:p14="http://schemas.microsoft.com/office/powerpoint/2010/main" val="405491114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fourObj">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457200" y="274638"/>
            <a:ext cx="8229600" cy="1143000"/>
          </a:xfrm>
        </p:spPr>
        <p:txBody>
          <a:bodyPr/>
          <a:lstStyle/>
          <a:p>
            <a:r>
              <a:rPr lang="en-US" smtClean="0"/>
              <a:t>Click to edit Master title style</a:t>
            </a:r>
            <a:endParaRPr lang="en-US"/>
          </a:p>
        </p:txBody>
      </p:sp>
      <p:sp>
        <p:nvSpPr>
          <p:cNvPr id="3" name="Content Placeholder 2"/>
          <p:cNvSpPr>
            <a:spLocks noGrp="1"/>
          </p:cNvSpPr>
          <p:nvPr>
            <p:ph sz="quarter" idx="1"/>
          </p:nvPr>
        </p:nvSpPr>
        <p:spPr>
          <a:xfrm>
            <a:off x="457200" y="1600200"/>
            <a:ext cx="40386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600200"/>
            <a:ext cx="40386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57200" y="3938588"/>
            <a:ext cx="40386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4648200" y="3938588"/>
            <a:ext cx="40386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p:txBody>
          <a:bodyPr/>
          <a:lstStyle>
            <a:lvl1pPr>
              <a:defRPr/>
            </a:lvl1pPr>
          </a:lstStyle>
          <a:p>
            <a:pPr>
              <a:defRPr/>
            </a:pPr>
            <a:fld id="{2F805A14-D7E2-416F-AB13-9B5950E60F41}" type="datetimeFigureOut">
              <a:rPr lang="en-US"/>
              <a:pPr>
                <a:defRPr/>
              </a:pPr>
              <a:t>23/08/2020</a:t>
            </a:fld>
            <a:endParaRPr lang="en-US"/>
          </a:p>
        </p:txBody>
      </p:sp>
      <p:sp>
        <p:nvSpPr>
          <p:cNvPr id="8" name="Rectangle 5"/>
          <p:cNvSpPr>
            <a:spLocks noGrp="1" noChangeArrowheads="1"/>
          </p:cNvSpPr>
          <p:nvPr>
            <p:ph type="ftr" sz="quarter" idx="11"/>
          </p:nvPr>
        </p:nvSpPr>
        <p:spPr/>
        <p:txBody>
          <a:bodyPr/>
          <a:lstStyle>
            <a:lvl1pPr>
              <a:defRPr/>
            </a:lvl1pPr>
          </a:lstStyle>
          <a:p>
            <a:pPr>
              <a:defRPr/>
            </a:pPr>
            <a:endParaRPr lang="en-US"/>
          </a:p>
        </p:txBody>
      </p:sp>
      <p:sp>
        <p:nvSpPr>
          <p:cNvPr id="9" name="Rectangle 6"/>
          <p:cNvSpPr>
            <a:spLocks noGrp="1" noChangeArrowheads="1"/>
          </p:cNvSpPr>
          <p:nvPr>
            <p:ph type="sldNum" sz="quarter" idx="12"/>
          </p:nvPr>
        </p:nvSpPr>
        <p:spPr/>
        <p:txBody>
          <a:bodyPr/>
          <a:lstStyle>
            <a:lvl1pPr>
              <a:defRPr/>
            </a:lvl1pPr>
          </a:lstStyle>
          <a:p>
            <a:pPr>
              <a:defRPr/>
            </a:pPr>
            <a:fld id="{C23A35B3-07E8-4162-B628-AA760053BF58}" type="slidenum">
              <a:rPr lang="en-US"/>
              <a:pPr>
                <a:defRPr/>
              </a:pPr>
              <a:t>‹#›</a:t>
            </a:fld>
            <a:endParaRPr lang="en-US"/>
          </a:p>
        </p:txBody>
      </p:sp>
    </p:spTree>
    <p:extLst>
      <p:ext uri="{BB962C8B-B14F-4D97-AF65-F5344CB8AC3E}">
        <p14:creationId xmlns:p14="http://schemas.microsoft.com/office/powerpoint/2010/main" val="321825554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2357CBC-2572-4F08-ABEC-FBB759E98D1F}" type="datetimeFigureOut">
              <a:rPr lang="en-US" smtClean="0"/>
              <a:pPr/>
              <a:t>23/08/2020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52E62CE-94D4-449B-AC77-5D1183E46DFD}" type="slidenum">
              <a:rPr lang="en-US" smtClean="0"/>
              <a:pPr/>
              <a:t>‹#›</a:t>
            </a:fld>
            <a:endParaRPr lang="en-US"/>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2357CBC-2572-4F08-ABEC-FBB759E98D1F}" type="datetimeFigureOut">
              <a:rPr lang="en-US" smtClean="0"/>
              <a:pPr/>
              <a:t>23/08/2020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52E62CE-94D4-449B-AC77-5D1183E46DFD}"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82357CBC-2572-4F08-ABEC-FBB759E98D1F}" type="datetimeFigureOut">
              <a:rPr lang="en-US" smtClean="0"/>
              <a:pPr/>
              <a:t>23/08/2020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52E62CE-94D4-449B-AC77-5D1183E46DFD}"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82357CBC-2572-4F08-ABEC-FBB759E98D1F}" type="datetimeFigureOut">
              <a:rPr lang="en-US" smtClean="0"/>
              <a:pPr/>
              <a:t>23/08/2020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52E62CE-94D4-449B-AC77-5D1183E46DFD}"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82357CBC-2572-4F08-ABEC-FBB759E98D1F}" type="datetimeFigureOut">
              <a:rPr lang="en-US" smtClean="0"/>
              <a:pPr/>
              <a:t>23/08/2020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52E62CE-94D4-449B-AC77-5D1183E46DFD}"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2357CBC-2572-4F08-ABEC-FBB759E98D1F}" type="datetimeFigureOut">
              <a:rPr lang="en-US" smtClean="0"/>
              <a:pPr/>
              <a:t>23/08/2020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52E62CE-94D4-449B-AC77-5D1183E46DFD}" type="slidenum">
              <a:rPr lang="en-US" smtClean="0"/>
              <a:pPr/>
              <a:t>‹#›</a:t>
            </a:fld>
            <a:endParaRPr lang="en-US"/>
          </a:p>
        </p:txBody>
      </p:sp>
    </p:spTree>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2357CBC-2572-4F08-ABEC-FBB759E98D1F}" type="datetimeFigureOut">
              <a:rPr lang="en-US" smtClean="0"/>
              <a:pPr/>
              <a:t>23/08/2020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52E62CE-94D4-449B-AC77-5D1183E46DFD}" type="slidenum">
              <a:rPr lang="en-US" smtClean="0"/>
              <a:pPr/>
              <a:t>‹#›</a:t>
            </a:fld>
            <a:endParaRPr lang="en-US"/>
          </a:p>
        </p:txBody>
      </p:sp>
    </p:spTree>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2357CBC-2572-4F08-ABEC-FBB759E98D1F}" type="datetimeFigureOut">
              <a:rPr lang="en-US" smtClean="0"/>
              <a:pPr/>
              <a:t>23/08/2020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52E62CE-94D4-449B-AC77-5D1183E46DFD}"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2357CBC-2572-4F08-ABEC-FBB759E98D1F}" type="datetimeFigureOut">
              <a:rPr lang="en-US" smtClean="0"/>
              <a:pPr/>
              <a:t>23/08/2020</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52E62CE-94D4-449B-AC77-5D1183E46DFD}"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 id="2147483696" r:id="rId12"/>
    <p:sldLayoutId id="2147483697" r:id="rId13"/>
  </p:sldLayoutIdLst>
  <p:timing>
    <p:tnLst>
      <p:par>
        <p:cTn id="1" dur="indefinite" restart="never" nodeType="tmRoot"/>
      </p:par>
    </p:tnLst>
  </p:timing>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8.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wmf"/><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1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1.xml"/><Relationship Id="rId1" Type="http://schemas.openxmlformats.org/officeDocument/2006/relationships/audio" Target="file:///E:\hai\TRACK61.WAV" TargetMode="External"/><Relationship Id="rId4" Type="http://schemas.openxmlformats.org/officeDocument/2006/relationships/image" Target="../media/image5.pn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8" Type="http://schemas.openxmlformats.org/officeDocument/2006/relationships/image" Target="../media/image8.jpeg"/><Relationship Id="rId3" Type="http://schemas.openxmlformats.org/officeDocument/2006/relationships/slide" Target="slide6.xml"/><Relationship Id="rId7" Type="http://schemas.openxmlformats.org/officeDocument/2006/relationships/hyperlink" Target="http://vi.wikipedia.org/wiki/T%E1%BA%ADp_tin:CitadelleHanoi1.jpg" TargetMode="External"/><Relationship Id="rId2" Type="http://schemas.openxmlformats.org/officeDocument/2006/relationships/audio" Target="../media/audio1.wav"/><Relationship Id="rId1" Type="http://schemas.openxmlformats.org/officeDocument/2006/relationships/slideLayout" Target="../slideLayouts/slideLayout2.xml"/><Relationship Id="rId6" Type="http://schemas.openxmlformats.org/officeDocument/2006/relationships/image" Target="../media/image7.jpeg"/><Relationship Id="rId5" Type="http://schemas.openxmlformats.org/officeDocument/2006/relationships/hyperlink" Target="http://vi.wikipedia.org/wiki/T%E1%BA%ADp_tin:Quan_phuc_Nguyen_Tri_Phuong.jpg" TargetMode="External"/><Relationship Id="rId4" Type="http://schemas.openxmlformats.org/officeDocument/2006/relationships/image" Target="../media/image6.jpeg"/></Relationships>
</file>

<file path=ppt/slides/_rels/slide17.xml.rels><?xml version="1.0" encoding="UTF-8" standalone="yes"?>
<Relationships xmlns="http://schemas.openxmlformats.org/package/2006/relationships"><Relationship Id="rId3" Type="http://schemas.openxmlformats.org/officeDocument/2006/relationships/image" Target="../media/image9.jpeg"/><Relationship Id="rId7" Type="http://schemas.openxmlformats.org/officeDocument/2006/relationships/image" Target="../media/image11.jpeg"/><Relationship Id="rId2" Type="http://schemas.openxmlformats.org/officeDocument/2006/relationships/audio" Target="../media/audio1.wav"/><Relationship Id="rId1" Type="http://schemas.openxmlformats.org/officeDocument/2006/relationships/slideLayout" Target="../slideLayouts/slideLayout12.xml"/><Relationship Id="rId6" Type="http://schemas.openxmlformats.org/officeDocument/2006/relationships/hyperlink" Target="http://vi.wikipedia.org/wiki/T%E1%BA%ADp_tin:CitadelleHanoi2.jpg" TargetMode="External"/><Relationship Id="rId5" Type="http://schemas.openxmlformats.org/officeDocument/2006/relationships/image" Target="../media/image10.jpeg"/><Relationship Id="rId4" Type="http://schemas.openxmlformats.org/officeDocument/2006/relationships/hyperlink" Target="http://vi.wikipedia.org/wiki/T%E1%BA%ADp_tin:Trung_Li%E1%BB%87t_mi%E1%BA%BFu.JPG" TargetMode="External"/></Relationships>
</file>

<file path=ppt/slides/_rels/slide18.xml.rels><?xml version="1.0" encoding="UTF-8" standalone="yes"?>
<Relationships xmlns="http://schemas.openxmlformats.org/package/2006/relationships"><Relationship Id="rId3" Type="http://schemas.openxmlformats.org/officeDocument/2006/relationships/slide" Target="slide4.xml"/><Relationship Id="rId2" Type="http://schemas.openxmlformats.org/officeDocument/2006/relationships/audio" Target="../media/audio1.wav"/><Relationship Id="rId1" Type="http://schemas.openxmlformats.org/officeDocument/2006/relationships/slideLayout" Target="../slideLayouts/slideLayout4.xml"/><Relationship Id="rId5" Type="http://schemas.openxmlformats.org/officeDocument/2006/relationships/image" Target="../media/image13.jpeg"/><Relationship Id="rId4" Type="http://schemas.openxmlformats.org/officeDocument/2006/relationships/image" Target="../media/image12.jpeg"/></Relationships>
</file>

<file path=ppt/slides/_rels/slide1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audio" Target="../media/audio1.wav"/><Relationship Id="rId1" Type="http://schemas.openxmlformats.org/officeDocument/2006/relationships/slideLayout" Target="../slideLayouts/slideLayout13.xml"/><Relationship Id="rId6" Type="http://schemas.openxmlformats.org/officeDocument/2006/relationships/image" Target="../media/image17.jpeg"/><Relationship Id="rId5" Type="http://schemas.openxmlformats.org/officeDocument/2006/relationships/image" Target="../media/image16.jpeg"/><Relationship Id="rId4" Type="http://schemas.openxmlformats.org/officeDocument/2006/relationships/image" Target="../media/image15.jpe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8.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19.wmf"/><Relationship Id="rId2" Type="http://schemas.openxmlformats.org/officeDocument/2006/relationships/image" Target="../media/image18.gif"/><Relationship Id="rId1" Type="http://schemas.openxmlformats.org/officeDocument/2006/relationships/slideLayout" Target="../slideLayouts/slideLayout7.xml"/><Relationship Id="rId4" Type="http://schemas.openxmlformats.org/officeDocument/2006/relationships/image" Target="../media/image20.gif"/></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half" idx="2"/>
          </p:nvPr>
        </p:nvSpPr>
        <p:spPr>
          <a:xfrm>
            <a:off x="167185" y="2514600"/>
            <a:ext cx="8976815" cy="4114800"/>
          </a:xfrm>
        </p:spPr>
        <p:txBody>
          <a:bodyPr>
            <a:noAutofit/>
          </a:bodyPr>
          <a:lstStyle/>
          <a:p>
            <a:pPr marL="457200" indent="-457200" algn="just"/>
            <a:r>
              <a:rPr lang="en-US" sz="3200" b="1" dirty="0" smtClean="0">
                <a:latin typeface="Times New Roman" pitchFamily="18" charset="0"/>
                <a:cs typeface="Times New Roman" pitchFamily="18" charset="0"/>
              </a:rPr>
              <a:t>a) </a:t>
            </a:r>
            <a:r>
              <a:rPr lang="en-US" sz="3200" b="1" dirty="0" err="1" smtClean="0">
                <a:latin typeface="Times New Roman" pitchFamily="18" charset="0"/>
                <a:cs typeface="Times New Roman" pitchFamily="18" charset="0"/>
              </a:rPr>
              <a:t>Ruộng</a:t>
            </a:r>
            <a:r>
              <a:rPr lang="en-US" sz="3200" b="1" dirty="0" smtClean="0">
                <a:latin typeface="Times New Roman" pitchFamily="18" charset="0"/>
                <a:cs typeface="Times New Roman" pitchFamily="18" charset="0"/>
              </a:rPr>
              <a:t> </a:t>
            </a:r>
            <a:r>
              <a:rPr lang="en-US" sz="3200" b="1" dirty="0" err="1" smtClean="0">
                <a:latin typeface="Times New Roman" pitchFamily="18" charset="0"/>
                <a:cs typeface="Times New Roman" pitchFamily="18" charset="0"/>
              </a:rPr>
              <a:t>rẫy</a:t>
            </a:r>
            <a:r>
              <a:rPr lang="en-US" sz="3200" b="1" dirty="0" smtClean="0">
                <a:latin typeface="Times New Roman" pitchFamily="18" charset="0"/>
                <a:cs typeface="Times New Roman" pitchFamily="18" charset="0"/>
              </a:rPr>
              <a:t> </a:t>
            </a:r>
            <a:r>
              <a:rPr lang="en-US" sz="3200" b="1" dirty="0" err="1" smtClean="0">
                <a:latin typeface="Times New Roman" pitchFamily="18" charset="0"/>
                <a:cs typeface="Times New Roman" pitchFamily="18" charset="0"/>
              </a:rPr>
              <a:t>là</a:t>
            </a:r>
            <a:r>
              <a:rPr lang="en-US" sz="3200" b="1" dirty="0" smtClean="0">
                <a:latin typeface="Times New Roman" pitchFamily="18" charset="0"/>
                <a:cs typeface="Times New Roman" pitchFamily="18" charset="0"/>
              </a:rPr>
              <a:t> </a:t>
            </a:r>
            <a:r>
              <a:rPr lang="en-US" sz="3200" b="1" dirty="0" err="1" smtClean="0">
                <a:latin typeface="Times New Roman" pitchFamily="18" charset="0"/>
                <a:cs typeface="Times New Roman" pitchFamily="18" charset="0"/>
              </a:rPr>
              <a:t>chiến</a:t>
            </a:r>
            <a:r>
              <a:rPr lang="en-US" sz="3200" b="1" dirty="0" smtClean="0">
                <a:latin typeface="Times New Roman" pitchFamily="18" charset="0"/>
                <a:cs typeface="Times New Roman" pitchFamily="18" charset="0"/>
              </a:rPr>
              <a:t> </a:t>
            </a:r>
            <a:r>
              <a:rPr lang="en-US" sz="3200" b="1" dirty="0" err="1" smtClean="0">
                <a:latin typeface="Times New Roman" pitchFamily="18" charset="0"/>
                <a:cs typeface="Times New Roman" pitchFamily="18" charset="0"/>
              </a:rPr>
              <a:t>tr</a:t>
            </a:r>
            <a:r>
              <a:rPr lang="vi-VN" sz="3200" b="1" dirty="0" smtClean="0">
                <a:latin typeface="Times New Roman" pitchFamily="18" charset="0"/>
                <a:cs typeface="Times New Roman" pitchFamily="18" charset="0"/>
              </a:rPr>
              <a:t>ường</a:t>
            </a:r>
            <a:endParaRPr lang="en-US" sz="3200" b="1" dirty="0" smtClean="0">
              <a:latin typeface="Times New Roman" pitchFamily="18" charset="0"/>
              <a:cs typeface="Times New Roman" pitchFamily="18" charset="0"/>
            </a:endParaRPr>
          </a:p>
          <a:p>
            <a:pPr marL="803275" indent="-457200" algn="just"/>
            <a:r>
              <a:rPr lang="en-US" sz="3200" b="1" dirty="0" smtClean="0">
                <a:latin typeface="Times New Roman" pitchFamily="18" charset="0"/>
                <a:cs typeface="Times New Roman" pitchFamily="18" charset="0"/>
              </a:rPr>
              <a:t> </a:t>
            </a:r>
            <a:r>
              <a:rPr lang="en-US" sz="3200" b="1" dirty="0" err="1" smtClean="0">
                <a:latin typeface="Times New Roman" pitchFamily="18" charset="0"/>
                <a:cs typeface="Times New Roman" pitchFamily="18" charset="0"/>
              </a:rPr>
              <a:t>Cuốc</a:t>
            </a:r>
            <a:r>
              <a:rPr lang="en-US" sz="3200" b="1" dirty="0" smtClean="0">
                <a:latin typeface="Times New Roman" pitchFamily="18" charset="0"/>
                <a:cs typeface="Times New Roman" pitchFamily="18" charset="0"/>
              </a:rPr>
              <a:t> </a:t>
            </a:r>
            <a:r>
              <a:rPr lang="en-US" sz="3200" b="1" dirty="0" err="1" smtClean="0">
                <a:latin typeface="Times New Roman" pitchFamily="18" charset="0"/>
                <a:cs typeface="Times New Roman" pitchFamily="18" charset="0"/>
              </a:rPr>
              <a:t>cày</a:t>
            </a:r>
            <a:r>
              <a:rPr lang="en-US" sz="3200" b="1" dirty="0" smtClean="0">
                <a:latin typeface="Times New Roman" pitchFamily="18" charset="0"/>
                <a:cs typeface="Times New Roman" pitchFamily="18" charset="0"/>
              </a:rPr>
              <a:t> </a:t>
            </a:r>
            <a:r>
              <a:rPr lang="en-US" sz="3200" b="1" dirty="0" err="1" smtClean="0">
                <a:latin typeface="Times New Roman" pitchFamily="18" charset="0"/>
                <a:cs typeface="Times New Roman" pitchFamily="18" charset="0"/>
              </a:rPr>
              <a:t>là</a:t>
            </a:r>
            <a:r>
              <a:rPr lang="en-US" sz="3200" b="1" dirty="0" smtClean="0">
                <a:latin typeface="Times New Roman" pitchFamily="18" charset="0"/>
                <a:cs typeface="Times New Roman" pitchFamily="18" charset="0"/>
              </a:rPr>
              <a:t> </a:t>
            </a:r>
            <a:r>
              <a:rPr lang="en-US" sz="3200" b="1" dirty="0" err="1" smtClean="0">
                <a:latin typeface="Times New Roman" pitchFamily="18" charset="0"/>
                <a:cs typeface="Times New Roman" pitchFamily="18" charset="0"/>
              </a:rPr>
              <a:t>vũ</a:t>
            </a:r>
            <a:r>
              <a:rPr lang="en-US" sz="3200" b="1" dirty="0" smtClean="0">
                <a:latin typeface="Times New Roman" pitchFamily="18" charset="0"/>
                <a:cs typeface="Times New Roman" pitchFamily="18" charset="0"/>
              </a:rPr>
              <a:t> </a:t>
            </a:r>
            <a:r>
              <a:rPr lang="en-US" sz="3200" b="1" dirty="0" err="1" smtClean="0">
                <a:latin typeface="Times New Roman" pitchFamily="18" charset="0"/>
                <a:cs typeface="Times New Roman" pitchFamily="18" charset="0"/>
              </a:rPr>
              <a:t>khí</a:t>
            </a:r>
            <a:endParaRPr lang="en-US" sz="3200" b="1" dirty="0" smtClean="0">
              <a:latin typeface="Times New Roman" pitchFamily="18" charset="0"/>
              <a:cs typeface="Times New Roman" pitchFamily="18" charset="0"/>
            </a:endParaRPr>
          </a:p>
          <a:p>
            <a:pPr marL="803275" indent="-457200" algn="just"/>
            <a:r>
              <a:rPr lang="en-US" sz="3200" b="1" dirty="0">
                <a:latin typeface="Times New Roman" pitchFamily="18" charset="0"/>
                <a:cs typeface="Times New Roman" pitchFamily="18" charset="0"/>
              </a:rPr>
              <a:t> </a:t>
            </a:r>
            <a:r>
              <a:rPr lang="en-US" sz="3200" b="1" dirty="0" err="1" smtClean="0">
                <a:latin typeface="Times New Roman" pitchFamily="18" charset="0"/>
                <a:cs typeface="Times New Roman" pitchFamily="18" charset="0"/>
              </a:rPr>
              <a:t>Nhà</a:t>
            </a:r>
            <a:r>
              <a:rPr lang="en-US" sz="3200" b="1" dirty="0" smtClean="0">
                <a:latin typeface="Times New Roman" pitchFamily="18" charset="0"/>
                <a:cs typeface="Times New Roman" pitchFamily="18" charset="0"/>
              </a:rPr>
              <a:t> </a:t>
            </a:r>
            <a:r>
              <a:rPr lang="en-US" sz="3200" b="1" dirty="0" err="1" smtClean="0">
                <a:latin typeface="Times New Roman" pitchFamily="18" charset="0"/>
                <a:cs typeface="Times New Roman" pitchFamily="18" charset="0"/>
              </a:rPr>
              <a:t>nông</a:t>
            </a:r>
            <a:r>
              <a:rPr lang="en-US" sz="3200" b="1" dirty="0" smtClean="0">
                <a:latin typeface="Times New Roman" pitchFamily="18" charset="0"/>
                <a:cs typeface="Times New Roman" pitchFamily="18" charset="0"/>
              </a:rPr>
              <a:t> </a:t>
            </a:r>
            <a:r>
              <a:rPr lang="en-US" sz="3200" b="1" dirty="0" err="1" smtClean="0">
                <a:latin typeface="Times New Roman" pitchFamily="18" charset="0"/>
                <a:cs typeface="Times New Roman" pitchFamily="18" charset="0"/>
              </a:rPr>
              <a:t>là</a:t>
            </a:r>
            <a:r>
              <a:rPr lang="en-US" sz="3200" b="1" dirty="0" smtClean="0">
                <a:latin typeface="Times New Roman" pitchFamily="18" charset="0"/>
                <a:cs typeface="Times New Roman" pitchFamily="18" charset="0"/>
              </a:rPr>
              <a:t> </a:t>
            </a:r>
            <a:r>
              <a:rPr lang="en-US" sz="3200" b="1" dirty="0" err="1" smtClean="0">
                <a:latin typeface="Times New Roman" pitchFamily="18" charset="0"/>
                <a:cs typeface="Times New Roman" pitchFamily="18" charset="0"/>
              </a:rPr>
              <a:t>chiến</a:t>
            </a:r>
            <a:r>
              <a:rPr lang="en-US" sz="3200" b="1" dirty="0" smtClean="0">
                <a:latin typeface="Times New Roman" pitchFamily="18" charset="0"/>
                <a:cs typeface="Times New Roman" pitchFamily="18" charset="0"/>
              </a:rPr>
              <a:t> </a:t>
            </a:r>
            <a:r>
              <a:rPr lang="en-US" sz="3200" b="1" dirty="0" err="1" smtClean="0">
                <a:latin typeface="Times New Roman" pitchFamily="18" charset="0"/>
                <a:cs typeface="Times New Roman" pitchFamily="18" charset="0"/>
              </a:rPr>
              <a:t>sĩ</a:t>
            </a:r>
            <a:endParaRPr lang="en-US" sz="3200" b="1" dirty="0" smtClean="0">
              <a:latin typeface="Times New Roman" pitchFamily="18" charset="0"/>
              <a:cs typeface="Times New Roman" pitchFamily="18" charset="0"/>
            </a:endParaRPr>
          </a:p>
          <a:p>
            <a:pPr marL="803275" indent="-457200" algn="just"/>
            <a:r>
              <a:rPr lang="en-US" sz="3200" b="1" dirty="0">
                <a:latin typeface="Times New Roman" pitchFamily="18" charset="0"/>
                <a:cs typeface="Times New Roman" pitchFamily="18" charset="0"/>
              </a:rPr>
              <a:t> </a:t>
            </a:r>
            <a:r>
              <a:rPr lang="en-US" sz="3200" b="1" dirty="0" err="1" smtClean="0">
                <a:latin typeface="Times New Roman" pitchFamily="18" charset="0"/>
                <a:cs typeface="Times New Roman" pitchFamily="18" charset="0"/>
              </a:rPr>
              <a:t>Hậu</a:t>
            </a:r>
            <a:r>
              <a:rPr lang="en-US" sz="3200" b="1" dirty="0" smtClean="0">
                <a:latin typeface="Times New Roman" pitchFamily="18" charset="0"/>
                <a:cs typeface="Times New Roman" pitchFamily="18" charset="0"/>
              </a:rPr>
              <a:t> ph</a:t>
            </a:r>
            <a:r>
              <a:rPr lang="vi-VN" sz="3200" b="1" dirty="0" smtClean="0">
                <a:latin typeface="Times New Roman" pitchFamily="18" charset="0"/>
                <a:cs typeface="Times New Roman" pitchFamily="18" charset="0"/>
              </a:rPr>
              <a:t>ươ</a:t>
            </a:r>
            <a:r>
              <a:rPr lang="en-US" sz="3200" b="1" dirty="0" err="1" smtClean="0">
                <a:latin typeface="Times New Roman" pitchFamily="18" charset="0"/>
                <a:cs typeface="Times New Roman" pitchFamily="18" charset="0"/>
              </a:rPr>
              <a:t>ng</a:t>
            </a:r>
            <a:r>
              <a:rPr lang="en-US" sz="3200" b="1" dirty="0" smtClean="0">
                <a:latin typeface="Times New Roman" pitchFamily="18" charset="0"/>
                <a:cs typeface="Times New Roman" pitchFamily="18" charset="0"/>
              </a:rPr>
              <a:t> </a:t>
            </a:r>
            <a:r>
              <a:rPr lang="en-US" sz="3200" b="1" dirty="0" err="1" smtClean="0">
                <a:latin typeface="Times New Roman" pitchFamily="18" charset="0"/>
                <a:cs typeface="Times New Roman" pitchFamily="18" charset="0"/>
              </a:rPr>
              <a:t>thi</a:t>
            </a:r>
            <a:r>
              <a:rPr lang="en-US" sz="3200" b="1" dirty="0" smtClean="0">
                <a:latin typeface="Times New Roman" pitchFamily="18" charset="0"/>
                <a:cs typeface="Times New Roman" pitchFamily="18" charset="0"/>
              </a:rPr>
              <a:t> </a:t>
            </a:r>
            <a:r>
              <a:rPr lang="vi-VN" sz="3200" b="1" dirty="0" smtClean="0">
                <a:latin typeface="Times New Roman" pitchFamily="18" charset="0"/>
                <a:cs typeface="Times New Roman" pitchFamily="18" charset="0"/>
              </a:rPr>
              <a:t>đ</a:t>
            </a:r>
            <a:r>
              <a:rPr lang="en-US" sz="3200" b="1" dirty="0" err="1" smtClean="0">
                <a:latin typeface="Times New Roman" pitchFamily="18" charset="0"/>
                <a:cs typeface="Times New Roman" pitchFamily="18" charset="0"/>
              </a:rPr>
              <a:t>ua</a:t>
            </a:r>
            <a:r>
              <a:rPr lang="en-US" sz="3200" b="1" dirty="0" smtClean="0">
                <a:latin typeface="Times New Roman" pitchFamily="18" charset="0"/>
                <a:cs typeface="Times New Roman" pitchFamily="18" charset="0"/>
              </a:rPr>
              <a:t> </a:t>
            </a:r>
            <a:r>
              <a:rPr lang="en-US" sz="3200" b="1" dirty="0" err="1" smtClean="0">
                <a:latin typeface="Times New Roman" pitchFamily="18" charset="0"/>
                <a:cs typeface="Times New Roman" pitchFamily="18" charset="0"/>
              </a:rPr>
              <a:t>với</a:t>
            </a:r>
            <a:r>
              <a:rPr lang="en-US" sz="3200" b="1" dirty="0" smtClean="0">
                <a:latin typeface="Times New Roman" pitchFamily="18" charset="0"/>
                <a:cs typeface="Times New Roman" pitchFamily="18" charset="0"/>
              </a:rPr>
              <a:t> </a:t>
            </a:r>
            <a:r>
              <a:rPr lang="en-US" sz="3200" b="1" dirty="0" err="1" smtClean="0">
                <a:latin typeface="Times New Roman" pitchFamily="18" charset="0"/>
                <a:cs typeface="Times New Roman" pitchFamily="18" charset="0"/>
              </a:rPr>
              <a:t>tiền</a:t>
            </a:r>
            <a:r>
              <a:rPr lang="en-US" sz="3200" b="1" dirty="0" smtClean="0">
                <a:latin typeface="Times New Roman" pitchFamily="18" charset="0"/>
                <a:cs typeface="Times New Roman" pitchFamily="18" charset="0"/>
              </a:rPr>
              <a:t> ph</a:t>
            </a:r>
            <a:r>
              <a:rPr lang="vi-VN" sz="3200" b="1" dirty="0" smtClean="0">
                <a:latin typeface="Times New Roman" pitchFamily="18" charset="0"/>
                <a:cs typeface="Times New Roman" pitchFamily="18" charset="0"/>
              </a:rPr>
              <a:t>ươ</a:t>
            </a:r>
            <a:r>
              <a:rPr lang="en-US" sz="3200" b="1" dirty="0" err="1" smtClean="0">
                <a:latin typeface="Times New Roman" pitchFamily="18" charset="0"/>
                <a:cs typeface="Times New Roman" pitchFamily="18" charset="0"/>
              </a:rPr>
              <a:t>ng</a:t>
            </a:r>
            <a:endParaRPr lang="en-US" sz="3200" b="1" dirty="0" smtClean="0">
              <a:latin typeface="Times New Roman" pitchFamily="18" charset="0"/>
              <a:cs typeface="Times New Roman" pitchFamily="18" charset="0"/>
            </a:endParaRPr>
          </a:p>
          <a:p>
            <a:pPr marL="803275" indent="-457200" algn="just"/>
            <a:endParaRPr lang="en-US" sz="3200" b="1" dirty="0" smtClean="0">
              <a:latin typeface="Times New Roman" pitchFamily="18" charset="0"/>
              <a:cs typeface="Times New Roman" pitchFamily="18" charset="0"/>
            </a:endParaRPr>
          </a:p>
          <a:p>
            <a:pPr marL="457200" indent="-457200" algn="just"/>
            <a:r>
              <a:rPr lang="en-US" sz="3200" b="1" dirty="0" smtClean="0">
                <a:solidFill>
                  <a:srgbClr val="0000CC"/>
                </a:solidFill>
                <a:latin typeface="Times New Roman" pitchFamily="18" charset="0"/>
                <a:cs typeface="Times New Roman" pitchFamily="18" charset="0"/>
              </a:rPr>
              <a:t>b) Kim </a:t>
            </a:r>
            <a:r>
              <a:rPr lang="en-US" sz="3200" b="1" dirty="0" err="1" smtClean="0">
                <a:solidFill>
                  <a:srgbClr val="0000CC"/>
                </a:solidFill>
                <a:latin typeface="Times New Roman" pitchFamily="18" charset="0"/>
                <a:cs typeface="Times New Roman" pitchFamily="18" charset="0"/>
              </a:rPr>
              <a:t>Đồng</a:t>
            </a:r>
            <a:r>
              <a:rPr lang="en-US" sz="3200" b="1" dirty="0" smtClean="0">
                <a:solidFill>
                  <a:srgbClr val="0000CC"/>
                </a:solidFill>
                <a:latin typeface="Times New Roman" pitchFamily="18" charset="0"/>
                <a:cs typeface="Times New Roman" pitchFamily="18" charset="0"/>
              </a:rPr>
              <a:t> </a:t>
            </a:r>
            <a:r>
              <a:rPr lang="en-US" sz="3200" b="1" dirty="0" err="1" smtClean="0">
                <a:solidFill>
                  <a:srgbClr val="0000CC"/>
                </a:solidFill>
                <a:latin typeface="Times New Roman" pitchFamily="18" charset="0"/>
                <a:cs typeface="Times New Roman" pitchFamily="18" charset="0"/>
              </a:rPr>
              <a:t>và</a:t>
            </a:r>
            <a:r>
              <a:rPr lang="en-US" sz="3200" b="1" dirty="0" smtClean="0">
                <a:solidFill>
                  <a:srgbClr val="0000CC"/>
                </a:solidFill>
                <a:latin typeface="Times New Roman" pitchFamily="18" charset="0"/>
                <a:cs typeface="Times New Roman" pitchFamily="18" charset="0"/>
              </a:rPr>
              <a:t> </a:t>
            </a:r>
            <a:r>
              <a:rPr lang="en-US" sz="3200" b="1" dirty="0" err="1" smtClean="0">
                <a:solidFill>
                  <a:srgbClr val="0000CC"/>
                </a:solidFill>
                <a:latin typeface="Times New Roman" pitchFamily="18" charset="0"/>
                <a:cs typeface="Times New Roman" pitchFamily="18" charset="0"/>
              </a:rPr>
              <a:t>các</a:t>
            </a:r>
            <a:r>
              <a:rPr lang="en-US" sz="3200" b="1" dirty="0" smtClean="0">
                <a:solidFill>
                  <a:srgbClr val="0000CC"/>
                </a:solidFill>
                <a:latin typeface="Times New Roman" pitchFamily="18" charset="0"/>
                <a:cs typeface="Times New Roman" pitchFamily="18" charset="0"/>
              </a:rPr>
              <a:t> </a:t>
            </a:r>
            <a:r>
              <a:rPr lang="en-US" sz="3200" b="1" dirty="0" err="1" smtClean="0">
                <a:solidFill>
                  <a:srgbClr val="0000CC"/>
                </a:solidFill>
                <a:latin typeface="Times New Roman" pitchFamily="18" charset="0"/>
                <a:cs typeface="Times New Roman" pitchFamily="18" charset="0"/>
              </a:rPr>
              <a:t>bạn</a:t>
            </a:r>
            <a:r>
              <a:rPr lang="en-US" sz="3200" b="1" dirty="0" smtClean="0">
                <a:solidFill>
                  <a:srgbClr val="0000CC"/>
                </a:solidFill>
                <a:latin typeface="Times New Roman" pitchFamily="18" charset="0"/>
                <a:cs typeface="Times New Roman" pitchFamily="18" charset="0"/>
              </a:rPr>
              <a:t> </a:t>
            </a:r>
            <a:r>
              <a:rPr lang="en-US" sz="3200" b="1" dirty="0" err="1" smtClean="0">
                <a:solidFill>
                  <a:srgbClr val="0000CC"/>
                </a:solidFill>
                <a:latin typeface="Times New Roman" pitchFamily="18" charset="0"/>
                <a:cs typeface="Times New Roman" pitchFamily="18" charset="0"/>
              </a:rPr>
              <a:t>anh</a:t>
            </a:r>
            <a:r>
              <a:rPr lang="en-US" sz="3200" b="1" dirty="0" smtClean="0">
                <a:solidFill>
                  <a:srgbClr val="0000CC"/>
                </a:solidFill>
                <a:latin typeface="Times New Roman" pitchFamily="18" charset="0"/>
                <a:cs typeface="Times New Roman" pitchFamily="18" charset="0"/>
              </a:rPr>
              <a:t> </a:t>
            </a:r>
            <a:r>
              <a:rPr lang="en-US" sz="3200" b="1" dirty="0" err="1" smtClean="0">
                <a:solidFill>
                  <a:srgbClr val="0000CC"/>
                </a:solidFill>
                <a:latin typeface="Times New Roman" pitchFamily="18" charset="0"/>
                <a:cs typeface="Times New Roman" pitchFamily="18" charset="0"/>
              </a:rPr>
              <a:t>là</a:t>
            </a:r>
            <a:r>
              <a:rPr lang="en-US" sz="3200" b="1" dirty="0" smtClean="0">
                <a:solidFill>
                  <a:srgbClr val="0000CC"/>
                </a:solidFill>
                <a:latin typeface="Times New Roman" pitchFamily="18" charset="0"/>
                <a:cs typeface="Times New Roman" pitchFamily="18" charset="0"/>
              </a:rPr>
              <a:t> </a:t>
            </a:r>
            <a:r>
              <a:rPr lang="en-US" sz="3200" b="1" dirty="0" err="1" smtClean="0">
                <a:solidFill>
                  <a:srgbClr val="0000CC"/>
                </a:solidFill>
                <a:latin typeface="Times New Roman" pitchFamily="18" charset="0"/>
                <a:cs typeface="Times New Roman" pitchFamily="18" charset="0"/>
              </a:rPr>
              <a:t>những</a:t>
            </a:r>
            <a:r>
              <a:rPr lang="en-US" sz="3200" b="1" dirty="0">
                <a:solidFill>
                  <a:srgbClr val="0000CC"/>
                </a:solidFill>
                <a:latin typeface="Times New Roman" pitchFamily="18" charset="0"/>
                <a:cs typeface="Times New Roman" pitchFamily="18" charset="0"/>
              </a:rPr>
              <a:t> </a:t>
            </a:r>
            <a:r>
              <a:rPr lang="vi-VN" sz="3200" b="1" dirty="0" smtClean="0">
                <a:solidFill>
                  <a:srgbClr val="0000CC"/>
                </a:solidFill>
                <a:latin typeface="Times New Roman" pitchFamily="18" charset="0"/>
                <a:cs typeface="Times New Roman" pitchFamily="18" charset="0"/>
              </a:rPr>
              <a:t>đội</a:t>
            </a:r>
            <a:r>
              <a:rPr lang="en-US" sz="3200" b="1" dirty="0" smtClean="0">
                <a:solidFill>
                  <a:srgbClr val="0000CC"/>
                </a:solidFill>
                <a:latin typeface="Times New Roman" pitchFamily="18" charset="0"/>
                <a:cs typeface="Times New Roman" pitchFamily="18" charset="0"/>
              </a:rPr>
              <a:t> </a:t>
            </a:r>
            <a:r>
              <a:rPr lang="en-US" sz="3200" b="1" dirty="0" err="1" smtClean="0">
                <a:solidFill>
                  <a:srgbClr val="0000CC"/>
                </a:solidFill>
                <a:latin typeface="Times New Roman" pitchFamily="18" charset="0"/>
                <a:cs typeface="Times New Roman" pitchFamily="18" charset="0"/>
              </a:rPr>
              <a:t>viên</a:t>
            </a:r>
            <a:r>
              <a:rPr lang="en-US" sz="3200" b="1" dirty="0" smtClean="0">
                <a:solidFill>
                  <a:srgbClr val="0000CC"/>
                </a:solidFill>
                <a:latin typeface="Times New Roman" pitchFamily="18" charset="0"/>
                <a:cs typeface="Times New Roman" pitchFamily="18" charset="0"/>
              </a:rPr>
              <a:t> </a:t>
            </a:r>
            <a:r>
              <a:rPr lang="vi-VN" sz="3200" b="1" dirty="0" smtClean="0">
                <a:solidFill>
                  <a:srgbClr val="0000CC"/>
                </a:solidFill>
                <a:latin typeface="Times New Roman" pitchFamily="18" charset="0"/>
                <a:cs typeface="Times New Roman" pitchFamily="18" charset="0"/>
              </a:rPr>
              <a:t>đầu</a:t>
            </a:r>
            <a:r>
              <a:rPr lang="en-US" sz="3200" b="1" dirty="0" smtClean="0">
                <a:solidFill>
                  <a:srgbClr val="0000CC"/>
                </a:solidFill>
                <a:latin typeface="Times New Roman" pitchFamily="18" charset="0"/>
                <a:cs typeface="Times New Roman" pitchFamily="18" charset="0"/>
              </a:rPr>
              <a:t> </a:t>
            </a:r>
            <a:r>
              <a:rPr lang="en-US" sz="3200" b="1" dirty="0" err="1" smtClean="0">
                <a:solidFill>
                  <a:srgbClr val="0000CC"/>
                </a:solidFill>
                <a:latin typeface="Times New Roman" pitchFamily="18" charset="0"/>
                <a:cs typeface="Times New Roman" pitchFamily="18" charset="0"/>
              </a:rPr>
              <a:t>tiên</a:t>
            </a:r>
            <a:r>
              <a:rPr lang="en-US" sz="3200" b="1" dirty="0" smtClean="0">
                <a:solidFill>
                  <a:srgbClr val="0000CC"/>
                </a:solidFill>
                <a:latin typeface="Times New Roman" pitchFamily="18" charset="0"/>
                <a:cs typeface="Times New Roman" pitchFamily="18" charset="0"/>
              </a:rPr>
              <a:t> </a:t>
            </a:r>
            <a:r>
              <a:rPr lang="en-US" sz="3200" b="1" dirty="0" err="1" smtClean="0">
                <a:solidFill>
                  <a:srgbClr val="0000CC"/>
                </a:solidFill>
                <a:latin typeface="Times New Roman" pitchFamily="18" charset="0"/>
                <a:cs typeface="Times New Roman" pitchFamily="18" charset="0"/>
              </a:rPr>
              <a:t>của</a:t>
            </a:r>
            <a:r>
              <a:rPr lang="en-US" sz="3200" b="1" dirty="0" smtClean="0">
                <a:solidFill>
                  <a:srgbClr val="0000CC"/>
                </a:solidFill>
                <a:latin typeface="Times New Roman" pitchFamily="18" charset="0"/>
                <a:cs typeface="Times New Roman" pitchFamily="18" charset="0"/>
              </a:rPr>
              <a:t> </a:t>
            </a:r>
            <a:r>
              <a:rPr lang="en-US" sz="3200" b="1" dirty="0" err="1" smtClean="0">
                <a:solidFill>
                  <a:srgbClr val="0000CC"/>
                </a:solidFill>
                <a:latin typeface="Times New Roman" pitchFamily="18" charset="0"/>
                <a:cs typeface="Times New Roman" pitchFamily="18" charset="0"/>
              </a:rPr>
              <a:t>Đội</a:t>
            </a:r>
            <a:r>
              <a:rPr lang="en-US" sz="3200" b="1" dirty="0" smtClean="0">
                <a:solidFill>
                  <a:srgbClr val="0000CC"/>
                </a:solidFill>
                <a:latin typeface="Times New Roman" pitchFamily="18" charset="0"/>
                <a:cs typeface="Times New Roman" pitchFamily="18" charset="0"/>
              </a:rPr>
              <a:t> </a:t>
            </a:r>
            <a:r>
              <a:rPr lang="en-US" sz="3200" b="1" dirty="0" err="1" smtClean="0">
                <a:solidFill>
                  <a:srgbClr val="0000CC"/>
                </a:solidFill>
                <a:latin typeface="Times New Roman" pitchFamily="18" charset="0"/>
                <a:cs typeface="Times New Roman" pitchFamily="18" charset="0"/>
              </a:rPr>
              <a:t>ta</a:t>
            </a:r>
            <a:r>
              <a:rPr lang="en-US" sz="3200" b="1" dirty="0" smtClean="0">
                <a:latin typeface="Times New Roman" pitchFamily="18" charset="0"/>
                <a:cs typeface="Times New Roman" pitchFamily="18" charset="0"/>
              </a:rPr>
              <a:t>.</a:t>
            </a:r>
            <a:endParaRPr lang="en-US" sz="3200" b="1" dirty="0">
              <a:latin typeface="Times New Roman" pitchFamily="18" charset="0"/>
              <a:cs typeface="Times New Roman" pitchFamily="18" charset="0"/>
            </a:endParaRPr>
          </a:p>
        </p:txBody>
      </p:sp>
      <p:sp>
        <p:nvSpPr>
          <p:cNvPr id="2" name="Rectangle 1"/>
          <p:cNvSpPr/>
          <p:nvPr/>
        </p:nvSpPr>
        <p:spPr>
          <a:xfrm>
            <a:off x="268014" y="1756887"/>
            <a:ext cx="3092513" cy="584775"/>
          </a:xfrm>
          <a:prstGeom prst="rect">
            <a:avLst/>
          </a:prstGeom>
        </p:spPr>
        <p:txBody>
          <a:bodyPr wrap="none">
            <a:spAutoFit/>
          </a:bodyPr>
          <a:lstStyle/>
          <a:p>
            <a:r>
              <a:rPr lang="en-US" sz="3200" b="1" dirty="0" err="1">
                <a:solidFill>
                  <a:srgbClr val="FF0000"/>
                </a:solidFill>
                <a:latin typeface="Times New Roman" pitchFamily="18" charset="0"/>
                <a:cs typeface="Times New Roman" pitchFamily="18" charset="0"/>
              </a:rPr>
              <a:t>Đọc</a:t>
            </a:r>
            <a:r>
              <a:rPr lang="en-US" sz="3200" b="1" dirty="0">
                <a:solidFill>
                  <a:srgbClr val="FF0000"/>
                </a:solidFill>
                <a:latin typeface="Times New Roman" pitchFamily="18" charset="0"/>
                <a:cs typeface="Times New Roman" pitchFamily="18" charset="0"/>
              </a:rPr>
              <a:t> </a:t>
            </a:r>
            <a:r>
              <a:rPr lang="en-US" sz="3200" b="1" dirty="0" err="1">
                <a:solidFill>
                  <a:srgbClr val="FF0000"/>
                </a:solidFill>
                <a:latin typeface="Times New Roman" pitchFamily="18" charset="0"/>
                <a:cs typeface="Times New Roman" pitchFamily="18" charset="0"/>
              </a:rPr>
              <a:t>các</a:t>
            </a:r>
            <a:r>
              <a:rPr lang="en-US" sz="3200" b="1" dirty="0">
                <a:solidFill>
                  <a:srgbClr val="FF0000"/>
                </a:solidFill>
                <a:latin typeface="Times New Roman" pitchFamily="18" charset="0"/>
                <a:cs typeface="Times New Roman" pitchFamily="18" charset="0"/>
              </a:rPr>
              <a:t> </a:t>
            </a:r>
            <a:r>
              <a:rPr lang="en-US" sz="3200" b="1" dirty="0" err="1">
                <a:solidFill>
                  <a:srgbClr val="FF0000"/>
                </a:solidFill>
                <a:latin typeface="Times New Roman" pitchFamily="18" charset="0"/>
                <a:cs typeface="Times New Roman" pitchFamily="18" charset="0"/>
              </a:rPr>
              <a:t>câu</a:t>
            </a:r>
            <a:r>
              <a:rPr lang="en-US" sz="3200" b="1" dirty="0">
                <a:solidFill>
                  <a:srgbClr val="FF0000"/>
                </a:solidFill>
                <a:latin typeface="Times New Roman" pitchFamily="18" charset="0"/>
                <a:cs typeface="Times New Roman" pitchFamily="18" charset="0"/>
              </a:rPr>
              <a:t> </a:t>
            </a:r>
            <a:r>
              <a:rPr lang="en-US" sz="3200" b="1" dirty="0" err="1">
                <a:solidFill>
                  <a:srgbClr val="FF0000"/>
                </a:solidFill>
                <a:latin typeface="Times New Roman" pitchFamily="18" charset="0"/>
                <a:cs typeface="Times New Roman" pitchFamily="18" charset="0"/>
              </a:rPr>
              <a:t>sau</a:t>
            </a:r>
            <a:r>
              <a:rPr lang="en-US" sz="3200" b="1" dirty="0">
                <a:solidFill>
                  <a:srgbClr val="FF0000"/>
                </a:solidFill>
                <a:latin typeface="Times New Roman" pitchFamily="18" charset="0"/>
                <a:cs typeface="Times New Roman" pitchFamily="18" charset="0"/>
              </a:rPr>
              <a:t>:</a:t>
            </a:r>
          </a:p>
        </p:txBody>
      </p:sp>
      <p:sp>
        <p:nvSpPr>
          <p:cNvPr id="5" name="TextBox 4"/>
          <p:cNvSpPr txBox="1"/>
          <p:nvPr/>
        </p:nvSpPr>
        <p:spPr>
          <a:xfrm>
            <a:off x="173421" y="1233667"/>
            <a:ext cx="2112579" cy="523220"/>
          </a:xfrm>
          <a:prstGeom prst="rect">
            <a:avLst/>
          </a:prstGeom>
          <a:noFill/>
        </p:spPr>
        <p:txBody>
          <a:bodyPr wrap="square" rtlCol="0">
            <a:spAutoFit/>
          </a:bodyPr>
          <a:lstStyle/>
          <a:p>
            <a:r>
              <a:rPr lang="en-US" sz="2800" b="1" dirty="0" smtClean="0">
                <a:latin typeface="Times New Roman" pitchFamily="18" charset="0"/>
                <a:cs typeface="Times New Roman" pitchFamily="18" charset="0"/>
              </a:rPr>
              <a:t>I</a:t>
            </a:r>
            <a:r>
              <a:rPr lang="en-US" sz="2800" b="1" dirty="0">
                <a:latin typeface="Times New Roman" pitchFamily="18" charset="0"/>
                <a:cs typeface="Times New Roman" pitchFamily="18" charset="0"/>
              </a:rPr>
              <a:t>. </a:t>
            </a:r>
            <a:r>
              <a:rPr lang="en-US" sz="2800" b="1" dirty="0" err="1" smtClean="0">
                <a:latin typeface="Times New Roman" pitchFamily="18" charset="0"/>
                <a:cs typeface="Times New Roman" pitchFamily="18" charset="0"/>
              </a:rPr>
              <a:t>Nhận</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xét</a:t>
            </a:r>
            <a:endParaRPr lang="en-US" sz="2800" b="1" dirty="0">
              <a:latin typeface="Times New Roman" pitchFamily="18" charset="0"/>
              <a:cs typeface="Times New Roman" pitchFamily="18" charset="0"/>
            </a:endParaRPr>
          </a:p>
        </p:txBody>
      </p:sp>
    </p:spTree>
    <p:extLst>
      <p:ext uri="{BB962C8B-B14F-4D97-AF65-F5344CB8AC3E}">
        <p14:creationId xmlns:p14="http://schemas.microsoft.com/office/powerpoint/2010/main" val="40570004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wipe(left)">
                                      <p:cBhvr>
                                        <p:cTn id="12" dur="500"/>
                                        <p:tgtEl>
                                          <p:spTgt spid="3">
                                            <p:txEl>
                                              <p:pRg st="0" end="0"/>
                                            </p:txEl>
                                          </p:spTgt>
                                        </p:tgtEl>
                                      </p:cBhvr>
                                    </p:animEffect>
                                  </p:childTnLst>
                                </p:cTn>
                              </p:par>
                              <p:par>
                                <p:cTn id="13" presetID="22" presetClass="entr" presetSubtype="8" fill="hold" grpId="0" nodeType="with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animEffect transition="in" filter="wipe(left)">
                                      <p:cBhvr>
                                        <p:cTn id="15" dur="500"/>
                                        <p:tgtEl>
                                          <p:spTgt spid="3">
                                            <p:txEl>
                                              <p:pRg st="1" end="1"/>
                                            </p:txEl>
                                          </p:spTgt>
                                        </p:tgtEl>
                                      </p:cBhvr>
                                    </p:animEffect>
                                  </p:childTnLst>
                                </p:cTn>
                              </p:par>
                              <p:par>
                                <p:cTn id="16" presetID="22" presetClass="entr" presetSubtype="8" fill="hold" grpId="0" nodeType="withEffect">
                                  <p:stCondLst>
                                    <p:cond delay="0"/>
                                  </p:stCondLst>
                                  <p:childTnLst>
                                    <p:set>
                                      <p:cBhvr>
                                        <p:cTn id="17" dur="1" fill="hold">
                                          <p:stCondLst>
                                            <p:cond delay="0"/>
                                          </p:stCondLst>
                                        </p:cTn>
                                        <p:tgtEl>
                                          <p:spTgt spid="3">
                                            <p:txEl>
                                              <p:pRg st="2" end="2"/>
                                            </p:txEl>
                                          </p:spTgt>
                                        </p:tgtEl>
                                        <p:attrNameLst>
                                          <p:attrName>style.visibility</p:attrName>
                                        </p:attrNameLst>
                                      </p:cBhvr>
                                      <p:to>
                                        <p:strVal val="visible"/>
                                      </p:to>
                                    </p:set>
                                    <p:animEffect transition="in" filter="wipe(left)">
                                      <p:cBhvr>
                                        <p:cTn id="18" dur="500"/>
                                        <p:tgtEl>
                                          <p:spTgt spid="3">
                                            <p:txEl>
                                              <p:pRg st="2" end="2"/>
                                            </p:txEl>
                                          </p:spTgt>
                                        </p:tgtEl>
                                      </p:cBhvr>
                                    </p:animEffect>
                                  </p:childTnLst>
                                </p:cTn>
                              </p:par>
                              <p:par>
                                <p:cTn id="19" presetID="22" presetClass="entr" presetSubtype="8" fill="hold" grpId="0" nodeType="with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Effect transition="in" filter="wipe(left)">
                                      <p:cBhvr>
                                        <p:cTn id="21" dur="500"/>
                                        <p:tgtEl>
                                          <p:spTgt spid="3">
                                            <p:txEl>
                                              <p:pRg st="3" end="3"/>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8" fill="hold" grpId="0" nodeType="clickEffect">
                                  <p:stCondLst>
                                    <p:cond delay="0"/>
                                  </p:stCondLst>
                                  <p:childTnLst>
                                    <p:set>
                                      <p:cBhvr>
                                        <p:cTn id="25" dur="1" fill="hold">
                                          <p:stCondLst>
                                            <p:cond delay="0"/>
                                          </p:stCondLst>
                                        </p:cTn>
                                        <p:tgtEl>
                                          <p:spTgt spid="3">
                                            <p:txEl>
                                              <p:pRg st="5" end="5"/>
                                            </p:txEl>
                                          </p:spTgt>
                                        </p:tgtEl>
                                        <p:attrNameLst>
                                          <p:attrName>style.visibility</p:attrName>
                                        </p:attrNameLst>
                                      </p:cBhvr>
                                      <p:to>
                                        <p:strVal val="visible"/>
                                      </p:to>
                                    </p:set>
                                    <p:animEffect transition="in" filter="wipe(left)">
                                      <p:cBhvr>
                                        <p:cTn id="26"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2"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69460" y="76200"/>
            <a:ext cx="8745940" cy="1752600"/>
          </a:xfrm>
        </p:spPr>
        <p:txBody>
          <a:bodyPr>
            <a:noAutofit/>
          </a:bodyPr>
          <a:lstStyle/>
          <a:p>
            <a:pPr algn="l">
              <a:lnSpc>
                <a:spcPct val="150000"/>
              </a:lnSpc>
            </a:pPr>
            <a:r>
              <a:rPr lang="en-US" sz="3600" b="1" dirty="0" smtClean="0">
                <a:solidFill>
                  <a:schemeClr val="tx1"/>
                </a:solidFill>
                <a:latin typeface="Times New Roman" pitchFamily="18" charset="0"/>
                <a:cs typeface="Times New Roman" pitchFamily="18" charset="0"/>
              </a:rPr>
              <a:t>3) Đ</a:t>
            </a:r>
            <a:r>
              <a:rPr lang="vi-VN" sz="3600" b="1" dirty="0" smtClean="0">
                <a:solidFill>
                  <a:schemeClr val="tx1"/>
                </a:solidFill>
                <a:latin typeface="Times New Roman" pitchFamily="18" charset="0"/>
                <a:cs typeface="Times New Roman" pitchFamily="18" charset="0"/>
              </a:rPr>
              <a:t>ặt</a:t>
            </a:r>
            <a:r>
              <a:rPr lang="en-US" sz="3600" b="1" dirty="0" smtClean="0">
                <a:solidFill>
                  <a:schemeClr val="tx1"/>
                </a:solidFill>
                <a:latin typeface="Times New Roman" pitchFamily="18" charset="0"/>
                <a:cs typeface="Times New Roman" pitchFamily="18" charset="0"/>
              </a:rPr>
              <a:t> </a:t>
            </a:r>
            <a:r>
              <a:rPr lang="en-US" sz="3600" b="1" dirty="0" err="1" smtClean="0">
                <a:solidFill>
                  <a:schemeClr val="tx1"/>
                </a:solidFill>
                <a:latin typeface="Times New Roman" pitchFamily="18" charset="0"/>
                <a:cs typeface="Times New Roman" pitchFamily="18" charset="0"/>
              </a:rPr>
              <a:t>câu</a:t>
            </a:r>
            <a:r>
              <a:rPr lang="en-US" sz="3600" b="1" dirty="0" smtClean="0">
                <a:solidFill>
                  <a:schemeClr val="tx1"/>
                </a:solidFill>
                <a:latin typeface="Times New Roman" pitchFamily="18" charset="0"/>
                <a:cs typeface="Times New Roman" pitchFamily="18" charset="0"/>
              </a:rPr>
              <a:t> </a:t>
            </a:r>
            <a:r>
              <a:rPr lang="en-US" sz="3600" b="1" dirty="0" err="1" smtClean="0">
                <a:solidFill>
                  <a:schemeClr val="tx1"/>
                </a:solidFill>
                <a:latin typeface="Times New Roman" pitchFamily="18" charset="0"/>
                <a:cs typeface="Times New Roman" pitchFamily="18" charset="0"/>
              </a:rPr>
              <a:t>kể</a:t>
            </a:r>
            <a:r>
              <a:rPr lang="en-US" sz="3600" b="1" dirty="0" smtClean="0">
                <a:solidFill>
                  <a:schemeClr val="tx1"/>
                </a:solidFill>
                <a:latin typeface="Times New Roman" pitchFamily="18" charset="0"/>
                <a:cs typeface="Times New Roman" pitchFamily="18" charset="0"/>
              </a:rPr>
              <a:t> Ai </a:t>
            </a:r>
            <a:r>
              <a:rPr lang="en-US" sz="3600" b="1" dirty="0" err="1" smtClean="0">
                <a:solidFill>
                  <a:schemeClr val="tx1"/>
                </a:solidFill>
                <a:latin typeface="Times New Roman" pitchFamily="18" charset="0"/>
                <a:cs typeface="Times New Roman" pitchFamily="18" charset="0"/>
              </a:rPr>
              <a:t>là</a:t>
            </a:r>
            <a:r>
              <a:rPr lang="en-US" sz="3600" b="1" dirty="0" smtClean="0">
                <a:solidFill>
                  <a:schemeClr val="tx1"/>
                </a:solidFill>
                <a:latin typeface="Times New Roman" pitchFamily="18" charset="0"/>
                <a:cs typeface="Times New Roman" pitchFamily="18" charset="0"/>
              </a:rPr>
              <a:t> </a:t>
            </a:r>
            <a:r>
              <a:rPr lang="en-US" sz="3600" b="1" dirty="0" err="1" smtClean="0">
                <a:solidFill>
                  <a:schemeClr val="tx1"/>
                </a:solidFill>
                <a:latin typeface="Times New Roman" pitchFamily="18" charset="0"/>
                <a:cs typeface="Times New Roman" pitchFamily="18" charset="0"/>
              </a:rPr>
              <a:t>gì</a:t>
            </a:r>
            <a:r>
              <a:rPr lang="en-US" sz="3600" b="1" dirty="0" smtClean="0">
                <a:solidFill>
                  <a:schemeClr val="tx1"/>
                </a:solidFill>
                <a:latin typeface="Times New Roman" pitchFamily="18" charset="0"/>
                <a:cs typeface="Times New Roman" pitchFamily="18" charset="0"/>
              </a:rPr>
              <a:t>? v</a:t>
            </a:r>
            <a:r>
              <a:rPr lang="vi-VN" sz="3600" b="1" dirty="0" smtClean="0">
                <a:solidFill>
                  <a:schemeClr val="tx1"/>
                </a:solidFill>
                <a:latin typeface="Times New Roman" pitchFamily="18" charset="0"/>
                <a:cs typeface="Times New Roman" pitchFamily="18" charset="0"/>
              </a:rPr>
              <a:t>ới</a:t>
            </a:r>
            <a:r>
              <a:rPr lang="en-US" sz="3600" b="1" dirty="0" smtClean="0">
                <a:solidFill>
                  <a:schemeClr val="tx1"/>
                </a:solidFill>
                <a:latin typeface="Times New Roman" pitchFamily="18" charset="0"/>
                <a:cs typeface="Times New Roman" pitchFamily="18" charset="0"/>
              </a:rPr>
              <a:t> t</a:t>
            </a:r>
            <a:r>
              <a:rPr lang="vi-VN" sz="3600" b="1" dirty="0" smtClean="0">
                <a:solidFill>
                  <a:schemeClr val="tx1"/>
                </a:solidFill>
                <a:latin typeface="Times New Roman" pitchFamily="18" charset="0"/>
                <a:cs typeface="Times New Roman" pitchFamily="18" charset="0"/>
              </a:rPr>
              <a:t>ừ</a:t>
            </a:r>
            <a:r>
              <a:rPr lang="en-US" sz="3600" b="1" dirty="0" smtClean="0">
                <a:solidFill>
                  <a:schemeClr val="tx1"/>
                </a:solidFill>
                <a:latin typeface="Times New Roman" pitchFamily="18" charset="0"/>
                <a:cs typeface="Times New Roman" pitchFamily="18" charset="0"/>
              </a:rPr>
              <a:t> </a:t>
            </a:r>
            <a:r>
              <a:rPr lang="en-US" sz="3600" b="1" dirty="0" err="1" smtClean="0">
                <a:solidFill>
                  <a:schemeClr val="tx1"/>
                </a:solidFill>
                <a:latin typeface="Times New Roman" pitchFamily="18" charset="0"/>
                <a:cs typeface="Times New Roman" pitchFamily="18" charset="0"/>
              </a:rPr>
              <a:t>ng</a:t>
            </a:r>
            <a:r>
              <a:rPr lang="vi-VN" sz="3600" b="1" dirty="0" smtClean="0">
                <a:solidFill>
                  <a:schemeClr val="tx1"/>
                </a:solidFill>
                <a:latin typeface="Times New Roman" pitchFamily="18" charset="0"/>
                <a:cs typeface="Times New Roman" pitchFamily="18" charset="0"/>
              </a:rPr>
              <a:t>ữ</a:t>
            </a:r>
            <a:r>
              <a:rPr lang="en-US" sz="3600" b="1" dirty="0" smtClean="0">
                <a:solidFill>
                  <a:schemeClr val="tx1"/>
                </a:solidFill>
                <a:latin typeface="Times New Roman" pitchFamily="18" charset="0"/>
                <a:cs typeface="Times New Roman" pitchFamily="18" charset="0"/>
              </a:rPr>
              <a:t> </a:t>
            </a:r>
            <a:r>
              <a:rPr lang="en-US" sz="3600" b="1" dirty="0" err="1" smtClean="0">
                <a:solidFill>
                  <a:schemeClr val="tx1"/>
                </a:solidFill>
                <a:latin typeface="Times New Roman" pitchFamily="18" charset="0"/>
                <a:cs typeface="Times New Roman" pitchFamily="18" charset="0"/>
              </a:rPr>
              <a:t>sau</a:t>
            </a:r>
            <a:r>
              <a:rPr lang="en-US" sz="3600" b="1" dirty="0" smtClean="0">
                <a:solidFill>
                  <a:schemeClr val="tx1"/>
                </a:solidFill>
                <a:latin typeface="Times New Roman" pitchFamily="18" charset="0"/>
                <a:cs typeface="Times New Roman" pitchFamily="18" charset="0"/>
              </a:rPr>
              <a:t> </a:t>
            </a:r>
            <a:r>
              <a:rPr lang="en-US" sz="3600" b="1" dirty="0" err="1" smtClean="0">
                <a:solidFill>
                  <a:schemeClr val="tx1"/>
                </a:solidFill>
                <a:latin typeface="Times New Roman" pitchFamily="18" charset="0"/>
                <a:cs typeface="Times New Roman" pitchFamily="18" charset="0"/>
              </a:rPr>
              <a:t>làm</a:t>
            </a:r>
            <a:r>
              <a:rPr lang="en-US" sz="3600" b="1" dirty="0" smtClean="0">
                <a:solidFill>
                  <a:schemeClr val="tx1"/>
                </a:solidFill>
                <a:latin typeface="Times New Roman" pitchFamily="18" charset="0"/>
                <a:cs typeface="Times New Roman" pitchFamily="18" charset="0"/>
              </a:rPr>
              <a:t> </a:t>
            </a:r>
            <a:r>
              <a:rPr lang="en-US" sz="3600" b="1" dirty="0" err="1" smtClean="0">
                <a:solidFill>
                  <a:schemeClr val="tx1"/>
                </a:solidFill>
                <a:latin typeface="Times New Roman" pitchFamily="18" charset="0"/>
                <a:cs typeface="Times New Roman" pitchFamily="18" charset="0"/>
              </a:rPr>
              <a:t>chủ</a:t>
            </a:r>
            <a:r>
              <a:rPr lang="en-US" sz="3600" b="1" dirty="0" smtClean="0">
                <a:solidFill>
                  <a:schemeClr val="tx1"/>
                </a:solidFill>
                <a:latin typeface="Times New Roman" pitchFamily="18" charset="0"/>
                <a:cs typeface="Times New Roman" pitchFamily="18" charset="0"/>
              </a:rPr>
              <a:t> </a:t>
            </a:r>
            <a:r>
              <a:rPr lang="en-US" sz="3600" b="1" dirty="0" err="1" smtClean="0">
                <a:solidFill>
                  <a:schemeClr val="tx1"/>
                </a:solidFill>
                <a:latin typeface="Times New Roman" pitchFamily="18" charset="0"/>
                <a:cs typeface="Times New Roman" pitchFamily="18" charset="0"/>
              </a:rPr>
              <a:t>ng</a:t>
            </a:r>
            <a:r>
              <a:rPr lang="vi-VN" sz="3600" b="1" dirty="0" smtClean="0">
                <a:solidFill>
                  <a:schemeClr val="tx1"/>
                </a:solidFill>
                <a:latin typeface="Times New Roman" pitchFamily="18" charset="0"/>
                <a:cs typeface="Times New Roman" pitchFamily="18" charset="0"/>
              </a:rPr>
              <a:t>ữ</a:t>
            </a:r>
            <a:r>
              <a:rPr lang="en-US" sz="3600" b="1" dirty="0" smtClean="0">
                <a:solidFill>
                  <a:schemeClr val="tx1"/>
                </a:solidFill>
                <a:latin typeface="Times New Roman" pitchFamily="18" charset="0"/>
                <a:cs typeface="Times New Roman" pitchFamily="18" charset="0"/>
              </a:rPr>
              <a:t>.</a:t>
            </a:r>
          </a:p>
        </p:txBody>
      </p:sp>
      <p:sp>
        <p:nvSpPr>
          <p:cNvPr id="9" name="Rectangle 8"/>
          <p:cNvSpPr/>
          <p:nvPr/>
        </p:nvSpPr>
        <p:spPr>
          <a:xfrm>
            <a:off x="670034" y="2667000"/>
            <a:ext cx="7162800" cy="646331"/>
          </a:xfrm>
          <a:prstGeom prst="rect">
            <a:avLst/>
          </a:prstGeom>
        </p:spPr>
        <p:txBody>
          <a:bodyPr wrap="square">
            <a:spAutoFit/>
          </a:bodyPr>
          <a:lstStyle/>
          <a:p>
            <a:r>
              <a:rPr lang="en-US" sz="3600" b="1" dirty="0" err="1" smtClean="0">
                <a:solidFill>
                  <a:srgbClr val="FF0000"/>
                </a:solidFill>
                <a:latin typeface="Times New Roman" pitchFamily="18" charset="0"/>
                <a:cs typeface="Times New Roman" pitchFamily="18" charset="0"/>
              </a:rPr>
              <a:t>Bạn</a:t>
            </a:r>
            <a:r>
              <a:rPr lang="en-US" sz="3600" b="1" dirty="0" smtClean="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Bích</a:t>
            </a:r>
            <a:r>
              <a:rPr lang="en-US" sz="3600" b="1" dirty="0">
                <a:solidFill>
                  <a:srgbClr val="FF0000"/>
                </a:solidFill>
                <a:latin typeface="Times New Roman" pitchFamily="18" charset="0"/>
                <a:cs typeface="Times New Roman" pitchFamily="18" charset="0"/>
              </a:rPr>
              <a:t> </a:t>
            </a:r>
            <a:r>
              <a:rPr lang="en-US" sz="3600" b="1" dirty="0" err="1" smtClean="0">
                <a:solidFill>
                  <a:srgbClr val="FF0000"/>
                </a:solidFill>
                <a:latin typeface="Times New Roman" pitchFamily="18" charset="0"/>
                <a:cs typeface="Times New Roman" pitchFamily="18" charset="0"/>
              </a:rPr>
              <a:t>Vân</a:t>
            </a:r>
            <a:r>
              <a:rPr lang="en-US" sz="3600" b="1" dirty="0" smtClean="0">
                <a:solidFill>
                  <a:srgbClr val="FF0000"/>
                </a:solidFill>
                <a:latin typeface="Times New Roman" pitchFamily="18" charset="0"/>
                <a:cs typeface="Times New Roman" pitchFamily="18" charset="0"/>
              </a:rPr>
              <a:t> </a:t>
            </a:r>
            <a:r>
              <a:rPr lang="en-US" sz="3600" b="1" dirty="0" err="1" smtClean="0">
                <a:solidFill>
                  <a:srgbClr val="0000CC"/>
                </a:solidFill>
                <a:latin typeface="Times New Roman" pitchFamily="18" charset="0"/>
                <a:cs typeface="Times New Roman" pitchFamily="18" charset="0"/>
              </a:rPr>
              <a:t>là</a:t>
            </a:r>
            <a:r>
              <a:rPr lang="en-US" sz="3600" b="1" dirty="0" smtClean="0">
                <a:solidFill>
                  <a:srgbClr val="0000CC"/>
                </a:solidFill>
                <a:latin typeface="Times New Roman" pitchFamily="18" charset="0"/>
                <a:cs typeface="Times New Roman" pitchFamily="18" charset="0"/>
              </a:rPr>
              <a:t> </a:t>
            </a:r>
            <a:r>
              <a:rPr lang="en-US" sz="3600" b="1" dirty="0" err="1" smtClean="0">
                <a:solidFill>
                  <a:srgbClr val="FF0000"/>
                </a:solidFill>
                <a:latin typeface="Times New Roman" pitchFamily="18" charset="0"/>
                <a:cs typeface="Times New Roman" pitchFamily="18" charset="0"/>
              </a:rPr>
              <a:t>người</a:t>
            </a:r>
            <a:r>
              <a:rPr lang="en-US" sz="3600" b="1" dirty="0" smtClean="0">
                <a:solidFill>
                  <a:srgbClr val="FF0000"/>
                </a:solidFill>
                <a:latin typeface="Times New Roman" pitchFamily="18" charset="0"/>
                <a:cs typeface="Times New Roman" pitchFamily="18" charset="0"/>
              </a:rPr>
              <a:t> </a:t>
            </a:r>
            <a:r>
              <a:rPr lang="en-US" sz="3600" b="1" dirty="0" err="1" smtClean="0">
                <a:solidFill>
                  <a:srgbClr val="FF0000"/>
                </a:solidFill>
                <a:latin typeface="Times New Roman" pitchFamily="18" charset="0"/>
                <a:cs typeface="Times New Roman" pitchFamily="18" charset="0"/>
              </a:rPr>
              <a:t>Đà</a:t>
            </a:r>
            <a:r>
              <a:rPr lang="en-US" sz="3600" b="1" dirty="0" smtClean="0">
                <a:solidFill>
                  <a:srgbClr val="FF0000"/>
                </a:solidFill>
                <a:latin typeface="Times New Roman" pitchFamily="18" charset="0"/>
                <a:cs typeface="Times New Roman" pitchFamily="18" charset="0"/>
              </a:rPr>
              <a:t> </a:t>
            </a:r>
            <a:r>
              <a:rPr lang="en-US" sz="3600" b="1" dirty="0" err="1" smtClean="0">
                <a:solidFill>
                  <a:srgbClr val="FF0000"/>
                </a:solidFill>
                <a:latin typeface="Times New Roman" pitchFamily="18" charset="0"/>
                <a:cs typeface="Times New Roman" pitchFamily="18" charset="0"/>
              </a:rPr>
              <a:t>Nẵng</a:t>
            </a:r>
            <a:r>
              <a:rPr lang="en-US" sz="3600" b="1" dirty="0" smtClean="0">
                <a:solidFill>
                  <a:srgbClr val="FF0000"/>
                </a:solidFill>
                <a:latin typeface="Times New Roman" pitchFamily="18" charset="0"/>
                <a:cs typeface="Times New Roman" pitchFamily="18" charset="0"/>
              </a:rPr>
              <a:t>.</a:t>
            </a:r>
            <a:endParaRPr lang="en-US" sz="3600" b="1" dirty="0">
              <a:solidFill>
                <a:srgbClr val="FF0000"/>
              </a:solidFill>
              <a:latin typeface="Times New Roman" pitchFamily="18" charset="0"/>
              <a:cs typeface="Times New Roman" pitchFamily="18" charset="0"/>
            </a:endParaRPr>
          </a:p>
        </p:txBody>
      </p:sp>
      <p:sp>
        <p:nvSpPr>
          <p:cNvPr id="2" name="Rectangle 1"/>
          <p:cNvSpPr/>
          <p:nvPr/>
        </p:nvSpPr>
        <p:spPr>
          <a:xfrm>
            <a:off x="152400" y="1752600"/>
            <a:ext cx="3420808" cy="923330"/>
          </a:xfrm>
          <a:prstGeom prst="rect">
            <a:avLst/>
          </a:prstGeom>
        </p:spPr>
        <p:txBody>
          <a:bodyPr wrap="none">
            <a:spAutoFit/>
          </a:bodyPr>
          <a:lstStyle/>
          <a:p>
            <a:pPr>
              <a:lnSpc>
                <a:spcPct val="150000"/>
              </a:lnSpc>
            </a:pPr>
            <a:r>
              <a:rPr lang="en-US" sz="3600" b="1" dirty="0">
                <a:solidFill>
                  <a:srgbClr val="0000CC"/>
                </a:solidFill>
                <a:latin typeface="Times New Roman" pitchFamily="18" charset="0"/>
                <a:cs typeface="Times New Roman" pitchFamily="18" charset="0"/>
              </a:rPr>
              <a:t>a</a:t>
            </a:r>
            <a:r>
              <a:rPr lang="en-US" sz="3600" b="1" dirty="0" smtClean="0">
                <a:solidFill>
                  <a:srgbClr val="0000CC"/>
                </a:solidFill>
                <a:latin typeface="Times New Roman" pitchFamily="18" charset="0"/>
                <a:cs typeface="Times New Roman" pitchFamily="18" charset="0"/>
              </a:rPr>
              <a:t>) </a:t>
            </a:r>
            <a:r>
              <a:rPr lang="en-US" sz="3600" b="1" dirty="0" err="1" smtClean="0">
                <a:solidFill>
                  <a:srgbClr val="0000CC"/>
                </a:solidFill>
                <a:latin typeface="Times New Roman" pitchFamily="18" charset="0"/>
                <a:cs typeface="Times New Roman" pitchFamily="18" charset="0"/>
              </a:rPr>
              <a:t>Bạn</a:t>
            </a:r>
            <a:r>
              <a:rPr lang="en-US" sz="3600" b="1" dirty="0" smtClean="0">
                <a:solidFill>
                  <a:srgbClr val="0000CC"/>
                </a:solidFill>
                <a:latin typeface="Times New Roman" pitchFamily="18" charset="0"/>
                <a:cs typeface="Times New Roman" pitchFamily="18" charset="0"/>
              </a:rPr>
              <a:t> </a:t>
            </a:r>
            <a:r>
              <a:rPr lang="en-US" sz="3600" b="1" dirty="0" err="1">
                <a:solidFill>
                  <a:srgbClr val="0000CC"/>
                </a:solidFill>
                <a:latin typeface="Times New Roman" pitchFamily="18" charset="0"/>
                <a:cs typeface="Times New Roman" pitchFamily="18" charset="0"/>
              </a:rPr>
              <a:t>Bích</a:t>
            </a:r>
            <a:r>
              <a:rPr lang="en-US" sz="3600" b="1" dirty="0">
                <a:solidFill>
                  <a:srgbClr val="0000CC"/>
                </a:solidFill>
                <a:latin typeface="Times New Roman" pitchFamily="18" charset="0"/>
                <a:cs typeface="Times New Roman" pitchFamily="18" charset="0"/>
              </a:rPr>
              <a:t> </a:t>
            </a:r>
            <a:r>
              <a:rPr lang="en-US" sz="3600" b="1" dirty="0" err="1">
                <a:solidFill>
                  <a:srgbClr val="0000CC"/>
                </a:solidFill>
                <a:latin typeface="Times New Roman" pitchFamily="18" charset="0"/>
                <a:cs typeface="Times New Roman" pitchFamily="18" charset="0"/>
              </a:rPr>
              <a:t>Vân</a:t>
            </a:r>
            <a:endParaRPr lang="en-US" sz="3600" b="1" dirty="0">
              <a:solidFill>
                <a:srgbClr val="0000CC"/>
              </a:solidFill>
              <a:latin typeface="Times New Roman" pitchFamily="18" charset="0"/>
              <a:cs typeface="Times New Roman" pitchFamily="18" charset="0"/>
            </a:endParaRPr>
          </a:p>
        </p:txBody>
      </p:sp>
      <p:sp>
        <p:nvSpPr>
          <p:cNvPr id="5" name="Subtitle 2"/>
          <p:cNvSpPr txBox="1">
            <a:spLocks/>
          </p:cNvSpPr>
          <p:nvPr/>
        </p:nvSpPr>
        <p:spPr>
          <a:xfrm>
            <a:off x="35257" y="3352800"/>
            <a:ext cx="8727743" cy="694982"/>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nSpc>
                <a:spcPct val="150000"/>
              </a:lnSpc>
              <a:buNone/>
            </a:pPr>
            <a:r>
              <a:rPr lang="en-US" sz="3600" b="1" dirty="0">
                <a:solidFill>
                  <a:srgbClr val="0000CC"/>
                </a:solidFill>
                <a:latin typeface="Times New Roman" pitchFamily="18" charset="0"/>
                <a:cs typeface="Times New Roman" pitchFamily="18" charset="0"/>
              </a:rPr>
              <a:t>b</a:t>
            </a:r>
            <a:r>
              <a:rPr lang="en-US" sz="3600" b="1" dirty="0" smtClean="0">
                <a:solidFill>
                  <a:srgbClr val="0000CC"/>
                </a:solidFill>
                <a:latin typeface="Times New Roman" pitchFamily="18" charset="0"/>
                <a:cs typeface="Times New Roman" pitchFamily="18" charset="0"/>
              </a:rPr>
              <a:t>) </a:t>
            </a:r>
            <a:r>
              <a:rPr lang="en-US" sz="3600" b="1" dirty="0" err="1" smtClean="0">
                <a:solidFill>
                  <a:srgbClr val="0000CC"/>
                </a:solidFill>
                <a:latin typeface="Times New Roman" pitchFamily="18" charset="0"/>
                <a:cs typeface="Times New Roman" pitchFamily="18" charset="0"/>
              </a:rPr>
              <a:t>Hà</a:t>
            </a:r>
            <a:r>
              <a:rPr lang="en-US" sz="3600" b="1" dirty="0" smtClean="0">
                <a:solidFill>
                  <a:srgbClr val="0000CC"/>
                </a:solidFill>
                <a:latin typeface="Times New Roman" pitchFamily="18" charset="0"/>
                <a:cs typeface="Times New Roman" pitchFamily="18" charset="0"/>
              </a:rPr>
              <a:t> </a:t>
            </a:r>
            <a:r>
              <a:rPr lang="en-US" sz="3600" b="1" dirty="0" err="1" smtClean="0">
                <a:solidFill>
                  <a:srgbClr val="0000CC"/>
                </a:solidFill>
                <a:latin typeface="Times New Roman" pitchFamily="18" charset="0"/>
                <a:cs typeface="Times New Roman" pitchFamily="18" charset="0"/>
              </a:rPr>
              <a:t>Nội</a:t>
            </a:r>
            <a:r>
              <a:rPr lang="en-US" sz="3600" b="1" dirty="0" smtClean="0">
                <a:solidFill>
                  <a:srgbClr val="0000CC"/>
                </a:solidFill>
                <a:latin typeface="Times New Roman" pitchFamily="18" charset="0"/>
                <a:cs typeface="Times New Roman" pitchFamily="18" charset="0"/>
              </a:rPr>
              <a:t>……….</a:t>
            </a:r>
          </a:p>
        </p:txBody>
      </p:sp>
      <p:sp>
        <p:nvSpPr>
          <p:cNvPr id="6" name="Rectangle 5"/>
          <p:cNvSpPr/>
          <p:nvPr/>
        </p:nvSpPr>
        <p:spPr>
          <a:xfrm>
            <a:off x="533400" y="4382869"/>
            <a:ext cx="8382000" cy="646331"/>
          </a:xfrm>
          <a:prstGeom prst="rect">
            <a:avLst/>
          </a:prstGeom>
        </p:spPr>
        <p:txBody>
          <a:bodyPr wrap="square">
            <a:spAutoFit/>
          </a:bodyPr>
          <a:lstStyle/>
          <a:p>
            <a:r>
              <a:rPr lang="vi-VN" sz="3600" b="1" dirty="0">
                <a:solidFill>
                  <a:srgbClr val="FF0000"/>
                </a:solidFill>
                <a:latin typeface="Times New Roman" pitchFamily="18" charset="0"/>
                <a:cs typeface="Times New Roman" pitchFamily="18" charset="0"/>
              </a:rPr>
              <a:t>Hà Nội </a:t>
            </a:r>
            <a:r>
              <a:rPr lang="vi-VN" sz="3600" b="1" dirty="0">
                <a:solidFill>
                  <a:srgbClr val="0000CC"/>
                </a:solidFill>
                <a:latin typeface="Times New Roman" pitchFamily="18" charset="0"/>
                <a:cs typeface="Times New Roman" pitchFamily="18" charset="0"/>
              </a:rPr>
              <a:t>là</a:t>
            </a:r>
            <a:r>
              <a:rPr lang="vi-VN" sz="3600" b="1" dirty="0">
                <a:solidFill>
                  <a:srgbClr val="FF0000"/>
                </a:solidFill>
                <a:latin typeface="Times New Roman" pitchFamily="18" charset="0"/>
                <a:cs typeface="Times New Roman" pitchFamily="18" charset="0"/>
              </a:rPr>
              <a:t> Thủ đô của nước Việt Nam.</a:t>
            </a:r>
            <a:endParaRPr lang="en-US" sz="3600" b="1" dirty="0">
              <a:solidFill>
                <a:srgbClr val="FF0000"/>
              </a:solidFill>
              <a:latin typeface="Times New Roman" pitchFamily="18" charset="0"/>
              <a:cs typeface="Times New Roman" pitchFamily="18" charset="0"/>
            </a:endParaRPr>
          </a:p>
        </p:txBody>
      </p:sp>
      <p:sp>
        <p:nvSpPr>
          <p:cNvPr id="7" name="Rectangle 6"/>
          <p:cNvSpPr/>
          <p:nvPr/>
        </p:nvSpPr>
        <p:spPr>
          <a:xfrm>
            <a:off x="457200" y="5943600"/>
            <a:ext cx="8229600" cy="646331"/>
          </a:xfrm>
          <a:prstGeom prst="rect">
            <a:avLst/>
          </a:prstGeom>
        </p:spPr>
        <p:txBody>
          <a:bodyPr wrap="square">
            <a:spAutoFit/>
          </a:bodyPr>
          <a:lstStyle/>
          <a:p>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Dân</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tộc</a:t>
            </a:r>
            <a:r>
              <a:rPr lang="en-US" sz="3600" b="1" dirty="0">
                <a:solidFill>
                  <a:srgbClr val="FF0000"/>
                </a:solidFill>
                <a:latin typeface="Times New Roman" pitchFamily="18" charset="0"/>
                <a:cs typeface="Times New Roman" pitchFamily="18" charset="0"/>
              </a:rPr>
              <a:t> ta </a:t>
            </a:r>
            <a:r>
              <a:rPr lang="en-US" sz="3600" b="1" dirty="0" err="1">
                <a:solidFill>
                  <a:srgbClr val="0000CC"/>
                </a:solidFill>
                <a:latin typeface="Times New Roman" pitchFamily="18" charset="0"/>
                <a:cs typeface="Times New Roman" pitchFamily="18" charset="0"/>
              </a:rPr>
              <a:t>là</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một</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dân</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tộc</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anh</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hùng</a:t>
            </a:r>
            <a:r>
              <a:rPr lang="en-US" sz="3600" b="1" dirty="0">
                <a:solidFill>
                  <a:srgbClr val="FF0000"/>
                </a:solidFill>
                <a:latin typeface="Times New Roman" pitchFamily="18" charset="0"/>
                <a:cs typeface="Times New Roman" pitchFamily="18" charset="0"/>
              </a:rPr>
              <a:t>.</a:t>
            </a:r>
          </a:p>
        </p:txBody>
      </p:sp>
      <p:sp>
        <p:nvSpPr>
          <p:cNvPr id="4" name="Rectangle 3"/>
          <p:cNvSpPr/>
          <p:nvPr/>
        </p:nvSpPr>
        <p:spPr>
          <a:xfrm>
            <a:off x="76200" y="5043648"/>
            <a:ext cx="4070345" cy="823752"/>
          </a:xfrm>
          <a:prstGeom prst="rect">
            <a:avLst/>
          </a:prstGeom>
        </p:spPr>
        <p:txBody>
          <a:bodyPr wrap="none">
            <a:spAutoFit/>
          </a:bodyPr>
          <a:lstStyle/>
          <a:p>
            <a:pPr>
              <a:lnSpc>
                <a:spcPct val="150000"/>
              </a:lnSpc>
            </a:pPr>
            <a:r>
              <a:rPr lang="en-US" sz="3600" b="1" dirty="0">
                <a:solidFill>
                  <a:srgbClr val="0000CC"/>
                </a:solidFill>
                <a:latin typeface="Times New Roman" pitchFamily="18" charset="0"/>
                <a:cs typeface="Times New Roman" pitchFamily="18" charset="0"/>
              </a:rPr>
              <a:t>c) </a:t>
            </a:r>
            <a:r>
              <a:rPr lang="en-US" sz="3600" b="1" dirty="0" err="1">
                <a:solidFill>
                  <a:srgbClr val="0000CC"/>
                </a:solidFill>
                <a:latin typeface="Times New Roman" pitchFamily="18" charset="0"/>
                <a:cs typeface="Times New Roman" pitchFamily="18" charset="0"/>
              </a:rPr>
              <a:t>Dân</a:t>
            </a:r>
            <a:r>
              <a:rPr lang="en-US" sz="3600" b="1" dirty="0">
                <a:solidFill>
                  <a:srgbClr val="0000CC"/>
                </a:solidFill>
                <a:latin typeface="Times New Roman" pitchFamily="18" charset="0"/>
                <a:cs typeface="Times New Roman" pitchFamily="18" charset="0"/>
              </a:rPr>
              <a:t> </a:t>
            </a:r>
            <a:r>
              <a:rPr lang="en-US" sz="3600" b="1" dirty="0" err="1">
                <a:solidFill>
                  <a:srgbClr val="0000CC"/>
                </a:solidFill>
                <a:latin typeface="Times New Roman" pitchFamily="18" charset="0"/>
                <a:cs typeface="Times New Roman" pitchFamily="18" charset="0"/>
              </a:rPr>
              <a:t>tộc</a:t>
            </a:r>
            <a:r>
              <a:rPr lang="en-US" sz="3600" b="1" dirty="0">
                <a:solidFill>
                  <a:srgbClr val="0000CC"/>
                </a:solidFill>
                <a:latin typeface="Times New Roman" pitchFamily="18" charset="0"/>
                <a:cs typeface="Times New Roman" pitchFamily="18" charset="0"/>
              </a:rPr>
              <a:t> ta………</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wipe(left)">
                                      <p:cBhvr>
                                        <p:cTn id="10" dur="500"/>
                                        <p:tgtEl>
                                          <p:spTgt spid="5"/>
                                        </p:tgtEl>
                                      </p:cBhvr>
                                    </p:animEffect>
                                  </p:childTnLst>
                                </p:cTn>
                              </p:par>
                              <p:par>
                                <p:cTn id="11" presetID="22" presetClass="entr" presetSubtype="8" fill="hold" grpId="0" nodeType="with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wipe(left)">
                                      <p:cBhvr>
                                        <p:cTn id="13" dur="500"/>
                                        <p:tgtEl>
                                          <p:spTgt spid="4"/>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8" fill="hold" grpId="0" nodeType="click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wipe(left)">
                                      <p:cBhvr>
                                        <p:cTn id="18" dur="500"/>
                                        <p:tgtEl>
                                          <p:spTgt spid="9"/>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8" fill="hold" grpId="0" nodeType="clickEffect">
                                  <p:stCondLst>
                                    <p:cond delay="0"/>
                                  </p:stCondLst>
                                  <p:childTnLst>
                                    <p:set>
                                      <p:cBhvr>
                                        <p:cTn id="22" dur="1" fill="hold">
                                          <p:stCondLst>
                                            <p:cond delay="0"/>
                                          </p:stCondLst>
                                        </p:cTn>
                                        <p:tgtEl>
                                          <p:spTgt spid="6"/>
                                        </p:tgtEl>
                                        <p:attrNameLst>
                                          <p:attrName>style.visibility</p:attrName>
                                        </p:attrNameLst>
                                      </p:cBhvr>
                                      <p:to>
                                        <p:strVal val="visible"/>
                                      </p:to>
                                    </p:set>
                                    <p:animEffect transition="in" filter="wipe(left)">
                                      <p:cBhvr>
                                        <p:cTn id="23" dur="500"/>
                                        <p:tgtEl>
                                          <p:spTgt spid="6"/>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8" fill="hold" grpId="0" nodeType="clickEffect">
                                  <p:stCondLst>
                                    <p:cond delay="0"/>
                                  </p:stCondLst>
                                  <p:childTnLst>
                                    <p:set>
                                      <p:cBhvr>
                                        <p:cTn id="27" dur="1" fill="hold">
                                          <p:stCondLst>
                                            <p:cond delay="0"/>
                                          </p:stCondLst>
                                        </p:cTn>
                                        <p:tgtEl>
                                          <p:spTgt spid="7"/>
                                        </p:tgtEl>
                                        <p:attrNameLst>
                                          <p:attrName>style.visibility</p:attrName>
                                        </p:attrNameLst>
                                      </p:cBhvr>
                                      <p:to>
                                        <p:strVal val="visible"/>
                                      </p:to>
                                    </p:set>
                                    <p:animEffect transition="in" filter="wipe(left)">
                                      <p:cBhvr>
                                        <p:cTn id="28"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2" grpId="0"/>
      <p:bldP spid="5" grpId="0"/>
      <p:bldP spid="6" grpId="0"/>
      <p:bldP spid="7" grpId="0"/>
      <p:bldP spid="4"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228600" y="228599"/>
            <a:ext cx="8612877" cy="1754326"/>
          </a:xfrm>
          <a:prstGeom prst="rect">
            <a:avLst/>
          </a:prstGeom>
        </p:spPr>
        <p:txBody>
          <a:bodyPr wrap="square">
            <a:spAutoFit/>
          </a:bodyPr>
          <a:lstStyle/>
          <a:p>
            <a:pPr algn="just"/>
            <a:r>
              <a:rPr lang="en-US" sz="3600" b="1" dirty="0">
                <a:latin typeface="Times New Roman" pitchFamily="18" charset="0"/>
                <a:cs typeface="Times New Roman" pitchFamily="18" charset="0"/>
              </a:rPr>
              <a:t>2</a:t>
            </a:r>
            <a:r>
              <a:rPr lang="en-US" sz="3600" b="1" dirty="0" smtClean="0">
                <a:latin typeface="Times New Roman" pitchFamily="18" charset="0"/>
                <a:cs typeface="Times New Roman" pitchFamily="18" charset="0"/>
              </a:rPr>
              <a:t>. </a:t>
            </a:r>
            <a:r>
              <a:rPr lang="en-US" sz="3600" b="1" dirty="0" err="1" smtClean="0">
                <a:latin typeface="Times New Roman" pitchFamily="18" charset="0"/>
                <a:cs typeface="Times New Roman" pitchFamily="18" charset="0"/>
              </a:rPr>
              <a:t>Chọn</a:t>
            </a:r>
            <a:r>
              <a:rPr lang="en-US" sz="3600" b="1" dirty="0" smtClean="0">
                <a:latin typeface="Times New Roman" pitchFamily="18" charset="0"/>
                <a:cs typeface="Times New Roman" pitchFamily="18" charset="0"/>
              </a:rPr>
              <a:t> </a:t>
            </a:r>
            <a:r>
              <a:rPr lang="en-US" sz="3600" b="1" dirty="0">
                <a:latin typeface="Times New Roman" pitchFamily="18" charset="0"/>
                <a:cs typeface="Times New Roman" pitchFamily="18" charset="0"/>
              </a:rPr>
              <a:t>t</a:t>
            </a:r>
            <a:r>
              <a:rPr lang="vi-VN" sz="3600" b="1" dirty="0">
                <a:latin typeface="Times New Roman" pitchFamily="18" charset="0"/>
                <a:cs typeface="Times New Roman" pitchFamily="18" charset="0"/>
              </a:rPr>
              <a:t>ừ</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ng</a:t>
            </a:r>
            <a:r>
              <a:rPr lang="vi-VN" sz="3600" b="1" dirty="0" smtClean="0">
                <a:latin typeface="Times New Roman" pitchFamily="18" charset="0"/>
                <a:cs typeface="Times New Roman" pitchFamily="18" charset="0"/>
              </a:rPr>
              <a:t>ữ</a:t>
            </a:r>
            <a:r>
              <a:rPr lang="en-US" sz="3600" b="1" dirty="0" smtClean="0">
                <a:latin typeface="Times New Roman" pitchFamily="18" charset="0"/>
                <a:cs typeface="Times New Roman" pitchFamily="18" charset="0"/>
              </a:rPr>
              <a:t>:</a:t>
            </a:r>
            <a:r>
              <a:rPr lang="en-US" sz="3600" b="1" dirty="0" smtClean="0">
                <a:solidFill>
                  <a:srgbClr val="0000CC"/>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bạn</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Lan</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người</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cô</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giáo</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trẻ</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em</a:t>
            </a:r>
            <a:r>
              <a:rPr lang="en-US" sz="3600" b="1" dirty="0">
                <a:solidFill>
                  <a:srgbClr val="FF0000"/>
                </a:solidFill>
                <a:latin typeface="Times New Roman" pitchFamily="18" charset="0"/>
                <a:cs typeface="Times New Roman" pitchFamily="18" charset="0"/>
              </a:rPr>
              <a:t> </a:t>
            </a:r>
            <a:r>
              <a:rPr lang="vi-VN" sz="3600" b="1" dirty="0">
                <a:latin typeface="Times New Roman" pitchFamily="18" charset="0"/>
                <a:cs typeface="Times New Roman" pitchFamily="18" charset="0"/>
              </a:rPr>
              <a:t>đ</a:t>
            </a:r>
            <a:r>
              <a:rPr lang="en-US" sz="3600" b="1" dirty="0" err="1">
                <a:latin typeface="Times New Roman" pitchFamily="18" charset="0"/>
                <a:cs typeface="Times New Roman" pitchFamily="18" charset="0"/>
              </a:rPr>
              <a:t>iền</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vào</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chỗ</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chấm</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để</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tạo</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thành</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câu</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kể</a:t>
            </a:r>
            <a:r>
              <a:rPr lang="en-US" sz="3600" b="1" dirty="0">
                <a:latin typeface="Times New Roman" pitchFamily="18" charset="0"/>
                <a:cs typeface="Times New Roman" pitchFamily="18" charset="0"/>
              </a:rPr>
              <a:t> Ai </a:t>
            </a:r>
            <a:r>
              <a:rPr lang="en-US" sz="3600" b="1" dirty="0" err="1">
                <a:latin typeface="Times New Roman" pitchFamily="18" charset="0"/>
                <a:cs typeface="Times New Roman" pitchFamily="18" charset="0"/>
              </a:rPr>
              <a:t>làm</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gì</a:t>
            </a:r>
            <a:r>
              <a:rPr lang="en-US" sz="3600" b="1" dirty="0">
                <a:latin typeface="Times New Roman" pitchFamily="18" charset="0"/>
                <a:cs typeface="Times New Roman" pitchFamily="18" charset="0"/>
              </a:rPr>
              <a:t>?</a:t>
            </a:r>
          </a:p>
        </p:txBody>
      </p:sp>
      <p:graphicFrame>
        <p:nvGraphicFramePr>
          <p:cNvPr id="3" name="Table 2"/>
          <p:cNvGraphicFramePr>
            <a:graphicFrameLocks noGrp="1"/>
          </p:cNvGraphicFramePr>
          <p:nvPr>
            <p:extLst>
              <p:ext uri="{D42A27DB-BD31-4B8C-83A1-F6EECF244321}">
                <p14:modId xmlns:p14="http://schemas.microsoft.com/office/powerpoint/2010/main" val="2822888787"/>
              </p:ext>
            </p:extLst>
          </p:nvPr>
        </p:nvGraphicFramePr>
        <p:xfrm>
          <a:off x="228600" y="2209800"/>
          <a:ext cx="7620000" cy="3657600"/>
        </p:xfrm>
        <a:graphic>
          <a:graphicData uri="http://schemas.openxmlformats.org/drawingml/2006/table">
            <a:tbl>
              <a:tblPr firstRow="1" bandRow="1">
                <a:tableStyleId>{5C22544A-7EE6-4342-B048-85BDC9FD1C3A}</a:tableStyleId>
              </a:tblPr>
              <a:tblGrid>
                <a:gridCol w="7620000"/>
              </a:tblGrid>
              <a:tr h="370840">
                <a:tc>
                  <a:txBody>
                    <a:bodyPr/>
                    <a:lstStyle/>
                    <a:p>
                      <a:pPr>
                        <a:lnSpc>
                          <a:spcPct val="150000"/>
                        </a:lnSpc>
                      </a:pPr>
                      <a:r>
                        <a:rPr lang="en-US" sz="3600" b="1" dirty="0" smtClean="0">
                          <a:solidFill>
                            <a:srgbClr val="FF0000"/>
                          </a:solidFill>
                          <a:latin typeface="Times New Roman" pitchFamily="18" charset="0"/>
                          <a:cs typeface="Times New Roman" pitchFamily="18" charset="0"/>
                        </a:rPr>
                        <a:t>a) </a:t>
                      </a:r>
                      <a:r>
                        <a:rPr lang="en-US" sz="3600" b="1" dirty="0" smtClean="0">
                          <a:solidFill>
                            <a:schemeClr val="tx1"/>
                          </a:solidFill>
                          <a:latin typeface="Times New Roman" pitchFamily="18" charset="0"/>
                          <a:cs typeface="Times New Roman" pitchFamily="18" charset="0"/>
                        </a:rPr>
                        <a:t>… </a:t>
                      </a:r>
                      <a:r>
                        <a:rPr lang="en-US" sz="3600" b="1" dirty="0" err="1" smtClean="0">
                          <a:solidFill>
                            <a:schemeClr val="tx1"/>
                          </a:solidFill>
                          <a:latin typeface="Times New Roman" pitchFamily="18" charset="0"/>
                          <a:cs typeface="Times New Roman" pitchFamily="18" charset="0"/>
                        </a:rPr>
                        <a:t>là</a:t>
                      </a:r>
                      <a:r>
                        <a:rPr lang="en-US" sz="3600" b="1" dirty="0" smtClean="0">
                          <a:solidFill>
                            <a:schemeClr val="tx1"/>
                          </a:solidFill>
                          <a:latin typeface="Times New Roman" pitchFamily="18" charset="0"/>
                          <a:cs typeface="Times New Roman" pitchFamily="18" charset="0"/>
                        </a:rPr>
                        <a:t> t</a:t>
                      </a:r>
                      <a:r>
                        <a:rPr lang="vi-VN" sz="3600" b="1" dirty="0" smtClean="0">
                          <a:solidFill>
                            <a:schemeClr val="tx1"/>
                          </a:solidFill>
                          <a:latin typeface="Times New Roman" pitchFamily="18" charset="0"/>
                          <a:cs typeface="Times New Roman" pitchFamily="18" charset="0"/>
                        </a:rPr>
                        <a:t>ươ</a:t>
                      </a:r>
                      <a:r>
                        <a:rPr lang="en-US" sz="3600" b="1" dirty="0" err="1" smtClean="0">
                          <a:solidFill>
                            <a:schemeClr val="tx1"/>
                          </a:solidFill>
                          <a:latin typeface="Times New Roman" pitchFamily="18" charset="0"/>
                          <a:cs typeface="Times New Roman" pitchFamily="18" charset="0"/>
                        </a:rPr>
                        <a:t>ng</a:t>
                      </a:r>
                      <a:r>
                        <a:rPr lang="en-US" sz="3600" b="1" dirty="0" smtClean="0">
                          <a:solidFill>
                            <a:schemeClr val="tx1"/>
                          </a:solidFill>
                          <a:latin typeface="Times New Roman" pitchFamily="18" charset="0"/>
                          <a:cs typeface="Times New Roman" pitchFamily="18" charset="0"/>
                        </a:rPr>
                        <a:t> </a:t>
                      </a:r>
                      <a:r>
                        <a:rPr lang="en-US" sz="3600" b="1" dirty="0" err="1" smtClean="0">
                          <a:solidFill>
                            <a:schemeClr val="tx1"/>
                          </a:solidFill>
                          <a:latin typeface="Times New Roman" pitchFamily="18" charset="0"/>
                          <a:cs typeface="Times New Roman" pitchFamily="18" charset="0"/>
                        </a:rPr>
                        <a:t>lai</a:t>
                      </a:r>
                      <a:r>
                        <a:rPr lang="en-US" sz="3600" b="1" dirty="0" smtClean="0">
                          <a:solidFill>
                            <a:schemeClr val="tx1"/>
                          </a:solidFill>
                          <a:latin typeface="Times New Roman" pitchFamily="18" charset="0"/>
                          <a:cs typeface="Times New Roman" pitchFamily="18" charset="0"/>
                        </a:rPr>
                        <a:t> </a:t>
                      </a:r>
                      <a:r>
                        <a:rPr lang="en-US" sz="3600" b="1" dirty="0" err="1" smtClean="0">
                          <a:solidFill>
                            <a:schemeClr val="tx1"/>
                          </a:solidFill>
                          <a:latin typeface="Times New Roman" pitchFamily="18" charset="0"/>
                          <a:cs typeface="Times New Roman" pitchFamily="18" charset="0"/>
                        </a:rPr>
                        <a:t>của</a:t>
                      </a:r>
                      <a:r>
                        <a:rPr lang="en-US" sz="3600" b="1" dirty="0" smtClean="0">
                          <a:solidFill>
                            <a:schemeClr val="tx1"/>
                          </a:solidFill>
                          <a:latin typeface="Times New Roman" pitchFamily="18" charset="0"/>
                          <a:cs typeface="Times New Roman" pitchFamily="18" charset="0"/>
                        </a:rPr>
                        <a:t> </a:t>
                      </a:r>
                      <a:r>
                        <a:rPr lang="vi-VN" sz="3600" b="1" dirty="0" smtClean="0">
                          <a:solidFill>
                            <a:schemeClr val="tx1"/>
                          </a:solidFill>
                          <a:latin typeface="Times New Roman" pitchFamily="18" charset="0"/>
                          <a:cs typeface="Times New Roman" pitchFamily="18" charset="0"/>
                        </a:rPr>
                        <a:t>đất</a:t>
                      </a:r>
                      <a:r>
                        <a:rPr lang="en-US" sz="3600" b="1" dirty="0" smtClean="0">
                          <a:solidFill>
                            <a:schemeClr val="tx1"/>
                          </a:solidFill>
                          <a:latin typeface="Times New Roman" pitchFamily="18" charset="0"/>
                          <a:cs typeface="Times New Roman" pitchFamily="18" charset="0"/>
                        </a:rPr>
                        <a:t> n</a:t>
                      </a:r>
                      <a:r>
                        <a:rPr lang="vi-VN" sz="3600" b="1" dirty="0" smtClean="0">
                          <a:solidFill>
                            <a:schemeClr val="tx1"/>
                          </a:solidFill>
                          <a:latin typeface="Times New Roman" pitchFamily="18" charset="0"/>
                          <a:cs typeface="Times New Roman" pitchFamily="18" charset="0"/>
                        </a:rPr>
                        <a:t>ước</a:t>
                      </a:r>
                      <a:r>
                        <a:rPr lang="en-US" sz="3600" b="1" dirty="0" smtClean="0">
                          <a:solidFill>
                            <a:schemeClr val="tx1"/>
                          </a:solidFill>
                          <a:latin typeface="Times New Roman" pitchFamily="18" charset="0"/>
                          <a:cs typeface="Times New Roman" pitchFamily="18" charset="0"/>
                        </a:rPr>
                        <a:t>.</a:t>
                      </a:r>
                      <a:endParaRPr lang="en-US" sz="3600" b="1" dirty="0">
                        <a:solidFill>
                          <a:schemeClr val="tx1"/>
                        </a:solidFill>
                        <a:latin typeface="Times New Roman" pitchFamily="18" charset="0"/>
                        <a:cs typeface="Times New Roman" pitchFamily="18" charset="0"/>
                      </a:endParaRPr>
                    </a:p>
                  </a:txBody>
                  <a:tcPr>
                    <a:solidFill>
                      <a:schemeClr val="bg1"/>
                    </a:solidFill>
                  </a:tcPr>
                </a:tc>
              </a:tr>
              <a:tr h="370840">
                <a:tc>
                  <a:txBody>
                    <a:bodyPr/>
                    <a:lstStyle/>
                    <a:p>
                      <a:pPr>
                        <a:lnSpc>
                          <a:spcPct val="150000"/>
                        </a:lnSpc>
                      </a:pPr>
                      <a:r>
                        <a:rPr lang="en-US" sz="3600" b="1" dirty="0" smtClean="0">
                          <a:solidFill>
                            <a:srgbClr val="FF0000"/>
                          </a:solidFill>
                          <a:latin typeface="Times New Roman" pitchFamily="18" charset="0"/>
                          <a:cs typeface="Times New Roman" pitchFamily="18" charset="0"/>
                        </a:rPr>
                        <a:t>b)</a:t>
                      </a:r>
                      <a:r>
                        <a:rPr lang="en-US" sz="3600" b="1" dirty="0" smtClean="0">
                          <a:latin typeface="Times New Roman" pitchFamily="18" charset="0"/>
                          <a:cs typeface="Times New Roman" pitchFamily="18" charset="0"/>
                        </a:rPr>
                        <a:t> … </a:t>
                      </a:r>
                      <a:r>
                        <a:rPr lang="en-US" sz="3600" b="1" dirty="0" err="1" smtClean="0">
                          <a:latin typeface="Times New Roman" pitchFamily="18" charset="0"/>
                          <a:cs typeface="Times New Roman" pitchFamily="18" charset="0"/>
                        </a:rPr>
                        <a:t>là</a:t>
                      </a:r>
                      <a:r>
                        <a:rPr lang="en-US" sz="3600" b="1" dirty="0" smtClean="0">
                          <a:latin typeface="Times New Roman" pitchFamily="18" charset="0"/>
                          <a:cs typeface="Times New Roman" pitchFamily="18" charset="0"/>
                        </a:rPr>
                        <a:t> </a:t>
                      </a:r>
                      <a:r>
                        <a:rPr lang="en-US" sz="3600" b="1" dirty="0" err="1" smtClean="0">
                          <a:latin typeface="Times New Roman" pitchFamily="18" charset="0"/>
                          <a:cs typeface="Times New Roman" pitchFamily="18" charset="0"/>
                        </a:rPr>
                        <a:t>ng</a:t>
                      </a:r>
                      <a:r>
                        <a:rPr lang="vi-VN" sz="3600" b="1" dirty="0" smtClean="0">
                          <a:latin typeface="Times New Roman" pitchFamily="18" charset="0"/>
                          <a:cs typeface="Times New Roman" pitchFamily="18" charset="0"/>
                        </a:rPr>
                        <a:t>ười</a:t>
                      </a:r>
                      <a:r>
                        <a:rPr lang="en-US" sz="3600" b="1" dirty="0" smtClean="0">
                          <a:latin typeface="Times New Roman" pitchFamily="18" charset="0"/>
                          <a:cs typeface="Times New Roman" pitchFamily="18" charset="0"/>
                        </a:rPr>
                        <a:t> </a:t>
                      </a:r>
                      <a:r>
                        <a:rPr lang="en-US" sz="3600" b="1" dirty="0" err="1" smtClean="0">
                          <a:latin typeface="Times New Roman" pitchFamily="18" charset="0"/>
                          <a:cs typeface="Times New Roman" pitchFamily="18" charset="0"/>
                        </a:rPr>
                        <a:t>mẹ</a:t>
                      </a:r>
                      <a:r>
                        <a:rPr lang="en-US" sz="3600" b="1" dirty="0" smtClean="0">
                          <a:latin typeface="Times New Roman" pitchFamily="18" charset="0"/>
                          <a:cs typeface="Times New Roman" pitchFamily="18" charset="0"/>
                        </a:rPr>
                        <a:t> </a:t>
                      </a:r>
                      <a:r>
                        <a:rPr lang="en-US" sz="3600" b="1" dirty="0" err="1" smtClean="0">
                          <a:latin typeface="Times New Roman" pitchFamily="18" charset="0"/>
                          <a:cs typeface="Times New Roman" pitchFamily="18" charset="0"/>
                        </a:rPr>
                        <a:t>thứ</a:t>
                      </a:r>
                      <a:r>
                        <a:rPr lang="en-US" sz="3600" b="1" dirty="0" smtClean="0">
                          <a:latin typeface="Times New Roman" pitchFamily="18" charset="0"/>
                          <a:cs typeface="Times New Roman" pitchFamily="18" charset="0"/>
                        </a:rPr>
                        <a:t> </a:t>
                      </a:r>
                      <a:r>
                        <a:rPr lang="en-US" sz="3600" b="1" dirty="0" err="1" smtClean="0">
                          <a:latin typeface="Times New Roman" pitchFamily="18" charset="0"/>
                          <a:cs typeface="Times New Roman" pitchFamily="18" charset="0"/>
                        </a:rPr>
                        <a:t>hai</a:t>
                      </a:r>
                      <a:r>
                        <a:rPr lang="en-US" sz="3600" b="1" dirty="0" smtClean="0">
                          <a:latin typeface="Times New Roman" pitchFamily="18" charset="0"/>
                          <a:cs typeface="Times New Roman" pitchFamily="18" charset="0"/>
                        </a:rPr>
                        <a:t> </a:t>
                      </a:r>
                      <a:r>
                        <a:rPr lang="en-US" sz="3600" b="1" dirty="0" err="1" smtClean="0">
                          <a:latin typeface="Times New Roman" pitchFamily="18" charset="0"/>
                          <a:cs typeface="Times New Roman" pitchFamily="18" charset="0"/>
                        </a:rPr>
                        <a:t>của</a:t>
                      </a:r>
                      <a:r>
                        <a:rPr lang="en-US" sz="3600" b="1" dirty="0" smtClean="0">
                          <a:latin typeface="Times New Roman" pitchFamily="18" charset="0"/>
                          <a:cs typeface="Times New Roman" pitchFamily="18" charset="0"/>
                        </a:rPr>
                        <a:t> </a:t>
                      </a:r>
                      <a:r>
                        <a:rPr lang="en-US" sz="3600" b="1" dirty="0" err="1" smtClean="0">
                          <a:latin typeface="Times New Roman" pitchFamily="18" charset="0"/>
                          <a:cs typeface="Times New Roman" pitchFamily="18" charset="0"/>
                        </a:rPr>
                        <a:t>em</a:t>
                      </a:r>
                      <a:r>
                        <a:rPr lang="en-US" sz="3600" b="1" dirty="0" smtClean="0">
                          <a:latin typeface="Times New Roman" pitchFamily="18" charset="0"/>
                          <a:cs typeface="Times New Roman" pitchFamily="18" charset="0"/>
                        </a:rPr>
                        <a:t>.</a:t>
                      </a:r>
                      <a:endParaRPr lang="en-US" sz="3600" b="1" dirty="0">
                        <a:latin typeface="Times New Roman" pitchFamily="18" charset="0"/>
                        <a:cs typeface="Times New Roman" pitchFamily="18" charset="0"/>
                      </a:endParaRPr>
                    </a:p>
                  </a:txBody>
                  <a:tcPr>
                    <a:solidFill>
                      <a:schemeClr val="bg1"/>
                    </a:solidFill>
                  </a:tcPr>
                </a:tc>
              </a:tr>
              <a:tr h="370840">
                <a:tc>
                  <a:txBody>
                    <a:bodyPr/>
                    <a:lstStyle/>
                    <a:p>
                      <a:pPr>
                        <a:lnSpc>
                          <a:spcPct val="150000"/>
                        </a:lnSpc>
                      </a:pPr>
                      <a:r>
                        <a:rPr lang="en-US" sz="3600" b="1" dirty="0" smtClean="0">
                          <a:solidFill>
                            <a:srgbClr val="FF0000"/>
                          </a:solidFill>
                          <a:latin typeface="Times New Roman" pitchFamily="18" charset="0"/>
                          <a:cs typeface="Times New Roman" pitchFamily="18" charset="0"/>
                        </a:rPr>
                        <a:t>c) </a:t>
                      </a:r>
                      <a:r>
                        <a:rPr lang="en-US" sz="3600" b="1" dirty="0" smtClean="0">
                          <a:latin typeface="Times New Roman" pitchFamily="18" charset="0"/>
                          <a:cs typeface="Times New Roman" pitchFamily="18" charset="0"/>
                        </a:rPr>
                        <a:t>… </a:t>
                      </a:r>
                      <a:r>
                        <a:rPr lang="en-US" sz="3600" b="1" dirty="0" err="1" smtClean="0">
                          <a:latin typeface="Times New Roman" pitchFamily="18" charset="0"/>
                          <a:cs typeface="Times New Roman" pitchFamily="18" charset="0"/>
                        </a:rPr>
                        <a:t>l</a:t>
                      </a:r>
                      <a:r>
                        <a:rPr lang="en-US" sz="3600" b="1" baseline="0" dirty="0" err="1" smtClean="0">
                          <a:latin typeface="Times New Roman" pitchFamily="18" charset="0"/>
                          <a:cs typeface="Times New Roman" pitchFamily="18" charset="0"/>
                        </a:rPr>
                        <a:t>à</a:t>
                      </a:r>
                      <a:r>
                        <a:rPr lang="en-US" sz="3600" b="1" baseline="0" dirty="0" smtClean="0">
                          <a:latin typeface="Times New Roman" pitchFamily="18" charset="0"/>
                          <a:cs typeface="Times New Roman" pitchFamily="18" charset="0"/>
                        </a:rPr>
                        <a:t> </a:t>
                      </a:r>
                      <a:r>
                        <a:rPr lang="en-US" sz="3600" b="1" baseline="0" dirty="0" err="1" smtClean="0">
                          <a:latin typeface="Times New Roman" pitchFamily="18" charset="0"/>
                          <a:cs typeface="Times New Roman" pitchFamily="18" charset="0"/>
                        </a:rPr>
                        <a:t>ng</a:t>
                      </a:r>
                      <a:r>
                        <a:rPr lang="vi-VN" sz="3600" b="1" baseline="0" dirty="0" smtClean="0">
                          <a:latin typeface="Times New Roman" pitchFamily="18" charset="0"/>
                          <a:cs typeface="Times New Roman" pitchFamily="18" charset="0"/>
                        </a:rPr>
                        <a:t>ười</a:t>
                      </a:r>
                      <a:r>
                        <a:rPr lang="en-US" sz="3600" b="1" baseline="0" dirty="0" smtClean="0">
                          <a:latin typeface="Times New Roman" pitchFamily="18" charset="0"/>
                          <a:cs typeface="Times New Roman" pitchFamily="18" charset="0"/>
                        </a:rPr>
                        <a:t> </a:t>
                      </a:r>
                      <a:r>
                        <a:rPr lang="en-US" sz="3600" b="1" baseline="0" dirty="0" err="1" smtClean="0">
                          <a:latin typeface="Times New Roman" pitchFamily="18" charset="0"/>
                          <a:cs typeface="Times New Roman" pitchFamily="18" charset="0"/>
                        </a:rPr>
                        <a:t>Hà</a:t>
                      </a:r>
                      <a:r>
                        <a:rPr lang="en-US" sz="3600" b="1" baseline="0" dirty="0" smtClean="0">
                          <a:latin typeface="Times New Roman" pitchFamily="18" charset="0"/>
                          <a:cs typeface="Times New Roman" pitchFamily="18" charset="0"/>
                        </a:rPr>
                        <a:t> </a:t>
                      </a:r>
                      <a:r>
                        <a:rPr lang="en-US" sz="3600" b="1" baseline="0" dirty="0" err="1" smtClean="0">
                          <a:latin typeface="Times New Roman" pitchFamily="18" charset="0"/>
                          <a:cs typeface="Times New Roman" pitchFamily="18" charset="0"/>
                        </a:rPr>
                        <a:t>Nội</a:t>
                      </a:r>
                      <a:r>
                        <a:rPr lang="en-US" sz="3600" b="1" baseline="0" dirty="0" smtClean="0">
                          <a:latin typeface="Times New Roman" pitchFamily="18" charset="0"/>
                          <a:cs typeface="Times New Roman" pitchFamily="18" charset="0"/>
                        </a:rPr>
                        <a:t>.</a:t>
                      </a:r>
                      <a:endParaRPr lang="en-US" sz="3600" b="1" dirty="0">
                        <a:latin typeface="Times New Roman" pitchFamily="18" charset="0"/>
                        <a:cs typeface="Times New Roman" pitchFamily="18" charset="0"/>
                      </a:endParaRPr>
                    </a:p>
                  </a:txBody>
                  <a:tcPr>
                    <a:solidFill>
                      <a:schemeClr val="bg1"/>
                    </a:solidFill>
                  </a:tcPr>
                </a:tc>
              </a:tr>
              <a:tr h="370840">
                <a:tc>
                  <a:txBody>
                    <a:bodyPr/>
                    <a:lstStyle/>
                    <a:p>
                      <a:pPr>
                        <a:lnSpc>
                          <a:spcPct val="150000"/>
                        </a:lnSpc>
                      </a:pPr>
                      <a:r>
                        <a:rPr lang="en-US" sz="3600" b="1" dirty="0" smtClean="0">
                          <a:solidFill>
                            <a:srgbClr val="FF0000"/>
                          </a:solidFill>
                          <a:latin typeface="Times New Roman" pitchFamily="18" charset="0"/>
                          <a:cs typeface="Times New Roman" pitchFamily="18" charset="0"/>
                        </a:rPr>
                        <a:t>d) </a:t>
                      </a:r>
                      <a:r>
                        <a:rPr lang="en-US" sz="3600" b="1" dirty="0" smtClean="0">
                          <a:latin typeface="Times New Roman" pitchFamily="18" charset="0"/>
                          <a:cs typeface="Times New Roman" pitchFamily="18" charset="0"/>
                        </a:rPr>
                        <a:t>… </a:t>
                      </a:r>
                      <a:r>
                        <a:rPr lang="en-US" sz="3600" b="1" dirty="0" err="1" smtClean="0">
                          <a:latin typeface="Times New Roman" pitchFamily="18" charset="0"/>
                          <a:cs typeface="Times New Roman" pitchFamily="18" charset="0"/>
                        </a:rPr>
                        <a:t>là</a:t>
                      </a:r>
                      <a:r>
                        <a:rPr lang="en-US" sz="3600" b="1" dirty="0" smtClean="0">
                          <a:latin typeface="Times New Roman" pitchFamily="18" charset="0"/>
                          <a:cs typeface="Times New Roman" pitchFamily="18" charset="0"/>
                        </a:rPr>
                        <a:t> </a:t>
                      </a:r>
                      <a:r>
                        <a:rPr lang="en-US" sz="3600" b="1" dirty="0" err="1" smtClean="0">
                          <a:latin typeface="Times New Roman" pitchFamily="18" charset="0"/>
                          <a:cs typeface="Times New Roman" pitchFamily="18" charset="0"/>
                        </a:rPr>
                        <a:t>vốn</a:t>
                      </a:r>
                      <a:r>
                        <a:rPr lang="en-US" sz="3600" b="1" dirty="0" smtClean="0">
                          <a:latin typeface="Times New Roman" pitchFamily="18" charset="0"/>
                          <a:cs typeface="Times New Roman" pitchFamily="18" charset="0"/>
                        </a:rPr>
                        <a:t> </a:t>
                      </a:r>
                      <a:r>
                        <a:rPr lang="en-US" sz="3600" b="1" dirty="0" err="1" smtClean="0">
                          <a:latin typeface="Times New Roman" pitchFamily="18" charset="0"/>
                          <a:cs typeface="Times New Roman" pitchFamily="18" charset="0"/>
                        </a:rPr>
                        <a:t>quý</a:t>
                      </a:r>
                      <a:r>
                        <a:rPr lang="en-US" sz="3600" b="1" dirty="0" smtClean="0">
                          <a:latin typeface="Times New Roman" pitchFamily="18" charset="0"/>
                          <a:cs typeface="Times New Roman" pitchFamily="18" charset="0"/>
                        </a:rPr>
                        <a:t> </a:t>
                      </a:r>
                      <a:r>
                        <a:rPr lang="en-US" sz="3600" b="1" dirty="0" err="1" smtClean="0">
                          <a:latin typeface="Times New Roman" pitchFamily="18" charset="0"/>
                          <a:cs typeface="Times New Roman" pitchFamily="18" charset="0"/>
                        </a:rPr>
                        <a:t>nhất</a:t>
                      </a:r>
                      <a:r>
                        <a:rPr lang="en-US" sz="3600" b="1" dirty="0" smtClean="0">
                          <a:latin typeface="Times New Roman" pitchFamily="18" charset="0"/>
                          <a:cs typeface="Times New Roman" pitchFamily="18" charset="0"/>
                        </a:rPr>
                        <a:t>.</a:t>
                      </a:r>
                      <a:endParaRPr lang="en-US" sz="3600" b="1" dirty="0">
                        <a:latin typeface="Times New Roman" pitchFamily="18" charset="0"/>
                        <a:cs typeface="Times New Roman" pitchFamily="18" charset="0"/>
                      </a:endParaRPr>
                    </a:p>
                  </a:txBody>
                  <a:tcPr>
                    <a:solidFill>
                      <a:schemeClr val="bg1"/>
                    </a:solidFill>
                  </a:tcPr>
                </a:tc>
              </a:tr>
            </a:tbl>
          </a:graphicData>
        </a:graphic>
      </p:graphicFrame>
      <p:graphicFrame>
        <p:nvGraphicFramePr>
          <p:cNvPr id="4" name="Table 3"/>
          <p:cNvGraphicFramePr>
            <a:graphicFrameLocks noGrp="1"/>
          </p:cNvGraphicFramePr>
          <p:nvPr>
            <p:extLst>
              <p:ext uri="{D42A27DB-BD31-4B8C-83A1-F6EECF244321}">
                <p14:modId xmlns:p14="http://schemas.microsoft.com/office/powerpoint/2010/main" val="2036133052"/>
              </p:ext>
            </p:extLst>
          </p:nvPr>
        </p:nvGraphicFramePr>
        <p:xfrm>
          <a:off x="228600" y="2286000"/>
          <a:ext cx="8763000" cy="3657600"/>
        </p:xfrm>
        <a:graphic>
          <a:graphicData uri="http://schemas.openxmlformats.org/drawingml/2006/table">
            <a:tbl>
              <a:tblPr firstRow="1" bandRow="1">
                <a:tableStyleId>{5C22544A-7EE6-4342-B048-85BDC9FD1C3A}</a:tableStyleId>
              </a:tblPr>
              <a:tblGrid>
                <a:gridCol w="8763000"/>
              </a:tblGrid>
              <a:tr h="370840">
                <a:tc>
                  <a:txBody>
                    <a:bodyPr/>
                    <a:lstStyle/>
                    <a:p>
                      <a:pPr>
                        <a:lnSpc>
                          <a:spcPct val="150000"/>
                        </a:lnSpc>
                      </a:pPr>
                      <a:r>
                        <a:rPr lang="en-US" sz="3600" b="1" dirty="0" smtClean="0">
                          <a:solidFill>
                            <a:schemeClr val="tx1"/>
                          </a:solidFill>
                          <a:latin typeface="Times New Roman" pitchFamily="18" charset="0"/>
                          <a:cs typeface="Times New Roman" pitchFamily="18" charset="0"/>
                        </a:rPr>
                        <a:t>a) </a:t>
                      </a:r>
                      <a:r>
                        <a:rPr lang="en-US" sz="3600" b="1" dirty="0" err="1" smtClean="0">
                          <a:solidFill>
                            <a:srgbClr val="FF0000"/>
                          </a:solidFill>
                          <a:latin typeface="Times New Roman" pitchFamily="18" charset="0"/>
                          <a:cs typeface="Times New Roman" pitchFamily="18" charset="0"/>
                        </a:rPr>
                        <a:t>Trẻ</a:t>
                      </a:r>
                      <a:r>
                        <a:rPr lang="en-US" sz="3600" b="1" dirty="0" smtClean="0">
                          <a:solidFill>
                            <a:srgbClr val="FF0000"/>
                          </a:solidFill>
                          <a:latin typeface="Times New Roman" pitchFamily="18" charset="0"/>
                          <a:cs typeface="Times New Roman" pitchFamily="18" charset="0"/>
                        </a:rPr>
                        <a:t> </a:t>
                      </a:r>
                      <a:r>
                        <a:rPr lang="en-US" sz="3600" b="1" dirty="0" err="1" smtClean="0">
                          <a:solidFill>
                            <a:srgbClr val="FF0000"/>
                          </a:solidFill>
                          <a:latin typeface="Times New Roman" pitchFamily="18" charset="0"/>
                          <a:cs typeface="Times New Roman" pitchFamily="18" charset="0"/>
                        </a:rPr>
                        <a:t>em</a:t>
                      </a:r>
                      <a:r>
                        <a:rPr lang="en-US" sz="3600" b="1" dirty="0" smtClean="0">
                          <a:solidFill>
                            <a:srgbClr val="FF0000"/>
                          </a:solidFill>
                          <a:latin typeface="Times New Roman" pitchFamily="18" charset="0"/>
                          <a:cs typeface="Times New Roman" pitchFamily="18" charset="0"/>
                        </a:rPr>
                        <a:t> </a:t>
                      </a:r>
                      <a:r>
                        <a:rPr lang="en-US" sz="3600" b="1" dirty="0" err="1" smtClean="0">
                          <a:solidFill>
                            <a:schemeClr val="tx1"/>
                          </a:solidFill>
                          <a:latin typeface="Times New Roman" pitchFamily="18" charset="0"/>
                          <a:cs typeface="Times New Roman" pitchFamily="18" charset="0"/>
                        </a:rPr>
                        <a:t>là</a:t>
                      </a:r>
                      <a:r>
                        <a:rPr lang="en-US" sz="3600" b="1" dirty="0" smtClean="0">
                          <a:solidFill>
                            <a:schemeClr val="tx1"/>
                          </a:solidFill>
                          <a:latin typeface="Times New Roman" pitchFamily="18" charset="0"/>
                          <a:cs typeface="Times New Roman" pitchFamily="18" charset="0"/>
                        </a:rPr>
                        <a:t> t</a:t>
                      </a:r>
                      <a:r>
                        <a:rPr lang="vi-VN" sz="3600" b="1" dirty="0" smtClean="0">
                          <a:solidFill>
                            <a:schemeClr val="tx1"/>
                          </a:solidFill>
                          <a:latin typeface="Times New Roman" pitchFamily="18" charset="0"/>
                          <a:cs typeface="Times New Roman" pitchFamily="18" charset="0"/>
                        </a:rPr>
                        <a:t>ươ</a:t>
                      </a:r>
                      <a:r>
                        <a:rPr lang="en-US" sz="3600" b="1" dirty="0" err="1" smtClean="0">
                          <a:solidFill>
                            <a:schemeClr val="tx1"/>
                          </a:solidFill>
                          <a:latin typeface="Times New Roman" pitchFamily="18" charset="0"/>
                          <a:cs typeface="Times New Roman" pitchFamily="18" charset="0"/>
                        </a:rPr>
                        <a:t>ng</a:t>
                      </a:r>
                      <a:r>
                        <a:rPr lang="en-US" sz="3600" b="1" dirty="0" smtClean="0">
                          <a:solidFill>
                            <a:schemeClr val="tx1"/>
                          </a:solidFill>
                          <a:latin typeface="Times New Roman" pitchFamily="18" charset="0"/>
                          <a:cs typeface="Times New Roman" pitchFamily="18" charset="0"/>
                        </a:rPr>
                        <a:t> </a:t>
                      </a:r>
                      <a:r>
                        <a:rPr lang="en-US" sz="3600" b="1" dirty="0" err="1" smtClean="0">
                          <a:solidFill>
                            <a:schemeClr val="tx1"/>
                          </a:solidFill>
                          <a:latin typeface="Times New Roman" pitchFamily="18" charset="0"/>
                          <a:cs typeface="Times New Roman" pitchFamily="18" charset="0"/>
                        </a:rPr>
                        <a:t>lai</a:t>
                      </a:r>
                      <a:r>
                        <a:rPr lang="en-US" sz="3600" b="1" dirty="0" smtClean="0">
                          <a:solidFill>
                            <a:schemeClr val="tx1"/>
                          </a:solidFill>
                          <a:latin typeface="Times New Roman" pitchFamily="18" charset="0"/>
                          <a:cs typeface="Times New Roman" pitchFamily="18" charset="0"/>
                        </a:rPr>
                        <a:t> </a:t>
                      </a:r>
                      <a:r>
                        <a:rPr lang="en-US" sz="3600" b="1" dirty="0" err="1" smtClean="0">
                          <a:solidFill>
                            <a:schemeClr val="tx1"/>
                          </a:solidFill>
                          <a:latin typeface="Times New Roman" pitchFamily="18" charset="0"/>
                          <a:cs typeface="Times New Roman" pitchFamily="18" charset="0"/>
                        </a:rPr>
                        <a:t>của</a:t>
                      </a:r>
                      <a:r>
                        <a:rPr lang="en-US" sz="3600" b="1" dirty="0" smtClean="0">
                          <a:solidFill>
                            <a:schemeClr val="tx1"/>
                          </a:solidFill>
                          <a:latin typeface="Times New Roman" pitchFamily="18" charset="0"/>
                          <a:cs typeface="Times New Roman" pitchFamily="18" charset="0"/>
                        </a:rPr>
                        <a:t> </a:t>
                      </a:r>
                      <a:r>
                        <a:rPr lang="vi-VN" sz="3600" b="1" dirty="0" smtClean="0">
                          <a:solidFill>
                            <a:schemeClr val="tx1"/>
                          </a:solidFill>
                          <a:latin typeface="Times New Roman" pitchFamily="18" charset="0"/>
                          <a:cs typeface="Times New Roman" pitchFamily="18" charset="0"/>
                        </a:rPr>
                        <a:t>đất</a:t>
                      </a:r>
                      <a:r>
                        <a:rPr lang="en-US" sz="3600" b="1" dirty="0" smtClean="0">
                          <a:solidFill>
                            <a:schemeClr val="tx1"/>
                          </a:solidFill>
                          <a:latin typeface="Times New Roman" pitchFamily="18" charset="0"/>
                          <a:cs typeface="Times New Roman" pitchFamily="18" charset="0"/>
                        </a:rPr>
                        <a:t> n</a:t>
                      </a:r>
                      <a:r>
                        <a:rPr lang="vi-VN" sz="3600" b="1" dirty="0" smtClean="0">
                          <a:solidFill>
                            <a:schemeClr val="tx1"/>
                          </a:solidFill>
                          <a:latin typeface="Times New Roman" pitchFamily="18" charset="0"/>
                          <a:cs typeface="Times New Roman" pitchFamily="18" charset="0"/>
                        </a:rPr>
                        <a:t>ước</a:t>
                      </a:r>
                      <a:r>
                        <a:rPr lang="en-US" sz="3600" b="1" dirty="0" smtClean="0">
                          <a:solidFill>
                            <a:schemeClr val="tx1"/>
                          </a:solidFill>
                          <a:latin typeface="Times New Roman" pitchFamily="18" charset="0"/>
                          <a:cs typeface="Times New Roman" pitchFamily="18" charset="0"/>
                        </a:rPr>
                        <a:t>.</a:t>
                      </a:r>
                      <a:endParaRPr lang="en-US" sz="3600" b="1" dirty="0">
                        <a:solidFill>
                          <a:schemeClr val="tx1"/>
                        </a:solidFill>
                        <a:latin typeface="Times New Roman" pitchFamily="18" charset="0"/>
                        <a:cs typeface="Times New Roman" pitchFamily="18" charset="0"/>
                      </a:endParaRPr>
                    </a:p>
                  </a:txBody>
                  <a:tcPr>
                    <a:solidFill>
                      <a:schemeClr val="bg1"/>
                    </a:solidFill>
                  </a:tcPr>
                </a:tc>
              </a:tr>
              <a:tr h="370840">
                <a:tc>
                  <a:txBody>
                    <a:bodyPr/>
                    <a:lstStyle/>
                    <a:p>
                      <a:pPr>
                        <a:lnSpc>
                          <a:spcPct val="150000"/>
                        </a:lnSpc>
                      </a:pPr>
                      <a:r>
                        <a:rPr lang="en-US" sz="3600" b="1" dirty="0" smtClean="0">
                          <a:solidFill>
                            <a:schemeClr val="tx1"/>
                          </a:solidFill>
                          <a:latin typeface="Times New Roman" pitchFamily="18" charset="0"/>
                          <a:cs typeface="Times New Roman" pitchFamily="18" charset="0"/>
                        </a:rPr>
                        <a:t>b)</a:t>
                      </a:r>
                      <a:r>
                        <a:rPr lang="en-US" sz="3600" b="1" dirty="0" smtClean="0">
                          <a:latin typeface="Times New Roman" pitchFamily="18" charset="0"/>
                          <a:cs typeface="Times New Roman" pitchFamily="18" charset="0"/>
                        </a:rPr>
                        <a:t> </a:t>
                      </a:r>
                      <a:r>
                        <a:rPr lang="en-US" sz="3600" b="1" dirty="0" err="1" smtClean="0">
                          <a:solidFill>
                            <a:srgbClr val="FF0000"/>
                          </a:solidFill>
                          <a:latin typeface="Times New Roman" pitchFamily="18" charset="0"/>
                          <a:cs typeface="Times New Roman" pitchFamily="18" charset="0"/>
                        </a:rPr>
                        <a:t>Cô</a:t>
                      </a:r>
                      <a:r>
                        <a:rPr lang="en-US" sz="3600" b="1" dirty="0" smtClean="0">
                          <a:solidFill>
                            <a:srgbClr val="FF0000"/>
                          </a:solidFill>
                          <a:latin typeface="Times New Roman" pitchFamily="18" charset="0"/>
                          <a:cs typeface="Times New Roman" pitchFamily="18" charset="0"/>
                        </a:rPr>
                        <a:t> </a:t>
                      </a:r>
                      <a:r>
                        <a:rPr lang="en-US" sz="3600" b="1" dirty="0" err="1" smtClean="0">
                          <a:solidFill>
                            <a:srgbClr val="FF0000"/>
                          </a:solidFill>
                          <a:latin typeface="Times New Roman" pitchFamily="18" charset="0"/>
                          <a:cs typeface="Times New Roman" pitchFamily="18" charset="0"/>
                        </a:rPr>
                        <a:t>giáo</a:t>
                      </a:r>
                      <a:r>
                        <a:rPr lang="en-US" sz="3600" b="1" dirty="0" smtClean="0">
                          <a:solidFill>
                            <a:srgbClr val="FF0000"/>
                          </a:solidFill>
                          <a:latin typeface="Times New Roman" pitchFamily="18" charset="0"/>
                          <a:cs typeface="Times New Roman" pitchFamily="18" charset="0"/>
                        </a:rPr>
                        <a:t> </a:t>
                      </a:r>
                      <a:r>
                        <a:rPr lang="en-US" sz="3600" b="1" dirty="0" err="1" smtClean="0">
                          <a:latin typeface="Times New Roman" pitchFamily="18" charset="0"/>
                          <a:cs typeface="Times New Roman" pitchFamily="18" charset="0"/>
                        </a:rPr>
                        <a:t>là</a:t>
                      </a:r>
                      <a:r>
                        <a:rPr lang="en-US" sz="3600" b="1" dirty="0" smtClean="0">
                          <a:latin typeface="Times New Roman" pitchFamily="18" charset="0"/>
                          <a:cs typeface="Times New Roman" pitchFamily="18" charset="0"/>
                        </a:rPr>
                        <a:t> </a:t>
                      </a:r>
                      <a:r>
                        <a:rPr lang="en-US" sz="3600" b="1" dirty="0" err="1" smtClean="0">
                          <a:latin typeface="Times New Roman" pitchFamily="18" charset="0"/>
                          <a:cs typeface="Times New Roman" pitchFamily="18" charset="0"/>
                        </a:rPr>
                        <a:t>ng</a:t>
                      </a:r>
                      <a:r>
                        <a:rPr lang="vi-VN" sz="3600" b="1" dirty="0" smtClean="0">
                          <a:latin typeface="Times New Roman" pitchFamily="18" charset="0"/>
                          <a:cs typeface="Times New Roman" pitchFamily="18" charset="0"/>
                        </a:rPr>
                        <a:t>ười</a:t>
                      </a:r>
                      <a:r>
                        <a:rPr lang="en-US" sz="3600" b="1" dirty="0" smtClean="0">
                          <a:latin typeface="Times New Roman" pitchFamily="18" charset="0"/>
                          <a:cs typeface="Times New Roman" pitchFamily="18" charset="0"/>
                        </a:rPr>
                        <a:t> </a:t>
                      </a:r>
                      <a:r>
                        <a:rPr lang="en-US" sz="3600" b="1" dirty="0" err="1" smtClean="0">
                          <a:latin typeface="Times New Roman" pitchFamily="18" charset="0"/>
                          <a:cs typeface="Times New Roman" pitchFamily="18" charset="0"/>
                        </a:rPr>
                        <a:t>mẹ</a:t>
                      </a:r>
                      <a:r>
                        <a:rPr lang="en-US" sz="3600" b="1" dirty="0" smtClean="0">
                          <a:latin typeface="Times New Roman" pitchFamily="18" charset="0"/>
                          <a:cs typeface="Times New Roman" pitchFamily="18" charset="0"/>
                        </a:rPr>
                        <a:t> </a:t>
                      </a:r>
                      <a:r>
                        <a:rPr lang="en-US" sz="3600" b="1" dirty="0" err="1" smtClean="0">
                          <a:latin typeface="Times New Roman" pitchFamily="18" charset="0"/>
                          <a:cs typeface="Times New Roman" pitchFamily="18" charset="0"/>
                        </a:rPr>
                        <a:t>thứ</a:t>
                      </a:r>
                      <a:r>
                        <a:rPr lang="en-US" sz="3600" b="1" dirty="0" smtClean="0">
                          <a:latin typeface="Times New Roman" pitchFamily="18" charset="0"/>
                          <a:cs typeface="Times New Roman" pitchFamily="18" charset="0"/>
                        </a:rPr>
                        <a:t> </a:t>
                      </a:r>
                      <a:r>
                        <a:rPr lang="en-US" sz="3600" b="1" dirty="0" err="1" smtClean="0">
                          <a:latin typeface="Times New Roman" pitchFamily="18" charset="0"/>
                          <a:cs typeface="Times New Roman" pitchFamily="18" charset="0"/>
                        </a:rPr>
                        <a:t>hai</a:t>
                      </a:r>
                      <a:r>
                        <a:rPr lang="en-US" sz="3600" b="1" dirty="0" smtClean="0">
                          <a:latin typeface="Times New Roman" pitchFamily="18" charset="0"/>
                          <a:cs typeface="Times New Roman" pitchFamily="18" charset="0"/>
                        </a:rPr>
                        <a:t> </a:t>
                      </a:r>
                      <a:r>
                        <a:rPr lang="en-US" sz="3600" b="1" dirty="0" err="1" smtClean="0">
                          <a:latin typeface="Times New Roman" pitchFamily="18" charset="0"/>
                          <a:cs typeface="Times New Roman" pitchFamily="18" charset="0"/>
                        </a:rPr>
                        <a:t>của</a:t>
                      </a:r>
                      <a:r>
                        <a:rPr lang="en-US" sz="3600" b="1" dirty="0" smtClean="0">
                          <a:latin typeface="Times New Roman" pitchFamily="18" charset="0"/>
                          <a:cs typeface="Times New Roman" pitchFamily="18" charset="0"/>
                        </a:rPr>
                        <a:t> </a:t>
                      </a:r>
                      <a:r>
                        <a:rPr lang="en-US" sz="3600" b="1" dirty="0" err="1" smtClean="0">
                          <a:latin typeface="Times New Roman" pitchFamily="18" charset="0"/>
                          <a:cs typeface="Times New Roman" pitchFamily="18" charset="0"/>
                        </a:rPr>
                        <a:t>em</a:t>
                      </a:r>
                      <a:r>
                        <a:rPr lang="en-US" sz="3600" b="1" dirty="0" smtClean="0">
                          <a:latin typeface="Times New Roman" pitchFamily="18" charset="0"/>
                          <a:cs typeface="Times New Roman" pitchFamily="18" charset="0"/>
                        </a:rPr>
                        <a:t>.</a:t>
                      </a:r>
                      <a:endParaRPr lang="en-US" sz="3600" b="1" dirty="0">
                        <a:latin typeface="Times New Roman" pitchFamily="18" charset="0"/>
                        <a:cs typeface="Times New Roman" pitchFamily="18" charset="0"/>
                      </a:endParaRPr>
                    </a:p>
                  </a:txBody>
                  <a:tcPr>
                    <a:solidFill>
                      <a:schemeClr val="bg1"/>
                    </a:solidFill>
                  </a:tcPr>
                </a:tc>
              </a:tr>
              <a:tr h="370840">
                <a:tc>
                  <a:txBody>
                    <a:bodyPr/>
                    <a:lstStyle/>
                    <a:p>
                      <a:pPr>
                        <a:lnSpc>
                          <a:spcPct val="150000"/>
                        </a:lnSpc>
                      </a:pPr>
                      <a:r>
                        <a:rPr lang="en-US" sz="3600" b="1" dirty="0" smtClean="0">
                          <a:solidFill>
                            <a:schemeClr val="tx1"/>
                          </a:solidFill>
                          <a:latin typeface="Times New Roman" pitchFamily="18" charset="0"/>
                          <a:cs typeface="Times New Roman" pitchFamily="18" charset="0"/>
                        </a:rPr>
                        <a:t>c)</a:t>
                      </a:r>
                      <a:r>
                        <a:rPr lang="en-US" sz="3600" b="1" dirty="0" smtClean="0">
                          <a:solidFill>
                            <a:srgbClr val="FF0000"/>
                          </a:solidFill>
                          <a:latin typeface="Times New Roman" pitchFamily="18" charset="0"/>
                          <a:cs typeface="Times New Roman" pitchFamily="18" charset="0"/>
                        </a:rPr>
                        <a:t> </a:t>
                      </a:r>
                      <a:r>
                        <a:rPr lang="en-US" sz="3600" b="1" dirty="0" err="1" smtClean="0">
                          <a:solidFill>
                            <a:srgbClr val="FF0000"/>
                          </a:solidFill>
                          <a:latin typeface="Times New Roman" pitchFamily="18" charset="0"/>
                          <a:cs typeface="Times New Roman" pitchFamily="18" charset="0"/>
                        </a:rPr>
                        <a:t>Bạn</a:t>
                      </a:r>
                      <a:r>
                        <a:rPr lang="en-US" sz="3600" b="1" dirty="0" smtClean="0">
                          <a:solidFill>
                            <a:srgbClr val="FF0000"/>
                          </a:solidFill>
                          <a:latin typeface="Times New Roman" pitchFamily="18" charset="0"/>
                          <a:cs typeface="Times New Roman" pitchFamily="18" charset="0"/>
                        </a:rPr>
                        <a:t> </a:t>
                      </a:r>
                      <a:r>
                        <a:rPr lang="en-US" sz="3600" b="1" dirty="0" err="1" smtClean="0">
                          <a:solidFill>
                            <a:srgbClr val="FF0000"/>
                          </a:solidFill>
                          <a:latin typeface="Times New Roman" pitchFamily="18" charset="0"/>
                          <a:cs typeface="Times New Roman" pitchFamily="18" charset="0"/>
                        </a:rPr>
                        <a:t>Lan</a:t>
                      </a:r>
                      <a:r>
                        <a:rPr lang="en-US" sz="3600" b="1" dirty="0" smtClean="0">
                          <a:solidFill>
                            <a:srgbClr val="FF0000"/>
                          </a:solidFill>
                          <a:latin typeface="Times New Roman" pitchFamily="18" charset="0"/>
                          <a:cs typeface="Times New Roman" pitchFamily="18" charset="0"/>
                        </a:rPr>
                        <a:t> </a:t>
                      </a:r>
                      <a:r>
                        <a:rPr lang="en-US" sz="3600" b="1" dirty="0" err="1" smtClean="0">
                          <a:latin typeface="Times New Roman" pitchFamily="18" charset="0"/>
                          <a:cs typeface="Times New Roman" pitchFamily="18" charset="0"/>
                        </a:rPr>
                        <a:t>l</a:t>
                      </a:r>
                      <a:r>
                        <a:rPr lang="en-US" sz="3600" b="1" baseline="0" dirty="0" err="1" smtClean="0">
                          <a:latin typeface="Times New Roman" pitchFamily="18" charset="0"/>
                          <a:cs typeface="Times New Roman" pitchFamily="18" charset="0"/>
                        </a:rPr>
                        <a:t>à</a:t>
                      </a:r>
                      <a:r>
                        <a:rPr lang="en-US" sz="3600" b="1" baseline="0" dirty="0" smtClean="0">
                          <a:latin typeface="Times New Roman" pitchFamily="18" charset="0"/>
                          <a:cs typeface="Times New Roman" pitchFamily="18" charset="0"/>
                        </a:rPr>
                        <a:t> </a:t>
                      </a:r>
                      <a:r>
                        <a:rPr lang="en-US" sz="3600" b="1" baseline="0" dirty="0" err="1" smtClean="0">
                          <a:latin typeface="Times New Roman" pitchFamily="18" charset="0"/>
                          <a:cs typeface="Times New Roman" pitchFamily="18" charset="0"/>
                        </a:rPr>
                        <a:t>ng</a:t>
                      </a:r>
                      <a:r>
                        <a:rPr lang="vi-VN" sz="3600" b="1" baseline="0" dirty="0" smtClean="0">
                          <a:latin typeface="Times New Roman" pitchFamily="18" charset="0"/>
                          <a:cs typeface="Times New Roman" pitchFamily="18" charset="0"/>
                        </a:rPr>
                        <a:t>ười</a:t>
                      </a:r>
                      <a:r>
                        <a:rPr lang="en-US" sz="3600" b="1" baseline="0" dirty="0" smtClean="0">
                          <a:latin typeface="Times New Roman" pitchFamily="18" charset="0"/>
                          <a:cs typeface="Times New Roman" pitchFamily="18" charset="0"/>
                        </a:rPr>
                        <a:t> </a:t>
                      </a:r>
                      <a:r>
                        <a:rPr lang="en-US" sz="3600" b="1" baseline="0" dirty="0" err="1" smtClean="0">
                          <a:latin typeface="Times New Roman" pitchFamily="18" charset="0"/>
                          <a:cs typeface="Times New Roman" pitchFamily="18" charset="0"/>
                        </a:rPr>
                        <a:t>Hà</a:t>
                      </a:r>
                      <a:r>
                        <a:rPr lang="en-US" sz="3600" b="1" baseline="0" dirty="0" smtClean="0">
                          <a:latin typeface="Times New Roman" pitchFamily="18" charset="0"/>
                          <a:cs typeface="Times New Roman" pitchFamily="18" charset="0"/>
                        </a:rPr>
                        <a:t> </a:t>
                      </a:r>
                      <a:r>
                        <a:rPr lang="en-US" sz="3600" b="1" baseline="0" dirty="0" err="1" smtClean="0">
                          <a:latin typeface="Times New Roman" pitchFamily="18" charset="0"/>
                          <a:cs typeface="Times New Roman" pitchFamily="18" charset="0"/>
                        </a:rPr>
                        <a:t>Nội</a:t>
                      </a:r>
                      <a:r>
                        <a:rPr lang="en-US" sz="3600" b="1" baseline="0" dirty="0" smtClean="0">
                          <a:latin typeface="Times New Roman" pitchFamily="18" charset="0"/>
                          <a:cs typeface="Times New Roman" pitchFamily="18" charset="0"/>
                        </a:rPr>
                        <a:t>.</a:t>
                      </a:r>
                      <a:endParaRPr lang="en-US" sz="3600" b="1" dirty="0">
                        <a:latin typeface="Times New Roman" pitchFamily="18" charset="0"/>
                        <a:cs typeface="Times New Roman" pitchFamily="18" charset="0"/>
                      </a:endParaRPr>
                    </a:p>
                  </a:txBody>
                  <a:tcPr>
                    <a:solidFill>
                      <a:schemeClr val="bg1"/>
                    </a:solidFill>
                  </a:tcPr>
                </a:tc>
              </a:tr>
              <a:tr h="370840">
                <a:tc>
                  <a:txBody>
                    <a:bodyPr/>
                    <a:lstStyle/>
                    <a:p>
                      <a:pPr>
                        <a:lnSpc>
                          <a:spcPct val="150000"/>
                        </a:lnSpc>
                      </a:pPr>
                      <a:r>
                        <a:rPr lang="en-US" sz="3600" b="1" dirty="0" smtClean="0">
                          <a:solidFill>
                            <a:schemeClr val="tx1"/>
                          </a:solidFill>
                          <a:latin typeface="Times New Roman" pitchFamily="18" charset="0"/>
                          <a:cs typeface="Times New Roman" pitchFamily="18" charset="0"/>
                        </a:rPr>
                        <a:t>d)</a:t>
                      </a:r>
                      <a:r>
                        <a:rPr lang="en-US" sz="3600" b="1" dirty="0" smtClean="0">
                          <a:solidFill>
                            <a:srgbClr val="FF0000"/>
                          </a:solidFill>
                          <a:latin typeface="Times New Roman" pitchFamily="18" charset="0"/>
                          <a:cs typeface="Times New Roman" pitchFamily="18" charset="0"/>
                        </a:rPr>
                        <a:t> Ng</a:t>
                      </a:r>
                      <a:r>
                        <a:rPr lang="vi-VN" sz="3600" b="1" dirty="0" smtClean="0">
                          <a:solidFill>
                            <a:srgbClr val="FF0000"/>
                          </a:solidFill>
                          <a:latin typeface="Times New Roman" pitchFamily="18" charset="0"/>
                          <a:cs typeface="Times New Roman" pitchFamily="18" charset="0"/>
                        </a:rPr>
                        <a:t>ười</a:t>
                      </a:r>
                      <a:r>
                        <a:rPr lang="en-US" sz="3600" b="1" dirty="0" smtClean="0">
                          <a:solidFill>
                            <a:srgbClr val="FF0000"/>
                          </a:solidFill>
                          <a:latin typeface="Times New Roman" pitchFamily="18" charset="0"/>
                          <a:cs typeface="Times New Roman" pitchFamily="18" charset="0"/>
                        </a:rPr>
                        <a:t> </a:t>
                      </a:r>
                      <a:r>
                        <a:rPr lang="en-US" sz="3600" b="1" dirty="0" err="1" smtClean="0">
                          <a:latin typeface="Times New Roman" pitchFamily="18" charset="0"/>
                          <a:cs typeface="Times New Roman" pitchFamily="18" charset="0"/>
                        </a:rPr>
                        <a:t>là</a:t>
                      </a:r>
                      <a:r>
                        <a:rPr lang="en-US" sz="3600" b="1" dirty="0" smtClean="0">
                          <a:latin typeface="Times New Roman" pitchFamily="18" charset="0"/>
                          <a:cs typeface="Times New Roman" pitchFamily="18" charset="0"/>
                        </a:rPr>
                        <a:t> </a:t>
                      </a:r>
                      <a:r>
                        <a:rPr lang="en-US" sz="3600" b="1" dirty="0" err="1" smtClean="0">
                          <a:latin typeface="Times New Roman" pitchFamily="18" charset="0"/>
                          <a:cs typeface="Times New Roman" pitchFamily="18" charset="0"/>
                        </a:rPr>
                        <a:t>vốn</a:t>
                      </a:r>
                      <a:r>
                        <a:rPr lang="en-US" sz="3600" b="1" dirty="0" smtClean="0">
                          <a:latin typeface="Times New Roman" pitchFamily="18" charset="0"/>
                          <a:cs typeface="Times New Roman" pitchFamily="18" charset="0"/>
                        </a:rPr>
                        <a:t> </a:t>
                      </a:r>
                      <a:r>
                        <a:rPr lang="en-US" sz="3600" b="1" dirty="0" err="1" smtClean="0">
                          <a:latin typeface="Times New Roman" pitchFamily="18" charset="0"/>
                          <a:cs typeface="Times New Roman" pitchFamily="18" charset="0"/>
                        </a:rPr>
                        <a:t>quý</a:t>
                      </a:r>
                      <a:r>
                        <a:rPr lang="en-US" sz="3600" b="1" dirty="0" smtClean="0">
                          <a:latin typeface="Times New Roman" pitchFamily="18" charset="0"/>
                          <a:cs typeface="Times New Roman" pitchFamily="18" charset="0"/>
                        </a:rPr>
                        <a:t> </a:t>
                      </a:r>
                      <a:r>
                        <a:rPr lang="en-US" sz="3600" b="1" dirty="0" err="1" smtClean="0">
                          <a:latin typeface="Times New Roman" pitchFamily="18" charset="0"/>
                          <a:cs typeface="Times New Roman" pitchFamily="18" charset="0"/>
                        </a:rPr>
                        <a:t>nhất</a:t>
                      </a:r>
                      <a:r>
                        <a:rPr lang="en-US" sz="3600" b="1" dirty="0" smtClean="0">
                          <a:latin typeface="Times New Roman" pitchFamily="18" charset="0"/>
                          <a:cs typeface="Times New Roman" pitchFamily="18" charset="0"/>
                        </a:rPr>
                        <a:t>.</a:t>
                      </a:r>
                      <a:endParaRPr lang="en-US" sz="3600" b="1" dirty="0">
                        <a:latin typeface="Times New Roman" pitchFamily="18" charset="0"/>
                        <a:cs typeface="Times New Roman" pitchFamily="18" charset="0"/>
                      </a:endParaRPr>
                    </a:p>
                  </a:txBody>
                  <a:tcPr>
                    <a:solidFill>
                      <a:schemeClr val="bg1"/>
                    </a:solidFill>
                  </a:tcPr>
                </a:tc>
              </a:tr>
            </a:tbl>
          </a:graphicData>
        </a:graphic>
      </p:graphicFrame>
    </p:spTree>
    <p:extLst>
      <p:ext uri="{BB962C8B-B14F-4D97-AF65-F5344CB8AC3E}">
        <p14:creationId xmlns:p14="http://schemas.microsoft.com/office/powerpoint/2010/main" val="40908661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500"/>
                                        <p:tgtEl>
                                          <p:spTgt spid="5"/>
                                        </p:tgtEl>
                                      </p:cBhvr>
                                    </p:animEffect>
                                  </p:childTnLst>
                                </p:cTn>
                              </p:par>
                              <p:par>
                                <p:cTn id="8" presetID="22" presetClass="entr" presetSubtype="8" fill="hold"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wipe(left)">
                                      <p:cBhvr>
                                        <p:cTn id="10" dur="500"/>
                                        <p:tgtEl>
                                          <p:spTgt spid="3"/>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8" fill="hold" nodeType="click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wipe(left)">
                                      <p:cBhvr>
                                        <p:cTn id="15"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1" name="WordArt 21"/>
          <p:cNvSpPr>
            <a:spLocks noChangeArrowheads="1" noChangeShapeType="1" noTextEdit="1"/>
          </p:cNvSpPr>
          <p:nvPr/>
        </p:nvSpPr>
        <p:spPr bwMode="auto">
          <a:xfrm>
            <a:off x="381000" y="3505200"/>
            <a:ext cx="8305800" cy="1447800"/>
          </a:xfrm>
          <a:prstGeom prst="rect">
            <a:avLst/>
          </a:prstGeom>
        </p:spPr>
        <p:txBody>
          <a:bodyPr wrap="none" fromWordArt="1">
            <a:prstTxWarp prst="textPlain">
              <a:avLst>
                <a:gd name="adj" fmla="val 50000"/>
              </a:avLst>
            </a:prstTxWarp>
          </a:bodyPr>
          <a:lstStyle/>
          <a:p>
            <a:r>
              <a:rPr lang="en-US" sz="3600" b="1" dirty="0" err="1" smtClean="0">
                <a:solidFill>
                  <a:srgbClr val="FF0000"/>
                </a:solidFill>
                <a:latin typeface="Times New Roman" pitchFamily="18" charset="0"/>
                <a:cs typeface="Times New Roman" pitchFamily="18" charset="0"/>
              </a:rPr>
              <a:t>Luyện</a:t>
            </a:r>
            <a:r>
              <a:rPr lang="en-US" sz="3600" b="1" dirty="0">
                <a:solidFill>
                  <a:srgbClr val="FF0000"/>
                </a:solidFill>
                <a:latin typeface="Times New Roman" pitchFamily="18" charset="0"/>
                <a:cs typeface="Times New Roman" pitchFamily="18" charset="0"/>
              </a:rPr>
              <a:t> </a:t>
            </a:r>
            <a:r>
              <a:rPr lang="en-US" sz="3600" b="1" dirty="0" err="1" smtClean="0">
                <a:solidFill>
                  <a:srgbClr val="FF0000"/>
                </a:solidFill>
                <a:latin typeface="Times New Roman" pitchFamily="18" charset="0"/>
                <a:cs typeface="Times New Roman" pitchFamily="18" charset="0"/>
              </a:rPr>
              <a:t>tập</a:t>
            </a:r>
            <a:r>
              <a:rPr lang="en-US" sz="3600" b="1" dirty="0">
                <a:solidFill>
                  <a:srgbClr val="FF0000"/>
                </a:solidFill>
                <a:latin typeface="Times New Roman" pitchFamily="18" charset="0"/>
                <a:cs typeface="Times New Roman" pitchFamily="18" charset="0"/>
              </a:rPr>
              <a:t> </a:t>
            </a:r>
            <a:r>
              <a:rPr lang="en-US" sz="3600" b="1" dirty="0" err="1" smtClean="0">
                <a:solidFill>
                  <a:srgbClr val="FF0000"/>
                </a:solidFill>
                <a:latin typeface="Times New Roman" pitchFamily="18" charset="0"/>
                <a:cs typeface="Times New Roman" pitchFamily="18" charset="0"/>
              </a:rPr>
              <a:t>về</a:t>
            </a:r>
            <a:r>
              <a:rPr lang="en-US" sz="3600" b="1" dirty="0" smtClean="0">
                <a:solidFill>
                  <a:srgbClr val="FF0000"/>
                </a:solidFill>
                <a:latin typeface="Times New Roman" pitchFamily="18" charset="0"/>
                <a:cs typeface="Times New Roman" pitchFamily="18" charset="0"/>
              </a:rPr>
              <a:t> </a:t>
            </a:r>
            <a:r>
              <a:rPr lang="en-US" sz="3600" b="1" dirty="0" err="1" smtClean="0">
                <a:solidFill>
                  <a:srgbClr val="FF0000"/>
                </a:solidFill>
                <a:latin typeface="Times New Roman" pitchFamily="18" charset="0"/>
                <a:cs typeface="Times New Roman" pitchFamily="18" charset="0"/>
              </a:rPr>
              <a:t>Câu</a:t>
            </a:r>
            <a:r>
              <a:rPr lang="en-US" sz="3600" b="1" dirty="0" smtClean="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kể</a:t>
            </a:r>
            <a:r>
              <a:rPr lang="en-US" sz="3600" b="1" dirty="0">
                <a:solidFill>
                  <a:srgbClr val="FF0000"/>
                </a:solidFill>
                <a:latin typeface="Times New Roman" pitchFamily="18" charset="0"/>
                <a:cs typeface="Times New Roman" pitchFamily="18" charset="0"/>
              </a:rPr>
              <a:t> Ai </a:t>
            </a:r>
            <a:r>
              <a:rPr lang="en-US" sz="3600" b="1" dirty="0" err="1">
                <a:solidFill>
                  <a:srgbClr val="FF0000"/>
                </a:solidFill>
                <a:latin typeface="Times New Roman" pitchFamily="18" charset="0"/>
                <a:cs typeface="Times New Roman" pitchFamily="18" charset="0"/>
              </a:rPr>
              <a:t>là</a:t>
            </a:r>
            <a:r>
              <a:rPr lang="en-US" sz="3600" b="1" dirty="0">
                <a:solidFill>
                  <a:srgbClr val="FF0000"/>
                </a:solidFill>
                <a:latin typeface="Times New Roman" pitchFamily="18" charset="0"/>
                <a:cs typeface="Times New Roman" pitchFamily="18" charset="0"/>
              </a:rPr>
              <a:t> </a:t>
            </a:r>
            <a:r>
              <a:rPr lang="en-US" sz="3600" b="1" dirty="0" err="1" smtClean="0">
                <a:solidFill>
                  <a:srgbClr val="FF0000"/>
                </a:solidFill>
                <a:latin typeface="Times New Roman" pitchFamily="18" charset="0"/>
                <a:cs typeface="Times New Roman" pitchFamily="18" charset="0"/>
              </a:rPr>
              <a:t>gì</a:t>
            </a:r>
            <a:r>
              <a:rPr lang="en-US" sz="3600" b="1" dirty="0">
                <a:solidFill>
                  <a:srgbClr val="FF0000"/>
                </a:solidFill>
                <a:latin typeface="Times New Roman" pitchFamily="18" charset="0"/>
                <a:cs typeface="Times New Roman" pitchFamily="18" charset="0"/>
              </a:rPr>
              <a:t>?</a:t>
            </a:r>
          </a:p>
        </p:txBody>
      </p:sp>
      <p:grpSp>
        <p:nvGrpSpPr>
          <p:cNvPr id="2052" name="Group 5"/>
          <p:cNvGrpSpPr>
            <a:grpSpLocks/>
          </p:cNvGrpSpPr>
          <p:nvPr/>
        </p:nvGrpSpPr>
        <p:grpSpPr bwMode="auto">
          <a:xfrm>
            <a:off x="2133600" y="0"/>
            <a:ext cx="9144000" cy="6858000"/>
            <a:chOff x="8" y="0"/>
            <a:chExt cx="5760" cy="4320"/>
          </a:xfrm>
        </p:grpSpPr>
        <p:pic>
          <p:nvPicPr>
            <p:cNvPr id="2054" name="Picture 6" descr="GRANS02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rot="531882" flipH="1">
              <a:off x="4848" y="3394"/>
              <a:ext cx="912" cy="9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5" name="Picture 7" descr="GRANS02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rot="465066">
              <a:off x="96" y="3394"/>
              <a:ext cx="961" cy="9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056" name="Group 8"/>
            <p:cNvGrpSpPr>
              <a:grpSpLocks/>
            </p:cNvGrpSpPr>
            <p:nvPr/>
          </p:nvGrpSpPr>
          <p:grpSpPr bwMode="auto">
            <a:xfrm>
              <a:off x="8" y="0"/>
              <a:ext cx="5760" cy="4320"/>
              <a:chOff x="672" y="0"/>
              <a:chExt cx="5760" cy="4320"/>
            </a:xfrm>
          </p:grpSpPr>
          <p:pic>
            <p:nvPicPr>
              <p:cNvPr id="2057" name="Picture 9" descr="BD21325_"/>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2" y="4176"/>
                <a:ext cx="5760" cy="144"/>
              </a:xfrm>
              <a:prstGeom prst="rect">
                <a:avLst/>
              </a:prstGeom>
              <a:gradFill rotWithShape="1">
                <a:gsLst>
                  <a:gs pos="0">
                    <a:srgbClr val="FF00FF"/>
                  </a:gs>
                  <a:gs pos="50000">
                    <a:srgbClr val="FFFFFF"/>
                  </a:gs>
                  <a:gs pos="100000">
                    <a:srgbClr val="FF00FF"/>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pic>
          <p:pic>
            <p:nvPicPr>
              <p:cNvPr id="2058" name="Picture 10" descr="BD21325_"/>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2" y="0"/>
                <a:ext cx="5760" cy="144"/>
              </a:xfrm>
              <a:prstGeom prst="rect">
                <a:avLst/>
              </a:prstGeom>
              <a:gradFill rotWithShape="1">
                <a:gsLst>
                  <a:gs pos="0">
                    <a:srgbClr val="FF00FF"/>
                  </a:gs>
                  <a:gs pos="50000">
                    <a:srgbClr val="FFFFFF"/>
                  </a:gs>
                  <a:gs pos="100000">
                    <a:srgbClr val="FF00FF"/>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pic>
          <p:pic>
            <p:nvPicPr>
              <p:cNvPr id="2059" name="Picture 11" descr="BD21325_"/>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288" y="192"/>
                <a:ext cx="144" cy="3984"/>
              </a:xfrm>
              <a:prstGeom prst="rect">
                <a:avLst/>
              </a:prstGeom>
              <a:gradFill rotWithShape="1">
                <a:gsLst>
                  <a:gs pos="0">
                    <a:srgbClr val="FF00FF"/>
                  </a:gs>
                  <a:gs pos="50000">
                    <a:srgbClr val="FFFFFF"/>
                  </a:gs>
                  <a:gs pos="100000">
                    <a:srgbClr val="FF00FF"/>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pic>
          <p:pic>
            <p:nvPicPr>
              <p:cNvPr id="2060" name="Picture 12" descr="BD21325_"/>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72" y="0"/>
                <a:ext cx="153" cy="4224"/>
              </a:xfrm>
              <a:prstGeom prst="rect">
                <a:avLst/>
              </a:prstGeom>
              <a:gradFill rotWithShape="1">
                <a:gsLst>
                  <a:gs pos="0">
                    <a:srgbClr val="FF00FF"/>
                  </a:gs>
                  <a:gs pos="50000">
                    <a:srgbClr val="FFFFFF"/>
                  </a:gs>
                  <a:gs pos="100000">
                    <a:srgbClr val="FF00FF"/>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pic>
        </p:grpSp>
      </p:grpSp>
      <p:sp>
        <p:nvSpPr>
          <p:cNvPr id="14" name="WordArt 5"/>
          <p:cNvSpPr>
            <a:spLocks noChangeArrowheads="1" noChangeShapeType="1" noTextEdit="1"/>
          </p:cNvSpPr>
          <p:nvPr/>
        </p:nvSpPr>
        <p:spPr bwMode="auto">
          <a:xfrm>
            <a:off x="1752600" y="1828800"/>
            <a:ext cx="5334000" cy="1066800"/>
          </a:xfrm>
          <a:prstGeom prst="rect">
            <a:avLst/>
          </a:prstGeom>
        </p:spPr>
        <p:txBody>
          <a:bodyPr wrap="none" fromWordArt="1">
            <a:prstTxWarp prst="textPlain">
              <a:avLst>
                <a:gd name="adj" fmla="val 50000"/>
              </a:avLst>
            </a:prstTxWarp>
          </a:bodyPr>
          <a:lstStyle/>
          <a:p>
            <a:pPr algn="ctr"/>
            <a:r>
              <a:rPr lang="en-US" sz="3600" kern="10" dirty="0" smtClean="0">
                <a:ln w="12700">
                  <a:solidFill>
                    <a:srgbClr val="FF0000"/>
                  </a:solidFill>
                  <a:round/>
                  <a:headEnd/>
                  <a:tailEnd/>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79999"/>
                    </a:srgbClr>
                  </a:outerShdw>
                </a:effectLst>
                <a:latin typeface="Times New Roman"/>
                <a:cs typeface="Times New Roman"/>
              </a:rPr>
              <a:t>LTVC</a:t>
            </a:r>
            <a:endParaRPr lang="en-US" sz="3600" kern="10" dirty="0">
              <a:ln w="12700">
                <a:solidFill>
                  <a:srgbClr val="FF0000"/>
                </a:solidFill>
                <a:round/>
                <a:headEnd/>
                <a:tailEnd/>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79999"/>
                  </a:srgbClr>
                </a:outerShdw>
              </a:effectLst>
              <a:latin typeface="Times New Roman"/>
              <a:cs typeface="Times New Roman"/>
            </a:endParaRPr>
          </a:p>
        </p:txBody>
      </p:sp>
    </p:spTree>
    <p:extLst>
      <p:ext uri="{BB962C8B-B14F-4D97-AF65-F5344CB8AC3E}">
        <p14:creationId xmlns:p14="http://schemas.microsoft.com/office/powerpoint/2010/main" val="3104722546"/>
      </p:ext>
    </p:extLst>
  </p:cSld>
  <p:clrMapOvr>
    <a:masterClrMapping/>
  </p:clrMapOvr>
  <p:transition>
    <p:cover dir="d"/>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3" presetClass="entr" presetSubtype="16" repeatCount="indefinite" fill="hold" grpId="0" nodeType="with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p:cTn id="7" dur="3000" fill="hold"/>
                                        <p:tgtEl>
                                          <p:spTgt spid="14"/>
                                        </p:tgtEl>
                                        <p:attrNameLst>
                                          <p:attrName>ppt_w</p:attrName>
                                        </p:attrNameLst>
                                      </p:cBhvr>
                                      <p:tavLst>
                                        <p:tav tm="0">
                                          <p:val>
                                            <p:fltVal val="0"/>
                                          </p:val>
                                        </p:tav>
                                        <p:tav tm="100000">
                                          <p:val>
                                            <p:strVal val="#ppt_w"/>
                                          </p:val>
                                        </p:tav>
                                      </p:tavLst>
                                    </p:anim>
                                    <p:anim calcmode="lin" valueType="num">
                                      <p:cBhvr>
                                        <p:cTn id="8" dur="3000" fill="hold"/>
                                        <p:tgtEl>
                                          <p:spTgt spid="14"/>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Text Box 7"/>
          <p:cNvSpPr txBox="1">
            <a:spLocks noChangeArrowheads="1"/>
          </p:cNvSpPr>
          <p:nvPr/>
        </p:nvSpPr>
        <p:spPr bwMode="auto">
          <a:xfrm>
            <a:off x="4343400" y="60325"/>
            <a:ext cx="51816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000">
                <a:solidFill>
                  <a:schemeClr val="tx1"/>
                </a:solidFill>
                <a:latin typeface=".VnTime" pitchFamily="34" charset="0"/>
              </a:defRPr>
            </a:lvl1pPr>
            <a:lvl2pPr marL="742950" indent="-285750" eaLnBrk="0" hangingPunct="0">
              <a:defRPr sz="2000">
                <a:solidFill>
                  <a:schemeClr val="tx1"/>
                </a:solidFill>
                <a:latin typeface=".VnTime" pitchFamily="34" charset="0"/>
              </a:defRPr>
            </a:lvl2pPr>
            <a:lvl3pPr marL="1143000" indent="-228600" eaLnBrk="0" hangingPunct="0">
              <a:defRPr sz="2000">
                <a:solidFill>
                  <a:schemeClr val="tx1"/>
                </a:solidFill>
                <a:latin typeface=".VnTime" pitchFamily="34" charset="0"/>
              </a:defRPr>
            </a:lvl3pPr>
            <a:lvl4pPr marL="1600200" indent="-228600" eaLnBrk="0" hangingPunct="0">
              <a:defRPr sz="2000">
                <a:solidFill>
                  <a:schemeClr val="tx1"/>
                </a:solidFill>
                <a:latin typeface=".VnTime" pitchFamily="34" charset="0"/>
              </a:defRPr>
            </a:lvl4pPr>
            <a:lvl5pPr marL="2057400" indent="-228600" eaLnBrk="0" hangingPunct="0">
              <a:defRPr sz="2000">
                <a:solidFill>
                  <a:schemeClr val="tx1"/>
                </a:solidFill>
                <a:latin typeface=".VnTime" pitchFamily="34" charset="0"/>
              </a:defRPr>
            </a:lvl5pPr>
            <a:lvl6pPr marL="2514600" indent="-228600" eaLnBrk="0" fontAlgn="base" hangingPunct="0">
              <a:spcBef>
                <a:spcPct val="0"/>
              </a:spcBef>
              <a:spcAft>
                <a:spcPct val="0"/>
              </a:spcAft>
              <a:defRPr sz="2000">
                <a:solidFill>
                  <a:schemeClr val="tx1"/>
                </a:solidFill>
                <a:latin typeface=".VnTime" pitchFamily="34" charset="0"/>
              </a:defRPr>
            </a:lvl6pPr>
            <a:lvl7pPr marL="2971800" indent="-228600" eaLnBrk="0" fontAlgn="base" hangingPunct="0">
              <a:spcBef>
                <a:spcPct val="0"/>
              </a:spcBef>
              <a:spcAft>
                <a:spcPct val="0"/>
              </a:spcAft>
              <a:defRPr sz="2000">
                <a:solidFill>
                  <a:schemeClr val="tx1"/>
                </a:solidFill>
                <a:latin typeface=".VnTime" pitchFamily="34" charset="0"/>
              </a:defRPr>
            </a:lvl7pPr>
            <a:lvl8pPr marL="3429000" indent="-228600" eaLnBrk="0" fontAlgn="base" hangingPunct="0">
              <a:spcBef>
                <a:spcPct val="0"/>
              </a:spcBef>
              <a:spcAft>
                <a:spcPct val="0"/>
              </a:spcAft>
              <a:defRPr sz="2000">
                <a:solidFill>
                  <a:schemeClr val="tx1"/>
                </a:solidFill>
                <a:latin typeface=".VnTime" pitchFamily="34" charset="0"/>
              </a:defRPr>
            </a:lvl8pPr>
            <a:lvl9pPr marL="3886200" indent="-228600" eaLnBrk="0" fontAlgn="base" hangingPunct="0">
              <a:spcBef>
                <a:spcPct val="0"/>
              </a:spcBef>
              <a:spcAft>
                <a:spcPct val="0"/>
              </a:spcAft>
              <a:defRPr sz="2000">
                <a:solidFill>
                  <a:schemeClr val="tx1"/>
                </a:solidFill>
                <a:latin typeface=".VnTime" pitchFamily="34" charset="0"/>
              </a:defRPr>
            </a:lvl9pPr>
          </a:lstStyle>
          <a:p>
            <a:pPr eaLnBrk="1" hangingPunct="1">
              <a:spcBef>
                <a:spcPct val="50000"/>
              </a:spcBef>
            </a:pPr>
            <a:r>
              <a:rPr lang="en-US" b="1" i="1">
                <a:solidFill>
                  <a:srgbClr val="FFFFFF"/>
                </a:solidFill>
              </a:rPr>
              <a:t>Thø t­, ngµy 14 th¸ng 03 n¨m 2008</a:t>
            </a:r>
          </a:p>
        </p:txBody>
      </p:sp>
      <p:sp>
        <p:nvSpPr>
          <p:cNvPr id="78869" name="Rectangle 21"/>
          <p:cNvSpPr>
            <a:spLocks noChangeArrowheads="1"/>
          </p:cNvSpPr>
          <p:nvPr/>
        </p:nvSpPr>
        <p:spPr bwMode="auto">
          <a:xfrm>
            <a:off x="152400" y="1295400"/>
            <a:ext cx="8991600" cy="892552"/>
          </a:xfrm>
          <a:prstGeom prst="rect">
            <a:avLst/>
          </a:prstGeom>
          <a:noFill/>
          <a:ln>
            <a:noFill/>
          </a:ln>
          <a:effectLst/>
          <a:extLst>
            <a:ext uri="{909E8E84-426E-40DD-AFC4-6F175D3DCCD1}">
              <a14:hiddenFill xmlns:a14="http://schemas.microsoft.com/office/drawing/2010/main">
                <a:solidFill>
                  <a:srgbClr val="3399FF"/>
                </a:solidFill>
              </a14:hiddenFill>
            </a:ext>
            <a:ext uri="{91240B29-F687-4F45-9708-019B960494DF}">
              <a14:hiddenLine xmlns:a14="http://schemas.microsoft.com/office/drawing/2010/main" w="9525">
                <a:solidFill>
                  <a:srgbClr val="FFFFF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hangingPunct="0"/>
            <a:r>
              <a:rPr lang="en-US" sz="2600" b="1" u="sng" dirty="0" err="1" smtClean="0">
                <a:solidFill>
                  <a:srgbClr val="0000FF"/>
                </a:solidFill>
                <a:latin typeface="Times New Roman" pitchFamily="18" charset="0"/>
                <a:cs typeface="Times New Roman" pitchFamily="18" charset="0"/>
              </a:rPr>
              <a:t>Bài</a:t>
            </a:r>
            <a:r>
              <a:rPr lang="en-US" sz="2600" b="1" u="sng" dirty="0" smtClean="0">
                <a:solidFill>
                  <a:srgbClr val="0000FF"/>
                </a:solidFill>
                <a:latin typeface="Times New Roman" pitchFamily="18" charset="0"/>
                <a:cs typeface="Times New Roman" pitchFamily="18" charset="0"/>
              </a:rPr>
              <a:t> 1.</a:t>
            </a:r>
            <a:r>
              <a:rPr lang="en-US" sz="2600" b="1" dirty="0">
                <a:solidFill>
                  <a:srgbClr val="0000FF"/>
                </a:solidFill>
                <a:latin typeface="Times New Roman" pitchFamily="18" charset="0"/>
                <a:cs typeface="Times New Roman" pitchFamily="18" charset="0"/>
              </a:rPr>
              <a:t> </a:t>
            </a:r>
            <a:r>
              <a:rPr lang="en-US" sz="2600" b="1" dirty="0" err="1" smtClean="0">
                <a:solidFill>
                  <a:srgbClr val="0000FF"/>
                </a:solidFill>
                <a:latin typeface="Times New Roman" pitchFamily="18" charset="0"/>
                <a:cs typeface="Times New Roman" pitchFamily="18" charset="0"/>
              </a:rPr>
              <a:t>Tìm</a:t>
            </a:r>
            <a:r>
              <a:rPr lang="en-US" sz="2600" b="1" dirty="0">
                <a:solidFill>
                  <a:srgbClr val="0000FF"/>
                </a:solidFill>
                <a:latin typeface="Times New Roman" pitchFamily="18" charset="0"/>
                <a:cs typeface="Times New Roman" pitchFamily="18" charset="0"/>
              </a:rPr>
              <a:t> </a:t>
            </a:r>
            <a:r>
              <a:rPr lang="en-US" sz="2600" b="1" dirty="0" err="1" smtClean="0">
                <a:solidFill>
                  <a:srgbClr val="0000FF"/>
                </a:solidFill>
                <a:latin typeface="Times New Roman" pitchFamily="18" charset="0"/>
                <a:cs typeface="Times New Roman" pitchFamily="18" charset="0"/>
              </a:rPr>
              <a:t>câu</a:t>
            </a:r>
            <a:r>
              <a:rPr lang="en-US" sz="2600" b="1" dirty="0">
                <a:solidFill>
                  <a:srgbClr val="0000FF"/>
                </a:solidFill>
                <a:latin typeface="Times New Roman" pitchFamily="18" charset="0"/>
                <a:cs typeface="Times New Roman" pitchFamily="18" charset="0"/>
              </a:rPr>
              <a:t> </a:t>
            </a:r>
            <a:r>
              <a:rPr lang="en-US" sz="2600" b="1" dirty="0" err="1" smtClean="0">
                <a:solidFill>
                  <a:srgbClr val="0000FF"/>
                </a:solidFill>
                <a:latin typeface="Times New Roman" pitchFamily="18" charset="0"/>
                <a:cs typeface="Times New Roman" pitchFamily="18" charset="0"/>
              </a:rPr>
              <a:t>kể</a:t>
            </a:r>
            <a:r>
              <a:rPr lang="en-US" sz="2600" b="1" dirty="0">
                <a:solidFill>
                  <a:srgbClr val="0000FF"/>
                </a:solidFill>
                <a:latin typeface="Times New Roman" pitchFamily="18" charset="0"/>
                <a:cs typeface="Times New Roman" pitchFamily="18" charset="0"/>
              </a:rPr>
              <a:t> Ai </a:t>
            </a:r>
            <a:r>
              <a:rPr lang="en-US" sz="2600" b="1" dirty="0" err="1" smtClean="0">
                <a:solidFill>
                  <a:srgbClr val="0000FF"/>
                </a:solidFill>
                <a:latin typeface="Times New Roman" pitchFamily="18" charset="0"/>
                <a:cs typeface="Times New Roman" pitchFamily="18" charset="0"/>
              </a:rPr>
              <a:t>là</a:t>
            </a:r>
            <a:r>
              <a:rPr lang="en-US" sz="2600" b="1" dirty="0">
                <a:solidFill>
                  <a:srgbClr val="0000FF"/>
                </a:solidFill>
                <a:latin typeface="Times New Roman" pitchFamily="18" charset="0"/>
                <a:cs typeface="Times New Roman" pitchFamily="18" charset="0"/>
              </a:rPr>
              <a:t> </a:t>
            </a:r>
            <a:r>
              <a:rPr lang="en-US" sz="2600" b="1" dirty="0" err="1" smtClean="0">
                <a:solidFill>
                  <a:srgbClr val="0000FF"/>
                </a:solidFill>
                <a:latin typeface="Times New Roman" pitchFamily="18" charset="0"/>
                <a:cs typeface="Times New Roman" pitchFamily="18" charset="0"/>
              </a:rPr>
              <a:t>gì</a:t>
            </a:r>
            <a:r>
              <a:rPr lang="en-US" sz="2600" b="1" dirty="0">
                <a:solidFill>
                  <a:srgbClr val="0000FF"/>
                </a:solidFill>
                <a:latin typeface="Times New Roman" pitchFamily="18" charset="0"/>
                <a:cs typeface="Times New Roman" pitchFamily="18" charset="0"/>
              </a:rPr>
              <a:t>? </a:t>
            </a:r>
            <a:r>
              <a:rPr lang="en-US" sz="2600" b="1" dirty="0" err="1" smtClean="0">
                <a:solidFill>
                  <a:srgbClr val="0000FF"/>
                </a:solidFill>
                <a:latin typeface="Times New Roman" pitchFamily="18" charset="0"/>
                <a:cs typeface="Times New Roman" pitchFamily="18" charset="0"/>
              </a:rPr>
              <a:t>và</a:t>
            </a:r>
            <a:r>
              <a:rPr lang="en-US" sz="2600" b="1" dirty="0">
                <a:solidFill>
                  <a:srgbClr val="0000FF"/>
                </a:solidFill>
                <a:latin typeface="Times New Roman" pitchFamily="18" charset="0"/>
                <a:cs typeface="Times New Roman" pitchFamily="18" charset="0"/>
              </a:rPr>
              <a:t> </a:t>
            </a:r>
            <a:r>
              <a:rPr lang="en-US" sz="2600" b="1" dirty="0" err="1" smtClean="0">
                <a:solidFill>
                  <a:srgbClr val="0000FF"/>
                </a:solidFill>
                <a:latin typeface="Times New Roman" pitchFamily="18" charset="0"/>
                <a:cs typeface="Times New Roman" pitchFamily="18" charset="0"/>
              </a:rPr>
              <a:t>nêu</a:t>
            </a:r>
            <a:r>
              <a:rPr lang="en-US" sz="2600" b="1" dirty="0">
                <a:solidFill>
                  <a:srgbClr val="0000FF"/>
                </a:solidFill>
                <a:latin typeface="Times New Roman" pitchFamily="18" charset="0"/>
                <a:cs typeface="Times New Roman" pitchFamily="18" charset="0"/>
              </a:rPr>
              <a:t> </a:t>
            </a:r>
            <a:r>
              <a:rPr lang="en-US" sz="2600" b="1" dirty="0" err="1" smtClean="0">
                <a:solidFill>
                  <a:srgbClr val="0000FF"/>
                </a:solidFill>
                <a:latin typeface="Times New Roman" pitchFamily="18" charset="0"/>
                <a:cs typeface="Times New Roman" pitchFamily="18" charset="0"/>
              </a:rPr>
              <a:t>tác</a:t>
            </a:r>
            <a:r>
              <a:rPr lang="en-US" sz="2600" b="1" dirty="0">
                <a:solidFill>
                  <a:srgbClr val="0000FF"/>
                </a:solidFill>
                <a:latin typeface="Times New Roman" pitchFamily="18" charset="0"/>
                <a:cs typeface="Times New Roman" pitchFamily="18" charset="0"/>
              </a:rPr>
              <a:t> </a:t>
            </a:r>
            <a:r>
              <a:rPr lang="en-US" sz="2600" b="1" dirty="0" err="1" smtClean="0">
                <a:solidFill>
                  <a:srgbClr val="0000FF"/>
                </a:solidFill>
                <a:latin typeface="Times New Roman" pitchFamily="18" charset="0"/>
                <a:cs typeface="Times New Roman" pitchFamily="18" charset="0"/>
              </a:rPr>
              <a:t>dụng</a:t>
            </a:r>
            <a:r>
              <a:rPr lang="en-US" sz="2600" b="1" dirty="0">
                <a:solidFill>
                  <a:srgbClr val="0000FF"/>
                </a:solidFill>
                <a:latin typeface="Times New Roman" pitchFamily="18" charset="0"/>
                <a:cs typeface="Times New Roman" pitchFamily="18" charset="0"/>
              </a:rPr>
              <a:t> </a:t>
            </a:r>
            <a:r>
              <a:rPr lang="en-US" sz="2600" b="1" dirty="0" err="1" smtClean="0">
                <a:solidFill>
                  <a:srgbClr val="0000FF"/>
                </a:solidFill>
                <a:latin typeface="Times New Roman" pitchFamily="18" charset="0"/>
                <a:cs typeface="Times New Roman" pitchFamily="18" charset="0"/>
              </a:rPr>
              <a:t>của</a:t>
            </a:r>
            <a:r>
              <a:rPr lang="en-US" sz="2600" b="1" dirty="0">
                <a:solidFill>
                  <a:srgbClr val="0000FF"/>
                </a:solidFill>
                <a:latin typeface="Times New Roman" pitchFamily="18" charset="0"/>
                <a:cs typeface="Times New Roman" pitchFamily="18" charset="0"/>
              </a:rPr>
              <a:t> </a:t>
            </a:r>
            <a:r>
              <a:rPr lang="en-US" sz="2600" b="1" dirty="0" err="1" smtClean="0">
                <a:solidFill>
                  <a:srgbClr val="0000FF"/>
                </a:solidFill>
                <a:latin typeface="Times New Roman" pitchFamily="18" charset="0"/>
                <a:cs typeface="Times New Roman" pitchFamily="18" charset="0"/>
              </a:rPr>
              <a:t>mỗi</a:t>
            </a:r>
            <a:r>
              <a:rPr lang="en-US" sz="2600" b="1" dirty="0">
                <a:solidFill>
                  <a:srgbClr val="0000FF"/>
                </a:solidFill>
                <a:latin typeface="Times New Roman" pitchFamily="18" charset="0"/>
                <a:cs typeface="Times New Roman" pitchFamily="18" charset="0"/>
              </a:rPr>
              <a:t> </a:t>
            </a:r>
            <a:r>
              <a:rPr lang="en-US" sz="2600" b="1" dirty="0" err="1" smtClean="0">
                <a:solidFill>
                  <a:srgbClr val="0000FF"/>
                </a:solidFill>
                <a:latin typeface="Times New Roman" pitchFamily="18" charset="0"/>
                <a:cs typeface="Times New Roman" pitchFamily="18" charset="0"/>
              </a:rPr>
              <a:t>câu</a:t>
            </a:r>
            <a:r>
              <a:rPr lang="en-US" sz="2600" b="1" dirty="0">
                <a:solidFill>
                  <a:srgbClr val="0000FF"/>
                </a:solidFill>
                <a:latin typeface="Times New Roman" pitchFamily="18" charset="0"/>
                <a:cs typeface="Times New Roman" pitchFamily="18" charset="0"/>
              </a:rPr>
              <a:t> (</a:t>
            </a:r>
            <a:r>
              <a:rPr lang="en-US" sz="2600" b="1" dirty="0" err="1" smtClean="0">
                <a:solidFill>
                  <a:srgbClr val="0000FF"/>
                </a:solidFill>
                <a:latin typeface="Times New Roman" pitchFamily="18" charset="0"/>
                <a:cs typeface="Times New Roman" pitchFamily="18" charset="0"/>
              </a:rPr>
              <a:t>dùng</a:t>
            </a:r>
            <a:r>
              <a:rPr lang="en-US" sz="2600" b="1" dirty="0" smtClean="0">
                <a:solidFill>
                  <a:srgbClr val="0000FF"/>
                </a:solidFill>
                <a:latin typeface="Times New Roman" pitchFamily="18" charset="0"/>
                <a:cs typeface="Times New Roman" pitchFamily="18" charset="0"/>
              </a:rPr>
              <a:t> </a:t>
            </a:r>
            <a:r>
              <a:rPr lang="vi-VN" sz="2600" b="1" dirty="0" smtClean="0">
                <a:solidFill>
                  <a:srgbClr val="0000FF"/>
                </a:solidFill>
                <a:latin typeface="Times New Roman" pitchFamily="18" charset="0"/>
                <a:cs typeface="Times New Roman" pitchFamily="18" charset="0"/>
              </a:rPr>
              <a:t>để</a:t>
            </a:r>
            <a:r>
              <a:rPr lang="en-US" sz="2600" b="1" dirty="0">
                <a:solidFill>
                  <a:srgbClr val="0000FF"/>
                </a:solidFill>
                <a:latin typeface="Times New Roman" pitchFamily="18" charset="0"/>
                <a:cs typeface="Times New Roman" pitchFamily="18" charset="0"/>
              </a:rPr>
              <a:t> </a:t>
            </a:r>
            <a:r>
              <a:rPr lang="en-US" sz="2600" b="1" dirty="0" err="1" smtClean="0">
                <a:solidFill>
                  <a:srgbClr val="0000FF"/>
                </a:solidFill>
                <a:latin typeface="Times New Roman" pitchFamily="18" charset="0"/>
                <a:cs typeface="Times New Roman" pitchFamily="18" charset="0"/>
              </a:rPr>
              <a:t>giới</a:t>
            </a:r>
            <a:r>
              <a:rPr lang="en-US" sz="2600" b="1" dirty="0">
                <a:solidFill>
                  <a:srgbClr val="0000FF"/>
                </a:solidFill>
                <a:latin typeface="Times New Roman" pitchFamily="18" charset="0"/>
                <a:cs typeface="Times New Roman" pitchFamily="18" charset="0"/>
              </a:rPr>
              <a:t> </a:t>
            </a:r>
            <a:r>
              <a:rPr lang="en-US" sz="2600" b="1" dirty="0" err="1" smtClean="0">
                <a:solidFill>
                  <a:srgbClr val="0000FF"/>
                </a:solidFill>
                <a:latin typeface="Times New Roman" pitchFamily="18" charset="0"/>
                <a:cs typeface="Times New Roman" pitchFamily="18" charset="0"/>
              </a:rPr>
              <a:t>thiệu</a:t>
            </a:r>
            <a:r>
              <a:rPr lang="en-US" sz="2600" b="1" dirty="0" smtClean="0">
                <a:solidFill>
                  <a:srgbClr val="0000FF"/>
                </a:solidFill>
                <a:latin typeface="Times New Roman" pitchFamily="18" charset="0"/>
                <a:cs typeface="Times New Roman" pitchFamily="18" charset="0"/>
              </a:rPr>
              <a:t> </a:t>
            </a:r>
            <a:r>
              <a:rPr lang="en-US" sz="2600" b="1" dirty="0">
                <a:solidFill>
                  <a:srgbClr val="0000FF"/>
                </a:solidFill>
                <a:latin typeface="Times New Roman" pitchFamily="18" charset="0"/>
                <a:cs typeface="Times New Roman" pitchFamily="18" charset="0"/>
              </a:rPr>
              <a:t>hay </a:t>
            </a:r>
            <a:r>
              <a:rPr lang="en-US" sz="2600" b="1" dirty="0" err="1" smtClean="0">
                <a:solidFill>
                  <a:srgbClr val="0000FF"/>
                </a:solidFill>
                <a:latin typeface="Times New Roman" pitchFamily="18" charset="0"/>
                <a:cs typeface="Times New Roman" pitchFamily="18" charset="0"/>
              </a:rPr>
              <a:t>nhận</a:t>
            </a:r>
            <a:r>
              <a:rPr lang="en-US" sz="2600" b="1" dirty="0" smtClean="0">
                <a:solidFill>
                  <a:srgbClr val="0000FF"/>
                </a:solidFill>
                <a:latin typeface="Times New Roman" pitchFamily="18" charset="0"/>
                <a:cs typeface="Times New Roman" pitchFamily="18" charset="0"/>
              </a:rPr>
              <a:t> </a:t>
            </a:r>
            <a:r>
              <a:rPr lang="vi-VN" sz="2600" b="1" dirty="0" smtClean="0">
                <a:solidFill>
                  <a:srgbClr val="0000FF"/>
                </a:solidFill>
                <a:latin typeface="Times New Roman" pitchFamily="18" charset="0"/>
                <a:cs typeface="Times New Roman" pitchFamily="18" charset="0"/>
              </a:rPr>
              <a:t>định</a:t>
            </a:r>
            <a:r>
              <a:rPr lang="en-US" sz="2600" b="1" dirty="0">
                <a:solidFill>
                  <a:srgbClr val="0000FF"/>
                </a:solidFill>
                <a:latin typeface="Times New Roman" pitchFamily="18" charset="0"/>
                <a:cs typeface="Times New Roman" pitchFamily="18" charset="0"/>
              </a:rPr>
              <a:t> </a:t>
            </a:r>
            <a:r>
              <a:rPr lang="en-US" sz="2600" b="1" dirty="0" err="1" smtClean="0">
                <a:solidFill>
                  <a:srgbClr val="0000FF"/>
                </a:solidFill>
                <a:latin typeface="Times New Roman" pitchFamily="18" charset="0"/>
                <a:cs typeface="Times New Roman" pitchFamily="18" charset="0"/>
              </a:rPr>
              <a:t>về</a:t>
            </a:r>
            <a:r>
              <a:rPr lang="en-US" sz="2600" b="1" dirty="0">
                <a:solidFill>
                  <a:srgbClr val="0000FF"/>
                </a:solidFill>
                <a:latin typeface="Times New Roman" pitchFamily="18" charset="0"/>
                <a:cs typeface="Times New Roman" pitchFamily="18" charset="0"/>
              </a:rPr>
              <a:t> </a:t>
            </a:r>
            <a:r>
              <a:rPr lang="en-US" sz="2600" b="1" dirty="0" err="1" smtClean="0">
                <a:solidFill>
                  <a:srgbClr val="0000FF"/>
                </a:solidFill>
                <a:latin typeface="Times New Roman" pitchFamily="18" charset="0"/>
                <a:cs typeface="Times New Roman" pitchFamily="18" charset="0"/>
              </a:rPr>
              <a:t>sự</a:t>
            </a:r>
            <a:r>
              <a:rPr lang="en-US" sz="2600" b="1" dirty="0">
                <a:solidFill>
                  <a:srgbClr val="0000FF"/>
                </a:solidFill>
                <a:latin typeface="Times New Roman" pitchFamily="18" charset="0"/>
                <a:cs typeface="Times New Roman" pitchFamily="18" charset="0"/>
              </a:rPr>
              <a:t> </a:t>
            </a:r>
            <a:r>
              <a:rPr lang="en-US" sz="2600" b="1" dirty="0" err="1" smtClean="0">
                <a:solidFill>
                  <a:srgbClr val="0000FF"/>
                </a:solidFill>
                <a:latin typeface="Times New Roman" pitchFamily="18" charset="0"/>
                <a:cs typeface="Times New Roman" pitchFamily="18" charset="0"/>
              </a:rPr>
              <a:t>vật</a:t>
            </a:r>
            <a:r>
              <a:rPr lang="en-US" sz="2600" b="1" dirty="0" smtClean="0">
                <a:solidFill>
                  <a:srgbClr val="0000FF"/>
                </a:solidFill>
                <a:latin typeface="Times New Roman" pitchFamily="18" charset="0"/>
                <a:cs typeface="Times New Roman" pitchFamily="18" charset="0"/>
              </a:rPr>
              <a:t>):</a:t>
            </a:r>
            <a:endParaRPr lang="en-US" sz="2600" b="1" dirty="0">
              <a:solidFill>
                <a:srgbClr val="0000FF"/>
              </a:solidFill>
              <a:latin typeface="Times New Roman" pitchFamily="18" charset="0"/>
              <a:cs typeface="Times New Roman" pitchFamily="18" charset="0"/>
            </a:endParaRPr>
          </a:p>
        </p:txBody>
      </p:sp>
      <p:sp>
        <p:nvSpPr>
          <p:cNvPr id="78870" name="Text Box 22"/>
          <p:cNvSpPr txBox="1">
            <a:spLocks noChangeArrowheads="1"/>
          </p:cNvSpPr>
          <p:nvPr/>
        </p:nvSpPr>
        <p:spPr bwMode="auto">
          <a:xfrm>
            <a:off x="0" y="2227263"/>
            <a:ext cx="6553200" cy="26776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000">
                <a:solidFill>
                  <a:schemeClr val="tx1"/>
                </a:solidFill>
                <a:latin typeface=".VnTime" pitchFamily="34" charset="0"/>
              </a:defRPr>
            </a:lvl1pPr>
            <a:lvl2pPr marL="742950" indent="-285750" eaLnBrk="0" hangingPunct="0">
              <a:defRPr sz="2000">
                <a:solidFill>
                  <a:schemeClr val="tx1"/>
                </a:solidFill>
                <a:latin typeface=".VnTime" pitchFamily="34" charset="0"/>
              </a:defRPr>
            </a:lvl2pPr>
            <a:lvl3pPr marL="1143000" indent="-228600" eaLnBrk="0" hangingPunct="0">
              <a:defRPr sz="2000">
                <a:solidFill>
                  <a:schemeClr val="tx1"/>
                </a:solidFill>
                <a:latin typeface=".VnTime" pitchFamily="34" charset="0"/>
              </a:defRPr>
            </a:lvl3pPr>
            <a:lvl4pPr marL="1600200" indent="-228600" eaLnBrk="0" hangingPunct="0">
              <a:defRPr sz="2000">
                <a:solidFill>
                  <a:schemeClr val="tx1"/>
                </a:solidFill>
                <a:latin typeface=".VnTime" pitchFamily="34" charset="0"/>
              </a:defRPr>
            </a:lvl4pPr>
            <a:lvl5pPr marL="2057400" indent="-228600" eaLnBrk="0" hangingPunct="0">
              <a:defRPr sz="2000">
                <a:solidFill>
                  <a:schemeClr val="tx1"/>
                </a:solidFill>
                <a:latin typeface=".VnTime" pitchFamily="34" charset="0"/>
              </a:defRPr>
            </a:lvl5pPr>
            <a:lvl6pPr marL="2514600" indent="-228600" eaLnBrk="0" fontAlgn="base" hangingPunct="0">
              <a:spcBef>
                <a:spcPct val="0"/>
              </a:spcBef>
              <a:spcAft>
                <a:spcPct val="0"/>
              </a:spcAft>
              <a:defRPr sz="2000">
                <a:solidFill>
                  <a:schemeClr val="tx1"/>
                </a:solidFill>
                <a:latin typeface=".VnTime" pitchFamily="34" charset="0"/>
              </a:defRPr>
            </a:lvl6pPr>
            <a:lvl7pPr marL="2971800" indent="-228600" eaLnBrk="0" fontAlgn="base" hangingPunct="0">
              <a:spcBef>
                <a:spcPct val="0"/>
              </a:spcBef>
              <a:spcAft>
                <a:spcPct val="0"/>
              </a:spcAft>
              <a:defRPr sz="2000">
                <a:solidFill>
                  <a:schemeClr val="tx1"/>
                </a:solidFill>
                <a:latin typeface=".VnTime" pitchFamily="34" charset="0"/>
              </a:defRPr>
            </a:lvl7pPr>
            <a:lvl8pPr marL="3429000" indent="-228600" eaLnBrk="0" fontAlgn="base" hangingPunct="0">
              <a:spcBef>
                <a:spcPct val="0"/>
              </a:spcBef>
              <a:spcAft>
                <a:spcPct val="0"/>
              </a:spcAft>
              <a:defRPr sz="2000">
                <a:solidFill>
                  <a:schemeClr val="tx1"/>
                </a:solidFill>
                <a:latin typeface=".VnTime" pitchFamily="34" charset="0"/>
              </a:defRPr>
            </a:lvl8pPr>
            <a:lvl9pPr marL="3886200" indent="-228600" eaLnBrk="0" fontAlgn="base" hangingPunct="0">
              <a:spcBef>
                <a:spcPct val="0"/>
              </a:spcBef>
              <a:spcAft>
                <a:spcPct val="0"/>
              </a:spcAft>
              <a:defRPr sz="2000">
                <a:solidFill>
                  <a:schemeClr val="tx1"/>
                </a:solidFill>
                <a:latin typeface=".VnTime" pitchFamily="34" charset="0"/>
              </a:defRPr>
            </a:lvl9pPr>
          </a:lstStyle>
          <a:p>
            <a:pPr algn="just"/>
            <a:r>
              <a:rPr lang="en-US" sz="2400" b="1" dirty="0">
                <a:solidFill>
                  <a:srgbClr val="008000"/>
                </a:solidFill>
              </a:rPr>
              <a:t>   a) </a:t>
            </a:r>
            <a:r>
              <a:rPr lang="en-US" sz="2400" b="1" dirty="0" err="1">
                <a:solidFill>
                  <a:srgbClr val="008000"/>
                </a:solidFill>
              </a:rPr>
              <a:t>NguyÔn</a:t>
            </a:r>
            <a:r>
              <a:rPr lang="en-US" sz="2400" b="1" dirty="0">
                <a:solidFill>
                  <a:srgbClr val="008000"/>
                </a:solidFill>
              </a:rPr>
              <a:t> Tri </a:t>
            </a:r>
            <a:r>
              <a:rPr lang="en-US" sz="2400" b="1" dirty="0" err="1">
                <a:solidFill>
                  <a:srgbClr val="008000"/>
                </a:solidFill>
              </a:rPr>
              <a:t>Ph­</a:t>
            </a:r>
            <a:r>
              <a:rPr lang="en-US" sz="2400" b="1" dirty="0" err="1">
                <a:solidFill>
                  <a:srgbClr val="008000"/>
                </a:solidFill>
                <a:latin typeface="Times New Roman" pitchFamily="18" charset="0"/>
                <a:cs typeface="Times New Roman" pitchFamily="18" charset="0"/>
              </a:rPr>
              <a:t>ư</a:t>
            </a:r>
            <a:r>
              <a:rPr lang="en-US" sz="2400" b="1" dirty="0" err="1">
                <a:solidFill>
                  <a:srgbClr val="008000"/>
                </a:solidFill>
              </a:rPr>
              <a:t>¬ng</a:t>
            </a:r>
            <a:r>
              <a:rPr lang="en-US" sz="2400" b="1" dirty="0">
                <a:solidFill>
                  <a:srgbClr val="008000"/>
                </a:solidFill>
              </a:rPr>
              <a:t> lµ </a:t>
            </a:r>
            <a:r>
              <a:rPr lang="en-US" sz="2400" b="1" dirty="0" err="1" smtClean="0">
                <a:solidFill>
                  <a:srgbClr val="008000"/>
                </a:solidFill>
              </a:rPr>
              <a:t>ng­</a:t>
            </a:r>
            <a:r>
              <a:rPr lang="en-US" sz="2400" b="1" dirty="0" err="1" smtClean="0">
                <a:solidFill>
                  <a:srgbClr val="008000"/>
                </a:solidFill>
                <a:latin typeface="Times New Roman" pitchFamily="18" charset="0"/>
                <a:cs typeface="Times New Roman" pitchFamily="18" charset="0"/>
              </a:rPr>
              <a:t>ư</a:t>
            </a:r>
            <a:r>
              <a:rPr lang="en-US" sz="2400" b="1" dirty="0" err="1" smtClean="0">
                <a:solidFill>
                  <a:srgbClr val="008000"/>
                </a:solidFill>
              </a:rPr>
              <a:t>êi</a:t>
            </a:r>
            <a:r>
              <a:rPr lang="en-US" sz="2400" b="1" dirty="0" smtClean="0">
                <a:solidFill>
                  <a:srgbClr val="008000"/>
                </a:solidFill>
              </a:rPr>
              <a:t> </a:t>
            </a:r>
            <a:r>
              <a:rPr lang="en-US" sz="2400" b="1" dirty="0" err="1" smtClean="0">
                <a:solidFill>
                  <a:srgbClr val="008000"/>
                </a:solidFill>
              </a:rPr>
              <a:t>Thõa</a:t>
            </a:r>
            <a:r>
              <a:rPr lang="en-US" sz="2400" b="1" dirty="0" smtClean="0">
                <a:solidFill>
                  <a:srgbClr val="008000"/>
                </a:solidFill>
              </a:rPr>
              <a:t> </a:t>
            </a:r>
            <a:r>
              <a:rPr lang="en-US" sz="2400" b="1" dirty="0" err="1">
                <a:solidFill>
                  <a:srgbClr val="008000"/>
                </a:solidFill>
              </a:rPr>
              <a:t>Thiªn</a:t>
            </a:r>
            <a:r>
              <a:rPr lang="en-US" sz="2400" b="1" dirty="0">
                <a:solidFill>
                  <a:srgbClr val="008000"/>
                </a:solidFill>
              </a:rPr>
              <a:t>. </a:t>
            </a:r>
            <a:r>
              <a:rPr lang="en-US" sz="2400" b="1" dirty="0" err="1">
                <a:solidFill>
                  <a:srgbClr val="008000"/>
                </a:solidFill>
              </a:rPr>
              <a:t>Hoµng</a:t>
            </a:r>
            <a:r>
              <a:rPr lang="en-US" sz="2400" b="1" dirty="0">
                <a:solidFill>
                  <a:srgbClr val="008000"/>
                </a:solidFill>
              </a:rPr>
              <a:t> </a:t>
            </a:r>
            <a:r>
              <a:rPr lang="en-US" sz="2400" b="1" dirty="0" err="1">
                <a:solidFill>
                  <a:srgbClr val="008000"/>
                </a:solidFill>
              </a:rPr>
              <a:t>DiÖu</a:t>
            </a:r>
            <a:r>
              <a:rPr lang="en-US" sz="2400" b="1" dirty="0">
                <a:solidFill>
                  <a:srgbClr val="008000"/>
                </a:solidFill>
              </a:rPr>
              <a:t> </a:t>
            </a:r>
            <a:r>
              <a:rPr lang="en-US" sz="2400" b="1" dirty="0" err="1">
                <a:solidFill>
                  <a:srgbClr val="008000"/>
                </a:solidFill>
              </a:rPr>
              <a:t>qu</a:t>
            </a:r>
            <a:r>
              <a:rPr lang="en-US" sz="2400" b="1" dirty="0">
                <a:solidFill>
                  <a:srgbClr val="008000"/>
                </a:solidFill>
              </a:rPr>
              <a:t>ª ë </a:t>
            </a:r>
            <a:r>
              <a:rPr lang="en-US" sz="2400" b="1" dirty="0" err="1">
                <a:solidFill>
                  <a:srgbClr val="008000"/>
                </a:solidFill>
              </a:rPr>
              <a:t>Qu¶ng</a:t>
            </a:r>
            <a:r>
              <a:rPr lang="en-US" sz="2400" b="1" dirty="0">
                <a:solidFill>
                  <a:srgbClr val="008000"/>
                </a:solidFill>
              </a:rPr>
              <a:t> Nam. C¶ </a:t>
            </a:r>
            <a:r>
              <a:rPr lang="en-US" sz="2400" b="1" dirty="0" err="1">
                <a:solidFill>
                  <a:srgbClr val="008000"/>
                </a:solidFill>
              </a:rPr>
              <a:t>hai</a:t>
            </a:r>
            <a:r>
              <a:rPr lang="en-US" sz="2400" b="1" dirty="0">
                <a:solidFill>
                  <a:srgbClr val="008000"/>
                </a:solidFill>
              </a:rPr>
              <a:t> «</a:t>
            </a:r>
            <a:r>
              <a:rPr lang="en-US" sz="2400" b="1" dirty="0" err="1">
                <a:solidFill>
                  <a:srgbClr val="008000"/>
                </a:solidFill>
              </a:rPr>
              <a:t>ng</a:t>
            </a:r>
            <a:r>
              <a:rPr lang="en-US" sz="2400" b="1" dirty="0">
                <a:solidFill>
                  <a:srgbClr val="008000"/>
                </a:solidFill>
              </a:rPr>
              <a:t> ®</a:t>
            </a:r>
            <a:r>
              <a:rPr lang="en-US" sz="2400" b="1" dirty="0" err="1">
                <a:solidFill>
                  <a:srgbClr val="008000"/>
                </a:solidFill>
              </a:rPr>
              <a:t>Òu</a:t>
            </a:r>
            <a:r>
              <a:rPr lang="en-US" sz="2400" b="1" dirty="0">
                <a:solidFill>
                  <a:srgbClr val="008000"/>
                </a:solidFill>
              </a:rPr>
              <a:t> </a:t>
            </a:r>
            <a:r>
              <a:rPr lang="en-US" sz="2400" b="1" dirty="0" err="1">
                <a:solidFill>
                  <a:srgbClr val="008000"/>
                </a:solidFill>
              </a:rPr>
              <a:t>kh«ng</a:t>
            </a:r>
            <a:r>
              <a:rPr lang="en-US" sz="2400" b="1" dirty="0">
                <a:solidFill>
                  <a:srgbClr val="008000"/>
                </a:solidFill>
              </a:rPr>
              <a:t> </a:t>
            </a:r>
            <a:r>
              <a:rPr lang="en-US" sz="2400" b="1" dirty="0" err="1">
                <a:solidFill>
                  <a:srgbClr val="008000"/>
                </a:solidFill>
              </a:rPr>
              <a:t>ph¶i</a:t>
            </a:r>
            <a:r>
              <a:rPr lang="en-US" sz="2400" b="1" dirty="0">
                <a:solidFill>
                  <a:srgbClr val="008000"/>
                </a:solidFill>
              </a:rPr>
              <a:t> lµ </a:t>
            </a:r>
            <a:r>
              <a:rPr lang="en-US" sz="2400" b="1" dirty="0" err="1">
                <a:solidFill>
                  <a:srgbClr val="008000"/>
                </a:solidFill>
              </a:rPr>
              <a:t>ng­</a:t>
            </a:r>
            <a:r>
              <a:rPr lang="en-US" sz="2400" b="1" dirty="0" err="1">
                <a:solidFill>
                  <a:srgbClr val="008000"/>
                </a:solidFill>
                <a:latin typeface="Times New Roman" pitchFamily="18" charset="0"/>
                <a:cs typeface="Times New Roman" pitchFamily="18" charset="0"/>
              </a:rPr>
              <a:t>ư</a:t>
            </a:r>
            <a:r>
              <a:rPr lang="en-US" sz="2400" b="1" dirty="0" err="1">
                <a:solidFill>
                  <a:srgbClr val="008000"/>
                </a:solidFill>
              </a:rPr>
              <a:t>êi</a:t>
            </a:r>
            <a:r>
              <a:rPr lang="en-US" sz="2400" b="1" dirty="0">
                <a:solidFill>
                  <a:srgbClr val="008000"/>
                </a:solidFill>
              </a:rPr>
              <a:t>  Hµ </a:t>
            </a:r>
            <a:r>
              <a:rPr lang="en-US" sz="2400" b="1" dirty="0" err="1">
                <a:solidFill>
                  <a:srgbClr val="008000"/>
                </a:solidFill>
              </a:rPr>
              <a:t>Néi</a:t>
            </a:r>
            <a:r>
              <a:rPr lang="en-US" sz="2400" b="1" dirty="0">
                <a:solidFill>
                  <a:srgbClr val="008000"/>
                </a:solidFill>
              </a:rPr>
              <a:t>. </a:t>
            </a:r>
            <a:r>
              <a:rPr lang="en-US" sz="2400" b="1" dirty="0" err="1">
                <a:solidFill>
                  <a:srgbClr val="008000"/>
                </a:solidFill>
              </a:rPr>
              <a:t>Nh</a:t>
            </a:r>
            <a:r>
              <a:rPr lang="en-US" sz="2400" b="1" dirty="0" err="1">
                <a:solidFill>
                  <a:srgbClr val="008000"/>
                </a:solidFill>
                <a:latin typeface="Times New Roman" pitchFamily="18" charset="0"/>
                <a:cs typeface="Times New Roman" pitchFamily="18" charset="0"/>
              </a:rPr>
              <a:t>ư</a:t>
            </a:r>
            <a:r>
              <a:rPr lang="en-US" sz="2400" b="1" dirty="0" err="1">
                <a:solidFill>
                  <a:srgbClr val="008000"/>
                </a:solidFill>
              </a:rPr>
              <a:t>ng</a:t>
            </a:r>
            <a:r>
              <a:rPr lang="en-US" sz="2400" b="1" dirty="0">
                <a:solidFill>
                  <a:srgbClr val="008000"/>
                </a:solidFill>
              </a:rPr>
              <a:t> </a:t>
            </a:r>
            <a:r>
              <a:rPr lang="en-US" sz="2400" b="1" dirty="0" err="1">
                <a:solidFill>
                  <a:srgbClr val="008000"/>
                </a:solidFill>
              </a:rPr>
              <a:t>c¸c</a:t>
            </a:r>
            <a:r>
              <a:rPr lang="en-US" sz="2400" b="1" dirty="0">
                <a:solidFill>
                  <a:srgbClr val="008000"/>
                </a:solidFill>
              </a:rPr>
              <a:t> «</a:t>
            </a:r>
            <a:r>
              <a:rPr lang="en-US" sz="2400" b="1" dirty="0" err="1">
                <a:solidFill>
                  <a:srgbClr val="008000"/>
                </a:solidFill>
              </a:rPr>
              <a:t>ng</a:t>
            </a:r>
            <a:r>
              <a:rPr lang="en-US" sz="2400" b="1" dirty="0">
                <a:solidFill>
                  <a:srgbClr val="008000"/>
                </a:solidFill>
              </a:rPr>
              <a:t> ®· </a:t>
            </a:r>
            <a:r>
              <a:rPr lang="en-US" sz="2400" b="1" dirty="0" err="1">
                <a:solidFill>
                  <a:srgbClr val="008000"/>
                </a:solidFill>
              </a:rPr>
              <a:t>anh</a:t>
            </a:r>
            <a:r>
              <a:rPr lang="en-US" sz="2400" b="1" dirty="0">
                <a:solidFill>
                  <a:srgbClr val="008000"/>
                </a:solidFill>
              </a:rPr>
              <a:t> </a:t>
            </a:r>
            <a:r>
              <a:rPr lang="en-US" sz="2400" b="1" dirty="0" err="1">
                <a:solidFill>
                  <a:srgbClr val="008000"/>
                </a:solidFill>
              </a:rPr>
              <a:t>dòng</a:t>
            </a:r>
            <a:r>
              <a:rPr lang="en-US" sz="2400" b="1" dirty="0">
                <a:solidFill>
                  <a:srgbClr val="008000"/>
                </a:solidFill>
              </a:rPr>
              <a:t> hi </a:t>
            </a:r>
            <a:r>
              <a:rPr lang="en-US" sz="2400" b="1" dirty="0" err="1">
                <a:solidFill>
                  <a:srgbClr val="008000"/>
                </a:solidFill>
              </a:rPr>
              <a:t>sinh</a:t>
            </a:r>
            <a:r>
              <a:rPr lang="en-US" sz="2400" b="1" dirty="0">
                <a:solidFill>
                  <a:srgbClr val="008000"/>
                </a:solidFill>
              </a:rPr>
              <a:t> </a:t>
            </a:r>
            <a:r>
              <a:rPr lang="en-US" sz="2400" b="1" dirty="0" err="1">
                <a:solidFill>
                  <a:srgbClr val="008000"/>
                </a:solidFill>
              </a:rPr>
              <a:t>b¶o</a:t>
            </a:r>
            <a:r>
              <a:rPr lang="en-US" sz="2400" b="1" dirty="0">
                <a:solidFill>
                  <a:srgbClr val="008000"/>
                </a:solidFill>
              </a:rPr>
              <a:t> </a:t>
            </a:r>
            <a:r>
              <a:rPr lang="en-US" sz="2400" b="1" dirty="0" err="1">
                <a:solidFill>
                  <a:srgbClr val="008000"/>
                </a:solidFill>
              </a:rPr>
              <a:t>vÖ</a:t>
            </a:r>
            <a:r>
              <a:rPr lang="en-US" sz="2400" b="1" dirty="0">
                <a:solidFill>
                  <a:srgbClr val="008000"/>
                </a:solidFill>
              </a:rPr>
              <a:t> </a:t>
            </a:r>
            <a:r>
              <a:rPr lang="en-US" sz="2400" b="1" dirty="0" err="1">
                <a:solidFill>
                  <a:srgbClr val="008000"/>
                </a:solidFill>
              </a:rPr>
              <a:t>thµnh</a:t>
            </a:r>
            <a:r>
              <a:rPr lang="en-US" sz="2400" b="1" dirty="0">
                <a:solidFill>
                  <a:srgbClr val="008000"/>
                </a:solidFill>
              </a:rPr>
              <a:t> Hµ </a:t>
            </a:r>
            <a:r>
              <a:rPr lang="en-US" sz="2400" b="1" dirty="0" err="1">
                <a:solidFill>
                  <a:srgbClr val="008000"/>
                </a:solidFill>
              </a:rPr>
              <a:t>Néi</a:t>
            </a:r>
            <a:r>
              <a:rPr lang="en-US" sz="2400" b="1" dirty="0">
                <a:solidFill>
                  <a:srgbClr val="008000"/>
                </a:solidFill>
              </a:rPr>
              <a:t> </a:t>
            </a:r>
            <a:r>
              <a:rPr lang="en-US" sz="2400" b="1" dirty="0" err="1">
                <a:solidFill>
                  <a:srgbClr val="008000"/>
                </a:solidFill>
              </a:rPr>
              <a:t>trong</a:t>
            </a:r>
            <a:r>
              <a:rPr lang="en-US" sz="2400" b="1" dirty="0">
                <a:solidFill>
                  <a:srgbClr val="008000"/>
                </a:solidFill>
              </a:rPr>
              <a:t> </a:t>
            </a:r>
            <a:r>
              <a:rPr lang="en-US" sz="2400" b="1" dirty="0" err="1">
                <a:solidFill>
                  <a:srgbClr val="008000"/>
                </a:solidFill>
              </a:rPr>
              <a:t>hai</a:t>
            </a:r>
            <a:r>
              <a:rPr lang="en-US" sz="2400" b="1" dirty="0">
                <a:solidFill>
                  <a:srgbClr val="008000"/>
                </a:solidFill>
              </a:rPr>
              <a:t> </a:t>
            </a:r>
            <a:r>
              <a:rPr lang="en-US" sz="2400" b="1" dirty="0" err="1">
                <a:solidFill>
                  <a:srgbClr val="008000"/>
                </a:solidFill>
              </a:rPr>
              <a:t>cuéc</a:t>
            </a:r>
            <a:r>
              <a:rPr lang="en-US" sz="2400" b="1" dirty="0">
                <a:solidFill>
                  <a:srgbClr val="008000"/>
                </a:solidFill>
              </a:rPr>
              <a:t> </a:t>
            </a:r>
            <a:r>
              <a:rPr lang="en-US" sz="2400" b="1" dirty="0" err="1">
                <a:solidFill>
                  <a:srgbClr val="008000"/>
                </a:solidFill>
              </a:rPr>
              <a:t>chiÕn</a:t>
            </a:r>
            <a:r>
              <a:rPr lang="en-US" sz="2400" b="1" dirty="0">
                <a:solidFill>
                  <a:srgbClr val="008000"/>
                </a:solidFill>
              </a:rPr>
              <a:t> ®</a:t>
            </a:r>
            <a:r>
              <a:rPr lang="en-US" sz="2400" b="1" dirty="0" err="1">
                <a:solidFill>
                  <a:srgbClr val="008000"/>
                </a:solidFill>
              </a:rPr>
              <a:t>Êu</a:t>
            </a:r>
            <a:r>
              <a:rPr lang="en-US" sz="2400" b="1" dirty="0">
                <a:solidFill>
                  <a:srgbClr val="008000"/>
                </a:solidFill>
              </a:rPr>
              <a:t> </a:t>
            </a:r>
            <a:r>
              <a:rPr lang="en-US" sz="2400" b="1" dirty="0" err="1">
                <a:solidFill>
                  <a:srgbClr val="008000"/>
                </a:solidFill>
              </a:rPr>
              <a:t>gi</a:t>
            </a:r>
            <a:r>
              <a:rPr lang="en-US" sz="2400" b="1" dirty="0">
                <a:solidFill>
                  <a:srgbClr val="008000"/>
                </a:solidFill>
              </a:rPr>
              <a:t>÷ </a:t>
            </a:r>
            <a:r>
              <a:rPr lang="en-US" sz="2400" b="1" dirty="0" err="1">
                <a:solidFill>
                  <a:srgbClr val="008000"/>
                </a:solidFill>
              </a:rPr>
              <a:t>thµnh</a:t>
            </a:r>
            <a:r>
              <a:rPr lang="en-US" sz="2400" b="1" dirty="0">
                <a:solidFill>
                  <a:srgbClr val="008000"/>
                </a:solidFill>
              </a:rPr>
              <a:t> </a:t>
            </a:r>
            <a:r>
              <a:rPr lang="en-US" sz="2400" b="1" dirty="0" err="1">
                <a:solidFill>
                  <a:srgbClr val="008000"/>
                </a:solidFill>
              </a:rPr>
              <a:t>n¨m</a:t>
            </a:r>
            <a:r>
              <a:rPr lang="en-US" sz="2400" b="1" dirty="0">
                <a:solidFill>
                  <a:srgbClr val="008000"/>
                </a:solidFill>
              </a:rPr>
              <a:t> 1873 vµ 1882. Ở </a:t>
            </a:r>
            <a:r>
              <a:rPr lang="en-US" sz="2400" b="1" dirty="0" err="1">
                <a:solidFill>
                  <a:srgbClr val="008000"/>
                </a:solidFill>
              </a:rPr>
              <a:t>trung</a:t>
            </a:r>
            <a:r>
              <a:rPr lang="en-US" sz="2400" b="1" dirty="0">
                <a:solidFill>
                  <a:srgbClr val="008000"/>
                </a:solidFill>
              </a:rPr>
              <a:t> </a:t>
            </a:r>
            <a:r>
              <a:rPr lang="en-US" sz="2400" b="1" dirty="0" err="1">
                <a:solidFill>
                  <a:srgbClr val="008000"/>
                </a:solidFill>
              </a:rPr>
              <a:t>t©m</a:t>
            </a:r>
            <a:r>
              <a:rPr lang="en-US" sz="2400" b="1" dirty="0">
                <a:solidFill>
                  <a:srgbClr val="008000"/>
                </a:solidFill>
              </a:rPr>
              <a:t> Hµ </a:t>
            </a:r>
            <a:r>
              <a:rPr lang="en-US" sz="2400" b="1" dirty="0" err="1">
                <a:solidFill>
                  <a:srgbClr val="008000"/>
                </a:solidFill>
              </a:rPr>
              <a:t>Néi</a:t>
            </a:r>
            <a:r>
              <a:rPr lang="en-US" sz="2400" b="1" dirty="0">
                <a:solidFill>
                  <a:srgbClr val="008000"/>
                </a:solidFill>
              </a:rPr>
              <a:t> </a:t>
            </a:r>
            <a:r>
              <a:rPr lang="en-US" sz="2400" b="1" dirty="0" err="1">
                <a:solidFill>
                  <a:srgbClr val="008000"/>
                </a:solidFill>
              </a:rPr>
              <a:t>ngµy</a:t>
            </a:r>
            <a:r>
              <a:rPr lang="en-US" sz="2400" b="1" dirty="0">
                <a:solidFill>
                  <a:srgbClr val="008000"/>
                </a:solidFill>
              </a:rPr>
              <a:t> nay </a:t>
            </a:r>
            <a:r>
              <a:rPr lang="en-US" sz="2400" b="1" dirty="0" err="1">
                <a:solidFill>
                  <a:srgbClr val="008000"/>
                </a:solidFill>
              </a:rPr>
              <a:t>cã</a:t>
            </a:r>
            <a:r>
              <a:rPr lang="en-US" sz="2400" b="1" dirty="0">
                <a:solidFill>
                  <a:srgbClr val="008000"/>
                </a:solidFill>
              </a:rPr>
              <a:t> </a:t>
            </a:r>
            <a:r>
              <a:rPr lang="en-US" sz="2400" b="1" dirty="0" err="1">
                <a:solidFill>
                  <a:srgbClr val="008000"/>
                </a:solidFill>
              </a:rPr>
              <a:t>hai</a:t>
            </a:r>
            <a:r>
              <a:rPr lang="en-US" sz="2400" b="1" dirty="0">
                <a:solidFill>
                  <a:srgbClr val="008000"/>
                </a:solidFill>
              </a:rPr>
              <a:t> </a:t>
            </a:r>
            <a:r>
              <a:rPr lang="en-US" sz="2400" b="1" dirty="0" smtClean="0">
                <a:solidFill>
                  <a:srgbClr val="008000"/>
                </a:solidFill>
              </a:rPr>
              <a:t>®­</a:t>
            </a:r>
            <a:r>
              <a:rPr lang="en-US" sz="2400" b="1" dirty="0" err="1">
                <a:solidFill>
                  <a:srgbClr val="008000"/>
                </a:solidFill>
                <a:latin typeface="Times New Roman" pitchFamily="18" charset="0"/>
                <a:cs typeface="Times New Roman" pitchFamily="18" charset="0"/>
              </a:rPr>
              <a:t>ư</a:t>
            </a:r>
            <a:r>
              <a:rPr lang="en-US" sz="2400" b="1" dirty="0" err="1">
                <a:solidFill>
                  <a:srgbClr val="008000"/>
                </a:solidFill>
              </a:rPr>
              <a:t>êng</a:t>
            </a:r>
            <a:r>
              <a:rPr lang="en-US" sz="2400" b="1" dirty="0">
                <a:solidFill>
                  <a:srgbClr val="008000"/>
                </a:solidFill>
              </a:rPr>
              <a:t> </a:t>
            </a:r>
            <a:r>
              <a:rPr lang="en-US" sz="2400" b="1" dirty="0" err="1">
                <a:solidFill>
                  <a:srgbClr val="008000"/>
                </a:solidFill>
              </a:rPr>
              <a:t>phè</a:t>
            </a:r>
            <a:r>
              <a:rPr lang="en-US" sz="2400" b="1" dirty="0">
                <a:solidFill>
                  <a:srgbClr val="008000"/>
                </a:solidFill>
              </a:rPr>
              <a:t> ®</a:t>
            </a:r>
            <a:r>
              <a:rPr lang="en-US" sz="2400" b="1" dirty="0" err="1">
                <a:solidFill>
                  <a:srgbClr val="008000"/>
                </a:solidFill>
              </a:rPr>
              <a:t>Ñp</a:t>
            </a:r>
            <a:r>
              <a:rPr lang="en-US" sz="2400" b="1" dirty="0">
                <a:solidFill>
                  <a:srgbClr val="008000"/>
                </a:solidFill>
              </a:rPr>
              <a:t>  </a:t>
            </a:r>
            <a:r>
              <a:rPr lang="en-US" sz="2400" b="1" dirty="0" err="1">
                <a:solidFill>
                  <a:srgbClr val="008000"/>
                </a:solidFill>
              </a:rPr>
              <a:t>mang</a:t>
            </a:r>
            <a:r>
              <a:rPr lang="en-US" sz="2400" b="1" dirty="0">
                <a:solidFill>
                  <a:srgbClr val="008000"/>
                </a:solidFill>
              </a:rPr>
              <a:t> </a:t>
            </a:r>
            <a:r>
              <a:rPr lang="en-US" sz="2400" b="1" dirty="0" err="1">
                <a:solidFill>
                  <a:srgbClr val="008000"/>
                </a:solidFill>
              </a:rPr>
              <a:t>tªn</a:t>
            </a:r>
            <a:r>
              <a:rPr lang="en-US" sz="2400" b="1" dirty="0">
                <a:solidFill>
                  <a:srgbClr val="008000"/>
                </a:solidFill>
              </a:rPr>
              <a:t> </a:t>
            </a:r>
            <a:r>
              <a:rPr lang="en-US" sz="2400" b="1" dirty="0" err="1">
                <a:solidFill>
                  <a:srgbClr val="008000"/>
                </a:solidFill>
              </a:rPr>
              <a:t>hai</a:t>
            </a:r>
            <a:r>
              <a:rPr lang="en-US" sz="2400" b="1" dirty="0">
                <a:solidFill>
                  <a:srgbClr val="008000"/>
                </a:solidFill>
              </a:rPr>
              <a:t> «</a:t>
            </a:r>
            <a:r>
              <a:rPr lang="en-US" sz="2400" b="1" dirty="0" err="1">
                <a:solidFill>
                  <a:srgbClr val="008000"/>
                </a:solidFill>
              </a:rPr>
              <a:t>ng</a:t>
            </a:r>
            <a:r>
              <a:rPr lang="en-US" sz="2400" b="1" dirty="0">
                <a:solidFill>
                  <a:srgbClr val="008000"/>
                </a:solidFill>
              </a:rPr>
              <a:t>.</a:t>
            </a:r>
            <a:endParaRPr lang="en-US" sz="2400" b="1" dirty="0">
              <a:solidFill>
                <a:srgbClr val="008000"/>
              </a:solidFill>
              <a:latin typeface="Arial" charset="0"/>
            </a:endParaRPr>
          </a:p>
        </p:txBody>
      </p:sp>
      <p:sp>
        <p:nvSpPr>
          <p:cNvPr id="6152" name="Text Box 23"/>
          <p:cNvSpPr txBox="1">
            <a:spLocks noChangeArrowheads="1"/>
          </p:cNvSpPr>
          <p:nvPr/>
        </p:nvSpPr>
        <p:spPr bwMode="auto">
          <a:xfrm>
            <a:off x="1752600" y="5029200"/>
            <a:ext cx="13716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000">
                <a:solidFill>
                  <a:schemeClr val="tx1"/>
                </a:solidFill>
                <a:latin typeface=".VnTime" pitchFamily="34" charset="0"/>
              </a:defRPr>
            </a:lvl1pPr>
            <a:lvl2pPr marL="742950" indent="-285750" eaLnBrk="0" hangingPunct="0">
              <a:defRPr sz="2000">
                <a:solidFill>
                  <a:schemeClr val="tx1"/>
                </a:solidFill>
                <a:latin typeface=".VnTime" pitchFamily="34" charset="0"/>
              </a:defRPr>
            </a:lvl2pPr>
            <a:lvl3pPr marL="1143000" indent="-228600" eaLnBrk="0" hangingPunct="0">
              <a:defRPr sz="2000">
                <a:solidFill>
                  <a:schemeClr val="tx1"/>
                </a:solidFill>
                <a:latin typeface=".VnTime" pitchFamily="34" charset="0"/>
              </a:defRPr>
            </a:lvl3pPr>
            <a:lvl4pPr marL="1600200" indent="-228600" eaLnBrk="0" hangingPunct="0">
              <a:defRPr sz="2000">
                <a:solidFill>
                  <a:schemeClr val="tx1"/>
                </a:solidFill>
                <a:latin typeface=".VnTime" pitchFamily="34" charset="0"/>
              </a:defRPr>
            </a:lvl4pPr>
            <a:lvl5pPr marL="2057400" indent="-228600" eaLnBrk="0" hangingPunct="0">
              <a:defRPr sz="2000">
                <a:solidFill>
                  <a:schemeClr val="tx1"/>
                </a:solidFill>
                <a:latin typeface=".VnTime" pitchFamily="34" charset="0"/>
              </a:defRPr>
            </a:lvl5pPr>
            <a:lvl6pPr marL="2514600" indent="-228600" eaLnBrk="0" fontAlgn="base" hangingPunct="0">
              <a:spcBef>
                <a:spcPct val="0"/>
              </a:spcBef>
              <a:spcAft>
                <a:spcPct val="0"/>
              </a:spcAft>
              <a:defRPr sz="2000">
                <a:solidFill>
                  <a:schemeClr val="tx1"/>
                </a:solidFill>
                <a:latin typeface=".VnTime" pitchFamily="34" charset="0"/>
              </a:defRPr>
            </a:lvl6pPr>
            <a:lvl7pPr marL="2971800" indent="-228600" eaLnBrk="0" fontAlgn="base" hangingPunct="0">
              <a:spcBef>
                <a:spcPct val="0"/>
              </a:spcBef>
              <a:spcAft>
                <a:spcPct val="0"/>
              </a:spcAft>
              <a:defRPr sz="2000">
                <a:solidFill>
                  <a:schemeClr val="tx1"/>
                </a:solidFill>
                <a:latin typeface=".VnTime" pitchFamily="34" charset="0"/>
              </a:defRPr>
            </a:lvl7pPr>
            <a:lvl8pPr marL="3429000" indent="-228600" eaLnBrk="0" fontAlgn="base" hangingPunct="0">
              <a:spcBef>
                <a:spcPct val="0"/>
              </a:spcBef>
              <a:spcAft>
                <a:spcPct val="0"/>
              </a:spcAft>
              <a:defRPr sz="2000">
                <a:solidFill>
                  <a:schemeClr val="tx1"/>
                </a:solidFill>
                <a:latin typeface=".VnTime" pitchFamily="34" charset="0"/>
              </a:defRPr>
            </a:lvl8pPr>
            <a:lvl9pPr marL="3886200" indent="-228600" eaLnBrk="0" fontAlgn="base" hangingPunct="0">
              <a:spcBef>
                <a:spcPct val="0"/>
              </a:spcBef>
              <a:spcAft>
                <a:spcPct val="0"/>
              </a:spcAft>
              <a:defRPr sz="2000">
                <a:solidFill>
                  <a:schemeClr val="tx1"/>
                </a:solidFill>
                <a:latin typeface=".VnTime" pitchFamily="34" charset="0"/>
              </a:defRPr>
            </a:lvl9pPr>
          </a:lstStyle>
          <a:p>
            <a:pPr eaLnBrk="1" hangingPunct="1">
              <a:spcBef>
                <a:spcPct val="50000"/>
              </a:spcBef>
            </a:pPr>
            <a:endParaRPr lang="en-US" sz="1800">
              <a:latin typeface="Arial" charset="0"/>
            </a:endParaRPr>
          </a:p>
        </p:txBody>
      </p:sp>
      <p:sp>
        <p:nvSpPr>
          <p:cNvPr id="78874" name="Text Box 26"/>
          <p:cNvSpPr txBox="1">
            <a:spLocks noChangeArrowheads="1"/>
          </p:cNvSpPr>
          <p:nvPr/>
        </p:nvSpPr>
        <p:spPr bwMode="auto">
          <a:xfrm>
            <a:off x="-76200" y="5334000"/>
            <a:ext cx="7772400"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000">
                <a:solidFill>
                  <a:schemeClr val="tx1"/>
                </a:solidFill>
                <a:latin typeface=".VnTime" pitchFamily="34" charset="0"/>
              </a:defRPr>
            </a:lvl1pPr>
            <a:lvl2pPr marL="742950" indent="-285750" eaLnBrk="0" hangingPunct="0">
              <a:defRPr sz="2000">
                <a:solidFill>
                  <a:schemeClr val="tx1"/>
                </a:solidFill>
                <a:latin typeface=".VnTime" pitchFamily="34" charset="0"/>
              </a:defRPr>
            </a:lvl2pPr>
            <a:lvl3pPr marL="1143000" indent="-228600" eaLnBrk="0" hangingPunct="0">
              <a:defRPr sz="2000">
                <a:solidFill>
                  <a:schemeClr val="tx1"/>
                </a:solidFill>
                <a:latin typeface=".VnTime" pitchFamily="34" charset="0"/>
              </a:defRPr>
            </a:lvl3pPr>
            <a:lvl4pPr marL="1600200" indent="-228600" eaLnBrk="0" hangingPunct="0">
              <a:defRPr sz="2000">
                <a:solidFill>
                  <a:schemeClr val="tx1"/>
                </a:solidFill>
                <a:latin typeface=".VnTime" pitchFamily="34" charset="0"/>
              </a:defRPr>
            </a:lvl4pPr>
            <a:lvl5pPr marL="2057400" indent="-228600" eaLnBrk="0" hangingPunct="0">
              <a:defRPr sz="2000">
                <a:solidFill>
                  <a:schemeClr val="tx1"/>
                </a:solidFill>
                <a:latin typeface=".VnTime" pitchFamily="34" charset="0"/>
              </a:defRPr>
            </a:lvl5pPr>
            <a:lvl6pPr marL="2514600" indent="-228600" eaLnBrk="0" fontAlgn="base" hangingPunct="0">
              <a:spcBef>
                <a:spcPct val="0"/>
              </a:spcBef>
              <a:spcAft>
                <a:spcPct val="0"/>
              </a:spcAft>
              <a:defRPr sz="2000">
                <a:solidFill>
                  <a:schemeClr val="tx1"/>
                </a:solidFill>
                <a:latin typeface=".VnTime" pitchFamily="34" charset="0"/>
              </a:defRPr>
            </a:lvl6pPr>
            <a:lvl7pPr marL="2971800" indent="-228600" eaLnBrk="0" fontAlgn="base" hangingPunct="0">
              <a:spcBef>
                <a:spcPct val="0"/>
              </a:spcBef>
              <a:spcAft>
                <a:spcPct val="0"/>
              </a:spcAft>
              <a:defRPr sz="2000">
                <a:solidFill>
                  <a:schemeClr val="tx1"/>
                </a:solidFill>
                <a:latin typeface=".VnTime" pitchFamily="34" charset="0"/>
              </a:defRPr>
            </a:lvl7pPr>
            <a:lvl8pPr marL="3429000" indent="-228600" eaLnBrk="0" fontAlgn="base" hangingPunct="0">
              <a:spcBef>
                <a:spcPct val="0"/>
              </a:spcBef>
              <a:spcAft>
                <a:spcPct val="0"/>
              </a:spcAft>
              <a:defRPr sz="2000">
                <a:solidFill>
                  <a:schemeClr val="tx1"/>
                </a:solidFill>
                <a:latin typeface=".VnTime" pitchFamily="34" charset="0"/>
              </a:defRPr>
            </a:lvl8pPr>
            <a:lvl9pPr marL="3886200" indent="-228600" eaLnBrk="0" fontAlgn="base" hangingPunct="0">
              <a:spcBef>
                <a:spcPct val="0"/>
              </a:spcBef>
              <a:spcAft>
                <a:spcPct val="0"/>
              </a:spcAft>
              <a:defRPr sz="2000">
                <a:solidFill>
                  <a:schemeClr val="tx1"/>
                </a:solidFill>
                <a:latin typeface=".VnTime" pitchFamily="34" charset="0"/>
              </a:defRPr>
            </a:lvl9pPr>
          </a:lstStyle>
          <a:p>
            <a:r>
              <a:rPr lang="en-US" sz="2400" b="1" dirty="0">
                <a:solidFill>
                  <a:srgbClr val="0000CC"/>
                </a:solidFill>
              </a:rPr>
              <a:t>    c) </a:t>
            </a:r>
            <a:r>
              <a:rPr lang="en-US" sz="2400" b="1" dirty="0" err="1">
                <a:solidFill>
                  <a:srgbClr val="0000CC"/>
                </a:solidFill>
              </a:rPr>
              <a:t>Tµu</a:t>
            </a:r>
            <a:r>
              <a:rPr lang="en-US" sz="2400" b="1" dirty="0">
                <a:solidFill>
                  <a:srgbClr val="0000CC"/>
                </a:solidFill>
              </a:rPr>
              <a:t> </a:t>
            </a:r>
            <a:r>
              <a:rPr lang="en-US" sz="2400" b="1" dirty="0" err="1">
                <a:solidFill>
                  <a:srgbClr val="0000CC"/>
                </a:solidFill>
              </a:rPr>
              <a:t>nµo</a:t>
            </a:r>
            <a:r>
              <a:rPr lang="en-US" sz="2400" b="1" dirty="0">
                <a:solidFill>
                  <a:srgbClr val="0000CC"/>
                </a:solidFill>
              </a:rPr>
              <a:t> </a:t>
            </a:r>
            <a:r>
              <a:rPr lang="en-US" sz="2400" b="1" dirty="0" err="1">
                <a:solidFill>
                  <a:srgbClr val="0000CC"/>
                </a:solidFill>
              </a:rPr>
              <a:t>cã</a:t>
            </a:r>
            <a:r>
              <a:rPr lang="en-US" sz="2400" b="1" dirty="0">
                <a:solidFill>
                  <a:srgbClr val="0000CC"/>
                </a:solidFill>
              </a:rPr>
              <a:t> </a:t>
            </a:r>
            <a:r>
              <a:rPr lang="en-US" sz="2400" b="1" dirty="0" err="1">
                <a:solidFill>
                  <a:srgbClr val="0000CC"/>
                </a:solidFill>
              </a:rPr>
              <a:t>hµng</a:t>
            </a:r>
            <a:r>
              <a:rPr lang="en-US" sz="2400" b="1" dirty="0">
                <a:solidFill>
                  <a:srgbClr val="0000CC"/>
                </a:solidFill>
              </a:rPr>
              <a:t> </a:t>
            </a:r>
            <a:r>
              <a:rPr lang="en-US" sz="2400" b="1" dirty="0" err="1">
                <a:solidFill>
                  <a:srgbClr val="0000CC"/>
                </a:solidFill>
              </a:rPr>
              <a:t>cÇn</a:t>
            </a:r>
            <a:r>
              <a:rPr lang="en-US" sz="2400" b="1" dirty="0">
                <a:solidFill>
                  <a:srgbClr val="0000CC"/>
                </a:solidFill>
              </a:rPr>
              <a:t> </a:t>
            </a:r>
            <a:r>
              <a:rPr lang="en-US" sz="2400" b="1" dirty="0" err="1">
                <a:solidFill>
                  <a:srgbClr val="0000CC"/>
                </a:solidFill>
              </a:rPr>
              <a:t>bèc</a:t>
            </a:r>
            <a:r>
              <a:rPr lang="en-US" sz="2400" b="1" dirty="0">
                <a:solidFill>
                  <a:srgbClr val="0000CC"/>
                </a:solidFill>
              </a:rPr>
              <a:t> </a:t>
            </a:r>
            <a:r>
              <a:rPr lang="en-US" sz="2400" b="1" dirty="0" err="1">
                <a:solidFill>
                  <a:srgbClr val="0000CC"/>
                </a:solidFill>
              </a:rPr>
              <a:t>lªn</a:t>
            </a:r>
            <a:r>
              <a:rPr lang="en-US" sz="2400" b="1" dirty="0">
                <a:solidFill>
                  <a:srgbClr val="0000CC"/>
                </a:solidFill>
              </a:rPr>
              <a:t> lµ </a:t>
            </a:r>
            <a:r>
              <a:rPr lang="en-US" sz="2400" b="1" dirty="0" err="1">
                <a:solidFill>
                  <a:srgbClr val="0000CC"/>
                </a:solidFill>
              </a:rPr>
              <a:t>cÇn</a:t>
            </a:r>
            <a:r>
              <a:rPr lang="en-US" sz="2400" b="1" dirty="0">
                <a:solidFill>
                  <a:srgbClr val="0000CC"/>
                </a:solidFill>
              </a:rPr>
              <a:t> </a:t>
            </a:r>
            <a:r>
              <a:rPr lang="en-US" sz="2400" b="1" dirty="0" err="1">
                <a:solidFill>
                  <a:srgbClr val="0000CC"/>
                </a:solidFill>
              </a:rPr>
              <a:t>trôc</a:t>
            </a:r>
            <a:r>
              <a:rPr lang="en-US" sz="2400" b="1" dirty="0">
                <a:solidFill>
                  <a:srgbClr val="0000CC"/>
                </a:solidFill>
              </a:rPr>
              <a:t> </a:t>
            </a:r>
            <a:r>
              <a:rPr lang="en-US" sz="2400" b="1" dirty="0" err="1">
                <a:solidFill>
                  <a:srgbClr val="0000CC"/>
                </a:solidFill>
              </a:rPr>
              <a:t>v</a:t>
            </a:r>
            <a:r>
              <a:rPr lang="en-US" sz="2400" b="1" dirty="0" err="1">
                <a:solidFill>
                  <a:srgbClr val="0000CC"/>
                </a:solidFill>
                <a:latin typeface="Times New Roman" pitchFamily="18" charset="0"/>
                <a:cs typeface="Times New Roman" pitchFamily="18" charset="0"/>
              </a:rPr>
              <a:t>ư</a:t>
            </a:r>
            <a:r>
              <a:rPr lang="en-US" sz="2400" b="1" dirty="0" err="1">
                <a:solidFill>
                  <a:srgbClr val="0000CC"/>
                </a:solidFill>
              </a:rPr>
              <a:t>¬n</a:t>
            </a:r>
            <a:r>
              <a:rPr lang="en-US" sz="2400" b="1" dirty="0">
                <a:solidFill>
                  <a:srgbClr val="0000CC"/>
                </a:solidFill>
              </a:rPr>
              <a:t> </a:t>
            </a:r>
            <a:r>
              <a:rPr lang="en-US" sz="2400" b="1" dirty="0" err="1">
                <a:solidFill>
                  <a:srgbClr val="0000CC"/>
                </a:solidFill>
              </a:rPr>
              <a:t>tíi</a:t>
            </a:r>
            <a:r>
              <a:rPr lang="en-US" sz="2400" b="1" dirty="0">
                <a:solidFill>
                  <a:srgbClr val="0000CC"/>
                </a:solidFill>
              </a:rPr>
              <a:t>. </a:t>
            </a:r>
            <a:r>
              <a:rPr lang="en-US" sz="2400" b="1" dirty="0" err="1">
                <a:solidFill>
                  <a:srgbClr val="0000CC"/>
                </a:solidFill>
              </a:rPr>
              <a:t>CÇn</a:t>
            </a:r>
            <a:r>
              <a:rPr lang="en-US" sz="2400" b="1" dirty="0">
                <a:solidFill>
                  <a:srgbClr val="0000CC"/>
                </a:solidFill>
              </a:rPr>
              <a:t> </a:t>
            </a:r>
            <a:r>
              <a:rPr lang="en-US" sz="2400" b="1" dirty="0" err="1">
                <a:solidFill>
                  <a:srgbClr val="0000CC"/>
                </a:solidFill>
              </a:rPr>
              <a:t>trôc</a:t>
            </a:r>
            <a:r>
              <a:rPr lang="en-US" sz="2400" b="1" dirty="0">
                <a:solidFill>
                  <a:srgbClr val="0000CC"/>
                </a:solidFill>
              </a:rPr>
              <a:t> lµ </a:t>
            </a:r>
            <a:r>
              <a:rPr lang="en-US" sz="2400" b="1" dirty="0" err="1">
                <a:solidFill>
                  <a:srgbClr val="0000CC"/>
                </a:solidFill>
              </a:rPr>
              <a:t>c¸nh</a:t>
            </a:r>
            <a:r>
              <a:rPr lang="en-US" sz="2400" b="1" dirty="0">
                <a:solidFill>
                  <a:srgbClr val="0000CC"/>
                </a:solidFill>
              </a:rPr>
              <a:t> </a:t>
            </a:r>
            <a:r>
              <a:rPr lang="en-US" sz="2400" b="1" dirty="0" err="1">
                <a:solidFill>
                  <a:srgbClr val="0000CC"/>
                </a:solidFill>
              </a:rPr>
              <a:t>tay</a:t>
            </a:r>
            <a:r>
              <a:rPr lang="en-US" sz="2400" b="1" dirty="0">
                <a:solidFill>
                  <a:srgbClr val="0000CC"/>
                </a:solidFill>
              </a:rPr>
              <a:t> k× </a:t>
            </a:r>
            <a:r>
              <a:rPr lang="en-US" sz="2400" b="1" dirty="0" err="1">
                <a:solidFill>
                  <a:srgbClr val="0000CC"/>
                </a:solidFill>
              </a:rPr>
              <a:t>diÖu</a:t>
            </a:r>
            <a:r>
              <a:rPr lang="en-US" sz="2400" b="1" dirty="0">
                <a:solidFill>
                  <a:srgbClr val="0000CC"/>
                </a:solidFill>
              </a:rPr>
              <a:t> </a:t>
            </a:r>
            <a:r>
              <a:rPr lang="en-US" sz="2400" b="1" dirty="0" err="1">
                <a:solidFill>
                  <a:srgbClr val="0000CC"/>
                </a:solidFill>
              </a:rPr>
              <a:t>cña</a:t>
            </a:r>
            <a:r>
              <a:rPr lang="en-US" sz="2400" b="1" dirty="0">
                <a:solidFill>
                  <a:srgbClr val="0000CC"/>
                </a:solidFill>
              </a:rPr>
              <a:t> </a:t>
            </a:r>
            <a:r>
              <a:rPr lang="en-US" sz="2400" b="1" dirty="0" err="1">
                <a:solidFill>
                  <a:srgbClr val="0000CC"/>
                </a:solidFill>
              </a:rPr>
              <a:t>c¸c</a:t>
            </a:r>
            <a:r>
              <a:rPr lang="en-US" sz="2400" b="1" dirty="0">
                <a:solidFill>
                  <a:srgbClr val="0000CC"/>
                </a:solidFill>
              </a:rPr>
              <a:t> </a:t>
            </a:r>
            <a:r>
              <a:rPr lang="en-US" sz="2400" b="1" dirty="0" err="1">
                <a:solidFill>
                  <a:srgbClr val="0000CC"/>
                </a:solidFill>
              </a:rPr>
              <a:t>chó</a:t>
            </a:r>
            <a:r>
              <a:rPr lang="en-US" sz="2400" b="1" dirty="0">
                <a:solidFill>
                  <a:srgbClr val="0000CC"/>
                </a:solidFill>
              </a:rPr>
              <a:t> </a:t>
            </a:r>
            <a:r>
              <a:rPr lang="en-US" sz="2400" b="1" dirty="0" err="1">
                <a:solidFill>
                  <a:srgbClr val="0000CC"/>
                </a:solidFill>
              </a:rPr>
              <a:t>c«ng</a:t>
            </a:r>
            <a:r>
              <a:rPr lang="en-US" sz="2400" b="1" dirty="0">
                <a:solidFill>
                  <a:srgbClr val="0000CC"/>
                </a:solidFill>
              </a:rPr>
              <a:t> </a:t>
            </a:r>
            <a:r>
              <a:rPr lang="en-US" sz="2400" b="1" dirty="0" err="1">
                <a:solidFill>
                  <a:srgbClr val="0000CC"/>
                </a:solidFill>
              </a:rPr>
              <a:t>nh©n</a:t>
            </a:r>
            <a:r>
              <a:rPr lang="en-US" sz="2400" b="1" dirty="0">
                <a:solidFill>
                  <a:srgbClr val="0000CC"/>
                </a:solidFill>
              </a:rPr>
              <a:t>.</a:t>
            </a:r>
            <a:endParaRPr lang="en-US" sz="2400" b="1" dirty="0">
              <a:solidFill>
                <a:srgbClr val="0000CC"/>
              </a:solidFill>
              <a:latin typeface="Arial" charset="0"/>
            </a:endParaRPr>
          </a:p>
        </p:txBody>
      </p:sp>
      <p:pic>
        <p:nvPicPr>
          <p:cNvPr id="78875" name="Picture 27" descr="suoi"/>
          <p:cNvPicPr>
            <a:picLocks noChangeAspect="1" noChangeArrowheads="1"/>
          </p:cNvPicPr>
          <p:nvPr/>
        </p:nvPicPr>
        <p:blipFill>
          <a:blip r:embed="rId3">
            <a:extLst>
              <a:ext uri="{28A0092B-C50C-407E-A947-70E740481C1C}">
                <a14:useLocalDpi xmlns:a14="http://schemas.microsoft.com/office/drawing/2010/main" val="0"/>
              </a:ext>
            </a:extLst>
          </a:blip>
          <a:srcRect l="2942" b="57025"/>
          <a:stretch>
            <a:fillRect/>
          </a:stretch>
        </p:blipFill>
        <p:spPr bwMode="auto">
          <a:xfrm>
            <a:off x="6689834" y="2133600"/>
            <a:ext cx="2438400" cy="2362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8877" name="Picture 29" descr="suoi"/>
          <p:cNvPicPr>
            <a:picLocks noChangeAspect="1" noChangeArrowheads="1"/>
          </p:cNvPicPr>
          <p:nvPr/>
        </p:nvPicPr>
        <p:blipFill>
          <a:blip r:embed="rId3">
            <a:extLst>
              <a:ext uri="{28A0092B-C50C-407E-A947-70E740481C1C}">
                <a14:useLocalDpi xmlns:a14="http://schemas.microsoft.com/office/drawing/2010/main" val="0"/>
              </a:ext>
            </a:extLst>
          </a:blip>
          <a:srcRect l="5882" t="72868" b="-894"/>
          <a:stretch>
            <a:fillRect/>
          </a:stretch>
        </p:blipFill>
        <p:spPr bwMode="auto">
          <a:xfrm>
            <a:off x="7223234" y="5059362"/>
            <a:ext cx="1768366" cy="17683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3" name="Straight Connector 2"/>
          <p:cNvCxnSpPr/>
          <p:nvPr/>
        </p:nvCxnSpPr>
        <p:spPr>
          <a:xfrm>
            <a:off x="762000" y="2590800"/>
            <a:ext cx="54864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4480034" y="2971800"/>
            <a:ext cx="2073166"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a:off x="105102" y="3361998"/>
            <a:ext cx="3704898"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30217" y="6124793"/>
            <a:ext cx="6659617"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23604735"/>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7" presetClass="entr" presetSubtype="0" fill="hold" grpId="0" nodeType="clickEffect">
                                  <p:stCondLst>
                                    <p:cond delay="0"/>
                                  </p:stCondLst>
                                  <p:iterate type="lt">
                                    <p:tmPct val="50000"/>
                                  </p:iterate>
                                  <p:childTnLst>
                                    <p:set>
                                      <p:cBhvr>
                                        <p:cTn id="6" dur="1" fill="hold">
                                          <p:stCondLst>
                                            <p:cond delay="0"/>
                                          </p:stCondLst>
                                        </p:cTn>
                                        <p:tgtEl>
                                          <p:spTgt spid="78869"/>
                                        </p:tgtEl>
                                        <p:attrNameLst>
                                          <p:attrName>style.visibility</p:attrName>
                                        </p:attrNameLst>
                                      </p:cBhvr>
                                      <p:to>
                                        <p:strVal val="visible"/>
                                      </p:to>
                                    </p:set>
                                    <p:anim calcmode="discrete" valueType="clr">
                                      <p:cBhvr override="childStyle">
                                        <p:cTn id="7" dur="80"/>
                                        <p:tgtEl>
                                          <p:spTgt spid="78869"/>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78869"/>
                                        </p:tgtEl>
                                        <p:attrNameLst>
                                          <p:attrName>fillcolor</p:attrName>
                                        </p:attrNameLst>
                                      </p:cBhvr>
                                      <p:tavLst>
                                        <p:tav tm="0">
                                          <p:val>
                                            <p:clrVal>
                                              <a:schemeClr val="accent2"/>
                                            </p:clrVal>
                                          </p:val>
                                        </p:tav>
                                        <p:tav tm="50000">
                                          <p:val>
                                            <p:clrVal>
                                              <a:schemeClr val="hlink"/>
                                            </p:clrVal>
                                          </p:val>
                                        </p:tav>
                                      </p:tavLst>
                                    </p:anim>
                                    <p:set>
                                      <p:cBhvr>
                                        <p:cTn id="9" dur="80"/>
                                        <p:tgtEl>
                                          <p:spTgt spid="78869"/>
                                        </p:tgtEl>
                                        <p:attrNameLst>
                                          <p:attrName>fill.type</p:attrName>
                                        </p:attrNameLst>
                                      </p:cBhvr>
                                      <p:to>
                                        <p:strVal val="solid"/>
                                      </p:to>
                                    </p:set>
                                  </p:childTnLst>
                                </p:cTn>
                              </p:par>
                            </p:childTnLst>
                          </p:cTn>
                        </p:par>
                      </p:childTnLst>
                    </p:cTn>
                  </p:par>
                  <p:par>
                    <p:cTn id="10" fill="hold" nodeType="clickPar">
                      <p:stCondLst>
                        <p:cond delay="indefinite"/>
                      </p:stCondLst>
                      <p:childTnLst>
                        <p:par>
                          <p:cTn id="11" fill="hold" nodeType="withGroup">
                            <p:stCondLst>
                              <p:cond delay="0"/>
                            </p:stCondLst>
                            <p:childTnLst>
                              <p:par>
                                <p:cTn id="12" presetID="22" presetClass="entr" presetSubtype="1" fill="hold" grpId="0" nodeType="clickEffect">
                                  <p:stCondLst>
                                    <p:cond delay="0"/>
                                  </p:stCondLst>
                                  <p:childTnLst>
                                    <p:set>
                                      <p:cBhvr>
                                        <p:cTn id="13" dur="1" fill="hold">
                                          <p:stCondLst>
                                            <p:cond delay="0"/>
                                          </p:stCondLst>
                                        </p:cTn>
                                        <p:tgtEl>
                                          <p:spTgt spid="78870"/>
                                        </p:tgtEl>
                                        <p:attrNameLst>
                                          <p:attrName>style.visibility</p:attrName>
                                        </p:attrNameLst>
                                      </p:cBhvr>
                                      <p:to>
                                        <p:strVal val="visible"/>
                                      </p:to>
                                    </p:set>
                                    <p:animEffect transition="in" filter="wipe(up)">
                                      <p:cBhvr>
                                        <p:cTn id="14" dur="500"/>
                                        <p:tgtEl>
                                          <p:spTgt spid="78870"/>
                                        </p:tgtEl>
                                      </p:cBhvr>
                                    </p:animEffect>
                                  </p:childTnLst>
                                </p:cTn>
                              </p:par>
                            </p:childTnLst>
                          </p:cTn>
                        </p:par>
                        <p:par>
                          <p:cTn id="15" fill="hold" nodeType="afterGroup">
                            <p:stCondLst>
                              <p:cond delay="500"/>
                            </p:stCondLst>
                            <p:childTnLst>
                              <p:par>
                                <p:cTn id="16" presetID="53" presetClass="entr" presetSubtype="0" fill="hold" nodeType="afterEffect">
                                  <p:stCondLst>
                                    <p:cond delay="0"/>
                                  </p:stCondLst>
                                  <p:childTnLst>
                                    <p:set>
                                      <p:cBhvr>
                                        <p:cTn id="17" dur="1" fill="hold">
                                          <p:stCondLst>
                                            <p:cond delay="0"/>
                                          </p:stCondLst>
                                        </p:cTn>
                                        <p:tgtEl>
                                          <p:spTgt spid="78875"/>
                                        </p:tgtEl>
                                        <p:attrNameLst>
                                          <p:attrName>style.visibility</p:attrName>
                                        </p:attrNameLst>
                                      </p:cBhvr>
                                      <p:to>
                                        <p:strVal val="visible"/>
                                      </p:to>
                                    </p:set>
                                    <p:anim calcmode="lin" valueType="num">
                                      <p:cBhvr>
                                        <p:cTn id="18" dur="500" fill="hold"/>
                                        <p:tgtEl>
                                          <p:spTgt spid="78875"/>
                                        </p:tgtEl>
                                        <p:attrNameLst>
                                          <p:attrName>ppt_w</p:attrName>
                                        </p:attrNameLst>
                                      </p:cBhvr>
                                      <p:tavLst>
                                        <p:tav tm="0">
                                          <p:val>
                                            <p:fltVal val="0"/>
                                          </p:val>
                                        </p:tav>
                                        <p:tav tm="100000">
                                          <p:val>
                                            <p:strVal val="#ppt_w"/>
                                          </p:val>
                                        </p:tav>
                                      </p:tavLst>
                                    </p:anim>
                                    <p:anim calcmode="lin" valueType="num">
                                      <p:cBhvr>
                                        <p:cTn id="19" dur="500" fill="hold"/>
                                        <p:tgtEl>
                                          <p:spTgt spid="78875"/>
                                        </p:tgtEl>
                                        <p:attrNameLst>
                                          <p:attrName>ppt_h</p:attrName>
                                        </p:attrNameLst>
                                      </p:cBhvr>
                                      <p:tavLst>
                                        <p:tav tm="0">
                                          <p:val>
                                            <p:fltVal val="0"/>
                                          </p:val>
                                        </p:tav>
                                        <p:tav tm="100000">
                                          <p:val>
                                            <p:strVal val="#ppt_h"/>
                                          </p:val>
                                        </p:tav>
                                      </p:tavLst>
                                    </p:anim>
                                    <p:animEffect transition="in" filter="fade">
                                      <p:cBhvr>
                                        <p:cTn id="20" dur="500"/>
                                        <p:tgtEl>
                                          <p:spTgt spid="78875"/>
                                        </p:tgtEl>
                                      </p:cBhvr>
                                    </p:animEffect>
                                  </p:childTnLst>
                                </p:cTn>
                              </p:par>
                            </p:childTnLst>
                          </p:cTn>
                        </p:par>
                      </p:childTnLst>
                    </p:cTn>
                  </p:par>
                  <p:par>
                    <p:cTn id="21" fill="hold" nodeType="clickPar">
                      <p:stCondLst>
                        <p:cond delay="indefinite"/>
                      </p:stCondLst>
                      <p:childTnLst>
                        <p:par>
                          <p:cTn id="22" fill="hold" nodeType="withGroup">
                            <p:stCondLst>
                              <p:cond delay="0"/>
                            </p:stCondLst>
                            <p:childTnLst>
                              <p:par>
                                <p:cTn id="23" presetID="22" presetClass="entr" presetSubtype="8" fill="hold" nodeType="click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left)">
                                      <p:cBhvr>
                                        <p:cTn id="25" dur="500"/>
                                        <p:tgtEl>
                                          <p:spTgt spid="3"/>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8" fill="hold" nodeType="clickEffect">
                                  <p:stCondLst>
                                    <p:cond delay="0"/>
                                  </p:stCondLst>
                                  <p:childTnLst>
                                    <p:set>
                                      <p:cBhvr>
                                        <p:cTn id="29" dur="1" fill="hold">
                                          <p:stCondLst>
                                            <p:cond delay="0"/>
                                          </p:stCondLst>
                                        </p:cTn>
                                        <p:tgtEl>
                                          <p:spTgt spid="12"/>
                                        </p:tgtEl>
                                        <p:attrNameLst>
                                          <p:attrName>style.visibility</p:attrName>
                                        </p:attrNameLst>
                                      </p:cBhvr>
                                      <p:to>
                                        <p:strVal val="visible"/>
                                      </p:to>
                                    </p:set>
                                    <p:animEffect transition="in" filter="wipe(left)">
                                      <p:cBhvr>
                                        <p:cTn id="30" dur="500"/>
                                        <p:tgtEl>
                                          <p:spTgt spid="12"/>
                                        </p:tgtEl>
                                      </p:cBhvr>
                                    </p:animEffect>
                                  </p:childTnLst>
                                </p:cTn>
                              </p:par>
                              <p:par>
                                <p:cTn id="31" presetID="22" presetClass="entr" presetSubtype="8" fill="hold" nodeType="withEffect">
                                  <p:stCondLst>
                                    <p:cond delay="0"/>
                                  </p:stCondLst>
                                  <p:childTnLst>
                                    <p:set>
                                      <p:cBhvr>
                                        <p:cTn id="32" dur="1" fill="hold">
                                          <p:stCondLst>
                                            <p:cond delay="0"/>
                                          </p:stCondLst>
                                        </p:cTn>
                                        <p:tgtEl>
                                          <p:spTgt spid="14"/>
                                        </p:tgtEl>
                                        <p:attrNameLst>
                                          <p:attrName>style.visibility</p:attrName>
                                        </p:attrNameLst>
                                      </p:cBhvr>
                                      <p:to>
                                        <p:strVal val="visible"/>
                                      </p:to>
                                    </p:set>
                                    <p:animEffect transition="in" filter="wipe(left)">
                                      <p:cBhvr>
                                        <p:cTn id="33" dur="500"/>
                                        <p:tgtEl>
                                          <p:spTgt spid="14"/>
                                        </p:tgtEl>
                                      </p:cBhvr>
                                    </p:animEffect>
                                  </p:childTnLst>
                                </p:cTn>
                              </p:par>
                            </p:childTnLst>
                          </p:cTn>
                        </p:par>
                      </p:childTnLst>
                    </p:cTn>
                  </p:par>
                  <p:par>
                    <p:cTn id="34" fill="hold">
                      <p:stCondLst>
                        <p:cond delay="indefinite"/>
                      </p:stCondLst>
                      <p:childTnLst>
                        <p:par>
                          <p:cTn id="35" fill="hold">
                            <p:stCondLst>
                              <p:cond delay="0"/>
                            </p:stCondLst>
                            <p:childTnLst>
                              <p:par>
                                <p:cTn id="36" presetID="22" presetClass="entr" presetSubtype="1" fill="hold" grpId="0" nodeType="clickEffect">
                                  <p:stCondLst>
                                    <p:cond delay="0"/>
                                  </p:stCondLst>
                                  <p:childTnLst>
                                    <p:set>
                                      <p:cBhvr>
                                        <p:cTn id="37" dur="1" fill="hold">
                                          <p:stCondLst>
                                            <p:cond delay="0"/>
                                          </p:stCondLst>
                                        </p:cTn>
                                        <p:tgtEl>
                                          <p:spTgt spid="78874"/>
                                        </p:tgtEl>
                                        <p:attrNameLst>
                                          <p:attrName>style.visibility</p:attrName>
                                        </p:attrNameLst>
                                      </p:cBhvr>
                                      <p:to>
                                        <p:strVal val="visible"/>
                                      </p:to>
                                    </p:set>
                                    <p:animEffect transition="in" filter="wipe(up)">
                                      <p:cBhvr>
                                        <p:cTn id="38" dur="500"/>
                                        <p:tgtEl>
                                          <p:spTgt spid="78874"/>
                                        </p:tgtEl>
                                      </p:cBhvr>
                                    </p:animEffect>
                                  </p:childTnLst>
                                </p:cTn>
                              </p:par>
                            </p:childTnLst>
                          </p:cTn>
                        </p:par>
                        <p:par>
                          <p:cTn id="39" fill="hold" nodeType="afterGroup">
                            <p:stCondLst>
                              <p:cond delay="500"/>
                            </p:stCondLst>
                            <p:childTnLst>
                              <p:par>
                                <p:cTn id="40" presetID="53" presetClass="entr" presetSubtype="0" fill="hold" nodeType="afterEffect">
                                  <p:stCondLst>
                                    <p:cond delay="0"/>
                                  </p:stCondLst>
                                  <p:childTnLst>
                                    <p:set>
                                      <p:cBhvr>
                                        <p:cTn id="41" dur="1" fill="hold">
                                          <p:stCondLst>
                                            <p:cond delay="0"/>
                                          </p:stCondLst>
                                        </p:cTn>
                                        <p:tgtEl>
                                          <p:spTgt spid="78877"/>
                                        </p:tgtEl>
                                        <p:attrNameLst>
                                          <p:attrName>style.visibility</p:attrName>
                                        </p:attrNameLst>
                                      </p:cBhvr>
                                      <p:to>
                                        <p:strVal val="visible"/>
                                      </p:to>
                                    </p:set>
                                    <p:anim calcmode="lin" valueType="num">
                                      <p:cBhvr>
                                        <p:cTn id="42" dur="500" fill="hold"/>
                                        <p:tgtEl>
                                          <p:spTgt spid="78877"/>
                                        </p:tgtEl>
                                        <p:attrNameLst>
                                          <p:attrName>ppt_w</p:attrName>
                                        </p:attrNameLst>
                                      </p:cBhvr>
                                      <p:tavLst>
                                        <p:tav tm="0">
                                          <p:val>
                                            <p:fltVal val="0"/>
                                          </p:val>
                                        </p:tav>
                                        <p:tav tm="100000">
                                          <p:val>
                                            <p:strVal val="#ppt_w"/>
                                          </p:val>
                                        </p:tav>
                                      </p:tavLst>
                                    </p:anim>
                                    <p:anim calcmode="lin" valueType="num">
                                      <p:cBhvr>
                                        <p:cTn id="43" dur="500" fill="hold"/>
                                        <p:tgtEl>
                                          <p:spTgt spid="78877"/>
                                        </p:tgtEl>
                                        <p:attrNameLst>
                                          <p:attrName>ppt_h</p:attrName>
                                        </p:attrNameLst>
                                      </p:cBhvr>
                                      <p:tavLst>
                                        <p:tav tm="0">
                                          <p:val>
                                            <p:fltVal val="0"/>
                                          </p:val>
                                        </p:tav>
                                        <p:tav tm="100000">
                                          <p:val>
                                            <p:strVal val="#ppt_h"/>
                                          </p:val>
                                        </p:tav>
                                      </p:tavLst>
                                    </p:anim>
                                    <p:animEffect transition="in" filter="fade">
                                      <p:cBhvr>
                                        <p:cTn id="44" dur="500"/>
                                        <p:tgtEl>
                                          <p:spTgt spid="78877"/>
                                        </p:tgtEl>
                                      </p:cBhvr>
                                    </p:animEffect>
                                  </p:childTnLst>
                                </p:cTn>
                              </p:par>
                            </p:childTnLst>
                          </p:cTn>
                        </p:par>
                      </p:childTnLst>
                    </p:cTn>
                  </p:par>
                  <p:par>
                    <p:cTn id="45" fill="hold">
                      <p:stCondLst>
                        <p:cond delay="indefinite"/>
                      </p:stCondLst>
                      <p:childTnLst>
                        <p:par>
                          <p:cTn id="46" fill="hold">
                            <p:stCondLst>
                              <p:cond delay="0"/>
                            </p:stCondLst>
                            <p:childTnLst>
                              <p:par>
                                <p:cTn id="47" presetID="22" presetClass="entr" presetSubtype="8" fill="hold" nodeType="clickEffect">
                                  <p:stCondLst>
                                    <p:cond delay="0"/>
                                  </p:stCondLst>
                                  <p:childTnLst>
                                    <p:set>
                                      <p:cBhvr>
                                        <p:cTn id="48" dur="1" fill="hold">
                                          <p:stCondLst>
                                            <p:cond delay="0"/>
                                          </p:stCondLst>
                                        </p:cTn>
                                        <p:tgtEl>
                                          <p:spTgt spid="16"/>
                                        </p:tgtEl>
                                        <p:attrNameLst>
                                          <p:attrName>style.visibility</p:attrName>
                                        </p:attrNameLst>
                                      </p:cBhvr>
                                      <p:to>
                                        <p:strVal val="visible"/>
                                      </p:to>
                                    </p:set>
                                    <p:animEffect transition="in" filter="wipe(left)">
                                      <p:cBhvr>
                                        <p:cTn id="49"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8869" grpId="0"/>
      <p:bldP spid="78870" grpId="0"/>
      <p:bldP spid="78874"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0906" name="TRACK61.WAV">
            <a:hlinkClick r:id="" action="ppaction://media"/>
          </p:cNvPr>
          <p:cNvPicPr>
            <a:picLocks noRot="1" noChangeAspect="1" noChangeArrowheads="1"/>
          </p:cNvPicPr>
          <p:nvPr>
            <a:audioFile r:link="rId1"/>
          </p:nvPr>
        </p:nvPicPr>
        <p:blipFill>
          <a:blip r:embed="rId4">
            <a:extLst>
              <a:ext uri="{28A0092B-C50C-407E-A947-70E740481C1C}">
                <a14:useLocalDpi xmlns:a14="http://schemas.microsoft.com/office/drawing/2010/main" val="0"/>
              </a:ext>
            </a:extLst>
          </a:blip>
          <a:srcRect/>
          <a:stretch>
            <a:fillRect/>
          </a:stretch>
        </p:blipFill>
        <p:spPr bwMode="auto">
          <a:xfrm>
            <a:off x="8382000" y="6056312"/>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80937" name="Group 41"/>
          <p:cNvGraphicFramePr>
            <a:graphicFrameLocks noGrp="1"/>
          </p:cNvGraphicFramePr>
          <p:nvPr>
            <p:extLst>
              <p:ext uri="{D42A27DB-BD31-4B8C-83A1-F6EECF244321}">
                <p14:modId xmlns:p14="http://schemas.microsoft.com/office/powerpoint/2010/main" val="1303662203"/>
              </p:ext>
            </p:extLst>
          </p:nvPr>
        </p:nvGraphicFramePr>
        <p:xfrm>
          <a:off x="0" y="2093912"/>
          <a:ext cx="8991600" cy="4587875"/>
        </p:xfrm>
        <a:graphic>
          <a:graphicData uri="http://schemas.openxmlformats.org/drawingml/2006/table">
            <a:tbl>
              <a:tblPr/>
              <a:tblGrid>
                <a:gridCol w="6378656"/>
                <a:gridCol w="2612944"/>
              </a:tblGrid>
              <a:tr h="83821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1" i="0" u="none" strike="noStrike" cap="none" normalizeH="0" baseline="0" dirty="0" err="1" smtClean="0">
                          <a:ln>
                            <a:noFill/>
                          </a:ln>
                          <a:solidFill>
                            <a:schemeClr val="tx1"/>
                          </a:solidFill>
                          <a:effectLst/>
                          <a:latin typeface="Times New Roman" pitchFamily="18" charset="0"/>
                          <a:cs typeface="Times New Roman" pitchFamily="18" charset="0"/>
                        </a:rPr>
                        <a:t>Câu</a:t>
                      </a:r>
                      <a:r>
                        <a:rPr kumimoji="0" lang="en-US" sz="2800" b="1"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800" b="1" i="0" u="none" strike="noStrike" cap="none" normalizeH="0" baseline="0" dirty="0" err="1" smtClean="0">
                          <a:ln>
                            <a:noFill/>
                          </a:ln>
                          <a:solidFill>
                            <a:schemeClr val="tx1"/>
                          </a:solidFill>
                          <a:effectLst/>
                          <a:latin typeface="Times New Roman" pitchFamily="18" charset="0"/>
                          <a:cs typeface="Times New Roman" pitchFamily="18" charset="0"/>
                        </a:rPr>
                        <a:t>kể</a:t>
                      </a:r>
                      <a:r>
                        <a:rPr kumimoji="0" lang="en-US" sz="2800" b="1" i="0" u="none" strike="noStrike" cap="none" normalizeH="0" baseline="0" dirty="0" smtClean="0">
                          <a:ln>
                            <a:noFill/>
                          </a:ln>
                          <a:solidFill>
                            <a:schemeClr val="tx1"/>
                          </a:solidFill>
                          <a:effectLst/>
                          <a:latin typeface="Times New Roman" pitchFamily="18" charset="0"/>
                          <a:cs typeface="Times New Roman" pitchFamily="18" charset="0"/>
                        </a:rPr>
                        <a:t>: Ai </a:t>
                      </a:r>
                      <a:r>
                        <a:rPr kumimoji="0" lang="en-US" sz="2800" b="1" i="0" u="none" strike="noStrike" cap="none" normalizeH="0" baseline="0" dirty="0" err="1" smtClean="0">
                          <a:ln>
                            <a:noFill/>
                          </a:ln>
                          <a:solidFill>
                            <a:schemeClr val="tx1"/>
                          </a:solidFill>
                          <a:effectLst/>
                          <a:latin typeface="Times New Roman" pitchFamily="18" charset="0"/>
                          <a:cs typeface="Times New Roman" pitchFamily="18" charset="0"/>
                        </a:rPr>
                        <a:t>là</a:t>
                      </a:r>
                      <a:r>
                        <a:rPr kumimoji="0" lang="en-US" sz="2800" b="1"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800" b="1" i="0" u="none" strike="noStrike" cap="none" normalizeH="0" baseline="0" dirty="0" err="1" smtClean="0">
                          <a:ln>
                            <a:noFill/>
                          </a:ln>
                          <a:solidFill>
                            <a:schemeClr val="tx1"/>
                          </a:solidFill>
                          <a:effectLst/>
                          <a:latin typeface="Times New Roman" pitchFamily="18" charset="0"/>
                          <a:cs typeface="Times New Roman" pitchFamily="18" charset="0"/>
                        </a:rPr>
                        <a:t>gì</a:t>
                      </a:r>
                      <a:r>
                        <a:rPr kumimoji="0" lang="en-US" sz="2800" b="1" i="0" u="none" strike="noStrike" cap="none" normalizeH="0" baseline="0" dirty="0" smtClean="0">
                          <a:ln>
                            <a:noFill/>
                          </a:ln>
                          <a:solidFill>
                            <a:schemeClr val="tx1"/>
                          </a:solidFill>
                          <a:effectLst/>
                          <a:latin typeface="Times New Roman" pitchFamily="18" charset="0"/>
                          <a:cs typeface="Times New Roman" pitchFamily="18" charset="0"/>
                        </a:rPr>
                        <a:t>?</a:t>
                      </a:r>
                    </a:p>
                  </a:txBody>
                  <a:tcPr marL="93825" marR="93825" marT="45721" marB="45721" anchor="ctr" horzOverflow="overflow">
                    <a:lnL w="12700" cap="flat" cmpd="sng" algn="ctr">
                      <a:solidFill>
                        <a:srgbClr val="FF9900"/>
                      </a:solidFill>
                      <a:prstDash val="solid"/>
                      <a:round/>
                      <a:headEnd type="none" w="med" len="med"/>
                      <a:tailEnd type="none" w="med" len="med"/>
                    </a:lnL>
                    <a:lnR w="12700" cap="flat" cmpd="sng" algn="ctr">
                      <a:solidFill>
                        <a:srgbClr val="FF9900"/>
                      </a:solidFill>
                      <a:prstDash val="solid"/>
                      <a:round/>
                      <a:headEnd type="none" w="med" len="med"/>
                      <a:tailEnd type="none" w="med" len="med"/>
                    </a:lnR>
                    <a:lnT w="12700" cap="flat" cmpd="sng" algn="ctr">
                      <a:solidFill>
                        <a:srgbClr val="FF9900"/>
                      </a:solidFill>
                      <a:prstDash val="solid"/>
                      <a:round/>
                      <a:headEnd type="none" w="med" len="med"/>
                      <a:tailEnd type="none" w="med" len="med"/>
                    </a:lnT>
                    <a:lnB w="12700" cap="flat" cmpd="sng" algn="ctr">
                      <a:solidFill>
                        <a:srgbClr val="FF99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1" i="0" u="none" strike="noStrike" cap="none" normalizeH="0" baseline="0" smtClean="0">
                          <a:ln>
                            <a:noFill/>
                          </a:ln>
                          <a:solidFill>
                            <a:schemeClr val="tx1"/>
                          </a:solidFill>
                          <a:effectLst/>
                          <a:latin typeface="Times New Roman" pitchFamily="18" charset="0"/>
                          <a:cs typeface="Times New Roman" pitchFamily="18" charset="0"/>
                        </a:rPr>
                        <a:t>Tác dụng</a:t>
                      </a:r>
                    </a:p>
                  </a:txBody>
                  <a:tcPr marL="93825" marR="93825" marT="45721" marB="45721" anchor="ctr" horzOverflow="overflow">
                    <a:lnL w="12700" cap="flat" cmpd="sng" algn="ctr">
                      <a:solidFill>
                        <a:srgbClr val="FF9900"/>
                      </a:solidFill>
                      <a:prstDash val="solid"/>
                      <a:round/>
                      <a:headEnd type="none" w="med" len="med"/>
                      <a:tailEnd type="none" w="med" len="med"/>
                    </a:lnL>
                    <a:lnR w="12700" cap="flat" cmpd="sng" algn="ctr">
                      <a:solidFill>
                        <a:srgbClr val="FF9900"/>
                      </a:solidFill>
                      <a:prstDash val="solid"/>
                      <a:round/>
                      <a:headEnd type="none" w="med" len="med"/>
                      <a:tailEnd type="none" w="med" len="med"/>
                    </a:lnR>
                    <a:lnT w="12700" cap="flat" cmpd="sng" algn="ctr">
                      <a:solidFill>
                        <a:srgbClr val="FF9900"/>
                      </a:solidFill>
                      <a:prstDash val="solid"/>
                      <a:round/>
                      <a:headEnd type="none" w="med" len="med"/>
                      <a:tailEnd type="none" w="med" len="med"/>
                    </a:lnT>
                    <a:lnB w="12700" cap="flat" cmpd="sng" algn="ctr">
                      <a:solidFill>
                        <a:srgbClr val="FF9900"/>
                      </a:solidFill>
                      <a:prstDash val="solid"/>
                      <a:round/>
                      <a:headEnd type="none" w="med" len="med"/>
                      <a:tailEnd type="none" w="med" len="med"/>
                    </a:lnB>
                    <a:lnTlToBr>
                      <a:noFill/>
                    </a:lnTlToBr>
                    <a:lnBlToTr>
                      <a:noFill/>
                    </a:lnBlToTr>
                    <a:noFill/>
                  </a:tcPr>
                </a:tc>
              </a:tr>
              <a:tr h="374966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charset="0"/>
                      </a:endParaRPr>
                    </a:p>
                  </a:txBody>
                  <a:tcPr marL="93825" marR="93825" marT="45721" marB="45721" horzOverflow="overflow">
                    <a:lnL w="12700" cap="flat" cmpd="sng" algn="ctr">
                      <a:solidFill>
                        <a:srgbClr val="FF9900"/>
                      </a:solidFill>
                      <a:prstDash val="solid"/>
                      <a:round/>
                      <a:headEnd type="none" w="med" len="med"/>
                      <a:tailEnd type="none" w="med" len="med"/>
                    </a:lnL>
                    <a:lnR w="12700" cap="flat" cmpd="sng" algn="ctr">
                      <a:solidFill>
                        <a:srgbClr val="FF9900"/>
                      </a:solidFill>
                      <a:prstDash val="solid"/>
                      <a:round/>
                      <a:headEnd type="none" w="med" len="med"/>
                      <a:tailEnd type="none" w="med" len="med"/>
                    </a:lnR>
                    <a:lnT w="12700" cap="flat" cmpd="sng" algn="ctr">
                      <a:solidFill>
                        <a:srgbClr val="FF9900"/>
                      </a:solidFill>
                      <a:prstDash val="solid"/>
                      <a:round/>
                      <a:headEnd type="none" w="med" len="med"/>
                      <a:tailEnd type="none" w="med" len="med"/>
                    </a:lnT>
                    <a:lnB w="12700" cap="flat" cmpd="sng" algn="ctr">
                      <a:solidFill>
                        <a:srgbClr val="FF99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dirty="0" smtClean="0">
                        <a:ln>
                          <a:noFill/>
                        </a:ln>
                        <a:solidFill>
                          <a:schemeClr val="tx1"/>
                        </a:solidFill>
                        <a:effectLst/>
                        <a:latin typeface="Arial" charset="0"/>
                      </a:endParaRPr>
                    </a:p>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dirty="0" smtClean="0">
                        <a:ln>
                          <a:noFill/>
                        </a:ln>
                        <a:solidFill>
                          <a:schemeClr val="tx1"/>
                        </a:solidFill>
                        <a:effectLst/>
                        <a:latin typeface="Arial" charset="0"/>
                      </a:endParaRPr>
                    </a:p>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dirty="0" smtClean="0">
                        <a:ln>
                          <a:noFill/>
                        </a:ln>
                        <a:solidFill>
                          <a:schemeClr val="tx1"/>
                        </a:solidFill>
                        <a:effectLst/>
                        <a:latin typeface="Arial" charset="0"/>
                      </a:endParaRPr>
                    </a:p>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dirty="0" smtClean="0">
                        <a:ln>
                          <a:noFill/>
                        </a:ln>
                        <a:solidFill>
                          <a:schemeClr val="tx1"/>
                        </a:solidFill>
                        <a:effectLst/>
                        <a:latin typeface="Arial" charset="0"/>
                      </a:endParaRPr>
                    </a:p>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dirty="0" smtClean="0">
                        <a:ln>
                          <a:noFill/>
                        </a:ln>
                        <a:solidFill>
                          <a:schemeClr val="tx1"/>
                        </a:solidFill>
                        <a:effectLst/>
                        <a:latin typeface="Arial" charset="0"/>
                      </a:endParaRPr>
                    </a:p>
                  </a:txBody>
                  <a:tcPr marL="93825" marR="93825" marT="45721" marB="45721" horzOverflow="overflow">
                    <a:lnL w="12700" cap="flat" cmpd="sng" algn="ctr">
                      <a:solidFill>
                        <a:srgbClr val="FF9900"/>
                      </a:solidFill>
                      <a:prstDash val="solid"/>
                      <a:round/>
                      <a:headEnd type="none" w="med" len="med"/>
                      <a:tailEnd type="none" w="med" len="med"/>
                    </a:lnL>
                    <a:lnR w="12700" cap="flat" cmpd="sng" algn="ctr">
                      <a:solidFill>
                        <a:srgbClr val="FF9900"/>
                      </a:solidFill>
                      <a:prstDash val="solid"/>
                      <a:round/>
                      <a:headEnd type="none" w="med" len="med"/>
                      <a:tailEnd type="none" w="med" len="med"/>
                    </a:lnR>
                    <a:lnT w="12700" cap="flat" cmpd="sng" algn="ctr">
                      <a:solidFill>
                        <a:srgbClr val="FF9900"/>
                      </a:solidFill>
                      <a:prstDash val="solid"/>
                      <a:round/>
                      <a:headEnd type="none" w="med" len="med"/>
                      <a:tailEnd type="none" w="med" len="med"/>
                    </a:lnT>
                    <a:lnB w="12700" cap="flat" cmpd="sng" algn="ctr">
                      <a:solidFill>
                        <a:srgbClr val="FF9900"/>
                      </a:solidFill>
                      <a:prstDash val="solid"/>
                      <a:round/>
                      <a:headEnd type="none" w="med" len="med"/>
                      <a:tailEnd type="none" w="med" len="med"/>
                    </a:lnB>
                    <a:lnTlToBr>
                      <a:noFill/>
                    </a:lnTlToBr>
                    <a:lnBlToTr>
                      <a:noFill/>
                    </a:lnBlToTr>
                    <a:noFill/>
                  </a:tcPr>
                </a:tc>
              </a:tr>
            </a:tbl>
          </a:graphicData>
        </a:graphic>
      </p:graphicFrame>
      <p:sp>
        <p:nvSpPr>
          <p:cNvPr id="80929" name="Text Box 33"/>
          <p:cNvSpPr txBox="1">
            <a:spLocks noChangeArrowheads="1"/>
          </p:cNvSpPr>
          <p:nvPr/>
        </p:nvSpPr>
        <p:spPr bwMode="auto">
          <a:xfrm>
            <a:off x="0" y="2932112"/>
            <a:ext cx="6324600" cy="33239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000">
                <a:solidFill>
                  <a:schemeClr val="tx1"/>
                </a:solidFill>
                <a:latin typeface=".VnTime" pitchFamily="34" charset="0"/>
              </a:defRPr>
            </a:lvl1pPr>
            <a:lvl2pPr marL="742950" indent="-285750" eaLnBrk="0" hangingPunct="0">
              <a:defRPr sz="2000">
                <a:solidFill>
                  <a:schemeClr val="tx1"/>
                </a:solidFill>
                <a:latin typeface=".VnTime" pitchFamily="34" charset="0"/>
              </a:defRPr>
            </a:lvl2pPr>
            <a:lvl3pPr marL="1143000" indent="-228600" eaLnBrk="0" hangingPunct="0">
              <a:defRPr sz="2000">
                <a:solidFill>
                  <a:schemeClr val="tx1"/>
                </a:solidFill>
                <a:latin typeface=".VnTime" pitchFamily="34" charset="0"/>
              </a:defRPr>
            </a:lvl3pPr>
            <a:lvl4pPr marL="1600200" indent="-228600" eaLnBrk="0" hangingPunct="0">
              <a:defRPr sz="2000">
                <a:solidFill>
                  <a:schemeClr val="tx1"/>
                </a:solidFill>
                <a:latin typeface=".VnTime" pitchFamily="34" charset="0"/>
              </a:defRPr>
            </a:lvl4pPr>
            <a:lvl5pPr marL="2057400" indent="-228600" eaLnBrk="0" hangingPunct="0">
              <a:defRPr sz="2000">
                <a:solidFill>
                  <a:schemeClr val="tx1"/>
                </a:solidFill>
                <a:latin typeface=".VnTime" pitchFamily="34" charset="0"/>
              </a:defRPr>
            </a:lvl5pPr>
            <a:lvl6pPr marL="2514600" indent="-228600" eaLnBrk="0" fontAlgn="base" hangingPunct="0">
              <a:spcBef>
                <a:spcPct val="0"/>
              </a:spcBef>
              <a:spcAft>
                <a:spcPct val="0"/>
              </a:spcAft>
              <a:defRPr sz="2000">
                <a:solidFill>
                  <a:schemeClr val="tx1"/>
                </a:solidFill>
                <a:latin typeface=".VnTime" pitchFamily="34" charset="0"/>
              </a:defRPr>
            </a:lvl6pPr>
            <a:lvl7pPr marL="2971800" indent="-228600" eaLnBrk="0" fontAlgn="base" hangingPunct="0">
              <a:spcBef>
                <a:spcPct val="0"/>
              </a:spcBef>
              <a:spcAft>
                <a:spcPct val="0"/>
              </a:spcAft>
              <a:defRPr sz="2000">
                <a:solidFill>
                  <a:schemeClr val="tx1"/>
                </a:solidFill>
                <a:latin typeface=".VnTime" pitchFamily="34" charset="0"/>
              </a:defRPr>
            </a:lvl7pPr>
            <a:lvl8pPr marL="3429000" indent="-228600" eaLnBrk="0" fontAlgn="base" hangingPunct="0">
              <a:spcBef>
                <a:spcPct val="0"/>
              </a:spcBef>
              <a:spcAft>
                <a:spcPct val="0"/>
              </a:spcAft>
              <a:defRPr sz="2000">
                <a:solidFill>
                  <a:schemeClr val="tx1"/>
                </a:solidFill>
                <a:latin typeface=".VnTime" pitchFamily="34" charset="0"/>
              </a:defRPr>
            </a:lvl8pPr>
            <a:lvl9pPr marL="3886200" indent="-228600" eaLnBrk="0" fontAlgn="base" hangingPunct="0">
              <a:spcBef>
                <a:spcPct val="0"/>
              </a:spcBef>
              <a:spcAft>
                <a:spcPct val="0"/>
              </a:spcAft>
              <a:defRPr sz="2000">
                <a:solidFill>
                  <a:schemeClr val="tx1"/>
                </a:solidFill>
                <a:latin typeface=".VnTime" pitchFamily="34" charset="0"/>
              </a:defRPr>
            </a:lvl9pPr>
          </a:lstStyle>
          <a:p>
            <a:pPr algn="just">
              <a:spcBef>
                <a:spcPct val="50000"/>
              </a:spcBef>
            </a:pPr>
            <a:r>
              <a:rPr lang="en-US" sz="2800" dirty="0"/>
              <a:t>- </a:t>
            </a:r>
            <a:r>
              <a:rPr lang="en-US" sz="2800" dirty="0" err="1">
                <a:solidFill>
                  <a:srgbClr val="008000"/>
                </a:solidFill>
              </a:rPr>
              <a:t>NguyÔn</a:t>
            </a:r>
            <a:r>
              <a:rPr lang="en-US" sz="2800" dirty="0">
                <a:solidFill>
                  <a:srgbClr val="008000"/>
                </a:solidFill>
              </a:rPr>
              <a:t> Tri </a:t>
            </a:r>
            <a:r>
              <a:rPr lang="en-US" sz="2800" dirty="0" err="1">
                <a:solidFill>
                  <a:srgbClr val="008000"/>
                </a:solidFill>
              </a:rPr>
              <a:t>Ph­</a:t>
            </a:r>
            <a:r>
              <a:rPr lang="en-US" sz="2800" dirty="0" err="1">
                <a:solidFill>
                  <a:srgbClr val="008000"/>
                </a:solidFill>
                <a:latin typeface="Times New Roman" pitchFamily="18" charset="0"/>
                <a:cs typeface="Times New Roman" pitchFamily="18" charset="0"/>
              </a:rPr>
              <a:t>ư</a:t>
            </a:r>
            <a:r>
              <a:rPr lang="en-US" sz="2800" dirty="0" err="1">
                <a:solidFill>
                  <a:srgbClr val="008000"/>
                </a:solidFill>
              </a:rPr>
              <a:t>¬ng</a:t>
            </a:r>
            <a:r>
              <a:rPr lang="en-US" sz="2800" dirty="0">
                <a:solidFill>
                  <a:srgbClr val="008000"/>
                </a:solidFill>
              </a:rPr>
              <a:t> lµ </a:t>
            </a:r>
            <a:r>
              <a:rPr lang="en-US" sz="2800" dirty="0" err="1">
                <a:solidFill>
                  <a:srgbClr val="008000"/>
                </a:solidFill>
              </a:rPr>
              <a:t>ng­</a:t>
            </a:r>
            <a:r>
              <a:rPr lang="en-US" sz="2800" dirty="0" err="1">
                <a:solidFill>
                  <a:srgbClr val="008000"/>
                </a:solidFill>
                <a:latin typeface="Times New Roman" pitchFamily="18" charset="0"/>
                <a:cs typeface="Times New Roman" pitchFamily="18" charset="0"/>
              </a:rPr>
              <a:t>ư</a:t>
            </a:r>
            <a:r>
              <a:rPr lang="en-US" sz="2800" dirty="0" err="1">
                <a:solidFill>
                  <a:srgbClr val="008000"/>
                </a:solidFill>
              </a:rPr>
              <a:t>êi</a:t>
            </a:r>
            <a:r>
              <a:rPr lang="en-US" sz="2800" dirty="0">
                <a:solidFill>
                  <a:srgbClr val="008000"/>
                </a:solidFill>
              </a:rPr>
              <a:t> </a:t>
            </a:r>
            <a:r>
              <a:rPr lang="en-US" sz="2800" dirty="0" err="1">
                <a:solidFill>
                  <a:srgbClr val="008000"/>
                </a:solidFill>
              </a:rPr>
              <a:t>Thõa</a:t>
            </a:r>
            <a:r>
              <a:rPr lang="en-US" sz="2800" dirty="0">
                <a:solidFill>
                  <a:srgbClr val="008000"/>
                </a:solidFill>
              </a:rPr>
              <a:t> </a:t>
            </a:r>
            <a:r>
              <a:rPr lang="en-US" sz="2800" dirty="0" err="1">
                <a:solidFill>
                  <a:srgbClr val="008000"/>
                </a:solidFill>
              </a:rPr>
              <a:t>Thiªn</a:t>
            </a:r>
            <a:r>
              <a:rPr lang="en-US" sz="2800" dirty="0" smtClean="0"/>
              <a:t>. </a:t>
            </a:r>
            <a:endParaRPr lang="en-US" sz="2800" dirty="0"/>
          </a:p>
          <a:p>
            <a:pPr marL="284163" indent="-284163" algn="just">
              <a:spcBef>
                <a:spcPct val="50000"/>
              </a:spcBef>
              <a:buFontTx/>
              <a:buChar char="-"/>
            </a:pPr>
            <a:r>
              <a:rPr lang="en-US" sz="2800" dirty="0">
                <a:solidFill>
                  <a:srgbClr val="008000"/>
                </a:solidFill>
              </a:rPr>
              <a:t>C¶ </a:t>
            </a:r>
            <a:r>
              <a:rPr lang="en-US" sz="2800" dirty="0" err="1">
                <a:solidFill>
                  <a:srgbClr val="008000"/>
                </a:solidFill>
              </a:rPr>
              <a:t>hai</a:t>
            </a:r>
            <a:r>
              <a:rPr lang="en-US" sz="2800" dirty="0">
                <a:solidFill>
                  <a:srgbClr val="008000"/>
                </a:solidFill>
              </a:rPr>
              <a:t> «</a:t>
            </a:r>
            <a:r>
              <a:rPr lang="en-US" sz="2800" dirty="0" err="1">
                <a:solidFill>
                  <a:srgbClr val="008000"/>
                </a:solidFill>
              </a:rPr>
              <a:t>ng</a:t>
            </a:r>
            <a:r>
              <a:rPr lang="en-US" sz="2800" dirty="0">
                <a:solidFill>
                  <a:srgbClr val="008000"/>
                </a:solidFill>
              </a:rPr>
              <a:t> ®</a:t>
            </a:r>
            <a:r>
              <a:rPr lang="en-US" sz="2800" dirty="0" err="1">
                <a:solidFill>
                  <a:srgbClr val="008000"/>
                </a:solidFill>
              </a:rPr>
              <a:t>Òu</a:t>
            </a:r>
            <a:r>
              <a:rPr lang="en-US" sz="2800" dirty="0">
                <a:solidFill>
                  <a:srgbClr val="008000"/>
                </a:solidFill>
              </a:rPr>
              <a:t> </a:t>
            </a:r>
            <a:r>
              <a:rPr lang="en-US" sz="2800" dirty="0" err="1">
                <a:solidFill>
                  <a:srgbClr val="008000"/>
                </a:solidFill>
              </a:rPr>
              <a:t>kh«ng</a:t>
            </a:r>
            <a:r>
              <a:rPr lang="en-US" sz="2800" dirty="0">
                <a:solidFill>
                  <a:srgbClr val="008000"/>
                </a:solidFill>
              </a:rPr>
              <a:t> </a:t>
            </a:r>
            <a:r>
              <a:rPr lang="en-US" sz="2800" dirty="0" err="1">
                <a:solidFill>
                  <a:srgbClr val="008000"/>
                </a:solidFill>
              </a:rPr>
              <a:t>ph¶i</a:t>
            </a:r>
            <a:r>
              <a:rPr lang="en-US" sz="2800" dirty="0">
                <a:solidFill>
                  <a:srgbClr val="008000"/>
                </a:solidFill>
              </a:rPr>
              <a:t> lµ </a:t>
            </a:r>
            <a:r>
              <a:rPr lang="en-US" sz="2800" dirty="0" err="1">
                <a:solidFill>
                  <a:srgbClr val="008000"/>
                </a:solidFill>
              </a:rPr>
              <a:t>ng­</a:t>
            </a:r>
            <a:r>
              <a:rPr lang="en-US" sz="2800" dirty="0" err="1">
                <a:solidFill>
                  <a:srgbClr val="008000"/>
                </a:solidFill>
                <a:latin typeface="Times New Roman" pitchFamily="18" charset="0"/>
                <a:cs typeface="Times New Roman" pitchFamily="18" charset="0"/>
              </a:rPr>
              <a:t>ư</a:t>
            </a:r>
            <a:r>
              <a:rPr lang="en-US" sz="2800" dirty="0" err="1">
                <a:solidFill>
                  <a:srgbClr val="008000"/>
                </a:solidFill>
              </a:rPr>
              <a:t>êi</a:t>
            </a:r>
            <a:r>
              <a:rPr lang="en-US" sz="2800" dirty="0">
                <a:solidFill>
                  <a:srgbClr val="008000"/>
                </a:solidFill>
              </a:rPr>
              <a:t>  Hµ </a:t>
            </a:r>
            <a:r>
              <a:rPr lang="en-US" sz="2800" dirty="0" err="1">
                <a:solidFill>
                  <a:srgbClr val="008000"/>
                </a:solidFill>
              </a:rPr>
              <a:t>Néi</a:t>
            </a:r>
            <a:r>
              <a:rPr lang="en-US" sz="2800" dirty="0" smtClean="0">
                <a:solidFill>
                  <a:srgbClr val="008000"/>
                </a:solidFill>
              </a:rPr>
              <a:t>.</a:t>
            </a:r>
          </a:p>
          <a:p>
            <a:pPr algn="just">
              <a:spcBef>
                <a:spcPct val="50000"/>
              </a:spcBef>
            </a:pPr>
            <a:endParaRPr lang="en-US" sz="2800" dirty="0"/>
          </a:p>
          <a:p>
            <a:pPr>
              <a:spcBef>
                <a:spcPct val="50000"/>
              </a:spcBef>
            </a:pPr>
            <a:r>
              <a:rPr lang="en-US" sz="2800" dirty="0" smtClean="0">
                <a:solidFill>
                  <a:srgbClr val="0000CC"/>
                </a:solidFill>
              </a:rPr>
              <a:t>- </a:t>
            </a:r>
            <a:r>
              <a:rPr lang="en-US" sz="2800" dirty="0" err="1">
                <a:solidFill>
                  <a:srgbClr val="0000CC"/>
                </a:solidFill>
              </a:rPr>
              <a:t>CÇn</a:t>
            </a:r>
            <a:r>
              <a:rPr lang="en-US" sz="2800" dirty="0">
                <a:solidFill>
                  <a:srgbClr val="0000CC"/>
                </a:solidFill>
              </a:rPr>
              <a:t> </a:t>
            </a:r>
            <a:r>
              <a:rPr lang="en-US" sz="2800" dirty="0" err="1">
                <a:solidFill>
                  <a:srgbClr val="0000CC"/>
                </a:solidFill>
              </a:rPr>
              <a:t>trôc</a:t>
            </a:r>
            <a:r>
              <a:rPr lang="en-US" sz="2800" dirty="0">
                <a:solidFill>
                  <a:srgbClr val="0000CC"/>
                </a:solidFill>
              </a:rPr>
              <a:t> lµ </a:t>
            </a:r>
            <a:r>
              <a:rPr lang="en-US" sz="2800" dirty="0" err="1">
                <a:solidFill>
                  <a:srgbClr val="0000CC"/>
                </a:solidFill>
              </a:rPr>
              <a:t>c¸nh</a:t>
            </a:r>
            <a:r>
              <a:rPr lang="en-US" sz="2800" dirty="0">
                <a:solidFill>
                  <a:srgbClr val="0000CC"/>
                </a:solidFill>
              </a:rPr>
              <a:t> </a:t>
            </a:r>
            <a:r>
              <a:rPr lang="en-US" sz="2800" dirty="0" err="1">
                <a:solidFill>
                  <a:srgbClr val="0000CC"/>
                </a:solidFill>
              </a:rPr>
              <a:t>tay</a:t>
            </a:r>
            <a:r>
              <a:rPr lang="en-US" sz="2800" dirty="0">
                <a:solidFill>
                  <a:srgbClr val="0000CC"/>
                </a:solidFill>
              </a:rPr>
              <a:t> k× </a:t>
            </a:r>
            <a:r>
              <a:rPr lang="en-US" sz="2800" dirty="0" err="1">
                <a:solidFill>
                  <a:srgbClr val="0000CC"/>
                </a:solidFill>
              </a:rPr>
              <a:t>diÖu</a:t>
            </a:r>
            <a:r>
              <a:rPr lang="en-US" sz="2800" dirty="0">
                <a:solidFill>
                  <a:srgbClr val="0000CC"/>
                </a:solidFill>
              </a:rPr>
              <a:t> </a:t>
            </a:r>
            <a:r>
              <a:rPr lang="en-US" sz="2800" dirty="0" err="1">
                <a:solidFill>
                  <a:srgbClr val="0000CC"/>
                </a:solidFill>
              </a:rPr>
              <a:t>cña</a:t>
            </a:r>
            <a:r>
              <a:rPr lang="en-US" sz="2800" dirty="0">
                <a:solidFill>
                  <a:srgbClr val="0000CC"/>
                </a:solidFill>
              </a:rPr>
              <a:t> </a:t>
            </a:r>
            <a:r>
              <a:rPr lang="en-US" sz="2800" dirty="0" err="1">
                <a:solidFill>
                  <a:srgbClr val="0000CC"/>
                </a:solidFill>
              </a:rPr>
              <a:t>c¸c</a:t>
            </a:r>
            <a:r>
              <a:rPr lang="en-US" sz="2800" dirty="0">
                <a:solidFill>
                  <a:srgbClr val="0000CC"/>
                </a:solidFill>
              </a:rPr>
              <a:t> </a:t>
            </a:r>
            <a:r>
              <a:rPr lang="en-US" sz="2800" dirty="0" err="1">
                <a:solidFill>
                  <a:srgbClr val="0000CC"/>
                </a:solidFill>
              </a:rPr>
              <a:t>chó</a:t>
            </a:r>
            <a:r>
              <a:rPr lang="en-US" sz="2800" dirty="0">
                <a:solidFill>
                  <a:srgbClr val="0000CC"/>
                </a:solidFill>
              </a:rPr>
              <a:t> </a:t>
            </a:r>
            <a:r>
              <a:rPr lang="en-US" sz="2800" dirty="0" err="1">
                <a:solidFill>
                  <a:srgbClr val="0000CC"/>
                </a:solidFill>
              </a:rPr>
              <a:t>c«ng</a:t>
            </a:r>
            <a:r>
              <a:rPr lang="en-US" sz="2800" dirty="0">
                <a:solidFill>
                  <a:srgbClr val="0000CC"/>
                </a:solidFill>
              </a:rPr>
              <a:t> </a:t>
            </a:r>
            <a:r>
              <a:rPr lang="en-US" sz="2800" dirty="0" err="1">
                <a:solidFill>
                  <a:srgbClr val="0000CC"/>
                </a:solidFill>
              </a:rPr>
              <a:t>nh©n</a:t>
            </a:r>
            <a:r>
              <a:rPr lang="en-US" sz="2800" dirty="0">
                <a:solidFill>
                  <a:srgbClr val="0000CC"/>
                </a:solidFill>
              </a:rPr>
              <a:t>.</a:t>
            </a:r>
          </a:p>
        </p:txBody>
      </p:sp>
      <p:sp>
        <p:nvSpPr>
          <p:cNvPr id="80930" name="Text Box 34"/>
          <p:cNvSpPr txBox="1">
            <a:spLocks noChangeArrowheads="1"/>
          </p:cNvSpPr>
          <p:nvPr/>
        </p:nvSpPr>
        <p:spPr bwMode="auto">
          <a:xfrm>
            <a:off x="6477000" y="2971800"/>
            <a:ext cx="3124200"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2000">
                <a:solidFill>
                  <a:schemeClr val="tx1"/>
                </a:solidFill>
                <a:latin typeface=".VnTime" pitchFamily="34" charset="0"/>
              </a:defRPr>
            </a:lvl1pPr>
            <a:lvl2pPr marL="742950" indent="-285750" eaLnBrk="0" hangingPunct="0">
              <a:defRPr sz="2000">
                <a:solidFill>
                  <a:schemeClr val="tx1"/>
                </a:solidFill>
                <a:latin typeface=".VnTime" pitchFamily="34" charset="0"/>
              </a:defRPr>
            </a:lvl2pPr>
            <a:lvl3pPr marL="1143000" indent="-228600" eaLnBrk="0" hangingPunct="0">
              <a:defRPr sz="2000">
                <a:solidFill>
                  <a:schemeClr val="tx1"/>
                </a:solidFill>
                <a:latin typeface=".VnTime" pitchFamily="34" charset="0"/>
              </a:defRPr>
            </a:lvl3pPr>
            <a:lvl4pPr marL="1600200" indent="-228600" eaLnBrk="0" hangingPunct="0">
              <a:defRPr sz="2000">
                <a:solidFill>
                  <a:schemeClr val="tx1"/>
                </a:solidFill>
                <a:latin typeface=".VnTime" pitchFamily="34" charset="0"/>
              </a:defRPr>
            </a:lvl4pPr>
            <a:lvl5pPr marL="2057400" indent="-228600" eaLnBrk="0" hangingPunct="0">
              <a:defRPr sz="2000">
                <a:solidFill>
                  <a:schemeClr val="tx1"/>
                </a:solidFill>
                <a:latin typeface=".VnTime" pitchFamily="34" charset="0"/>
              </a:defRPr>
            </a:lvl5pPr>
            <a:lvl6pPr marL="2514600" indent="-228600" eaLnBrk="0" fontAlgn="base" hangingPunct="0">
              <a:spcBef>
                <a:spcPct val="0"/>
              </a:spcBef>
              <a:spcAft>
                <a:spcPct val="0"/>
              </a:spcAft>
              <a:defRPr sz="2000">
                <a:solidFill>
                  <a:schemeClr val="tx1"/>
                </a:solidFill>
                <a:latin typeface=".VnTime" pitchFamily="34" charset="0"/>
              </a:defRPr>
            </a:lvl6pPr>
            <a:lvl7pPr marL="2971800" indent="-228600" eaLnBrk="0" fontAlgn="base" hangingPunct="0">
              <a:spcBef>
                <a:spcPct val="0"/>
              </a:spcBef>
              <a:spcAft>
                <a:spcPct val="0"/>
              </a:spcAft>
              <a:defRPr sz="2000">
                <a:solidFill>
                  <a:schemeClr val="tx1"/>
                </a:solidFill>
                <a:latin typeface=".VnTime" pitchFamily="34" charset="0"/>
              </a:defRPr>
            </a:lvl7pPr>
            <a:lvl8pPr marL="3429000" indent="-228600" eaLnBrk="0" fontAlgn="base" hangingPunct="0">
              <a:spcBef>
                <a:spcPct val="0"/>
              </a:spcBef>
              <a:spcAft>
                <a:spcPct val="0"/>
              </a:spcAft>
              <a:defRPr sz="2000">
                <a:solidFill>
                  <a:schemeClr val="tx1"/>
                </a:solidFill>
                <a:latin typeface=".VnTime" pitchFamily="34" charset="0"/>
              </a:defRPr>
            </a:lvl8pPr>
            <a:lvl9pPr marL="3886200" indent="-228600" eaLnBrk="0" fontAlgn="base" hangingPunct="0">
              <a:spcBef>
                <a:spcPct val="0"/>
              </a:spcBef>
              <a:spcAft>
                <a:spcPct val="0"/>
              </a:spcAft>
              <a:defRPr sz="2000">
                <a:solidFill>
                  <a:schemeClr val="tx1"/>
                </a:solidFill>
                <a:latin typeface=".VnTime" pitchFamily="34" charset="0"/>
              </a:defRPr>
            </a:lvl9pPr>
          </a:lstStyle>
          <a:p>
            <a:pPr>
              <a:spcBef>
                <a:spcPct val="50000"/>
              </a:spcBef>
            </a:pPr>
            <a:r>
              <a:rPr lang="en-US" sz="2800" dirty="0"/>
              <a:t>- </a:t>
            </a:r>
            <a:r>
              <a:rPr lang="en-US" sz="2800" dirty="0" err="1"/>
              <a:t>C©u</a:t>
            </a:r>
            <a:r>
              <a:rPr lang="en-US" sz="2800" dirty="0"/>
              <a:t> </a:t>
            </a:r>
            <a:r>
              <a:rPr lang="en-US" sz="2800" dirty="0" err="1"/>
              <a:t>giíi</a:t>
            </a:r>
            <a:r>
              <a:rPr lang="en-US" sz="2800" dirty="0"/>
              <a:t> </a:t>
            </a:r>
            <a:r>
              <a:rPr lang="en-US" sz="2800" dirty="0" err="1"/>
              <a:t>thiÖu</a:t>
            </a:r>
            <a:r>
              <a:rPr lang="en-US" sz="2800" dirty="0"/>
              <a:t>.</a:t>
            </a:r>
          </a:p>
        </p:txBody>
      </p:sp>
      <p:sp>
        <p:nvSpPr>
          <p:cNvPr id="80931" name="Text Box 35"/>
          <p:cNvSpPr txBox="1">
            <a:spLocks noChangeArrowheads="1"/>
          </p:cNvSpPr>
          <p:nvPr/>
        </p:nvSpPr>
        <p:spPr bwMode="auto">
          <a:xfrm>
            <a:off x="6477000" y="3581400"/>
            <a:ext cx="2362200" cy="9540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000">
                <a:solidFill>
                  <a:schemeClr val="tx1"/>
                </a:solidFill>
                <a:latin typeface=".VnTime" pitchFamily="34" charset="0"/>
              </a:defRPr>
            </a:lvl1pPr>
            <a:lvl2pPr marL="742950" indent="-285750" eaLnBrk="0" hangingPunct="0">
              <a:defRPr sz="2000">
                <a:solidFill>
                  <a:schemeClr val="tx1"/>
                </a:solidFill>
                <a:latin typeface=".VnTime" pitchFamily="34" charset="0"/>
              </a:defRPr>
            </a:lvl2pPr>
            <a:lvl3pPr marL="1143000" indent="-228600" eaLnBrk="0" hangingPunct="0">
              <a:defRPr sz="2000">
                <a:solidFill>
                  <a:schemeClr val="tx1"/>
                </a:solidFill>
                <a:latin typeface=".VnTime" pitchFamily="34" charset="0"/>
              </a:defRPr>
            </a:lvl3pPr>
            <a:lvl4pPr marL="1600200" indent="-228600" eaLnBrk="0" hangingPunct="0">
              <a:defRPr sz="2000">
                <a:solidFill>
                  <a:schemeClr val="tx1"/>
                </a:solidFill>
                <a:latin typeface=".VnTime" pitchFamily="34" charset="0"/>
              </a:defRPr>
            </a:lvl4pPr>
            <a:lvl5pPr marL="2057400" indent="-228600" eaLnBrk="0" hangingPunct="0">
              <a:defRPr sz="2000">
                <a:solidFill>
                  <a:schemeClr val="tx1"/>
                </a:solidFill>
                <a:latin typeface=".VnTime" pitchFamily="34" charset="0"/>
              </a:defRPr>
            </a:lvl5pPr>
            <a:lvl6pPr marL="2514600" indent="-228600" eaLnBrk="0" fontAlgn="base" hangingPunct="0">
              <a:spcBef>
                <a:spcPct val="0"/>
              </a:spcBef>
              <a:spcAft>
                <a:spcPct val="0"/>
              </a:spcAft>
              <a:defRPr sz="2000">
                <a:solidFill>
                  <a:schemeClr val="tx1"/>
                </a:solidFill>
                <a:latin typeface=".VnTime" pitchFamily="34" charset="0"/>
              </a:defRPr>
            </a:lvl6pPr>
            <a:lvl7pPr marL="2971800" indent="-228600" eaLnBrk="0" fontAlgn="base" hangingPunct="0">
              <a:spcBef>
                <a:spcPct val="0"/>
              </a:spcBef>
              <a:spcAft>
                <a:spcPct val="0"/>
              </a:spcAft>
              <a:defRPr sz="2000">
                <a:solidFill>
                  <a:schemeClr val="tx1"/>
                </a:solidFill>
                <a:latin typeface=".VnTime" pitchFamily="34" charset="0"/>
              </a:defRPr>
            </a:lvl7pPr>
            <a:lvl8pPr marL="3429000" indent="-228600" eaLnBrk="0" fontAlgn="base" hangingPunct="0">
              <a:spcBef>
                <a:spcPct val="0"/>
              </a:spcBef>
              <a:spcAft>
                <a:spcPct val="0"/>
              </a:spcAft>
              <a:defRPr sz="2000">
                <a:solidFill>
                  <a:schemeClr val="tx1"/>
                </a:solidFill>
                <a:latin typeface=".VnTime" pitchFamily="34" charset="0"/>
              </a:defRPr>
            </a:lvl8pPr>
            <a:lvl9pPr marL="3886200" indent="-228600" eaLnBrk="0" fontAlgn="base" hangingPunct="0">
              <a:spcBef>
                <a:spcPct val="0"/>
              </a:spcBef>
              <a:spcAft>
                <a:spcPct val="0"/>
              </a:spcAft>
              <a:defRPr sz="2000">
                <a:solidFill>
                  <a:schemeClr val="tx1"/>
                </a:solidFill>
                <a:latin typeface=".VnTime" pitchFamily="34" charset="0"/>
              </a:defRPr>
            </a:lvl9pPr>
          </a:lstStyle>
          <a:p>
            <a:pPr>
              <a:spcBef>
                <a:spcPct val="50000"/>
              </a:spcBef>
            </a:pPr>
            <a:r>
              <a:rPr lang="en-US" sz="2800" dirty="0"/>
              <a:t>- </a:t>
            </a:r>
            <a:r>
              <a:rPr lang="en-US" sz="2800" dirty="0" err="1"/>
              <a:t>C©u</a:t>
            </a:r>
            <a:r>
              <a:rPr lang="en-US" sz="2800" dirty="0"/>
              <a:t> </a:t>
            </a:r>
            <a:r>
              <a:rPr lang="en-US" sz="2800" dirty="0" err="1"/>
              <a:t>nªu</a:t>
            </a:r>
            <a:r>
              <a:rPr lang="en-US" sz="2800" dirty="0"/>
              <a:t> </a:t>
            </a:r>
            <a:r>
              <a:rPr lang="en-US" sz="2800" dirty="0" err="1"/>
              <a:t>nhËn</a:t>
            </a:r>
            <a:r>
              <a:rPr lang="en-US" sz="2800" dirty="0"/>
              <a:t> ®</a:t>
            </a:r>
            <a:r>
              <a:rPr lang="en-US" sz="2800" dirty="0" err="1"/>
              <a:t>Þnh</a:t>
            </a:r>
            <a:r>
              <a:rPr lang="en-US" sz="2800" dirty="0"/>
              <a:t>.</a:t>
            </a:r>
          </a:p>
        </p:txBody>
      </p:sp>
      <p:sp>
        <p:nvSpPr>
          <p:cNvPr id="80933" name="Text Box 37"/>
          <p:cNvSpPr txBox="1">
            <a:spLocks noChangeArrowheads="1"/>
          </p:cNvSpPr>
          <p:nvPr/>
        </p:nvSpPr>
        <p:spPr bwMode="auto">
          <a:xfrm>
            <a:off x="6477000" y="5257800"/>
            <a:ext cx="2362200" cy="9540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000">
                <a:solidFill>
                  <a:schemeClr val="tx1"/>
                </a:solidFill>
                <a:latin typeface=".VnTime" pitchFamily="34" charset="0"/>
              </a:defRPr>
            </a:lvl1pPr>
            <a:lvl2pPr marL="742950" indent="-285750" eaLnBrk="0" hangingPunct="0">
              <a:defRPr sz="2000">
                <a:solidFill>
                  <a:schemeClr val="tx1"/>
                </a:solidFill>
                <a:latin typeface=".VnTime" pitchFamily="34" charset="0"/>
              </a:defRPr>
            </a:lvl2pPr>
            <a:lvl3pPr marL="1143000" indent="-228600" eaLnBrk="0" hangingPunct="0">
              <a:defRPr sz="2000">
                <a:solidFill>
                  <a:schemeClr val="tx1"/>
                </a:solidFill>
                <a:latin typeface=".VnTime" pitchFamily="34" charset="0"/>
              </a:defRPr>
            </a:lvl3pPr>
            <a:lvl4pPr marL="1600200" indent="-228600" eaLnBrk="0" hangingPunct="0">
              <a:defRPr sz="2000">
                <a:solidFill>
                  <a:schemeClr val="tx1"/>
                </a:solidFill>
                <a:latin typeface=".VnTime" pitchFamily="34" charset="0"/>
              </a:defRPr>
            </a:lvl4pPr>
            <a:lvl5pPr marL="2057400" indent="-228600" eaLnBrk="0" hangingPunct="0">
              <a:defRPr sz="2000">
                <a:solidFill>
                  <a:schemeClr val="tx1"/>
                </a:solidFill>
                <a:latin typeface=".VnTime" pitchFamily="34" charset="0"/>
              </a:defRPr>
            </a:lvl5pPr>
            <a:lvl6pPr marL="2514600" indent="-228600" eaLnBrk="0" fontAlgn="base" hangingPunct="0">
              <a:spcBef>
                <a:spcPct val="0"/>
              </a:spcBef>
              <a:spcAft>
                <a:spcPct val="0"/>
              </a:spcAft>
              <a:defRPr sz="2000">
                <a:solidFill>
                  <a:schemeClr val="tx1"/>
                </a:solidFill>
                <a:latin typeface=".VnTime" pitchFamily="34" charset="0"/>
              </a:defRPr>
            </a:lvl6pPr>
            <a:lvl7pPr marL="2971800" indent="-228600" eaLnBrk="0" fontAlgn="base" hangingPunct="0">
              <a:spcBef>
                <a:spcPct val="0"/>
              </a:spcBef>
              <a:spcAft>
                <a:spcPct val="0"/>
              </a:spcAft>
              <a:defRPr sz="2000">
                <a:solidFill>
                  <a:schemeClr val="tx1"/>
                </a:solidFill>
                <a:latin typeface=".VnTime" pitchFamily="34" charset="0"/>
              </a:defRPr>
            </a:lvl7pPr>
            <a:lvl8pPr marL="3429000" indent="-228600" eaLnBrk="0" fontAlgn="base" hangingPunct="0">
              <a:spcBef>
                <a:spcPct val="0"/>
              </a:spcBef>
              <a:spcAft>
                <a:spcPct val="0"/>
              </a:spcAft>
              <a:defRPr sz="2000">
                <a:solidFill>
                  <a:schemeClr val="tx1"/>
                </a:solidFill>
                <a:latin typeface=".VnTime" pitchFamily="34" charset="0"/>
              </a:defRPr>
            </a:lvl8pPr>
            <a:lvl9pPr marL="3886200" indent="-228600" eaLnBrk="0" fontAlgn="base" hangingPunct="0">
              <a:spcBef>
                <a:spcPct val="0"/>
              </a:spcBef>
              <a:spcAft>
                <a:spcPct val="0"/>
              </a:spcAft>
              <a:defRPr sz="2000">
                <a:solidFill>
                  <a:schemeClr val="tx1"/>
                </a:solidFill>
                <a:latin typeface=".VnTime" pitchFamily="34" charset="0"/>
              </a:defRPr>
            </a:lvl9pPr>
          </a:lstStyle>
          <a:p>
            <a:pPr>
              <a:spcBef>
                <a:spcPct val="50000"/>
              </a:spcBef>
            </a:pPr>
            <a:r>
              <a:rPr lang="en-US" sz="2800" dirty="0"/>
              <a:t>- </a:t>
            </a:r>
            <a:r>
              <a:rPr lang="en-US" sz="2800" dirty="0" err="1"/>
              <a:t>C©u</a:t>
            </a:r>
            <a:r>
              <a:rPr lang="en-US" sz="2800" dirty="0"/>
              <a:t> </a:t>
            </a:r>
            <a:r>
              <a:rPr lang="en-US" sz="2800" dirty="0" err="1"/>
              <a:t>nªu</a:t>
            </a:r>
            <a:r>
              <a:rPr lang="en-US" sz="2800" dirty="0"/>
              <a:t> </a:t>
            </a:r>
            <a:r>
              <a:rPr lang="en-US" sz="2800" dirty="0" err="1"/>
              <a:t>nhËn</a:t>
            </a:r>
            <a:r>
              <a:rPr lang="en-US" sz="2800" dirty="0"/>
              <a:t> ®</a:t>
            </a:r>
            <a:r>
              <a:rPr lang="en-US" sz="2800" dirty="0" err="1"/>
              <a:t>Þnh</a:t>
            </a:r>
            <a:r>
              <a:rPr lang="en-US" sz="2800" dirty="0"/>
              <a:t>.</a:t>
            </a:r>
          </a:p>
        </p:txBody>
      </p:sp>
      <p:sp>
        <p:nvSpPr>
          <p:cNvPr id="12" name="Rectangle 21"/>
          <p:cNvSpPr>
            <a:spLocks noChangeArrowheads="1"/>
          </p:cNvSpPr>
          <p:nvPr/>
        </p:nvSpPr>
        <p:spPr bwMode="auto">
          <a:xfrm>
            <a:off x="152400" y="1219200"/>
            <a:ext cx="8991600" cy="892552"/>
          </a:xfrm>
          <a:prstGeom prst="rect">
            <a:avLst/>
          </a:prstGeom>
          <a:noFill/>
          <a:ln>
            <a:noFill/>
          </a:ln>
          <a:effectLst/>
          <a:extLst>
            <a:ext uri="{909E8E84-426E-40DD-AFC4-6F175D3DCCD1}">
              <a14:hiddenFill xmlns:a14="http://schemas.microsoft.com/office/drawing/2010/main">
                <a:solidFill>
                  <a:srgbClr val="3399FF"/>
                </a:solidFill>
              </a14:hiddenFill>
            </a:ext>
            <a:ext uri="{91240B29-F687-4F45-9708-019B960494DF}">
              <a14:hiddenLine xmlns:a14="http://schemas.microsoft.com/office/drawing/2010/main" w="9525">
                <a:solidFill>
                  <a:srgbClr val="FFFFF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hangingPunct="0"/>
            <a:r>
              <a:rPr lang="en-US" sz="2600" b="1" u="sng" dirty="0" err="1" smtClean="0">
                <a:solidFill>
                  <a:srgbClr val="0000FF"/>
                </a:solidFill>
                <a:latin typeface="Times New Roman" pitchFamily="18" charset="0"/>
                <a:cs typeface="Times New Roman" pitchFamily="18" charset="0"/>
              </a:rPr>
              <a:t>Bài</a:t>
            </a:r>
            <a:r>
              <a:rPr lang="en-US" sz="2600" b="1" u="sng" dirty="0" smtClean="0">
                <a:solidFill>
                  <a:srgbClr val="0000FF"/>
                </a:solidFill>
                <a:latin typeface="Times New Roman" pitchFamily="18" charset="0"/>
                <a:cs typeface="Times New Roman" pitchFamily="18" charset="0"/>
              </a:rPr>
              <a:t> 1.</a:t>
            </a:r>
            <a:r>
              <a:rPr lang="en-US" sz="2600" b="1" dirty="0">
                <a:solidFill>
                  <a:srgbClr val="0000FF"/>
                </a:solidFill>
                <a:latin typeface="Times New Roman" pitchFamily="18" charset="0"/>
                <a:cs typeface="Times New Roman" pitchFamily="18" charset="0"/>
              </a:rPr>
              <a:t> </a:t>
            </a:r>
            <a:r>
              <a:rPr lang="en-US" sz="2600" b="1" dirty="0" err="1" smtClean="0">
                <a:solidFill>
                  <a:srgbClr val="0000FF"/>
                </a:solidFill>
                <a:latin typeface="Times New Roman" pitchFamily="18" charset="0"/>
                <a:cs typeface="Times New Roman" pitchFamily="18" charset="0"/>
              </a:rPr>
              <a:t>Tìm</a:t>
            </a:r>
            <a:r>
              <a:rPr lang="en-US" sz="2600" b="1" dirty="0">
                <a:solidFill>
                  <a:srgbClr val="0000FF"/>
                </a:solidFill>
                <a:latin typeface="Times New Roman" pitchFamily="18" charset="0"/>
                <a:cs typeface="Times New Roman" pitchFamily="18" charset="0"/>
              </a:rPr>
              <a:t> </a:t>
            </a:r>
            <a:r>
              <a:rPr lang="en-US" sz="2600" b="1" dirty="0" err="1" smtClean="0">
                <a:solidFill>
                  <a:srgbClr val="0000FF"/>
                </a:solidFill>
                <a:latin typeface="Times New Roman" pitchFamily="18" charset="0"/>
                <a:cs typeface="Times New Roman" pitchFamily="18" charset="0"/>
              </a:rPr>
              <a:t>câu</a:t>
            </a:r>
            <a:r>
              <a:rPr lang="en-US" sz="2600" b="1" dirty="0">
                <a:solidFill>
                  <a:srgbClr val="0000FF"/>
                </a:solidFill>
                <a:latin typeface="Times New Roman" pitchFamily="18" charset="0"/>
                <a:cs typeface="Times New Roman" pitchFamily="18" charset="0"/>
              </a:rPr>
              <a:t> </a:t>
            </a:r>
            <a:r>
              <a:rPr lang="en-US" sz="2600" b="1" dirty="0" err="1" smtClean="0">
                <a:solidFill>
                  <a:srgbClr val="0000FF"/>
                </a:solidFill>
                <a:latin typeface="Times New Roman" pitchFamily="18" charset="0"/>
                <a:cs typeface="Times New Roman" pitchFamily="18" charset="0"/>
              </a:rPr>
              <a:t>kể</a:t>
            </a:r>
            <a:r>
              <a:rPr lang="en-US" sz="2600" b="1" dirty="0">
                <a:solidFill>
                  <a:srgbClr val="0000FF"/>
                </a:solidFill>
                <a:latin typeface="Times New Roman" pitchFamily="18" charset="0"/>
                <a:cs typeface="Times New Roman" pitchFamily="18" charset="0"/>
              </a:rPr>
              <a:t> Ai </a:t>
            </a:r>
            <a:r>
              <a:rPr lang="en-US" sz="2600" b="1" dirty="0" err="1" smtClean="0">
                <a:solidFill>
                  <a:srgbClr val="0000FF"/>
                </a:solidFill>
                <a:latin typeface="Times New Roman" pitchFamily="18" charset="0"/>
                <a:cs typeface="Times New Roman" pitchFamily="18" charset="0"/>
              </a:rPr>
              <a:t>là</a:t>
            </a:r>
            <a:r>
              <a:rPr lang="en-US" sz="2600" b="1" dirty="0">
                <a:solidFill>
                  <a:srgbClr val="0000FF"/>
                </a:solidFill>
                <a:latin typeface="Times New Roman" pitchFamily="18" charset="0"/>
                <a:cs typeface="Times New Roman" pitchFamily="18" charset="0"/>
              </a:rPr>
              <a:t> </a:t>
            </a:r>
            <a:r>
              <a:rPr lang="en-US" sz="2600" b="1" dirty="0" err="1" smtClean="0">
                <a:solidFill>
                  <a:srgbClr val="0000FF"/>
                </a:solidFill>
                <a:latin typeface="Times New Roman" pitchFamily="18" charset="0"/>
                <a:cs typeface="Times New Roman" pitchFamily="18" charset="0"/>
              </a:rPr>
              <a:t>gì</a:t>
            </a:r>
            <a:r>
              <a:rPr lang="en-US" sz="2600" b="1" dirty="0">
                <a:solidFill>
                  <a:srgbClr val="0000FF"/>
                </a:solidFill>
                <a:latin typeface="Times New Roman" pitchFamily="18" charset="0"/>
                <a:cs typeface="Times New Roman" pitchFamily="18" charset="0"/>
              </a:rPr>
              <a:t>? </a:t>
            </a:r>
            <a:r>
              <a:rPr lang="en-US" sz="2600" b="1" dirty="0" err="1" smtClean="0">
                <a:solidFill>
                  <a:srgbClr val="0000FF"/>
                </a:solidFill>
                <a:latin typeface="Times New Roman" pitchFamily="18" charset="0"/>
                <a:cs typeface="Times New Roman" pitchFamily="18" charset="0"/>
              </a:rPr>
              <a:t>và</a:t>
            </a:r>
            <a:r>
              <a:rPr lang="en-US" sz="2600" b="1" dirty="0">
                <a:solidFill>
                  <a:srgbClr val="0000FF"/>
                </a:solidFill>
                <a:latin typeface="Times New Roman" pitchFamily="18" charset="0"/>
                <a:cs typeface="Times New Roman" pitchFamily="18" charset="0"/>
              </a:rPr>
              <a:t> </a:t>
            </a:r>
            <a:r>
              <a:rPr lang="en-US" sz="2600" b="1" dirty="0" err="1" smtClean="0">
                <a:solidFill>
                  <a:srgbClr val="0000FF"/>
                </a:solidFill>
                <a:latin typeface="Times New Roman" pitchFamily="18" charset="0"/>
                <a:cs typeface="Times New Roman" pitchFamily="18" charset="0"/>
              </a:rPr>
              <a:t>nêu</a:t>
            </a:r>
            <a:r>
              <a:rPr lang="en-US" sz="2600" b="1" dirty="0">
                <a:solidFill>
                  <a:srgbClr val="0000FF"/>
                </a:solidFill>
                <a:latin typeface="Times New Roman" pitchFamily="18" charset="0"/>
                <a:cs typeface="Times New Roman" pitchFamily="18" charset="0"/>
              </a:rPr>
              <a:t> </a:t>
            </a:r>
            <a:r>
              <a:rPr lang="en-US" sz="2600" b="1" dirty="0" err="1" smtClean="0">
                <a:solidFill>
                  <a:srgbClr val="0000FF"/>
                </a:solidFill>
                <a:latin typeface="Times New Roman" pitchFamily="18" charset="0"/>
                <a:cs typeface="Times New Roman" pitchFamily="18" charset="0"/>
              </a:rPr>
              <a:t>tác</a:t>
            </a:r>
            <a:r>
              <a:rPr lang="en-US" sz="2600" b="1" dirty="0">
                <a:solidFill>
                  <a:srgbClr val="0000FF"/>
                </a:solidFill>
                <a:latin typeface="Times New Roman" pitchFamily="18" charset="0"/>
                <a:cs typeface="Times New Roman" pitchFamily="18" charset="0"/>
              </a:rPr>
              <a:t> </a:t>
            </a:r>
            <a:r>
              <a:rPr lang="en-US" sz="2600" b="1" dirty="0" err="1" smtClean="0">
                <a:solidFill>
                  <a:srgbClr val="0000FF"/>
                </a:solidFill>
                <a:latin typeface="Times New Roman" pitchFamily="18" charset="0"/>
                <a:cs typeface="Times New Roman" pitchFamily="18" charset="0"/>
              </a:rPr>
              <a:t>dụng</a:t>
            </a:r>
            <a:r>
              <a:rPr lang="en-US" sz="2600" b="1" dirty="0">
                <a:solidFill>
                  <a:srgbClr val="0000FF"/>
                </a:solidFill>
                <a:latin typeface="Times New Roman" pitchFamily="18" charset="0"/>
                <a:cs typeface="Times New Roman" pitchFamily="18" charset="0"/>
              </a:rPr>
              <a:t> </a:t>
            </a:r>
            <a:r>
              <a:rPr lang="en-US" sz="2600" b="1" dirty="0" err="1" smtClean="0">
                <a:solidFill>
                  <a:srgbClr val="0000FF"/>
                </a:solidFill>
                <a:latin typeface="Times New Roman" pitchFamily="18" charset="0"/>
                <a:cs typeface="Times New Roman" pitchFamily="18" charset="0"/>
              </a:rPr>
              <a:t>của</a:t>
            </a:r>
            <a:r>
              <a:rPr lang="en-US" sz="2600" b="1" dirty="0">
                <a:solidFill>
                  <a:srgbClr val="0000FF"/>
                </a:solidFill>
                <a:latin typeface="Times New Roman" pitchFamily="18" charset="0"/>
                <a:cs typeface="Times New Roman" pitchFamily="18" charset="0"/>
              </a:rPr>
              <a:t> </a:t>
            </a:r>
            <a:r>
              <a:rPr lang="en-US" sz="2600" b="1" dirty="0" err="1" smtClean="0">
                <a:solidFill>
                  <a:srgbClr val="0000FF"/>
                </a:solidFill>
                <a:latin typeface="Times New Roman" pitchFamily="18" charset="0"/>
                <a:cs typeface="Times New Roman" pitchFamily="18" charset="0"/>
              </a:rPr>
              <a:t>mỗi</a:t>
            </a:r>
            <a:r>
              <a:rPr lang="en-US" sz="2600" b="1" dirty="0">
                <a:solidFill>
                  <a:srgbClr val="0000FF"/>
                </a:solidFill>
                <a:latin typeface="Times New Roman" pitchFamily="18" charset="0"/>
                <a:cs typeface="Times New Roman" pitchFamily="18" charset="0"/>
              </a:rPr>
              <a:t> </a:t>
            </a:r>
            <a:r>
              <a:rPr lang="en-US" sz="2600" b="1" dirty="0" err="1" smtClean="0">
                <a:solidFill>
                  <a:srgbClr val="0000FF"/>
                </a:solidFill>
                <a:latin typeface="Times New Roman" pitchFamily="18" charset="0"/>
                <a:cs typeface="Times New Roman" pitchFamily="18" charset="0"/>
              </a:rPr>
              <a:t>câu</a:t>
            </a:r>
            <a:r>
              <a:rPr lang="en-US" sz="2600" b="1" dirty="0">
                <a:solidFill>
                  <a:srgbClr val="0000FF"/>
                </a:solidFill>
                <a:latin typeface="Times New Roman" pitchFamily="18" charset="0"/>
                <a:cs typeface="Times New Roman" pitchFamily="18" charset="0"/>
              </a:rPr>
              <a:t> (</a:t>
            </a:r>
            <a:r>
              <a:rPr lang="en-US" sz="2600" b="1" dirty="0" err="1" smtClean="0">
                <a:solidFill>
                  <a:srgbClr val="0000FF"/>
                </a:solidFill>
                <a:latin typeface="Times New Roman" pitchFamily="18" charset="0"/>
                <a:cs typeface="Times New Roman" pitchFamily="18" charset="0"/>
              </a:rPr>
              <a:t>dùng</a:t>
            </a:r>
            <a:r>
              <a:rPr lang="en-US" sz="2600" b="1" dirty="0" smtClean="0">
                <a:solidFill>
                  <a:srgbClr val="0000FF"/>
                </a:solidFill>
                <a:latin typeface="Times New Roman" pitchFamily="18" charset="0"/>
                <a:cs typeface="Times New Roman" pitchFamily="18" charset="0"/>
              </a:rPr>
              <a:t> </a:t>
            </a:r>
            <a:r>
              <a:rPr lang="vi-VN" sz="2600" b="1" dirty="0" smtClean="0">
                <a:solidFill>
                  <a:srgbClr val="0000FF"/>
                </a:solidFill>
                <a:latin typeface="Times New Roman" pitchFamily="18" charset="0"/>
                <a:cs typeface="Times New Roman" pitchFamily="18" charset="0"/>
              </a:rPr>
              <a:t>để</a:t>
            </a:r>
            <a:r>
              <a:rPr lang="en-US" sz="2600" b="1" dirty="0">
                <a:solidFill>
                  <a:srgbClr val="0000FF"/>
                </a:solidFill>
                <a:latin typeface="Times New Roman" pitchFamily="18" charset="0"/>
                <a:cs typeface="Times New Roman" pitchFamily="18" charset="0"/>
              </a:rPr>
              <a:t> </a:t>
            </a:r>
            <a:r>
              <a:rPr lang="en-US" sz="2600" b="1" dirty="0" err="1" smtClean="0">
                <a:solidFill>
                  <a:srgbClr val="0000FF"/>
                </a:solidFill>
                <a:latin typeface="Times New Roman" pitchFamily="18" charset="0"/>
                <a:cs typeface="Times New Roman" pitchFamily="18" charset="0"/>
              </a:rPr>
              <a:t>giới</a:t>
            </a:r>
            <a:r>
              <a:rPr lang="en-US" sz="2600" b="1" dirty="0">
                <a:solidFill>
                  <a:srgbClr val="0000FF"/>
                </a:solidFill>
                <a:latin typeface="Times New Roman" pitchFamily="18" charset="0"/>
                <a:cs typeface="Times New Roman" pitchFamily="18" charset="0"/>
              </a:rPr>
              <a:t> </a:t>
            </a:r>
            <a:r>
              <a:rPr lang="en-US" sz="2600" b="1" dirty="0" err="1" smtClean="0">
                <a:solidFill>
                  <a:srgbClr val="0000FF"/>
                </a:solidFill>
                <a:latin typeface="Times New Roman" pitchFamily="18" charset="0"/>
                <a:cs typeface="Times New Roman" pitchFamily="18" charset="0"/>
              </a:rPr>
              <a:t>thiệu</a:t>
            </a:r>
            <a:r>
              <a:rPr lang="en-US" sz="2600" b="1" dirty="0" smtClean="0">
                <a:solidFill>
                  <a:srgbClr val="0000FF"/>
                </a:solidFill>
                <a:latin typeface="Times New Roman" pitchFamily="18" charset="0"/>
                <a:cs typeface="Times New Roman" pitchFamily="18" charset="0"/>
              </a:rPr>
              <a:t> </a:t>
            </a:r>
            <a:r>
              <a:rPr lang="en-US" sz="2600" b="1" dirty="0">
                <a:solidFill>
                  <a:srgbClr val="0000FF"/>
                </a:solidFill>
                <a:latin typeface="Times New Roman" pitchFamily="18" charset="0"/>
                <a:cs typeface="Times New Roman" pitchFamily="18" charset="0"/>
              </a:rPr>
              <a:t>hay </a:t>
            </a:r>
            <a:r>
              <a:rPr lang="en-US" sz="2600" b="1" dirty="0" err="1" smtClean="0">
                <a:solidFill>
                  <a:srgbClr val="0000FF"/>
                </a:solidFill>
                <a:latin typeface="Times New Roman" pitchFamily="18" charset="0"/>
                <a:cs typeface="Times New Roman" pitchFamily="18" charset="0"/>
              </a:rPr>
              <a:t>nhận</a:t>
            </a:r>
            <a:r>
              <a:rPr lang="en-US" sz="2600" b="1" dirty="0" smtClean="0">
                <a:solidFill>
                  <a:srgbClr val="0000FF"/>
                </a:solidFill>
                <a:latin typeface="Times New Roman" pitchFamily="18" charset="0"/>
                <a:cs typeface="Times New Roman" pitchFamily="18" charset="0"/>
              </a:rPr>
              <a:t> </a:t>
            </a:r>
            <a:r>
              <a:rPr lang="vi-VN" sz="2600" b="1" dirty="0" smtClean="0">
                <a:solidFill>
                  <a:srgbClr val="0000FF"/>
                </a:solidFill>
                <a:latin typeface="Times New Roman" pitchFamily="18" charset="0"/>
                <a:cs typeface="Times New Roman" pitchFamily="18" charset="0"/>
              </a:rPr>
              <a:t>định</a:t>
            </a:r>
            <a:r>
              <a:rPr lang="en-US" sz="2600" b="1" dirty="0">
                <a:solidFill>
                  <a:srgbClr val="0000FF"/>
                </a:solidFill>
                <a:latin typeface="Times New Roman" pitchFamily="18" charset="0"/>
                <a:cs typeface="Times New Roman" pitchFamily="18" charset="0"/>
              </a:rPr>
              <a:t> </a:t>
            </a:r>
            <a:r>
              <a:rPr lang="en-US" sz="2600" b="1" dirty="0" err="1" smtClean="0">
                <a:solidFill>
                  <a:srgbClr val="0000FF"/>
                </a:solidFill>
                <a:latin typeface="Times New Roman" pitchFamily="18" charset="0"/>
                <a:cs typeface="Times New Roman" pitchFamily="18" charset="0"/>
              </a:rPr>
              <a:t>về</a:t>
            </a:r>
            <a:r>
              <a:rPr lang="en-US" sz="2600" b="1" dirty="0">
                <a:solidFill>
                  <a:srgbClr val="0000FF"/>
                </a:solidFill>
                <a:latin typeface="Times New Roman" pitchFamily="18" charset="0"/>
                <a:cs typeface="Times New Roman" pitchFamily="18" charset="0"/>
              </a:rPr>
              <a:t> </a:t>
            </a:r>
            <a:r>
              <a:rPr lang="en-US" sz="2600" b="1" dirty="0" err="1" smtClean="0">
                <a:solidFill>
                  <a:srgbClr val="0000FF"/>
                </a:solidFill>
                <a:latin typeface="Times New Roman" pitchFamily="18" charset="0"/>
                <a:cs typeface="Times New Roman" pitchFamily="18" charset="0"/>
              </a:rPr>
              <a:t>sự</a:t>
            </a:r>
            <a:r>
              <a:rPr lang="en-US" sz="2600" b="1" dirty="0">
                <a:solidFill>
                  <a:srgbClr val="0000FF"/>
                </a:solidFill>
                <a:latin typeface="Times New Roman" pitchFamily="18" charset="0"/>
                <a:cs typeface="Times New Roman" pitchFamily="18" charset="0"/>
              </a:rPr>
              <a:t> </a:t>
            </a:r>
            <a:r>
              <a:rPr lang="en-US" sz="2600" b="1" dirty="0" err="1" smtClean="0">
                <a:solidFill>
                  <a:srgbClr val="0000FF"/>
                </a:solidFill>
                <a:latin typeface="Times New Roman" pitchFamily="18" charset="0"/>
                <a:cs typeface="Times New Roman" pitchFamily="18" charset="0"/>
              </a:rPr>
              <a:t>vật</a:t>
            </a:r>
            <a:r>
              <a:rPr lang="en-US" sz="2600" b="1" dirty="0" smtClean="0">
                <a:solidFill>
                  <a:srgbClr val="0000FF"/>
                </a:solidFill>
                <a:latin typeface="Times New Roman" pitchFamily="18" charset="0"/>
                <a:cs typeface="Times New Roman" pitchFamily="18" charset="0"/>
              </a:rPr>
              <a:t>):</a:t>
            </a:r>
            <a:endParaRPr lang="en-US" sz="2600" b="1" dirty="0">
              <a:solidFill>
                <a:srgbClr val="0000FF"/>
              </a:solidFill>
              <a:latin typeface="Times New Roman" pitchFamily="18" charset="0"/>
              <a:cs typeface="Times New Roman" pitchFamily="18" charset="0"/>
            </a:endParaRPr>
          </a:p>
        </p:txBody>
      </p:sp>
    </p:spTree>
    <p:extLst>
      <p:ext uri="{BB962C8B-B14F-4D97-AF65-F5344CB8AC3E}">
        <p14:creationId xmlns:p14="http://schemas.microsoft.com/office/powerpoint/2010/main" val="3907451085"/>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9" presetClass="entr" presetSubtype="0" fill="hold" grpId="0" nodeType="clickEffect">
                                  <p:stCondLst>
                                    <p:cond delay="0"/>
                                  </p:stCondLst>
                                  <p:childTnLst>
                                    <p:set>
                                      <p:cBhvr>
                                        <p:cTn id="6" dur="1" fill="hold">
                                          <p:stCondLst>
                                            <p:cond delay="0"/>
                                          </p:stCondLst>
                                        </p:cTn>
                                        <p:tgtEl>
                                          <p:spTgt spid="80929"/>
                                        </p:tgtEl>
                                        <p:attrNameLst>
                                          <p:attrName>style.visibility</p:attrName>
                                        </p:attrNameLst>
                                      </p:cBhvr>
                                      <p:to>
                                        <p:strVal val="visible"/>
                                      </p:to>
                                    </p:set>
                                    <p:anim calcmode="lin" valueType="num">
                                      <p:cBhvr>
                                        <p:cTn id="7" dur="1000" fill="hold"/>
                                        <p:tgtEl>
                                          <p:spTgt spid="80929"/>
                                        </p:tgtEl>
                                        <p:attrNameLst>
                                          <p:attrName>ppt_x</p:attrName>
                                        </p:attrNameLst>
                                      </p:cBhvr>
                                      <p:tavLst>
                                        <p:tav tm="0">
                                          <p:val>
                                            <p:strVal val="#ppt_x-.2"/>
                                          </p:val>
                                        </p:tav>
                                        <p:tav tm="100000">
                                          <p:val>
                                            <p:strVal val="#ppt_x"/>
                                          </p:val>
                                        </p:tav>
                                      </p:tavLst>
                                    </p:anim>
                                    <p:anim calcmode="lin" valueType="num">
                                      <p:cBhvr>
                                        <p:cTn id="8" dur="1000" fill="hold"/>
                                        <p:tgtEl>
                                          <p:spTgt spid="80929"/>
                                        </p:tgtEl>
                                        <p:attrNameLst>
                                          <p:attrName>ppt_y</p:attrName>
                                        </p:attrNameLst>
                                      </p:cBhvr>
                                      <p:tavLst>
                                        <p:tav tm="0">
                                          <p:val>
                                            <p:strVal val="#ppt_y"/>
                                          </p:val>
                                        </p:tav>
                                        <p:tav tm="100000">
                                          <p:val>
                                            <p:strVal val="#ppt_y"/>
                                          </p:val>
                                        </p:tav>
                                      </p:tavLst>
                                    </p:anim>
                                    <p:animEffect transition="in" filter="wipe(right)" prLst="gradientSize: 0.1">
                                      <p:cBhvr>
                                        <p:cTn id="9" dur="1000"/>
                                        <p:tgtEl>
                                          <p:spTgt spid="80929"/>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29" presetClass="entr" presetSubtype="0" fill="hold" nodeType="clickEffect">
                                  <p:stCondLst>
                                    <p:cond delay="0"/>
                                  </p:stCondLst>
                                  <p:childTnLst>
                                    <p:set>
                                      <p:cBhvr>
                                        <p:cTn id="13" dur="1" fill="hold">
                                          <p:stCondLst>
                                            <p:cond delay="0"/>
                                          </p:stCondLst>
                                        </p:cTn>
                                        <p:tgtEl>
                                          <p:spTgt spid="80930">
                                            <p:txEl>
                                              <p:pRg st="0" end="0"/>
                                            </p:txEl>
                                          </p:spTgt>
                                        </p:tgtEl>
                                        <p:attrNameLst>
                                          <p:attrName>style.visibility</p:attrName>
                                        </p:attrNameLst>
                                      </p:cBhvr>
                                      <p:to>
                                        <p:strVal val="visible"/>
                                      </p:to>
                                    </p:set>
                                    <p:anim calcmode="lin" valueType="num">
                                      <p:cBhvr>
                                        <p:cTn id="14" dur="1000" fill="hold"/>
                                        <p:tgtEl>
                                          <p:spTgt spid="80930">
                                            <p:txEl>
                                              <p:pRg st="0" end="0"/>
                                            </p:txEl>
                                          </p:spTgt>
                                        </p:tgtEl>
                                        <p:attrNameLst>
                                          <p:attrName>ppt_x</p:attrName>
                                        </p:attrNameLst>
                                      </p:cBhvr>
                                      <p:tavLst>
                                        <p:tav tm="0">
                                          <p:val>
                                            <p:strVal val="#ppt_x-.2"/>
                                          </p:val>
                                        </p:tav>
                                        <p:tav tm="100000">
                                          <p:val>
                                            <p:strVal val="#ppt_x"/>
                                          </p:val>
                                        </p:tav>
                                      </p:tavLst>
                                    </p:anim>
                                    <p:anim calcmode="lin" valueType="num">
                                      <p:cBhvr>
                                        <p:cTn id="15" dur="1000" fill="hold"/>
                                        <p:tgtEl>
                                          <p:spTgt spid="80930">
                                            <p:txEl>
                                              <p:pRg st="0" end="0"/>
                                            </p:txEl>
                                          </p:spTgt>
                                        </p:tgtEl>
                                        <p:attrNameLst>
                                          <p:attrName>ppt_y</p:attrName>
                                        </p:attrNameLst>
                                      </p:cBhvr>
                                      <p:tavLst>
                                        <p:tav tm="0">
                                          <p:val>
                                            <p:strVal val="#ppt_y"/>
                                          </p:val>
                                        </p:tav>
                                        <p:tav tm="100000">
                                          <p:val>
                                            <p:strVal val="#ppt_y"/>
                                          </p:val>
                                        </p:tav>
                                      </p:tavLst>
                                    </p:anim>
                                    <p:animEffect transition="in" filter="wipe(right)" prLst="gradientSize: 0.1">
                                      <p:cBhvr>
                                        <p:cTn id="16" dur="1000"/>
                                        <p:tgtEl>
                                          <p:spTgt spid="80930">
                                            <p:txEl>
                                              <p:pRg st="0" end="0"/>
                                            </p:txEl>
                                          </p:spTgt>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29" presetClass="entr" presetSubtype="0" fill="hold" grpId="0" nodeType="clickEffect">
                                  <p:stCondLst>
                                    <p:cond delay="0"/>
                                  </p:stCondLst>
                                  <p:childTnLst>
                                    <p:set>
                                      <p:cBhvr>
                                        <p:cTn id="20" dur="1" fill="hold">
                                          <p:stCondLst>
                                            <p:cond delay="0"/>
                                          </p:stCondLst>
                                        </p:cTn>
                                        <p:tgtEl>
                                          <p:spTgt spid="80931"/>
                                        </p:tgtEl>
                                        <p:attrNameLst>
                                          <p:attrName>style.visibility</p:attrName>
                                        </p:attrNameLst>
                                      </p:cBhvr>
                                      <p:to>
                                        <p:strVal val="visible"/>
                                      </p:to>
                                    </p:set>
                                    <p:anim calcmode="lin" valueType="num">
                                      <p:cBhvr>
                                        <p:cTn id="21" dur="1000" fill="hold"/>
                                        <p:tgtEl>
                                          <p:spTgt spid="80931"/>
                                        </p:tgtEl>
                                        <p:attrNameLst>
                                          <p:attrName>ppt_x</p:attrName>
                                        </p:attrNameLst>
                                      </p:cBhvr>
                                      <p:tavLst>
                                        <p:tav tm="0">
                                          <p:val>
                                            <p:strVal val="#ppt_x-.2"/>
                                          </p:val>
                                        </p:tav>
                                        <p:tav tm="100000">
                                          <p:val>
                                            <p:strVal val="#ppt_x"/>
                                          </p:val>
                                        </p:tav>
                                      </p:tavLst>
                                    </p:anim>
                                    <p:anim calcmode="lin" valueType="num">
                                      <p:cBhvr>
                                        <p:cTn id="22" dur="1000" fill="hold"/>
                                        <p:tgtEl>
                                          <p:spTgt spid="80931"/>
                                        </p:tgtEl>
                                        <p:attrNameLst>
                                          <p:attrName>ppt_y</p:attrName>
                                        </p:attrNameLst>
                                      </p:cBhvr>
                                      <p:tavLst>
                                        <p:tav tm="0">
                                          <p:val>
                                            <p:strVal val="#ppt_y"/>
                                          </p:val>
                                        </p:tav>
                                        <p:tav tm="100000">
                                          <p:val>
                                            <p:strVal val="#ppt_y"/>
                                          </p:val>
                                        </p:tav>
                                      </p:tavLst>
                                    </p:anim>
                                    <p:animEffect transition="in" filter="wipe(right)" prLst="gradientSize: 0.1">
                                      <p:cBhvr>
                                        <p:cTn id="23" dur="1000"/>
                                        <p:tgtEl>
                                          <p:spTgt spid="80931"/>
                                        </p:tgtEl>
                                      </p:cBhvr>
                                    </p:animEffect>
                                  </p:childTnLst>
                                </p:cTn>
                              </p:par>
                            </p:childTnLst>
                          </p:cTn>
                        </p:par>
                      </p:childTnLst>
                    </p:cTn>
                  </p:par>
                  <p:par>
                    <p:cTn id="24" fill="hold" nodeType="clickPar">
                      <p:stCondLst>
                        <p:cond delay="indefinite"/>
                      </p:stCondLst>
                      <p:childTnLst>
                        <p:par>
                          <p:cTn id="25" fill="hold" nodeType="withGroup">
                            <p:stCondLst>
                              <p:cond delay="0"/>
                            </p:stCondLst>
                            <p:childTnLst>
                              <p:par>
                                <p:cTn id="26" presetID="29" presetClass="entr" presetSubtype="0" fill="hold" nodeType="clickEffect">
                                  <p:stCondLst>
                                    <p:cond delay="0"/>
                                  </p:stCondLst>
                                  <p:childTnLst>
                                    <p:set>
                                      <p:cBhvr>
                                        <p:cTn id="27" dur="1" fill="hold">
                                          <p:stCondLst>
                                            <p:cond delay="0"/>
                                          </p:stCondLst>
                                        </p:cTn>
                                        <p:tgtEl>
                                          <p:spTgt spid="80933">
                                            <p:txEl>
                                              <p:pRg st="0" end="0"/>
                                            </p:txEl>
                                          </p:spTgt>
                                        </p:tgtEl>
                                        <p:attrNameLst>
                                          <p:attrName>style.visibility</p:attrName>
                                        </p:attrNameLst>
                                      </p:cBhvr>
                                      <p:to>
                                        <p:strVal val="visible"/>
                                      </p:to>
                                    </p:set>
                                    <p:anim calcmode="lin" valueType="num">
                                      <p:cBhvr>
                                        <p:cTn id="28" dur="1000" fill="hold"/>
                                        <p:tgtEl>
                                          <p:spTgt spid="80933">
                                            <p:txEl>
                                              <p:pRg st="0" end="0"/>
                                            </p:txEl>
                                          </p:spTgt>
                                        </p:tgtEl>
                                        <p:attrNameLst>
                                          <p:attrName>ppt_x</p:attrName>
                                        </p:attrNameLst>
                                      </p:cBhvr>
                                      <p:tavLst>
                                        <p:tav tm="0">
                                          <p:val>
                                            <p:strVal val="#ppt_x-.2"/>
                                          </p:val>
                                        </p:tav>
                                        <p:tav tm="100000">
                                          <p:val>
                                            <p:strVal val="#ppt_x"/>
                                          </p:val>
                                        </p:tav>
                                      </p:tavLst>
                                    </p:anim>
                                    <p:anim calcmode="lin" valueType="num">
                                      <p:cBhvr>
                                        <p:cTn id="29" dur="1000" fill="hold"/>
                                        <p:tgtEl>
                                          <p:spTgt spid="80933">
                                            <p:txEl>
                                              <p:pRg st="0" end="0"/>
                                            </p:txEl>
                                          </p:spTgt>
                                        </p:tgtEl>
                                        <p:attrNameLst>
                                          <p:attrName>ppt_y</p:attrName>
                                        </p:attrNameLst>
                                      </p:cBhvr>
                                      <p:tavLst>
                                        <p:tav tm="0">
                                          <p:val>
                                            <p:strVal val="#ppt_y"/>
                                          </p:val>
                                        </p:tav>
                                        <p:tav tm="100000">
                                          <p:val>
                                            <p:strVal val="#ppt_y"/>
                                          </p:val>
                                        </p:tav>
                                      </p:tavLst>
                                    </p:anim>
                                    <p:animEffect transition="in" filter="wipe(right)" prLst="gradientSize: 0.1">
                                      <p:cBhvr>
                                        <p:cTn id="30" dur="1000"/>
                                        <p:tgtEl>
                                          <p:spTgt spid="80933">
                                            <p:txEl>
                                              <p:pRg st="0" end="0"/>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27" presetClass="entr" presetSubtype="0" fill="hold" grpId="0" nodeType="clickEffect">
                                  <p:stCondLst>
                                    <p:cond delay="0"/>
                                  </p:stCondLst>
                                  <p:iterate type="lt">
                                    <p:tmPct val="50000"/>
                                  </p:iterate>
                                  <p:childTnLst>
                                    <p:set>
                                      <p:cBhvr>
                                        <p:cTn id="34" dur="1" fill="hold">
                                          <p:stCondLst>
                                            <p:cond delay="0"/>
                                          </p:stCondLst>
                                        </p:cTn>
                                        <p:tgtEl>
                                          <p:spTgt spid="12"/>
                                        </p:tgtEl>
                                        <p:attrNameLst>
                                          <p:attrName>style.visibility</p:attrName>
                                        </p:attrNameLst>
                                      </p:cBhvr>
                                      <p:to>
                                        <p:strVal val="visible"/>
                                      </p:to>
                                    </p:set>
                                    <p:anim calcmode="discrete" valueType="clr">
                                      <p:cBhvr override="childStyle">
                                        <p:cTn id="35" dur="80"/>
                                        <p:tgtEl>
                                          <p:spTgt spid="12"/>
                                        </p:tgtEl>
                                        <p:attrNameLst>
                                          <p:attrName>style.color</p:attrName>
                                        </p:attrNameLst>
                                      </p:cBhvr>
                                      <p:tavLst>
                                        <p:tav tm="0">
                                          <p:val>
                                            <p:clrVal>
                                              <a:schemeClr val="accent2"/>
                                            </p:clrVal>
                                          </p:val>
                                        </p:tav>
                                        <p:tav tm="50000">
                                          <p:val>
                                            <p:clrVal>
                                              <a:schemeClr val="hlink"/>
                                            </p:clrVal>
                                          </p:val>
                                        </p:tav>
                                      </p:tavLst>
                                    </p:anim>
                                    <p:anim calcmode="discrete" valueType="clr">
                                      <p:cBhvr>
                                        <p:cTn id="36" dur="80"/>
                                        <p:tgtEl>
                                          <p:spTgt spid="12"/>
                                        </p:tgtEl>
                                        <p:attrNameLst>
                                          <p:attrName>fillcolor</p:attrName>
                                        </p:attrNameLst>
                                      </p:cBhvr>
                                      <p:tavLst>
                                        <p:tav tm="0">
                                          <p:val>
                                            <p:clrVal>
                                              <a:schemeClr val="accent2"/>
                                            </p:clrVal>
                                          </p:val>
                                        </p:tav>
                                        <p:tav tm="50000">
                                          <p:val>
                                            <p:clrVal>
                                              <a:schemeClr val="hlink"/>
                                            </p:clrVal>
                                          </p:val>
                                        </p:tav>
                                      </p:tavLst>
                                    </p:anim>
                                    <p:set>
                                      <p:cBhvr>
                                        <p:cTn id="37" dur="80"/>
                                        <p:tgtEl>
                                          <p:spTgt spid="12"/>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audio>
              <p:cMediaNode>
                <p:cTn id="38" fill="hold" display="0">
                  <p:stCondLst>
                    <p:cond delay="indefinite"/>
                  </p:stCondLst>
                  <p:endCondLst>
                    <p:cond evt="onNext" delay="0">
                      <p:tgtEl>
                        <p:sldTgt/>
                      </p:tgtEl>
                    </p:cond>
                    <p:cond evt="onPrev" delay="0">
                      <p:tgtEl>
                        <p:sldTgt/>
                      </p:tgtEl>
                    </p:cond>
                    <p:cond evt="onStopAudio" delay="0">
                      <p:tgtEl>
                        <p:sldTgt/>
                      </p:tgtEl>
                    </p:cond>
                  </p:endCondLst>
                </p:cTn>
                <p:tgtEl>
                  <p:spTgt spid="80906"/>
                </p:tgtEl>
              </p:cMediaNode>
            </p:audio>
          </p:childTnLst>
        </p:cTn>
      </p:par>
    </p:tnLst>
    <p:bldLst>
      <p:bldP spid="80929" grpId="0"/>
      <p:bldP spid="80931" grpId="0"/>
      <p:bldP spid="12"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51" name="Text Box 11"/>
          <p:cNvSpPr txBox="1">
            <a:spLocks noChangeArrowheads="1"/>
          </p:cNvSpPr>
          <p:nvPr/>
        </p:nvSpPr>
        <p:spPr bwMode="auto">
          <a:xfrm>
            <a:off x="228600" y="1295400"/>
            <a:ext cx="8382000" cy="954087"/>
          </a:xfrm>
          <a:prstGeom prst="rect">
            <a:avLst/>
          </a:prstGeom>
          <a:noFill/>
          <a:ln>
            <a:noFill/>
          </a:ln>
          <a:effectLst/>
          <a:extLst>
            <a:ext uri="{909E8E84-426E-40DD-AFC4-6F175D3DCCD1}">
              <a14:hiddenFill xmlns:a14="http://schemas.microsoft.com/office/drawing/2010/main">
                <a:solidFill>
                  <a:srgbClr val="3399FF"/>
                </a:solidFill>
              </a14:hiddenFill>
            </a:ext>
            <a:ext uri="{91240B29-F687-4F45-9708-019B960494DF}">
              <a14:hiddenLine xmlns:a14="http://schemas.microsoft.com/office/drawing/2010/main" w="9525">
                <a:solidFill>
                  <a:srgbClr val="FFFFF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000">
                <a:solidFill>
                  <a:schemeClr val="tx1"/>
                </a:solidFill>
                <a:latin typeface=".VnTime" pitchFamily="34" charset="0"/>
              </a:defRPr>
            </a:lvl1pPr>
            <a:lvl2pPr marL="742950" indent="-285750" eaLnBrk="0" hangingPunct="0">
              <a:defRPr sz="2000">
                <a:solidFill>
                  <a:schemeClr val="tx1"/>
                </a:solidFill>
                <a:latin typeface=".VnTime" pitchFamily="34" charset="0"/>
              </a:defRPr>
            </a:lvl2pPr>
            <a:lvl3pPr marL="1143000" indent="-228600" eaLnBrk="0" hangingPunct="0">
              <a:defRPr sz="2000">
                <a:solidFill>
                  <a:schemeClr val="tx1"/>
                </a:solidFill>
                <a:latin typeface=".VnTime" pitchFamily="34" charset="0"/>
              </a:defRPr>
            </a:lvl3pPr>
            <a:lvl4pPr marL="1600200" indent="-228600" eaLnBrk="0" hangingPunct="0">
              <a:defRPr sz="2000">
                <a:solidFill>
                  <a:schemeClr val="tx1"/>
                </a:solidFill>
                <a:latin typeface=".VnTime" pitchFamily="34" charset="0"/>
              </a:defRPr>
            </a:lvl4pPr>
            <a:lvl5pPr marL="2057400" indent="-228600" eaLnBrk="0" hangingPunct="0">
              <a:defRPr sz="2000">
                <a:solidFill>
                  <a:schemeClr val="tx1"/>
                </a:solidFill>
                <a:latin typeface=".VnTime" pitchFamily="34" charset="0"/>
              </a:defRPr>
            </a:lvl5pPr>
            <a:lvl6pPr marL="2514600" indent="-228600" eaLnBrk="0" fontAlgn="base" hangingPunct="0">
              <a:spcBef>
                <a:spcPct val="0"/>
              </a:spcBef>
              <a:spcAft>
                <a:spcPct val="0"/>
              </a:spcAft>
              <a:defRPr sz="2000">
                <a:solidFill>
                  <a:schemeClr val="tx1"/>
                </a:solidFill>
                <a:latin typeface=".VnTime" pitchFamily="34" charset="0"/>
              </a:defRPr>
            </a:lvl6pPr>
            <a:lvl7pPr marL="2971800" indent="-228600" eaLnBrk="0" fontAlgn="base" hangingPunct="0">
              <a:spcBef>
                <a:spcPct val="0"/>
              </a:spcBef>
              <a:spcAft>
                <a:spcPct val="0"/>
              </a:spcAft>
              <a:defRPr sz="2000">
                <a:solidFill>
                  <a:schemeClr val="tx1"/>
                </a:solidFill>
                <a:latin typeface=".VnTime" pitchFamily="34" charset="0"/>
              </a:defRPr>
            </a:lvl7pPr>
            <a:lvl8pPr marL="3429000" indent="-228600" eaLnBrk="0" fontAlgn="base" hangingPunct="0">
              <a:spcBef>
                <a:spcPct val="0"/>
              </a:spcBef>
              <a:spcAft>
                <a:spcPct val="0"/>
              </a:spcAft>
              <a:defRPr sz="2000">
                <a:solidFill>
                  <a:schemeClr val="tx1"/>
                </a:solidFill>
                <a:latin typeface=".VnTime" pitchFamily="34" charset="0"/>
              </a:defRPr>
            </a:lvl8pPr>
            <a:lvl9pPr marL="3886200" indent="-228600" eaLnBrk="0" fontAlgn="base" hangingPunct="0">
              <a:spcBef>
                <a:spcPct val="0"/>
              </a:spcBef>
              <a:spcAft>
                <a:spcPct val="0"/>
              </a:spcAft>
              <a:defRPr sz="2000">
                <a:solidFill>
                  <a:schemeClr val="tx1"/>
                </a:solidFill>
                <a:latin typeface=".VnTime" pitchFamily="34" charset="0"/>
              </a:defRPr>
            </a:lvl9pPr>
          </a:lstStyle>
          <a:p>
            <a:pPr>
              <a:spcBef>
                <a:spcPct val="50000"/>
              </a:spcBef>
            </a:pPr>
            <a:r>
              <a:rPr lang="en-US" sz="2800" b="1" u="sng" dirty="0" err="1">
                <a:solidFill>
                  <a:srgbClr val="0000CC"/>
                </a:solidFill>
              </a:rPr>
              <a:t>Bµi</a:t>
            </a:r>
            <a:r>
              <a:rPr lang="en-US" sz="2800" b="1" u="sng" dirty="0">
                <a:solidFill>
                  <a:srgbClr val="0000CC"/>
                </a:solidFill>
              </a:rPr>
              <a:t> 2: </a:t>
            </a:r>
            <a:r>
              <a:rPr lang="en-US" sz="2800" dirty="0" err="1">
                <a:solidFill>
                  <a:srgbClr val="0000CC"/>
                </a:solidFill>
              </a:rPr>
              <a:t>X¸c</a:t>
            </a:r>
            <a:r>
              <a:rPr lang="en-US" sz="2800" dirty="0">
                <a:solidFill>
                  <a:srgbClr val="0000CC"/>
                </a:solidFill>
              </a:rPr>
              <a:t> ®</a:t>
            </a:r>
            <a:r>
              <a:rPr lang="en-US" sz="2800" dirty="0" err="1">
                <a:solidFill>
                  <a:srgbClr val="0000CC"/>
                </a:solidFill>
              </a:rPr>
              <a:t>Þnh</a:t>
            </a:r>
            <a:r>
              <a:rPr lang="en-US" sz="2800" dirty="0">
                <a:solidFill>
                  <a:srgbClr val="0000CC"/>
                </a:solidFill>
              </a:rPr>
              <a:t> </a:t>
            </a:r>
            <a:r>
              <a:rPr lang="en-US" sz="2800" dirty="0" err="1">
                <a:solidFill>
                  <a:srgbClr val="0000CC"/>
                </a:solidFill>
              </a:rPr>
              <a:t>chñ</a:t>
            </a:r>
            <a:r>
              <a:rPr lang="en-US" sz="2800" dirty="0">
                <a:solidFill>
                  <a:srgbClr val="0000CC"/>
                </a:solidFill>
              </a:rPr>
              <a:t> </a:t>
            </a:r>
            <a:r>
              <a:rPr lang="en-US" sz="2800" dirty="0" err="1">
                <a:solidFill>
                  <a:srgbClr val="0000CC"/>
                </a:solidFill>
              </a:rPr>
              <a:t>ng</a:t>
            </a:r>
            <a:r>
              <a:rPr lang="en-US" sz="2800" dirty="0">
                <a:solidFill>
                  <a:srgbClr val="0000CC"/>
                </a:solidFill>
              </a:rPr>
              <a:t>÷, </a:t>
            </a:r>
            <a:r>
              <a:rPr lang="en-US" sz="2800" dirty="0" err="1">
                <a:solidFill>
                  <a:srgbClr val="0000CC"/>
                </a:solidFill>
              </a:rPr>
              <a:t>vÞ</a:t>
            </a:r>
            <a:r>
              <a:rPr lang="en-US" sz="2800" dirty="0">
                <a:solidFill>
                  <a:srgbClr val="0000CC"/>
                </a:solidFill>
              </a:rPr>
              <a:t> </a:t>
            </a:r>
            <a:r>
              <a:rPr lang="en-US" sz="2800" dirty="0" err="1">
                <a:solidFill>
                  <a:srgbClr val="0000CC"/>
                </a:solidFill>
              </a:rPr>
              <a:t>ng</a:t>
            </a:r>
            <a:r>
              <a:rPr lang="en-US" sz="2800" dirty="0">
                <a:solidFill>
                  <a:srgbClr val="0000CC"/>
                </a:solidFill>
              </a:rPr>
              <a:t>÷ </a:t>
            </a:r>
            <a:r>
              <a:rPr lang="en-US" sz="2800" dirty="0" err="1">
                <a:solidFill>
                  <a:srgbClr val="0000CC"/>
                </a:solidFill>
              </a:rPr>
              <a:t>trong</a:t>
            </a:r>
            <a:r>
              <a:rPr lang="en-US" sz="2800" dirty="0">
                <a:solidFill>
                  <a:srgbClr val="0000CC"/>
                </a:solidFill>
              </a:rPr>
              <a:t> </a:t>
            </a:r>
            <a:r>
              <a:rPr lang="en-US" sz="2800" dirty="0" err="1">
                <a:solidFill>
                  <a:srgbClr val="0000CC"/>
                </a:solidFill>
              </a:rPr>
              <a:t>mçi</a:t>
            </a:r>
            <a:r>
              <a:rPr lang="en-US" sz="2800" dirty="0">
                <a:solidFill>
                  <a:srgbClr val="0000CC"/>
                </a:solidFill>
              </a:rPr>
              <a:t> </a:t>
            </a:r>
            <a:r>
              <a:rPr lang="en-US" sz="2800" dirty="0" err="1" smtClean="0">
                <a:solidFill>
                  <a:srgbClr val="0000CC"/>
                </a:solidFill>
              </a:rPr>
              <a:t>c©u</a:t>
            </a:r>
            <a:r>
              <a:rPr lang="en-US" sz="2800" dirty="0" smtClean="0">
                <a:solidFill>
                  <a:srgbClr val="0000CC"/>
                </a:solidFill>
              </a:rPr>
              <a:t>: </a:t>
            </a:r>
            <a:r>
              <a:rPr lang="en-US" sz="2800" dirty="0">
                <a:solidFill>
                  <a:srgbClr val="0000CC"/>
                </a:solidFill>
              </a:rPr>
              <a:t>Ai lµ g×? </a:t>
            </a:r>
            <a:r>
              <a:rPr lang="en-US" sz="2800" dirty="0" err="1">
                <a:solidFill>
                  <a:srgbClr val="0000CC"/>
                </a:solidFill>
              </a:rPr>
              <a:t>em</a:t>
            </a:r>
            <a:r>
              <a:rPr lang="en-US" sz="2800" dirty="0">
                <a:solidFill>
                  <a:srgbClr val="0000CC"/>
                </a:solidFill>
              </a:rPr>
              <a:t> </a:t>
            </a:r>
            <a:r>
              <a:rPr lang="en-US" sz="2800" dirty="0" err="1">
                <a:solidFill>
                  <a:srgbClr val="0000CC"/>
                </a:solidFill>
              </a:rPr>
              <a:t>võa</a:t>
            </a:r>
            <a:r>
              <a:rPr lang="en-US" sz="2800" dirty="0">
                <a:solidFill>
                  <a:srgbClr val="0000CC"/>
                </a:solidFill>
              </a:rPr>
              <a:t> </a:t>
            </a:r>
            <a:r>
              <a:rPr lang="en-US" sz="2800" dirty="0" err="1">
                <a:solidFill>
                  <a:srgbClr val="0000CC"/>
                </a:solidFill>
              </a:rPr>
              <a:t>t×m</a:t>
            </a:r>
            <a:r>
              <a:rPr lang="en-US" sz="2800" dirty="0">
                <a:solidFill>
                  <a:srgbClr val="0000CC"/>
                </a:solidFill>
              </a:rPr>
              <a:t> ®­</a:t>
            </a:r>
            <a:r>
              <a:rPr lang="en-US" sz="2800" dirty="0" err="1">
                <a:solidFill>
                  <a:srgbClr val="0000CC"/>
                </a:solidFill>
                <a:latin typeface="Times New Roman" pitchFamily="18" charset="0"/>
                <a:cs typeface="Times New Roman" pitchFamily="18" charset="0"/>
              </a:rPr>
              <a:t>ư</a:t>
            </a:r>
            <a:r>
              <a:rPr lang="en-US" sz="2800" dirty="0" err="1">
                <a:solidFill>
                  <a:srgbClr val="0000CC"/>
                </a:solidFill>
              </a:rPr>
              <a:t>îc</a:t>
            </a:r>
            <a:r>
              <a:rPr lang="en-US" sz="2800" dirty="0">
                <a:solidFill>
                  <a:srgbClr val="0000CC"/>
                </a:solidFill>
              </a:rPr>
              <a:t>.</a:t>
            </a:r>
          </a:p>
        </p:txBody>
      </p:sp>
      <p:sp>
        <p:nvSpPr>
          <p:cNvPr id="87052" name="Text Box 12"/>
          <p:cNvSpPr txBox="1">
            <a:spLocks noChangeArrowheads="1"/>
          </p:cNvSpPr>
          <p:nvPr/>
        </p:nvSpPr>
        <p:spPr bwMode="auto">
          <a:xfrm>
            <a:off x="304800" y="2682657"/>
            <a:ext cx="8153400" cy="3108543"/>
          </a:xfrm>
          <a:prstGeom prst="rect">
            <a:avLst/>
          </a:prstGeom>
          <a:noFill/>
          <a:ln>
            <a:noFill/>
          </a:ln>
          <a:effectLst/>
          <a:extLst>
            <a:ext uri="{909E8E84-426E-40DD-AFC4-6F175D3DCCD1}">
              <a14:hiddenFill xmlns:a14="http://schemas.microsoft.com/office/drawing/2010/main">
                <a:solidFill>
                  <a:srgbClr val="3399FF"/>
                </a:solidFill>
              </a14:hiddenFill>
            </a:ext>
            <a:ext uri="{91240B29-F687-4F45-9708-019B960494DF}">
              <a14:hiddenLine xmlns:a14="http://schemas.microsoft.com/office/drawing/2010/main" w="9525">
                <a:solidFill>
                  <a:srgbClr val="FFFFF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000">
                <a:solidFill>
                  <a:schemeClr val="tx1"/>
                </a:solidFill>
                <a:latin typeface=".VnTime" pitchFamily="34" charset="0"/>
              </a:defRPr>
            </a:lvl1pPr>
            <a:lvl2pPr marL="742950" indent="-285750" eaLnBrk="0" hangingPunct="0">
              <a:defRPr sz="2000">
                <a:solidFill>
                  <a:schemeClr val="tx1"/>
                </a:solidFill>
                <a:latin typeface=".VnTime" pitchFamily="34" charset="0"/>
              </a:defRPr>
            </a:lvl2pPr>
            <a:lvl3pPr marL="1143000" indent="-228600" eaLnBrk="0" hangingPunct="0">
              <a:defRPr sz="2000">
                <a:solidFill>
                  <a:schemeClr val="tx1"/>
                </a:solidFill>
                <a:latin typeface=".VnTime" pitchFamily="34" charset="0"/>
              </a:defRPr>
            </a:lvl3pPr>
            <a:lvl4pPr marL="1600200" indent="-228600" eaLnBrk="0" hangingPunct="0">
              <a:defRPr sz="2000">
                <a:solidFill>
                  <a:schemeClr val="tx1"/>
                </a:solidFill>
                <a:latin typeface=".VnTime" pitchFamily="34" charset="0"/>
              </a:defRPr>
            </a:lvl4pPr>
            <a:lvl5pPr marL="2057400" indent="-228600" eaLnBrk="0" hangingPunct="0">
              <a:defRPr sz="2000">
                <a:solidFill>
                  <a:schemeClr val="tx1"/>
                </a:solidFill>
                <a:latin typeface=".VnTime" pitchFamily="34" charset="0"/>
              </a:defRPr>
            </a:lvl5pPr>
            <a:lvl6pPr marL="2514600" indent="-228600" eaLnBrk="0" fontAlgn="base" hangingPunct="0">
              <a:spcBef>
                <a:spcPct val="0"/>
              </a:spcBef>
              <a:spcAft>
                <a:spcPct val="0"/>
              </a:spcAft>
              <a:defRPr sz="2000">
                <a:solidFill>
                  <a:schemeClr val="tx1"/>
                </a:solidFill>
                <a:latin typeface=".VnTime" pitchFamily="34" charset="0"/>
              </a:defRPr>
            </a:lvl6pPr>
            <a:lvl7pPr marL="2971800" indent="-228600" eaLnBrk="0" fontAlgn="base" hangingPunct="0">
              <a:spcBef>
                <a:spcPct val="0"/>
              </a:spcBef>
              <a:spcAft>
                <a:spcPct val="0"/>
              </a:spcAft>
              <a:defRPr sz="2000">
                <a:solidFill>
                  <a:schemeClr val="tx1"/>
                </a:solidFill>
                <a:latin typeface=".VnTime" pitchFamily="34" charset="0"/>
              </a:defRPr>
            </a:lvl7pPr>
            <a:lvl8pPr marL="3429000" indent="-228600" eaLnBrk="0" fontAlgn="base" hangingPunct="0">
              <a:spcBef>
                <a:spcPct val="0"/>
              </a:spcBef>
              <a:spcAft>
                <a:spcPct val="0"/>
              </a:spcAft>
              <a:defRPr sz="2000">
                <a:solidFill>
                  <a:schemeClr val="tx1"/>
                </a:solidFill>
                <a:latin typeface=".VnTime" pitchFamily="34" charset="0"/>
              </a:defRPr>
            </a:lvl8pPr>
            <a:lvl9pPr marL="3886200" indent="-228600" eaLnBrk="0" fontAlgn="base" hangingPunct="0">
              <a:spcBef>
                <a:spcPct val="0"/>
              </a:spcBef>
              <a:spcAft>
                <a:spcPct val="0"/>
              </a:spcAft>
              <a:defRPr sz="2000">
                <a:solidFill>
                  <a:schemeClr val="tx1"/>
                </a:solidFill>
                <a:latin typeface=".VnTime" pitchFamily="34" charset="0"/>
              </a:defRPr>
            </a:lvl9pPr>
          </a:lstStyle>
          <a:p>
            <a:pPr>
              <a:lnSpc>
                <a:spcPct val="200000"/>
              </a:lnSpc>
              <a:spcBef>
                <a:spcPct val="50000"/>
              </a:spcBef>
            </a:pPr>
            <a:r>
              <a:rPr lang="en-US" sz="2800" dirty="0" err="1"/>
              <a:t>NguyÔn</a:t>
            </a:r>
            <a:r>
              <a:rPr lang="en-US" sz="2800" dirty="0"/>
              <a:t> Tri </a:t>
            </a:r>
            <a:r>
              <a:rPr lang="en-US" sz="2800" dirty="0" err="1"/>
              <a:t>Ph­</a:t>
            </a:r>
            <a:r>
              <a:rPr lang="en-US" sz="2800" dirty="0" err="1">
                <a:latin typeface="Times New Roman" pitchFamily="18" charset="0"/>
                <a:cs typeface="Times New Roman" pitchFamily="18" charset="0"/>
              </a:rPr>
              <a:t>ư</a:t>
            </a:r>
            <a:r>
              <a:rPr lang="en-US" sz="2800" dirty="0" err="1"/>
              <a:t>¬ng</a:t>
            </a:r>
            <a:r>
              <a:rPr lang="en-US" sz="2800" dirty="0"/>
              <a:t>   lµ </a:t>
            </a:r>
            <a:r>
              <a:rPr lang="en-US" sz="2800" dirty="0" err="1"/>
              <a:t>ng­</a:t>
            </a:r>
            <a:r>
              <a:rPr lang="en-US" sz="2800" dirty="0" err="1">
                <a:latin typeface="Times New Roman" pitchFamily="18" charset="0"/>
                <a:cs typeface="Times New Roman" pitchFamily="18" charset="0"/>
              </a:rPr>
              <a:t>ư</a:t>
            </a:r>
            <a:r>
              <a:rPr lang="en-US" sz="2800" dirty="0" err="1"/>
              <a:t>êi</a:t>
            </a:r>
            <a:r>
              <a:rPr lang="en-US" sz="2800" dirty="0"/>
              <a:t> </a:t>
            </a:r>
            <a:r>
              <a:rPr lang="en-US" sz="2800" dirty="0" err="1"/>
              <a:t>Thõa</a:t>
            </a:r>
            <a:r>
              <a:rPr lang="en-US" sz="2800" dirty="0"/>
              <a:t> </a:t>
            </a:r>
            <a:r>
              <a:rPr lang="en-US" sz="2800" dirty="0" err="1" smtClean="0"/>
              <a:t>Thiªn</a:t>
            </a:r>
            <a:r>
              <a:rPr lang="en-US" sz="2800" dirty="0" smtClean="0"/>
              <a:t>.</a:t>
            </a:r>
            <a:endParaRPr lang="en-US" sz="2800" dirty="0"/>
          </a:p>
          <a:p>
            <a:pPr>
              <a:lnSpc>
                <a:spcPct val="200000"/>
              </a:lnSpc>
              <a:spcBef>
                <a:spcPct val="50000"/>
              </a:spcBef>
            </a:pPr>
            <a:r>
              <a:rPr lang="en-US" sz="2800" dirty="0"/>
              <a:t>C¶ </a:t>
            </a:r>
            <a:r>
              <a:rPr lang="en-US" sz="2800" dirty="0" err="1"/>
              <a:t>hai</a:t>
            </a:r>
            <a:r>
              <a:rPr lang="en-US" sz="2800" dirty="0"/>
              <a:t> «</a:t>
            </a:r>
            <a:r>
              <a:rPr lang="en-US" sz="2800" dirty="0" err="1"/>
              <a:t>ng</a:t>
            </a:r>
            <a:r>
              <a:rPr lang="en-US" sz="2800" dirty="0"/>
              <a:t>   ®</a:t>
            </a:r>
            <a:r>
              <a:rPr lang="en-US" sz="2800" dirty="0" err="1"/>
              <a:t>Òu</a:t>
            </a:r>
            <a:r>
              <a:rPr lang="en-US" sz="2800" dirty="0"/>
              <a:t> </a:t>
            </a:r>
            <a:r>
              <a:rPr lang="en-US" sz="2800" dirty="0" err="1"/>
              <a:t>kh«ng</a:t>
            </a:r>
            <a:r>
              <a:rPr lang="en-US" sz="2800" dirty="0"/>
              <a:t> </a:t>
            </a:r>
            <a:r>
              <a:rPr lang="en-US" sz="2800" dirty="0" err="1"/>
              <a:t>ph¶i</a:t>
            </a:r>
            <a:r>
              <a:rPr lang="en-US" sz="2800" dirty="0"/>
              <a:t> lµ </a:t>
            </a:r>
            <a:r>
              <a:rPr lang="en-US" sz="2800" dirty="0" err="1"/>
              <a:t>ng­</a:t>
            </a:r>
            <a:r>
              <a:rPr lang="en-US" sz="2800" dirty="0" err="1">
                <a:latin typeface="Times New Roman" pitchFamily="18" charset="0"/>
                <a:cs typeface="Times New Roman" pitchFamily="18" charset="0"/>
              </a:rPr>
              <a:t>ư</a:t>
            </a:r>
            <a:r>
              <a:rPr lang="en-US" sz="2800" dirty="0" err="1"/>
              <a:t>êi</a:t>
            </a:r>
            <a:r>
              <a:rPr lang="en-US" sz="2800" dirty="0"/>
              <a:t> Hµ </a:t>
            </a:r>
            <a:r>
              <a:rPr lang="en-US" sz="2800" dirty="0" err="1" smtClean="0"/>
              <a:t>Néi</a:t>
            </a:r>
            <a:r>
              <a:rPr lang="en-US" sz="2800" dirty="0" smtClean="0"/>
              <a:t>.</a:t>
            </a:r>
            <a:endParaRPr lang="en-US" sz="2800" dirty="0"/>
          </a:p>
          <a:p>
            <a:pPr>
              <a:lnSpc>
                <a:spcPct val="200000"/>
              </a:lnSpc>
              <a:spcBef>
                <a:spcPct val="50000"/>
              </a:spcBef>
            </a:pPr>
            <a:r>
              <a:rPr lang="en-US" sz="2800" dirty="0" err="1" smtClean="0"/>
              <a:t>CÇn</a:t>
            </a:r>
            <a:r>
              <a:rPr lang="en-US" sz="2800" dirty="0" smtClean="0"/>
              <a:t> </a:t>
            </a:r>
            <a:r>
              <a:rPr lang="en-US" sz="2800" dirty="0" err="1"/>
              <a:t>trôc</a:t>
            </a:r>
            <a:r>
              <a:rPr lang="en-US" sz="2800" dirty="0"/>
              <a:t>   lµ </a:t>
            </a:r>
            <a:r>
              <a:rPr lang="en-US" sz="2800" dirty="0" err="1"/>
              <a:t>c¸nh</a:t>
            </a:r>
            <a:r>
              <a:rPr lang="en-US" sz="2800" dirty="0"/>
              <a:t> </a:t>
            </a:r>
            <a:r>
              <a:rPr lang="en-US" sz="2800" dirty="0" err="1"/>
              <a:t>tay</a:t>
            </a:r>
            <a:r>
              <a:rPr lang="en-US" sz="2800" dirty="0"/>
              <a:t> k× </a:t>
            </a:r>
            <a:r>
              <a:rPr lang="en-US" sz="2800" dirty="0" err="1"/>
              <a:t>diÖu</a:t>
            </a:r>
            <a:r>
              <a:rPr lang="en-US" sz="2800" dirty="0"/>
              <a:t> </a:t>
            </a:r>
            <a:r>
              <a:rPr lang="en-US" sz="2800" dirty="0" err="1"/>
              <a:t>cña</a:t>
            </a:r>
            <a:r>
              <a:rPr lang="en-US" sz="2800" dirty="0"/>
              <a:t> </a:t>
            </a:r>
            <a:r>
              <a:rPr lang="en-US" sz="2800" dirty="0" err="1"/>
              <a:t>c¸c</a:t>
            </a:r>
            <a:r>
              <a:rPr lang="en-US" sz="2800" dirty="0"/>
              <a:t> </a:t>
            </a:r>
            <a:r>
              <a:rPr lang="en-US" sz="2800" dirty="0" err="1"/>
              <a:t>chó</a:t>
            </a:r>
            <a:r>
              <a:rPr lang="en-US" sz="2800" dirty="0"/>
              <a:t> </a:t>
            </a:r>
            <a:r>
              <a:rPr lang="en-US" sz="2800" dirty="0" err="1"/>
              <a:t>c«ng</a:t>
            </a:r>
            <a:r>
              <a:rPr lang="en-US" sz="2800" dirty="0"/>
              <a:t> </a:t>
            </a:r>
            <a:r>
              <a:rPr lang="en-US" sz="2800" dirty="0" err="1"/>
              <a:t>nh©n</a:t>
            </a:r>
            <a:r>
              <a:rPr lang="en-US" sz="2800" dirty="0"/>
              <a:t>.</a:t>
            </a:r>
          </a:p>
        </p:txBody>
      </p:sp>
      <p:sp>
        <p:nvSpPr>
          <p:cNvPr id="87053" name="Line 13"/>
          <p:cNvSpPr>
            <a:spLocks noChangeShapeType="1"/>
          </p:cNvSpPr>
          <p:nvPr/>
        </p:nvSpPr>
        <p:spPr bwMode="auto">
          <a:xfrm>
            <a:off x="1371600" y="1770062"/>
            <a:ext cx="3657600" cy="0"/>
          </a:xfrm>
          <a:prstGeom prst="line">
            <a:avLst/>
          </a:prstGeom>
          <a:noFill/>
          <a:ln w="381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87057" name="Line 17"/>
          <p:cNvSpPr>
            <a:spLocks noChangeShapeType="1"/>
          </p:cNvSpPr>
          <p:nvPr/>
        </p:nvSpPr>
        <p:spPr bwMode="auto">
          <a:xfrm flipH="1">
            <a:off x="3276600" y="3155732"/>
            <a:ext cx="76200" cy="304800"/>
          </a:xfrm>
          <a:prstGeom prst="line">
            <a:avLst/>
          </a:prstGeom>
          <a:noFill/>
          <a:ln w="28575">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87059" name="Line 19"/>
          <p:cNvSpPr>
            <a:spLocks noChangeShapeType="1"/>
          </p:cNvSpPr>
          <p:nvPr/>
        </p:nvSpPr>
        <p:spPr bwMode="auto">
          <a:xfrm flipH="1">
            <a:off x="2057400" y="4191000"/>
            <a:ext cx="76200" cy="304800"/>
          </a:xfrm>
          <a:prstGeom prst="line">
            <a:avLst/>
          </a:prstGeom>
          <a:noFill/>
          <a:ln w="28575">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87063" name="Line 23"/>
          <p:cNvSpPr>
            <a:spLocks noChangeShapeType="1"/>
          </p:cNvSpPr>
          <p:nvPr/>
        </p:nvSpPr>
        <p:spPr bwMode="auto">
          <a:xfrm flipH="1">
            <a:off x="1676400" y="5257800"/>
            <a:ext cx="76200" cy="304800"/>
          </a:xfrm>
          <a:prstGeom prst="line">
            <a:avLst/>
          </a:prstGeom>
          <a:noFill/>
          <a:ln w="28575">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87065" name="Line 25"/>
          <p:cNvSpPr>
            <a:spLocks noChangeShapeType="1"/>
          </p:cNvSpPr>
          <p:nvPr/>
        </p:nvSpPr>
        <p:spPr bwMode="auto">
          <a:xfrm flipV="1">
            <a:off x="533400" y="3460532"/>
            <a:ext cx="2552700" cy="0"/>
          </a:xfrm>
          <a:prstGeom prst="line">
            <a:avLst/>
          </a:prstGeom>
          <a:noFill/>
          <a:ln w="28575">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87067" name="Line 27"/>
          <p:cNvSpPr>
            <a:spLocks noChangeShapeType="1"/>
          </p:cNvSpPr>
          <p:nvPr/>
        </p:nvSpPr>
        <p:spPr bwMode="auto">
          <a:xfrm flipV="1">
            <a:off x="3657600" y="3460532"/>
            <a:ext cx="2667000" cy="0"/>
          </a:xfrm>
          <a:prstGeom prst="line">
            <a:avLst/>
          </a:prstGeom>
          <a:noFill/>
          <a:ln w="28575">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87068" name="Line 28"/>
          <p:cNvSpPr>
            <a:spLocks noChangeShapeType="1"/>
          </p:cNvSpPr>
          <p:nvPr/>
        </p:nvSpPr>
        <p:spPr bwMode="auto">
          <a:xfrm flipV="1">
            <a:off x="457200" y="4495800"/>
            <a:ext cx="1524000" cy="0"/>
          </a:xfrm>
          <a:prstGeom prst="line">
            <a:avLst/>
          </a:prstGeom>
          <a:noFill/>
          <a:ln w="28575">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87070" name="Line 30"/>
          <p:cNvSpPr>
            <a:spLocks noChangeShapeType="1"/>
          </p:cNvSpPr>
          <p:nvPr/>
        </p:nvSpPr>
        <p:spPr bwMode="auto">
          <a:xfrm flipV="1">
            <a:off x="2286000" y="4495800"/>
            <a:ext cx="4419600" cy="0"/>
          </a:xfrm>
          <a:prstGeom prst="line">
            <a:avLst/>
          </a:prstGeom>
          <a:noFill/>
          <a:ln w="28575">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87077" name="Line 37"/>
          <p:cNvSpPr>
            <a:spLocks noChangeShapeType="1"/>
          </p:cNvSpPr>
          <p:nvPr/>
        </p:nvSpPr>
        <p:spPr bwMode="auto">
          <a:xfrm flipV="1">
            <a:off x="1981200" y="5570319"/>
            <a:ext cx="5791200" cy="0"/>
          </a:xfrm>
          <a:prstGeom prst="line">
            <a:avLst/>
          </a:prstGeom>
          <a:noFill/>
          <a:ln w="28575">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87078" name="Line 38"/>
          <p:cNvSpPr>
            <a:spLocks noChangeShapeType="1"/>
          </p:cNvSpPr>
          <p:nvPr/>
        </p:nvSpPr>
        <p:spPr bwMode="auto">
          <a:xfrm flipV="1">
            <a:off x="457200" y="5570319"/>
            <a:ext cx="1066800" cy="0"/>
          </a:xfrm>
          <a:prstGeom prst="line">
            <a:avLst/>
          </a:prstGeom>
          <a:noFill/>
          <a:ln w="28575">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 name="TextBox 1"/>
          <p:cNvSpPr txBox="1"/>
          <p:nvPr/>
        </p:nvSpPr>
        <p:spPr>
          <a:xfrm>
            <a:off x="1219200" y="3460532"/>
            <a:ext cx="876300" cy="461665"/>
          </a:xfrm>
          <a:prstGeom prst="rect">
            <a:avLst/>
          </a:prstGeom>
          <a:noFill/>
        </p:spPr>
        <p:txBody>
          <a:bodyPr wrap="square" rtlCol="0">
            <a:spAutoFit/>
          </a:bodyPr>
          <a:lstStyle/>
          <a:p>
            <a:pPr algn="ctr"/>
            <a:r>
              <a:rPr lang="en-US" sz="2400" dirty="0" smtClean="0">
                <a:solidFill>
                  <a:srgbClr val="0000CC"/>
                </a:solidFill>
                <a:latin typeface="Times New Roman" pitchFamily="18" charset="0"/>
                <a:cs typeface="Times New Roman" pitchFamily="18" charset="0"/>
              </a:rPr>
              <a:t>CN</a:t>
            </a:r>
            <a:endParaRPr lang="en-US" sz="2400" dirty="0">
              <a:solidFill>
                <a:srgbClr val="0000CC"/>
              </a:solidFill>
              <a:latin typeface="Times New Roman" pitchFamily="18" charset="0"/>
              <a:cs typeface="Times New Roman" pitchFamily="18" charset="0"/>
            </a:endParaRPr>
          </a:p>
        </p:txBody>
      </p:sp>
      <p:sp>
        <p:nvSpPr>
          <p:cNvPr id="29" name="TextBox 28"/>
          <p:cNvSpPr txBox="1"/>
          <p:nvPr/>
        </p:nvSpPr>
        <p:spPr>
          <a:xfrm>
            <a:off x="800100" y="4495800"/>
            <a:ext cx="876300" cy="461665"/>
          </a:xfrm>
          <a:prstGeom prst="rect">
            <a:avLst/>
          </a:prstGeom>
          <a:noFill/>
        </p:spPr>
        <p:txBody>
          <a:bodyPr wrap="square" rtlCol="0">
            <a:spAutoFit/>
          </a:bodyPr>
          <a:lstStyle/>
          <a:p>
            <a:pPr algn="ctr"/>
            <a:r>
              <a:rPr lang="en-US" sz="2400" dirty="0" smtClean="0">
                <a:solidFill>
                  <a:srgbClr val="0000CC"/>
                </a:solidFill>
                <a:latin typeface="Times New Roman" pitchFamily="18" charset="0"/>
                <a:cs typeface="Times New Roman" pitchFamily="18" charset="0"/>
              </a:rPr>
              <a:t>CN</a:t>
            </a:r>
            <a:endParaRPr lang="en-US" sz="2400" dirty="0">
              <a:solidFill>
                <a:srgbClr val="0000CC"/>
              </a:solidFill>
              <a:latin typeface="Times New Roman" pitchFamily="18" charset="0"/>
              <a:cs typeface="Times New Roman" pitchFamily="18" charset="0"/>
            </a:endParaRPr>
          </a:p>
        </p:txBody>
      </p:sp>
      <p:sp>
        <p:nvSpPr>
          <p:cNvPr id="30" name="TextBox 29"/>
          <p:cNvSpPr txBox="1"/>
          <p:nvPr/>
        </p:nvSpPr>
        <p:spPr>
          <a:xfrm>
            <a:off x="552450" y="5560367"/>
            <a:ext cx="876300" cy="461665"/>
          </a:xfrm>
          <a:prstGeom prst="rect">
            <a:avLst/>
          </a:prstGeom>
          <a:noFill/>
        </p:spPr>
        <p:txBody>
          <a:bodyPr wrap="square" rtlCol="0">
            <a:spAutoFit/>
          </a:bodyPr>
          <a:lstStyle/>
          <a:p>
            <a:pPr algn="ctr"/>
            <a:r>
              <a:rPr lang="en-US" sz="2400" dirty="0" smtClean="0">
                <a:solidFill>
                  <a:srgbClr val="0000CC"/>
                </a:solidFill>
                <a:latin typeface="Times New Roman" pitchFamily="18" charset="0"/>
                <a:cs typeface="Times New Roman" pitchFamily="18" charset="0"/>
              </a:rPr>
              <a:t>CN</a:t>
            </a:r>
            <a:endParaRPr lang="en-US" sz="2400" dirty="0">
              <a:solidFill>
                <a:srgbClr val="0000CC"/>
              </a:solidFill>
              <a:latin typeface="Times New Roman" pitchFamily="18" charset="0"/>
              <a:cs typeface="Times New Roman" pitchFamily="18" charset="0"/>
            </a:endParaRPr>
          </a:p>
        </p:txBody>
      </p:sp>
      <p:sp>
        <p:nvSpPr>
          <p:cNvPr id="31" name="TextBox 30"/>
          <p:cNvSpPr txBox="1"/>
          <p:nvPr/>
        </p:nvSpPr>
        <p:spPr>
          <a:xfrm>
            <a:off x="4438650" y="3460531"/>
            <a:ext cx="876300" cy="461665"/>
          </a:xfrm>
          <a:prstGeom prst="rect">
            <a:avLst/>
          </a:prstGeom>
          <a:noFill/>
        </p:spPr>
        <p:txBody>
          <a:bodyPr wrap="square" rtlCol="0">
            <a:spAutoFit/>
          </a:bodyPr>
          <a:lstStyle/>
          <a:p>
            <a:pPr algn="ctr"/>
            <a:r>
              <a:rPr lang="en-US" sz="2400" dirty="0" smtClean="0">
                <a:solidFill>
                  <a:srgbClr val="0000CC"/>
                </a:solidFill>
                <a:latin typeface="Times New Roman" pitchFamily="18" charset="0"/>
                <a:cs typeface="Times New Roman" pitchFamily="18" charset="0"/>
              </a:rPr>
              <a:t>VN</a:t>
            </a:r>
            <a:endParaRPr lang="en-US" sz="2400" dirty="0">
              <a:solidFill>
                <a:srgbClr val="0000CC"/>
              </a:solidFill>
              <a:latin typeface="Times New Roman" pitchFamily="18" charset="0"/>
              <a:cs typeface="Times New Roman" pitchFamily="18" charset="0"/>
            </a:endParaRPr>
          </a:p>
        </p:txBody>
      </p:sp>
      <p:sp>
        <p:nvSpPr>
          <p:cNvPr id="32" name="TextBox 31"/>
          <p:cNvSpPr txBox="1"/>
          <p:nvPr/>
        </p:nvSpPr>
        <p:spPr>
          <a:xfrm>
            <a:off x="4000500" y="4495799"/>
            <a:ext cx="876300" cy="461665"/>
          </a:xfrm>
          <a:prstGeom prst="rect">
            <a:avLst/>
          </a:prstGeom>
          <a:noFill/>
        </p:spPr>
        <p:txBody>
          <a:bodyPr wrap="square" rtlCol="0">
            <a:spAutoFit/>
          </a:bodyPr>
          <a:lstStyle/>
          <a:p>
            <a:pPr algn="ctr"/>
            <a:r>
              <a:rPr lang="en-US" sz="2400" dirty="0" smtClean="0">
                <a:solidFill>
                  <a:srgbClr val="0000CC"/>
                </a:solidFill>
                <a:latin typeface="Times New Roman" pitchFamily="18" charset="0"/>
                <a:cs typeface="Times New Roman" pitchFamily="18" charset="0"/>
              </a:rPr>
              <a:t>VN</a:t>
            </a:r>
            <a:endParaRPr lang="en-US" sz="2400" dirty="0">
              <a:solidFill>
                <a:srgbClr val="0000CC"/>
              </a:solidFill>
              <a:latin typeface="Times New Roman" pitchFamily="18" charset="0"/>
              <a:cs typeface="Times New Roman" pitchFamily="18" charset="0"/>
            </a:endParaRPr>
          </a:p>
        </p:txBody>
      </p:sp>
      <p:sp>
        <p:nvSpPr>
          <p:cNvPr id="33" name="TextBox 32"/>
          <p:cNvSpPr txBox="1"/>
          <p:nvPr/>
        </p:nvSpPr>
        <p:spPr>
          <a:xfrm>
            <a:off x="4363107" y="5560366"/>
            <a:ext cx="876300" cy="461665"/>
          </a:xfrm>
          <a:prstGeom prst="rect">
            <a:avLst/>
          </a:prstGeom>
          <a:noFill/>
        </p:spPr>
        <p:txBody>
          <a:bodyPr wrap="square" rtlCol="0">
            <a:spAutoFit/>
          </a:bodyPr>
          <a:lstStyle/>
          <a:p>
            <a:pPr algn="ctr"/>
            <a:r>
              <a:rPr lang="en-US" sz="2400" dirty="0" smtClean="0">
                <a:solidFill>
                  <a:srgbClr val="0000CC"/>
                </a:solidFill>
                <a:latin typeface="Times New Roman" pitchFamily="18" charset="0"/>
                <a:cs typeface="Times New Roman" pitchFamily="18" charset="0"/>
              </a:rPr>
              <a:t>VN</a:t>
            </a:r>
            <a:endParaRPr lang="en-US" sz="2400" dirty="0">
              <a:solidFill>
                <a:srgbClr val="0000CC"/>
              </a:solidFill>
              <a:latin typeface="Times New Roman" pitchFamily="18" charset="0"/>
              <a:cs typeface="Times New Roman" pitchFamily="18" charset="0"/>
            </a:endParaRPr>
          </a:p>
        </p:txBody>
      </p:sp>
    </p:spTree>
    <p:extLst>
      <p:ext uri="{BB962C8B-B14F-4D97-AF65-F5344CB8AC3E}">
        <p14:creationId xmlns:p14="http://schemas.microsoft.com/office/powerpoint/2010/main" val="4137005487"/>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9" presetClass="entr" presetSubtype="0" fill="hold" grpId="0" nodeType="clickEffect">
                                  <p:stCondLst>
                                    <p:cond delay="0"/>
                                  </p:stCondLst>
                                  <p:childTnLst>
                                    <p:set>
                                      <p:cBhvr>
                                        <p:cTn id="6" dur="1" fill="hold">
                                          <p:stCondLst>
                                            <p:cond delay="0"/>
                                          </p:stCondLst>
                                        </p:cTn>
                                        <p:tgtEl>
                                          <p:spTgt spid="87051"/>
                                        </p:tgtEl>
                                        <p:attrNameLst>
                                          <p:attrName>style.visibility</p:attrName>
                                        </p:attrNameLst>
                                      </p:cBhvr>
                                      <p:to>
                                        <p:strVal val="visible"/>
                                      </p:to>
                                    </p:set>
                                    <p:anim calcmode="lin" valueType="num">
                                      <p:cBhvr>
                                        <p:cTn id="7" dur="1000" fill="hold"/>
                                        <p:tgtEl>
                                          <p:spTgt spid="87051"/>
                                        </p:tgtEl>
                                        <p:attrNameLst>
                                          <p:attrName>ppt_x</p:attrName>
                                        </p:attrNameLst>
                                      </p:cBhvr>
                                      <p:tavLst>
                                        <p:tav tm="0">
                                          <p:val>
                                            <p:strVal val="#ppt_x-.2"/>
                                          </p:val>
                                        </p:tav>
                                        <p:tav tm="100000">
                                          <p:val>
                                            <p:strVal val="#ppt_x"/>
                                          </p:val>
                                        </p:tav>
                                      </p:tavLst>
                                    </p:anim>
                                    <p:anim calcmode="lin" valueType="num">
                                      <p:cBhvr>
                                        <p:cTn id="8" dur="1000" fill="hold"/>
                                        <p:tgtEl>
                                          <p:spTgt spid="87051"/>
                                        </p:tgtEl>
                                        <p:attrNameLst>
                                          <p:attrName>ppt_y</p:attrName>
                                        </p:attrNameLst>
                                      </p:cBhvr>
                                      <p:tavLst>
                                        <p:tav tm="0">
                                          <p:val>
                                            <p:strVal val="#ppt_y"/>
                                          </p:val>
                                        </p:tav>
                                        <p:tav tm="100000">
                                          <p:val>
                                            <p:strVal val="#ppt_y"/>
                                          </p:val>
                                        </p:tav>
                                      </p:tavLst>
                                    </p:anim>
                                    <p:animEffect transition="in" filter="wipe(right)" prLst="gradientSize: 0.1">
                                      <p:cBhvr>
                                        <p:cTn id="9" dur="1000"/>
                                        <p:tgtEl>
                                          <p:spTgt spid="87051"/>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22" presetClass="entr" presetSubtype="8" fill="hold" grpId="0" nodeType="clickEffect">
                                  <p:stCondLst>
                                    <p:cond delay="0"/>
                                  </p:stCondLst>
                                  <p:childTnLst>
                                    <p:set>
                                      <p:cBhvr>
                                        <p:cTn id="13" dur="1" fill="hold">
                                          <p:stCondLst>
                                            <p:cond delay="0"/>
                                          </p:stCondLst>
                                        </p:cTn>
                                        <p:tgtEl>
                                          <p:spTgt spid="87053"/>
                                        </p:tgtEl>
                                        <p:attrNameLst>
                                          <p:attrName>style.visibility</p:attrName>
                                        </p:attrNameLst>
                                      </p:cBhvr>
                                      <p:to>
                                        <p:strVal val="visible"/>
                                      </p:to>
                                    </p:set>
                                    <p:animEffect transition="in" filter="wipe(left)">
                                      <p:cBhvr>
                                        <p:cTn id="14" dur="500"/>
                                        <p:tgtEl>
                                          <p:spTgt spid="87053"/>
                                        </p:tgtEl>
                                      </p:cBhvr>
                                    </p:animEffect>
                                  </p:childTnLst>
                                </p:cTn>
                              </p:par>
                            </p:childTnLst>
                          </p:cTn>
                        </p:par>
                      </p:childTnLst>
                    </p:cTn>
                  </p:par>
                  <p:par>
                    <p:cTn id="15" fill="hold" nodeType="clickPar">
                      <p:stCondLst>
                        <p:cond delay="indefinite"/>
                      </p:stCondLst>
                      <p:childTnLst>
                        <p:par>
                          <p:cTn id="16" fill="hold" nodeType="withGroup">
                            <p:stCondLst>
                              <p:cond delay="0"/>
                            </p:stCondLst>
                            <p:childTnLst>
                              <p:par>
                                <p:cTn id="17" presetID="29" presetClass="entr" presetSubtype="0" fill="hold" grpId="0" nodeType="clickEffect">
                                  <p:stCondLst>
                                    <p:cond delay="0"/>
                                  </p:stCondLst>
                                  <p:childTnLst>
                                    <p:set>
                                      <p:cBhvr>
                                        <p:cTn id="18" dur="1" fill="hold">
                                          <p:stCondLst>
                                            <p:cond delay="0"/>
                                          </p:stCondLst>
                                        </p:cTn>
                                        <p:tgtEl>
                                          <p:spTgt spid="87052"/>
                                        </p:tgtEl>
                                        <p:attrNameLst>
                                          <p:attrName>style.visibility</p:attrName>
                                        </p:attrNameLst>
                                      </p:cBhvr>
                                      <p:to>
                                        <p:strVal val="visible"/>
                                      </p:to>
                                    </p:set>
                                    <p:anim calcmode="lin" valueType="num">
                                      <p:cBhvr>
                                        <p:cTn id="19" dur="1000" fill="hold"/>
                                        <p:tgtEl>
                                          <p:spTgt spid="87052"/>
                                        </p:tgtEl>
                                        <p:attrNameLst>
                                          <p:attrName>ppt_x</p:attrName>
                                        </p:attrNameLst>
                                      </p:cBhvr>
                                      <p:tavLst>
                                        <p:tav tm="0">
                                          <p:val>
                                            <p:strVal val="#ppt_x-.2"/>
                                          </p:val>
                                        </p:tav>
                                        <p:tav tm="100000">
                                          <p:val>
                                            <p:strVal val="#ppt_x"/>
                                          </p:val>
                                        </p:tav>
                                      </p:tavLst>
                                    </p:anim>
                                    <p:anim calcmode="lin" valueType="num">
                                      <p:cBhvr>
                                        <p:cTn id="20" dur="1000" fill="hold"/>
                                        <p:tgtEl>
                                          <p:spTgt spid="87052"/>
                                        </p:tgtEl>
                                        <p:attrNameLst>
                                          <p:attrName>ppt_y</p:attrName>
                                        </p:attrNameLst>
                                      </p:cBhvr>
                                      <p:tavLst>
                                        <p:tav tm="0">
                                          <p:val>
                                            <p:strVal val="#ppt_y"/>
                                          </p:val>
                                        </p:tav>
                                        <p:tav tm="100000">
                                          <p:val>
                                            <p:strVal val="#ppt_y"/>
                                          </p:val>
                                        </p:tav>
                                      </p:tavLst>
                                    </p:anim>
                                    <p:animEffect transition="in" filter="wipe(right)" prLst="gradientSize: 0.1">
                                      <p:cBhvr>
                                        <p:cTn id="21" dur="1000"/>
                                        <p:tgtEl>
                                          <p:spTgt spid="87052"/>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8" fill="hold" grpId="0" nodeType="clickEffect">
                                  <p:stCondLst>
                                    <p:cond delay="0"/>
                                  </p:stCondLst>
                                  <p:childTnLst>
                                    <p:set>
                                      <p:cBhvr>
                                        <p:cTn id="25" dur="1" fill="hold">
                                          <p:stCondLst>
                                            <p:cond delay="0"/>
                                          </p:stCondLst>
                                        </p:cTn>
                                        <p:tgtEl>
                                          <p:spTgt spid="87057"/>
                                        </p:tgtEl>
                                        <p:attrNameLst>
                                          <p:attrName>style.visibility</p:attrName>
                                        </p:attrNameLst>
                                      </p:cBhvr>
                                      <p:to>
                                        <p:strVal val="visible"/>
                                      </p:to>
                                    </p:set>
                                    <p:animEffect transition="in" filter="wipe(left)">
                                      <p:cBhvr>
                                        <p:cTn id="26" dur="500"/>
                                        <p:tgtEl>
                                          <p:spTgt spid="87057"/>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8" fill="hold" grpId="0" nodeType="clickEffect">
                                  <p:stCondLst>
                                    <p:cond delay="0"/>
                                  </p:stCondLst>
                                  <p:childTnLst>
                                    <p:set>
                                      <p:cBhvr>
                                        <p:cTn id="30" dur="1" fill="hold">
                                          <p:stCondLst>
                                            <p:cond delay="0"/>
                                          </p:stCondLst>
                                        </p:cTn>
                                        <p:tgtEl>
                                          <p:spTgt spid="87065"/>
                                        </p:tgtEl>
                                        <p:attrNameLst>
                                          <p:attrName>style.visibility</p:attrName>
                                        </p:attrNameLst>
                                      </p:cBhvr>
                                      <p:to>
                                        <p:strVal val="visible"/>
                                      </p:to>
                                    </p:set>
                                    <p:animEffect transition="in" filter="wipe(left)">
                                      <p:cBhvr>
                                        <p:cTn id="31" dur="500"/>
                                        <p:tgtEl>
                                          <p:spTgt spid="87065"/>
                                        </p:tgtEl>
                                      </p:cBhvr>
                                    </p:animEffect>
                                  </p:childTnLst>
                                </p:cTn>
                              </p:par>
                            </p:childTnLst>
                          </p:cTn>
                        </p:par>
                      </p:childTnLst>
                    </p:cTn>
                  </p:par>
                  <p:par>
                    <p:cTn id="32" fill="hold">
                      <p:stCondLst>
                        <p:cond delay="indefinite"/>
                      </p:stCondLst>
                      <p:childTnLst>
                        <p:par>
                          <p:cTn id="33" fill="hold">
                            <p:stCondLst>
                              <p:cond delay="0"/>
                            </p:stCondLst>
                            <p:childTnLst>
                              <p:par>
                                <p:cTn id="34" presetID="22" presetClass="entr" presetSubtype="8" fill="hold" grpId="0" nodeType="clickEffect">
                                  <p:stCondLst>
                                    <p:cond delay="0"/>
                                  </p:stCondLst>
                                  <p:childTnLst>
                                    <p:set>
                                      <p:cBhvr>
                                        <p:cTn id="35" dur="1" fill="hold">
                                          <p:stCondLst>
                                            <p:cond delay="0"/>
                                          </p:stCondLst>
                                        </p:cTn>
                                        <p:tgtEl>
                                          <p:spTgt spid="2"/>
                                        </p:tgtEl>
                                        <p:attrNameLst>
                                          <p:attrName>style.visibility</p:attrName>
                                        </p:attrNameLst>
                                      </p:cBhvr>
                                      <p:to>
                                        <p:strVal val="visible"/>
                                      </p:to>
                                    </p:set>
                                    <p:animEffect transition="in" filter="wipe(left)">
                                      <p:cBhvr>
                                        <p:cTn id="36" dur="500"/>
                                        <p:tgtEl>
                                          <p:spTgt spid="2"/>
                                        </p:tgtEl>
                                      </p:cBhvr>
                                    </p:animEffect>
                                  </p:childTnLst>
                                </p:cTn>
                              </p:par>
                            </p:childTnLst>
                          </p:cTn>
                        </p:par>
                      </p:childTnLst>
                    </p:cTn>
                  </p:par>
                  <p:par>
                    <p:cTn id="37" fill="hold">
                      <p:stCondLst>
                        <p:cond delay="indefinite"/>
                      </p:stCondLst>
                      <p:childTnLst>
                        <p:par>
                          <p:cTn id="38" fill="hold">
                            <p:stCondLst>
                              <p:cond delay="0"/>
                            </p:stCondLst>
                            <p:childTnLst>
                              <p:par>
                                <p:cTn id="39" presetID="22" presetClass="entr" presetSubtype="8" fill="hold" grpId="0" nodeType="clickEffect">
                                  <p:stCondLst>
                                    <p:cond delay="0"/>
                                  </p:stCondLst>
                                  <p:childTnLst>
                                    <p:set>
                                      <p:cBhvr>
                                        <p:cTn id="40" dur="1" fill="hold">
                                          <p:stCondLst>
                                            <p:cond delay="0"/>
                                          </p:stCondLst>
                                        </p:cTn>
                                        <p:tgtEl>
                                          <p:spTgt spid="87067"/>
                                        </p:tgtEl>
                                        <p:attrNameLst>
                                          <p:attrName>style.visibility</p:attrName>
                                        </p:attrNameLst>
                                      </p:cBhvr>
                                      <p:to>
                                        <p:strVal val="visible"/>
                                      </p:to>
                                    </p:set>
                                    <p:animEffect transition="in" filter="wipe(left)">
                                      <p:cBhvr>
                                        <p:cTn id="41" dur="500"/>
                                        <p:tgtEl>
                                          <p:spTgt spid="87067"/>
                                        </p:tgtEl>
                                      </p:cBhvr>
                                    </p:animEffect>
                                  </p:childTnLst>
                                </p:cTn>
                              </p:par>
                            </p:childTnLst>
                          </p:cTn>
                        </p:par>
                      </p:childTnLst>
                    </p:cTn>
                  </p:par>
                  <p:par>
                    <p:cTn id="42" fill="hold">
                      <p:stCondLst>
                        <p:cond delay="indefinite"/>
                      </p:stCondLst>
                      <p:childTnLst>
                        <p:par>
                          <p:cTn id="43" fill="hold">
                            <p:stCondLst>
                              <p:cond delay="0"/>
                            </p:stCondLst>
                            <p:childTnLst>
                              <p:par>
                                <p:cTn id="44" presetID="22" presetClass="entr" presetSubtype="8" fill="hold" grpId="0" nodeType="clickEffect">
                                  <p:stCondLst>
                                    <p:cond delay="0"/>
                                  </p:stCondLst>
                                  <p:childTnLst>
                                    <p:set>
                                      <p:cBhvr>
                                        <p:cTn id="45" dur="1" fill="hold">
                                          <p:stCondLst>
                                            <p:cond delay="0"/>
                                          </p:stCondLst>
                                        </p:cTn>
                                        <p:tgtEl>
                                          <p:spTgt spid="31"/>
                                        </p:tgtEl>
                                        <p:attrNameLst>
                                          <p:attrName>style.visibility</p:attrName>
                                        </p:attrNameLst>
                                      </p:cBhvr>
                                      <p:to>
                                        <p:strVal val="visible"/>
                                      </p:to>
                                    </p:set>
                                    <p:animEffect transition="in" filter="wipe(left)">
                                      <p:cBhvr>
                                        <p:cTn id="46" dur="500"/>
                                        <p:tgtEl>
                                          <p:spTgt spid="31"/>
                                        </p:tgtEl>
                                      </p:cBhvr>
                                    </p:animEffect>
                                  </p:childTnLst>
                                </p:cTn>
                              </p:par>
                            </p:childTnLst>
                          </p:cTn>
                        </p:par>
                      </p:childTnLst>
                    </p:cTn>
                  </p:par>
                  <p:par>
                    <p:cTn id="47" fill="hold">
                      <p:stCondLst>
                        <p:cond delay="indefinite"/>
                      </p:stCondLst>
                      <p:childTnLst>
                        <p:par>
                          <p:cTn id="48" fill="hold">
                            <p:stCondLst>
                              <p:cond delay="0"/>
                            </p:stCondLst>
                            <p:childTnLst>
                              <p:par>
                                <p:cTn id="49" presetID="22" presetClass="entr" presetSubtype="8" fill="hold" grpId="0" nodeType="clickEffect">
                                  <p:stCondLst>
                                    <p:cond delay="0"/>
                                  </p:stCondLst>
                                  <p:childTnLst>
                                    <p:set>
                                      <p:cBhvr>
                                        <p:cTn id="50" dur="1" fill="hold">
                                          <p:stCondLst>
                                            <p:cond delay="0"/>
                                          </p:stCondLst>
                                        </p:cTn>
                                        <p:tgtEl>
                                          <p:spTgt spid="87059"/>
                                        </p:tgtEl>
                                        <p:attrNameLst>
                                          <p:attrName>style.visibility</p:attrName>
                                        </p:attrNameLst>
                                      </p:cBhvr>
                                      <p:to>
                                        <p:strVal val="visible"/>
                                      </p:to>
                                    </p:set>
                                    <p:animEffect transition="in" filter="wipe(left)">
                                      <p:cBhvr>
                                        <p:cTn id="51" dur="500"/>
                                        <p:tgtEl>
                                          <p:spTgt spid="87059"/>
                                        </p:tgtEl>
                                      </p:cBhvr>
                                    </p:animEffect>
                                  </p:childTnLst>
                                </p:cTn>
                              </p:par>
                            </p:childTnLst>
                          </p:cTn>
                        </p:par>
                      </p:childTnLst>
                    </p:cTn>
                  </p:par>
                  <p:par>
                    <p:cTn id="52" fill="hold">
                      <p:stCondLst>
                        <p:cond delay="indefinite"/>
                      </p:stCondLst>
                      <p:childTnLst>
                        <p:par>
                          <p:cTn id="53" fill="hold">
                            <p:stCondLst>
                              <p:cond delay="0"/>
                            </p:stCondLst>
                            <p:childTnLst>
                              <p:par>
                                <p:cTn id="54" presetID="22" presetClass="entr" presetSubtype="8" fill="hold" grpId="0" nodeType="clickEffect">
                                  <p:stCondLst>
                                    <p:cond delay="0"/>
                                  </p:stCondLst>
                                  <p:childTnLst>
                                    <p:set>
                                      <p:cBhvr>
                                        <p:cTn id="55" dur="1" fill="hold">
                                          <p:stCondLst>
                                            <p:cond delay="0"/>
                                          </p:stCondLst>
                                        </p:cTn>
                                        <p:tgtEl>
                                          <p:spTgt spid="87068"/>
                                        </p:tgtEl>
                                        <p:attrNameLst>
                                          <p:attrName>style.visibility</p:attrName>
                                        </p:attrNameLst>
                                      </p:cBhvr>
                                      <p:to>
                                        <p:strVal val="visible"/>
                                      </p:to>
                                    </p:set>
                                    <p:animEffect transition="in" filter="wipe(left)">
                                      <p:cBhvr>
                                        <p:cTn id="56" dur="500"/>
                                        <p:tgtEl>
                                          <p:spTgt spid="87068"/>
                                        </p:tgtEl>
                                      </p:cBhvr>
                                    </p:animEffect>
                                  </p:childTnLst>
                                </p:cTn>
                              </p:par>
                            </p:childTnLst>
                          </p:cTn>
                        </p:par>
                      </p:childTnLst>
                    </p:cTn>
                  </p:par>
                  <p:par>
                    <p:cTn id="57" fill="hold">
                      <p:stCondLst>
                        <p:cond delay="indefinite"/>
                      </p:stCondLst>
                      <p:childTnLst>
                        <p:par>
                          <p:cTn id="58" fill="hold">
                            <p:stCondLst>
                              <p:cond delay="0"/>
                            </p:stCondLst>
                            <p:childTnLst>
                              <p:par>
                                <p:cTn id="59" presetID="22" presetClass="entr" presetSubtype="8" fill="hold" grpId="0" nodeType="clickEffect">
                                  <p:stCondLst>
                                    <p:cond delay="0"/>
                                  </p:stCondLst>
                                  <p:childTnLst>
                                    <p:set>
                                      <p:cBhvr>
                                        <p:cTn id="60" dur="1" fill="hold">
                                          <p:stCondLst>
                                            <p:cond delay="0"/>
                                          </p:stCondLst>
                                        </p:cTn>
                                        <p:tgtEl>
                                          <p:spTgt spid="29"/>
                                        </p:tgtEl>
                                        <p:attrNameLst>
                                          <p:attrName>style.visibility</p:attrName>
                                        </p:attrNameLst>
                                      </p:cBhvr>
                                      <p:to>
                                        <p:strVal val="visible"/>
                                      </p:to>
                                    </p:set>
                                    <p:animEffect transition="in" filter="wipe(left)">
                                      <p:cBhvr>
                                        <p:cTn id="61" dur="500"/>
                                        <p:tgtEl>
                                          <p:spTgt spid="29"/>
                                        </p:tgtEl>
                                      </p:cBhvr>
                                    </p:animEffect>
                                  </p:childTnLst>
                                </p:cTn>
                              </p:par>
                            </p:childTnLst>
                          </p:cTn>
                        </p:par>
                      </p:childTnLst>
                    </p:cTn>
                  </p:par>
                  <p:par>
                    <p:cTn id="62" fill="hold">
                      <p:stCondLst>
                        <p:cond delay="indefinite"/>
                      </p:stCondLst>
                      <p:childTnLst>
                        <p:par>
                          <p:cTn id="63" fill="hold">
                            <p:stCondLst>
                              <p:cond delay="0"/>
                            </p:stCondLst>
                            <p:childTnLst>
                              <p:par>
                                <p:cTn id="64" presetID="22" presetClass="entr" presetSubtype="8" fill="hold" grpId="0" nodeType="clickEffect">
                                  <p:stCondLst>
                                    <p:cond delay="0"/>
                                  </p:stCondLst>
                                  <p:childTnLst>
                                    <p:set>
                                      <p:cBhvr>
                                        <p:cTn id="65" dur="1" fill="hold">
                                          <p:stCondLst>
                                            <p:cond delay="0"/>
                                          </p:stCondLst>
                                        </p:cTn>
                                        <p:tgtEl>
                                          <p:spTgt spid="87070"/>
                                        </p:tgtEl>
                                        <p:attrNameLst>
                                          <p:attrName>style.visibility</p:attrName>
                                        </p:attrNameLst>
                                      </p:cBhvr>
                                      <p:to>
                                        <p:strVal val="visible"/>
                                      </p:to>
                                    </p:set>
                                    <p:animEffect transition="in" filter="wipe(left)">
                                      <p:cBhvr>
                                        <p:cTn id="66" dur="500"/>
                                        <p:tgtEl>
                                          <p:spTgt spid="87070"/>
                                        </p:tgtEl>
                                      </p:cBhvr>
                                    </p:animEffect>
                                  </p:childTnLst>
                                </p:cTn>
                              </p:par>
                            </p:childTnLst>
                          </p:cTn>
                        </p:par>
                      </p:childTnLst>
                    </p:cTn>
                  </p:par>
                  <p:par>
                    <p:cTn id="67" fill="hold">
                      <p:stCondLst>
                        <p:cond delay="indefinite"/>
                      </p:stCondLst>
                      <p:childTnLst>
                        <p:par>
                          <p:cTn id="68" fill="hold">
                            <p:stCondLst>
                              <p:cond delay="0"/>
                            </p:stCondLst>
                            <p:childTnLst>
                              <p:par>
                                <p:cTn id="69" presetID="22" presetClass="entr" presetSubtype="8" fill="hold" grpId="0" nodeType="clickEffect">
                                  <p:stCondLst>
                                    <p:cond delay="0"/>
                                  </p:stCondLst>
                                  <p:childTnLst>
                                    <p:set>
                                      <p:cBhvr>
                                        <p:cTn id="70" dur="1" fill="hold">
                                          <p:stCondLst>
                                            <p:cond delay="0"/>
                                          </p:stCondLst>
                                        </p:cTn>
                                        <p:tgtEl>
                                          <p:spTgt spid="32"/>
                                        </p:tgtEl>
                                        <p:attrNameLst>
                                          <p:attrName>style.visibility</p:attrName>
                                        </p:attrNameLst>
                                      </p:cBhvr>
                                      <p:to>
                                        <p:strVal val="visible"/>
                                      </p:to>
                                    </p:set>
                                    <p:animEffect transition="in" filter="wipe(left)">
                                      <p:cBhvr>
                                        <p:cTn id="71" dur="500"/>
                                        <p:tgtEl>
                                          <p:spTgt spid="32"/>
                                        </p:tgtEl>
                                      </p:cBhvr>
                                    </p:animEffect>
                                  </p:childTnLst>
                                </p:cTn>
                              </p:par>
                            </p:childTnLst>
                          </p:cTn>
                        </p:par>
                      </p:childTnLst>
                    </p:cTn>
                  </p:par>
                  <p:par>
                    <p:cTn id="72" fill="hold">
                      <p:stCondLst>
                        <p:cond delay="indefinite"/>
                      </p:stCondLst>
                      <p:childTnLst>
                        <p:par>
                          <p:cTn id="73" fill="hold">
                            <p:stCondLst>
                              <p:cond delay="0"/>
                            </p:stCondLst>
                            <p:childTnLst>
                              <p:par>
                                <p:cTn id="74" presetID="22" presetClass="entr" presetSubtype="8" fill="hold" grpId="0" nodeType="clickEffect">
                                  <p:stCondLst>
                                    <p:cond delay="0"/>
                                  </p:stCondLst>
                                  <p:childTnLst>
                                    <p:set>
                                      <p:cBhvr>
                                        <p:cTn id="75" dur="1" fill="hold">
                                          <p:stCondLst>
                                            <p:cond delay="0"/>
                                          </p:stCondLst>
                                        </p:cTn>
                                        <p:tgtEl>
                                          <p:spTgt spid="87063"/>
                                        </p:tgtEl>
                                        <p:attrNameLst>
                                          <p:attrName>style.visibility</p:attrName>
                                        </p:attrNameLst>
                                      </p:cBhvr>
                                      <p:to>
                                        <p:strVal val="visible"/>
                                      </p:to>
                                    </p:set>
                                    <p:animEffect transition="in" filter="wipe(left)">
                                      <p:cBhvr>
                                        <p:cTn id="76" dur="500"/>
                                        <p:tgtEl>
                                          <p:spTgt spid="87063"/>
                                        </p:tgtEl>
                                      </p:cBhvr>
                                    </p:animEffect>
                                  </p:childTnLst>
                                </p:cTn>
                              </p:par>
                            </p:childTnLst>
                          </p:cTn>
                        </p:par>
                      </p:childTnLst>
                    </p:cTn>
                  </p:par>
                  <p:par>
                    <p:cTn id="77" fill="hold">
                      <p:stCondLst>
                        <p:cond delay="indefinite"/>
                      </p:stCondLst>
                      <p:childTnLst>
                        <p:par>
                          <p:cTn id="78" fill="hold">
                            <p:stCondLst>
                              <p:cond delay="0"/>
                            </p:stCondLst>
                            <p:childTnLst>
                              <p:par>
                                <p:cTn id="79" presetID="22" presetClass="entr" presetSubtype="8" fill="hold" grpId="0" nodeType="clickEffect">
                                  <p:stCondLst>
                                    <p:cond delay="0"/>
                                  </p:stCondLst>
                                  <p:childTnLst>
                                    <p:set>
                                      <p:cBhvr>
                                        <p:cTn id="80" dur="1" fill="hold">
                                          <p:stCondLst>
                                            <p:cond delay="0"/>
                                          </p:stCondLst>
                                        </p:cTn>
                                        <p:tgtEl>
                                          <p:spTgt spid="87078"/>
                                        </p:tgtEl>
                                        <p:attrNameLst>
                                          <p:attrName>style.visibility</p:attrName>
                                        </p:attrNameLst>
                                      </p:cBhvr>
                                      <p:to>
                                        <p:strVal val="visible"/>
                                      </p:to>
                                    </p:set>
                                    <p:animEffect transition="in" filter="wipe(left)">
                                      <p:cBhvr>
                                        <p:cTn id="81" dur="500"/>
                                        <p:tgtEl>
                                          <p:spTgt spid="87078"/>
                                        </p:tgtEl>
                                      </p:cBhvr>
                                    </p:animEffect>
                                  </p:childTnLst>
                                </p:cTn>
                              </p:par>
                            </p:childTnLst>
                          </p:cTn>
                        </p:par>
                      </p:childTnLst>
                    </p:cTn>
                  </p:par>
                  <p:par>
                    <p:cTn id="82" fill="hold">
                      <p:stCondLst>
                        <p:cond delay="indefinite"/>
                      </p:stCondLst>
                      <p:childTnLst>
                        <p:par>
                          <p:cTn id="83" fill="hold">
                            <p:stCondLst>
                              <p:cond delay="0"/>
                            </p:stCondLst>
                            <p:childTnLst>
                              <p:par>
                                <p:cTn id="84" presetID="22" presetClass="entr" presetSubtype="8" fill="hold" grpId="0" nodeType="clickEffect">
                                  <p:stCondLst>
                                    <p:cond delay="0"/>
                                  </p:stCondLst>
                                  <p:childTnLst>
                                    <p:set>
                                      <p:cBhvr>
                                        <p:cTn id="85" dur="1" fill="hold">
                                          <p:stCondLst>
                                            <p:cond delay="0"/>
                                          </p:stCondLst>
                                        </p:cTn>
                                        <p:tgtEl>
                                          <p:spTgt spid="30"/>
                                        </p:tgtEl>
                                        <p:attrNameLst>
                                          <p:attrName>style.visibility</p:attrName>
                                        </p:attrNameLst>
                                      </p:cBhvr>
                                      <p:to>
                                        <p:strVal val="visible"/>
                                      </p:to>
                                    </p:set>
                                    <p:animEffect transition="in" filter="wipe(left)">
                                      <p:cBhvr>
                                        <p:cTn id="86" dur="500"/>
                                        <p:tgtEl>
                                          <p:spTgt spid="30"/>
                                        </p:tgtEl>
                                      </p:cBhvr>
                                    </p:animEffect>
                                  </p:childTnLst>
                                </p:cTn>
                              </p:par>
                            </p:childTnLst>
                          </p:cTn>
                        </p:par>
                      </p:childTnLst>
                    </p:cTn>
                  </p:par>
                  <p:par>
                    <p:cTn id="87" fill="hold">
                      <p:stCondLst>
                        <p:cond delay="indefinite"/>
                      </p:stCondLst>
                      <p:childTnLst>
                        <p:par>
                          <p:cTn id="88" fill="hold">
                            <p:stCondLst>
                              <p:cond delay="0"/>
                            </p:stCondLst>
                            <p:childTnLst>
                              <p:par>
                                <p:cTn id="89" presetID="22" presetClass="entr" presetSubtype="8" fill="hold" grpId="0" nodeType="clickEffect">
                                  <p:stCondLst>
                                    <p:cond delay="0"/>
                                  </p:stCondLst>
                                  <p:childTnLst>
                                    <p:set>
                                      <p:cBhvr>
                                        <p:cTn id="90" dur="1" fill="hold">
                                          <p:stCondLst>
                                            <p:cond delay="0"/>
                                          </p:stCondLst>
                                        </p:cTn>
                                        <p:tgtEl>
                                          <p:spTgt spid="87077"/>
                                        </p:tgtEl>
                                        <p:attrNameLst>
                                          <p:attrName>style.visibility</p:attrName>
                                        </p:attrNameLst>
                                      </p:cBhvr>
                                      <p:to>
                                        <p:strVal val="visible"/>
                                      </p:to>
                                    </p:set>
                                    <p:animEffect transition="in" filter="wipe(left)">
                                      <p:cBhvr>
                                        <p:cTn id="91" dur="500"/>
                                        <p:tgtEl>
                                          <p:spTgt spid="87077"/>
                                        </p:tgtEl>
                                      </p:cBhvr>
                                    </p:animEffect>
                                  </p:childTnLst>
                                </p:cTn>
                              </p:par>
                            </p:childTnLst>
                          </p:cTn>
                        </p:par>
                      </p:childTnLst>
                    </p:cTn>
                  </p:par>
                  <p:par>
                    <p:cTn id="92" fill="hold">
                      <p:stCondLst>
                        <p:cond delay="indefinite"/>
                      </p:stCondLst>
                      <p:childTnLst>
                        <p:par>
                          <p:cTn id="93" fill="hold">
                            <p:stCondLst>
                              <p:cond delay="0"/>
                            </p:stCondLst>
                            <p:childTnLst>
                              <p:par>
                                <p:cTn id="94" presetID="22" presetClass="entr" presetSubtype="8" fill="hold" grpId="0" nodeType="click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wipe(left)">
                                      <p:cBhvr>
                                        <p:cTn id="96"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7051" grpId="0"/>
      <p:bldP spid="87052" grpId="0"/>
      <p:bldP spid="87053" grpId="0" animBg="1"/>
      <p:bldP spid="87057" grpId="0" animBg="1"/>
      <p:bldP spid="87059" grpId="0" animBg="1"/>
      <p:bldP spid="87063" grpId="0" animBg="1"/>
      <p:bldP spid="87065" grpId="0" animBg="1"/>
      <p:bldP spid="87067" grpId="0" animBg="1"/>
      <p:bldP spid="87068" grpId="0" animBg="1"/>
      <p:bldP spid="87070" grpId="0" animBg="1"/>
      <p:bldP spid="87077" grpId="0" animBg="1"/>
      <p:bldP spid="87078" grpId="0" animBg="1"/>
      <p:bldP spid="2" grpId="0"/>
      <p:bldP spid="29" grpId="0"/>
      <p:bldP spid="30" grpId="0"/>
      <p:bldP spid="31" grpId="0"/>
      <p:bldP spid="32" grpId="0"/>
      <p:bldP spid="33"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19"/>
          <p:cNvSpPr>
            <a:spLocks noGrp="1" noChangeArrowheads="1"/>
          </p:cNvSpPr>
          <p:nvPr>
            <p:ph type="title"/>
          </p:nvPr>
        </p:nvSpPr>
        <p:spPr/>
        <p:txBody>
          <a:bodyPr/>
          <a:lstStyle/>
          <a:p>
            <a:pPr eaLnBrk="1" hangingPunct="1"/>
            <a:endParaRPr lang="en-US" smtClean="0"/>
          </a:p>
        </p:txBody>
      </p:sp>
      <p:sp>
        <p:nvSpPr>
          <p:cNvPr id="9219" name="Rectangle 20"/>
          <p:cNvSpPr>
            <a:spLocks noGrp="1" noChangeArrowheads="1"/>
          </p:cNvSpPr>
          <p:nvPr>
            <p:ph type="body" idx="1"/>
          </p:nvPr>
        </p:nvSpPr>
        <p:spPr/>
        <p:txBody>
          <a:bodyPr/>
          <a:lstStyle/>
          <a:p>
            <a:pPr eaLnBrk="1" hangingPunct="1"/>
            <a:endParaRPr lang="en-US" smtClean="0"/>
          </a:p>
        </p:txBody>
      </p:sp>
      <p:pic>
        <p:nvPicPr>
          <p:cNvPr id="19469" name="Picture 13">
            <a:hlinkClick r:id="rId3" action="ppaction://hlinksldjump"/>
          </p:cNvPr>
          <p:cNvPicPr>
            <a:picLocks noGrp="1" noChangeAspect="1" noChangeArrowheads="1"/>
          </p:cNvPicPr>
          <p:nvPr>
            <p:ph sz="half" idx="4294967295"/>
          </p:nvPr>
        </p:nvPicPr>
        <p:blipFill>
          <a:blip r:embed="rId4">
            <a:extLst>
              <a:ext uri="{28A0092B-C50C-407E-A947-70E740481C1C}">
                <a14:useLocalDpi xmlns:a14="http://schemas.microsoft.com/office/drawing/2010/main" val="0"/>
              </a:ext>
            </a:extLst>
          </a:blip>
          <a:srcRect/>
          <a:stretch>
            <a:fillRect/>
          </a:stretch>
        </p:blipFill>
        <p:spPr>
          <a:xfrm>
            <a:off x="3733800" y="0"/>
            <a:ext cx="5410200" cy="3276600"/>
          </a:xfrm>
          <a:ln w="76200">
            <a:solidFill>
              <a:srgbClr val="0099FF"/>
            </a:solidFill>
            <a:miter lim="800000"/>
            <a:headEnd/>
            <a:tailEnd/>
          </a:ln>
        </p:spPr>
      </p:pic>
      <p:grpSp>
        <p:nvGrpSpPr>
          <p:cNvPr id="2" name="Group 17"/>
          <p:cNvGrpSpPr>
            <a:grpSpLocks/>
          </p:cNvGrpSpPr>
          <p:nvPr/>
        </p:nvGrpSpPr>
        <p:grpSpPr bwMode="auto">
          <a:xfrm>
            <a:off x="0" y="0"/>
            <a:ext cx="3657600" cy="6858000"/>
            <a:chOff x="0" y="0"/>
            <a:chExt cx="2304" cy="4320"/>
          </a:xfrm>
        </p:grpSpPr>
        <p:pic>
          <p:nvPicPr>
            <p:cNvPr id="9225" name="Picture 7" descr="http://upload.wikimedia.org/wikipedia/vi/thumb/c/cd/Quan_phuc_Nguyen_Tri_Phuong.jpg/220px-Quan_phuc_Nguyen_Tri_Phuong.jpg">
              <a:hlinkClick r:id="rId5"/>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0" y="0"/>
              <a:ext cx="2256" cy="4320"/>
            </a:xfrm>
            <a:prstGeom prst="rect">
              <a:avLst/>
            </a:prstGeom>
            <a:noFill/>
            <a:ln w="76200">
              <a:solidFill>
                <a:srgbClr val="FFFF66"/>
              </a:solidFill>
              <a:miter lim="800000"/>
              <a:headEnd/>
              <a:tailEnd/>
            </a:ln>
            <a:extLst>
              <a:ext uri="{909E8E84-426E-40DD-AFC4-6F175D3DCCD1}">
                <a14:hiddenFill xmlns:a14="http://schemas.microsoft.com/office/drawing/2010/main">
                  <a:solidFill>
                    <a:srgbClr val="FFFFFF"/>
                  </a:solidFill>
                </a14:hiddenFill>
              </a:ext>
            </a:extLst>
          </p:spPr>
        </p:pic>
        <p:sp>
          <p:nvSpPr>
            <p:cNvPr id="9226" name="WordArt 15"/>
            <p:cNvSpPr>
              <a:spLocks noChangeArrowheads="1" noChangeShapeType="1" noTextEdit="1"/>
            </p:cNvSpPr>
            <p:nvPr/>
          </p:nvSpPr>
          <p:spPr bwMode="auto">
            <a:xfrm>
              <a:off x="0" y="3696"/>
              <a:ext cx="2304" cy="522"/>
            </a:xfrm>
            <a:prstGeom prst="rect">
              <a:avLst/>
            </a:prstGeom>
          </p:spPr>
          <p:txBody>
            <a:bodyPr wrap="none" fromWordArt="1">
              <a:prstTxWarp prst="textPlain">
                <a:avLst>
                  <a:gd name="adj" fmla="val 50000"/>
                </a:avLst>
              </a:prstTxWarp>
            </a:bodyPr>
            <a:lstStyle/>
            <a:p>
              <a:pPr algn="ctr"/>
              <a:r>
                <a:rPr lang="vi-VN" sz="3600" kern="10">
                  <a:ln w="9525">
                    <a:solidFill>
                      <a:schemeClr val="bg1"/>
                    </a:solidFill>
                    <a:round/>
                    <a:headEnd/>
                    <a:tailEnd/>
                  </a:ln>
                  <a:solidFill>
                    <a:srgbClr val="FF0000"/>
                  </a:solidFill>
                  <a:latin typeface="Times New Roman"/>
                  <a:cs typeface="Times New Roman"/>
                </a:rPr>
                <a:t>Quan phục của </a:t>
              </a:r>
            </a:p>
            <a:p>
              <a:pPr algn="ctr"/>
              <a:r>
                <a:rPr lang="vi-VN" sz="3600" kern="10">
                  <a:ln w="9525">
                    <a:solidFill>
                      <a:schemeClr val="bg1"/>
                    </a:solidFill>
                    <a:round/>
                    <a:headEnd/>
                    <a:tailEnd/>
                  </a:ln>
                  <a:solidFill>
                    <a:srgbClr val="FF0000"/>
                  </a:solidFill>
                  <a:latin typeface="Times New Roman"/>
                  <a:cs typeface="Times New Roman"/>
                </a:rPr>
                <a:t>Nguyễn Tri Phương</a:t>
              </a:r>
              <a:endParaRPr lang="en-US" sz="3600" kern="10">
                <a:ln w="9525">
                  <a:solidFill>
                    <a:schemeClr val="bg1"/>
                  </a:solidFill>
                  <a:round/>
                  <a:headEnd/>
                  <a:tailEnd/>
                </a:ln>
                <a:solidFill>
                  <a:srgbClr val="FF0000"/>
                </a:solidFill>
                <a:latin typeface="Times New Roman"/>
                <a:cs typeface="Times New Roman"/>
              </a:endParaRPr>
            </a:p>
          </p:txBody>
        </p:sp>
      </p:grpSp>
      <p:grpSp>
        <p:nvGrpSpPr>
          <p:cNvPr id="3" name="Group 18"/>
          <p:cNvGrpSpPr>
            <a:grpSpLocks/>
          </p:cNvGrpSpPr>
          <p:nvPr/>
        </p:nvGrpSpPr>
        <p:grpSpPr bwMode="auto">
          <a:xfrm>
            <a:off x="3733800" y="3352800"/>
            <a:ext cx="5410200" cy="3505200"/>
            <a:chOff x="2352" y="2112"/>
            <a:chExt cx="3408" cy="2208"/>
          </a:xfrm>
        </p:grpSpPr>
        <p:pic>
          <p:nvPicPr>
            <p:cNvPr id="9223" name="Picture 5" descr="http://upload.wikimedia.org/wikipedia/vi/thumb/0/0b/CitadelleHanoi1.jpg/360px-CitadelleHanoi1.jpg">
              <a:hlinkClick r:id="rId7"/>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352" y="2112"/>
              <a:ext cx="3408" cy="2208"/>
            </a:xfrm>
            <a:prstGeom prst="rect">
              <a:avLst/>
            </a:prstGeom>
            <a:noFill/>
            <a:ln w="76200">
              <a:solidFill>
                <a:srgbClr val="000000"/>
              </a:solidFill>
              <a:miter lim="800000"/>
              <a:headEnd/>
              <a:tailEnd/>
            </a:ln>
            <a:extLst>
              <a:ext uri="{909E8E84-426E-40DD-AFC4-6F175D3DCCD1}">
                <a14:hiddenFill xmlns:a14="http://schemas.microsoft.com/office/drawing/2010/main">
                  <a:solidFill>
                    <a:srgbClr val="FFFFFF"/>
                  </a:solidFill>
                </a14:hiddenFill>
              </a:ext>
            </a:extLst>
          </p:spPr>
        </p:pic>
        <p:sp>
          <p:nvSpPr>
            <p:cNvPr id="9224" name="WordArt 16"/>
            <p:cNvSpPr>
              <a:spLocks noChangeArrowheads="1" noChangeShapeType="1" noTextEdit="1"/>
            </p:cNvSpPr>
            <p:nvPr/>
          </p:nvSpPr>
          <p:spPr bwMode="auto">
            <a:xfrm>
              <a:off x="3600" y="2112"/>
              <a:ext cx="2160" cy="288"/>
            </a:xfrm>
            <a:prstGeom prst="rect">
              <a:avLst/>
            </a:prstGeom>
          </p:spPr>
          <p:txBody>
            <a:bodyPr wrap="none" fromWordArt="1">
              <a:prstTxWarp prst="textPlain">
                <a:avLst>
                  <a:gd name="adj" fmla="val 50000"/>
                </a:avLst>
              </a:prstTxWarp>
            </a:bodyPr>
            <a:lstStyle/>
            <a:p>
              <a:pPr algn="ctr"/>
              <a:r>
                <a:rPr lang="vi-VN" sz="3600" kern="10">
                  <a:ln w="9525">
                    <a:solidFill>
                      <a:srgbClr val="6600CC"/>
                    </a:solidFill>
                    <a:round/>
                    <a:headEnd/>
                    <a:tailEnd/>
                  </a:ln>
                  <a:solidFill>
                    <a:srgbClr val="FF0066"/>
                  </a:solidFill>
                  <a:latin typeface="Times New Roman"/>
                  <a:cs typeface="Times New Roman"/>
                </a:rPr>
                <a:t>thành Hà Nội năm 1873</a:t>
              </a:r>
              <a:endParaRPr lang="en-US" sz="3600" kern="10">
                <a:ln w="9525">
                  <a:solidFill>
                    <a:srgbClr val="6600CC"/>
                  </a:solidFill>
                  <a:round/>
                  <a:headEnd/>
                  <a:tailEnd/>
                </a:ln>
                <a:solidFill>
                  <a:srgbClr val="FF0066"/>
                </a:solidFill>
                <a:latin typeface="Times New Roman"/>
                <a:cs typeface="Times New Roman"/>
              </a:endParaRPr>
            </a:p>
          </p:txBody>
        </p:sp>
      </p:grpSp>
    </p:spTree>
    <p:extLst>
      <p:ext uri="{BB962C8B-B14F-4D97-AF65-F5344CB8AC3E}">
        <p14:creationId xmlns:p14="http://schemas.microsoft.com/office/powerpoint/2010/main" val="782376097"/>
      </p:ext>
    </p:extLst>
  </p:cSld>
  <p:clrMapOvr>
    <a:masterClrMapping/>
  </p:clrMapOvr>
  <p:transition>
    <p:sndAc>
      <p:stSnd>
        <p:snd r:embed="rId2" name="chimes.wav"/>
      </p:stSnd>
    </p:sndAc>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 presetClass="entr" presetSubtype="16" fill="hold" nodeType="withEffect">
                                  <p:stCondLst>
                                    <p:cond delay="0"/>
                                  </p:stCondLst>
                                  <p:childTnLst>
                                    <p:set>
                                      <p:cBhvr>
                                        <p:cTn id="6" dur="1" fill="hold">
                                          <p:stCondLst>
                                            <p:cond delay="0"/>
                                          </p:stCondLst>
                                        </p:cTn>
                                        <p:tgtEl>
                                          <p:spTgt spid="19469"/>
                                        </p:tgtEl>
                                        <p:attrNameLst>
                                          <p:attrName>style.visibility</p:attrName>
                                        </p:attrNameLst>
                                      </p:cBhvr>
                                      <p:to>
                                        <p:strVal val="visible"/>
                                      </p:to>
                                    </p:set>
                                    <p:animEffect transition="in" filter="box(in)">
                                      <p:cBhvr>
                                        <p:cTn id="7" dur="500"/>
                                        <p:tgtEl>
                                          <p:spTgt spid="19469"/>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3" presetClass="entr" presetSubtype="16"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plus(in)">
                                      <p:cBhvr>
                                        <p:cTn id="12" dur="2000"/>
                                        <p:tgtEl>
                                          <p:spTgt spid="3"/>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0" presetClass="entr" presetSubtype="0" fill="hold" nodeType="click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wedge">
                                      <p:cBhvr>
                                        <p:cTn id="1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4"/>
          <p:cNvSpPr>
            <a:spLocks noGrp="1" noChangeArrowheads="1"/>
          </p:cNvSpPr>
          <p:nvPr>
            <p:ph type="title"/>
          </p:nvPr>
        </p:nvSpPr>
        <p:spPr/>
        <p:txBody>
          <a:bodyPr/>
          <a:lstStyle/>
          <a:p>
            <a:pPr eaLnBrk="1" hangingPunct="1"/>
            <a:endParaRPr lang="en-US" smtClean="0"/>
          </a:p>
        </p:txBody>
      </p:sp>
      <p:pic>
        <p:nvPicPr>
          <p:cNvPr id="19468" name="Picture 12"/>
          <p:cNvPicPr>
            <a:picLocks noGrp="1" noChangeAspect="1" noChangeArrowheads="1"/>
          </p:cNvPicPr>
          <p:nvPr>
            <p:ph sz="half" idx="1"/>
          </p:nvPr>
        </p:nvPicPr>
        <p:blipFill>
          <a:blip r:embed="rId3">
            <a:extLst>
              <a:ext uri="{28A0092B-C50C-407E-A947-70E740481C1C}">
                <a14:useLocalDpi xmlns:a14="http://schemas.microsoft.com/office/drawing/2010/main" val="0"/>
              </a:ext>
            </a:extLst>
          </a:blip>
          <a:srcRect/>
          <a:stretch>
            <a:fillRect/>
          </a:stretch>
        </p:blipFill>
        <p:spPr>
          <a:xfrm>
            <a:off x="4114800" y="0"/>
            <a:ext cx="5029200" cy="3352800"/>
          </a:xfrm>
          <a:noFill/>
          <a:ln w="76200">
            <a:solidFill>
              <a:srgbClr val="FFFF66"/>
            </a:solidFill>
            <a:miter lim="800000"/>
            <a:headEnd/>
            <a:tailEnd/>
          </a:ln>
        </p:spPr>
      </p:pic>
      <p:grpSp>
        <p:nvGrpSpPr>
          <p:cNvPr id="2" name="Group 14"/>
          <p:cNvGrpSpPr>
            <a:grpSpLocks/>
          </p:cNvGrpSpPr>
          <p:nvPr/>
        </p:nvGrpSpPr>
        <p:grpSpPr bwMode="auto">
          <a:xfrm>
            <a:off x="0" y="0"/>
            <a:ext cx="4114800" cy="6858000"/>
            <a:chOff x="0" y="0"/>
            <a:chExt cx="2592" cy="4320"/>
          </a:xfrm>
        </p:grpSpPr>
        <p:pic>
          <p:nvPicPr>
            <p:cNvPr id="10248" name="Picture 62" descr="http://upload.wikimedia.org/wikipedia/commons/thumb/2/21/Trung_Li%E1%BB%87t_mi%E1%BA%BFu.JPG/220px-Trung_Li%E1%BB%87t_mi%E1%BA%BFu.JPG">
              <a:hlinkClick r:id="rId4"/>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0"/>
              <a:ext cx="2592" cy="4320"/>
            </a:xfrm>
            <a:prstGeom prst="rect">
              <a:avLst/>
            </a:prstGeom>
            <a:noFill/>
            <a:ln w="76200">
              <a:solidFill>
                <a:srgbClr val="FF0000"/>
              </a:solidFill>
              <a:miter lim="800000"/>
              <a:headEnd/>
              <a:tailEnd/>
            </a:ln>
            <a:extLst>
              <a:ext uri="{909E8E84-426E-40DD-AFC4-6F175D3DCCD1}">
                <a14:hiddenFill xmlns:a14="http://schemas.microsoft.com/office/drawing/2010/main">
                  <a:solidFill>
                    <a:srgbClr val="FFFFFF"/>
                  </a:solidFill>
                </a14:hiddenFill>
              </a:ext>
            </a:extLst>
          </p:spPr>
        </p:pic>
        <p:sp>
          <p:nvSpPr>
            <p:cNvPr id="10249" name="WordArt 11"/>
            <p:cNvSpPr>
              <a:spLocks noChangeArrowheads="1" noChangeShapeType="1" noTextEdit="1"/>
            </p:cNvSpPr>
            <p:nvPr/>
          </p:nvSpPr>
          <p:spPr bwMode="auto">
            <a:xfrm>
              <a:off x="0" y="3798"/>
              <a:ext cx="2304" cy="522"/>
            </a:xfrm>
            <a:prstGeom prst="rect">
              <a:avLst/>
            </a:prstGeom>
          </p:spPr>
          <p:txBody>
            <a:bodyPr wrap="none" fromWordArt="1">
              <a:prstTxWarp prst="textPlain">
                <a:avLst>
                  <a:gd name="adj" fmla="val 50000"/>
                </a:avLst>
              </a:prstTxWarp>
            </a:bodyPr>
            <a:lstStyle/>
            <a:p>
              <a:pPr algn="ctr"/>
              <a:r>
                <a:rPr lang="en-US" sz="3600" kern="10">
                  <a:ln w="9525">
                    <a:solidFill>
                      <a:schemeClr val="bg1"/>
                    </a:solidFill>
                    <a:round/>
                    <a:headEnd/>
                    <a:tailEnd/>
                  </a:ln>
                  <a:solidFill>
                    <a:srgbClr val="FF0000"/>
                  </a:solidFill>
                  <a:latin typeface="Times New Roman"/>
                  <a:cs typeface="Times New Roman"/>
                </a:rPr>
                <a:t>Trung Liệt miếu - Gò Đống Đa</a:t>
              </a:r>
            </a:p>
          </p:txBody>
        </p:sp>
      </p:grpSp>
      <p:grpSp>
        <p:nvGrpSpPr>
          <p:cNvPr id="3" name="Group 15"/>
          <p:cNvGrpSpPr>
            <a:grpSpLocks/>
          </p:cNvGrpSpPr>
          <p:nvPr/>
        </p:nvGrpSpPr>
        <p:grpSpPr bwMode="auto">
          <a:xfrm>
            <a:off x="4191000" y="3505200"/>
            <a:ext cx="4953000" cy="3352800"/>
            <a:chOff x="2640" y="1815"/>
            <a:chExt cx="3120" cy="2505"/>
          </a:xfrm>
        </p:grpSpPr>
        <p:pic>
          <p:nvPicPr>
            <p:cNvPr id="10246" name="Picture 60" descr="http://upload.wikimedia.org/wikipedia/vi/thumb/8/84/CitadelleHanoi2.jpg/360px-CitadelleHanoi2.jpg">
              <a:hlinkClick r:id="rId6"/>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640" y="1815"/>
              <a:ext cx="3120" cy="2505"/>
            </a:xfrm>
            <a:prstGeom prst="rect">
              <a:avLst/>
            </a:prstGeom>
            <a:noFill/>
            <a:ln w="76200">
              <a:solidFill>
                <a:srgbClr val="6600CC"/>
              </a:solidFill>
              <a:miter lim="800000"/>
              <a:headEnd/>
              <a:tailEnd/>
            </a:ln>
            <a:extLst>
              <a:ext uri="{909E8E84-426E-40DD-AFC4-6F175D3DCCD1}">
                <a14:hiddenFill xmlns:a14="http://schemas.microsoft.com/office/drawing/2010/main">
                  <a:solidFill>
                    <a:srgbClr val="FFFFFF"/>
                  </a:solidFill>
                </a14:hiddenFill>
              </a:ext>
            </a:extLst>
          </p:spPr>
        </p:pic>
        <p:sp>
          <p:nvSpPr>
            <p:cNvPr id="10247" name="WordArt 13"/>
            <p:cNvSpPr>
              <a:spLocks noChangeArrowheads="1" noChangeShapeType="1" noTextEdit="1"/>
            </p:cNvSpPr>
            <p:nvPr/>
          </p:nvSpPr>
          <p:spPr bwMode="auto">
            <a:xfrm>
              <a:off x="2784" y="1920"/>
              <a:ext cx="2160" cy="288"/>
            </a:xfrm>
            <a:prstGeom prst="rect">
              <a:avLst/>
            </a:prstGeom>
          </p:spPr>
          <p:txBody>
            <a:bodyPr wrap="none" fromWordArt="1">
              <a:prstTxWarp prst="textPlain">
                <a:avLst>
                  <a:gd name="adj" fmla="val 50000"/>
                </a:avLst>
              </a:prstTxWarp>
            </a:bodyPr>
            <a:lstStyle/>
            <a:p>
              <a:pPr algn="ctr"/>
              <a:r>
                <a:rPr lang="vi-VN" sz="3600" kern="10">
                  <a:ln w="9525">
                    <a:solidFill>
                      <a:srgbClr val="6600CC"/>
                    </a:solidFill>
                    <a:round/>
                    <a:headEnd/>
                    <a:tailEnd/>
                  </a:ln>
                  <a:solidFill>
                    <a:srgbClr val="FF0066"/>
                  </a:solidFill>
                  <a:latin typeface="Times New Roman"/>
                  <a:cs typeface="Times New Roman"/>
                </a:rPr>
                <a:t>thành Hà Nội năm 1882</a:t>
              </a:r>
              <a:endParaRPr lang="en-US" sz="3600" kern="10">
                <a:ln w="9525">
                  <a:solidFill>
                    <a:srgbClr val="6600CC"/>
                  </a:solidFill>
                  <a:round/>
                  <a:headEnd/>
                  <a:tailEnd/>
                </a:ln>
                <a:solidFill>
                  <a:srgbClr val="FF0066"/>
                </a:solidFill>
                <a:latin typeface="Times New Roman"/>
                <a:cs typeface="Times New Roman"/>
              </a:endParaRPr>
            </a:p>
          </p:txBody>
        </p:sp>
      </p:grpSp>
    </p:spTree>
    <p:extLst>
      <p:ext uri="{BB962C8B-B14F-4D97-AF65-F5344CB8AC3E}">
        <p14:creationId xmlns:p14="http://schemas.microsoft.com/office/powerpoint/2010/main" val="1339130580"/>
      </p:ext>
    </p:extLst>
  </p:cSld>
  <p:clrMapOvr>
    <a:masterClrMapping/>
  </p:clrMapOvr>
  <p:transition>
    <p:sndAc>
      <p:stSnd>
        <p:snd r:embed="rId2" name="chimes.wav"/>
      </p:stSnd>
    </p:sndAc>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 presetClass="entr" presetSubtype="16" fill="hold" nodeType="withEffect">
                                  <p:stCondLst>
                                    <p:cond delay="0"/>
                                  </p:stCondLst>
                                  <p:childTnLst>
                                    <p:set>
                                      <p:cBhvr>
                                        <p:cTn id="6" dur="1" fill="hold">
                                          <p:stCondLst>
                                            <p:cond delay="0"/>
                                          </p:stCondLst>
                                        </p:cTn>
                                        <p:tgtEl>
                                          <p:spTgt spid="19468"/>
                                        </p:tgtEl>
                                        <p:attrNameLst>
                                          <p:attrName>style.visibility</p:attrName>
                                        </p:attrNameLst>
                                      </p:cBhvr>
                                      <p:to>
                                        <p:strVal val="visible"/>
                                      </p:to>
                                    </p:set>
                                    <p:animEffect transition="in" filter="box(in)">
                                      <p:cBhvr>
                                        <p:cTn id="7" dur="500"/>
                                        <p:tgtEl>
                                          <p:spTgt spid="19468"/>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2000"/>
                                        <p:tgtEl>
                                          <p:spTgt spid="3"/>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0" presetClass="entr" presetSubtype="0" fill="hold" nodeType="click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wedge">
                                      <p:cBhvr>
                                        <p:cTn id="1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1"/>
          <p:cNvGrpSpPr>
            <a:grpSpLocks/>
          </p:cNvGrpSpPr>
          <p:nvPr/>
        </p:nvGrpSpPr>
        <p:grpSpPr bwMode="auto">
          <a:xfrm>
            <a:off x="0" y="0"/>
            <a:ext cx="4495800" cy="6858000"/>
            <a:chOff x="0" y="0"/>
            <a:chExt cx="2832" cy="4320"/>
          </a:xfrm>
        </p:grpSpPr>
        <p:pic>
          <p:nvPicPr>
            <p:cNvPr id="11270" name="Picture 5" descr="8457231">
              <a:hlinkClick r:id="rId3" action="ppaction://hlinksldjump"/>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2832" cy="4320"/>
            </a:xfrm>
            <a:prstGeom prst="rect">
              <a:avLst/>
            </a:prstGeom>
            <a:noFill/>
            <a:ln w="76200">
              <a:solidFill>
                <a:srgbClr val="FFFF66"/>
              </a:solidFill>
              <a:miter lim="800000"/>
              <a:headEnd/>
              <a:tailEnd/>
            </a:ln>
            <a:extLst>
              <a:ext uri="{909E8E84-426E-40DD-AFC4-6F175D3DCCD1}">
                <a14:hiddenFill xmlns:a14="http://schemas.microsoft.com/office/drawing/2010/main">
                  <a:solidFill>
                    <a:srgbClr val="FFFFFF"/>
                  </a:solidFill>
                </a14:hiddenFill>
              </a:ext>
            </a:extLst>
          </p:spPr>
        </p:pic>
        <p:sp>
          <p:nvSpPr>
            <p:cNvPr id="11271" name="WordArt 9"/>
            <p:cNvSpPr>
              <a:spLocks noChangeArrowheads="1" noChangeShapeType="1" noTextEdit="1"/>
            </p:cNvSpPr>
            <p:nvPr/>
          </p:nvSpPr>
          <p:spPr bwMode="auto">
            <a:xfrm>
              <a:off x="192" y="96"/>
              <a:ext cx="2448" cy="330"/>
            </a:xfrm>
            <a:prstGeom prst="rect">
              <a:avLst/>
            </a:prstGeom>
          </p:spPr>
          <p:txBody>
            <a:bodyPr wrap="none" fromWordArt="1">
              <a:prstTxWarp prst="textPlain">
                <a:avLst>
                  <a:gd name="adj" fmla="val 50000"/>
                </a:avLst>
              </a:prstTxWarp>
            </a:bodyPr>
            <a:lstStyle/>
            <a:p>
              <a:pPr algn="ctr"/>
              <a:endParaRPr lang="en-US" sz="3600" kern="10">
                <a:ln w="9525">
                  <a:solidFill>
                    <a:srgbClr val="6600CC"/>
                  </a:solidFill>
                  <a:round/>
                  <a:headEnd/>
                  <a:tailEnd/>
                </a:ln>
                <a:solidFill>
                  <a:srgbClr val="FF0000"/>
                </a:solidFill>
                <a:latin typeface="Times New Roman"/>
                <a:cs typeface="Times New Roman"/>
              </a:endParaRPr>
            </a:p>
          </p:txBody>
        </p:sp>
      </p:grpSp>
      <p:pic>
        <p:nvPicPr>
          <p:cNvPr id="11267" name="Picture 8" descr="hoang di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648200" y="0"/>
            <a:ext cx="4495800" cy="6858000"/>
          </a:xfrm>
          <a:prstGeom prst="rect">
            <a:avLst/>
          </a:prstGeom>
          <a:noFill/>
          <a:ln w="76200">
            <a:solidFill>
              <a:srgbClr val="6600CC"/>
            </a:solidFill>
            <a:miter lim="800000"/>
            <a:headEnd/>
            <a:tailEnd/>
          </a:ln>
          <a:extLst>
            <a:ext uri="{909E8E84-426E-40DD-AFC4-6F175D3DCCD1}">
              <a14:hiddenFill xmlns:a14="http://schemas.microsoft.com/office/drawing/2010/main">
                <a:solidFill>
                  <a:srgbClr val="FFFFFF"/>
                </a:solidFill>
              </a14:hiddenFill>
            </a:ext>
          </a:extLst>
        </p:spPr>
      </p:pic>
      <p:sp>
        <p:nvSpPr>
          <p:cNvPr id="11268" name="WordArt 9"/>
          <p:cNvSpPr>
            <a:spLocks noChangeArrowheads="1" noChangeShapeType="1" noTextEdit="1"/>
          </p:cNvSpPr>
          <p:nvPr/>
        </p:nvSpPr>
        <p:spPr bwMode="auto">
          <a:xfrm>
            <a:off x="5029200" y="304800"/>
            <a:ext cx="3733800" cy="523875"/>
          </a:xfrm>
          <a:prstGeom prst="rect">
            <a:avLst/>
          </a:prstGeom>
        </p:spPr>
        <p:txBody>
          <a:bodyPr wrap="none" fromWordArt="1">
            <a:prstTxWarp prst="textPlain">
              <a:avLst>
                <a:gd name="adj" fmla="val 50000"/>
              </a:avLst>
            </a:prstTxWarp>
          </a:bodyPr>
          <a:lstStyle/>
          <a:p>
            <a:pPr algn="ctr"/>
            <a:r>
              <a:rPr lang="vi-VN" sz="3600" kern="10">
                <a:ln w="9525">
                  <a:solidFill>
                    <a:srgbClr val="6600CC"/>
                  </a:solidFill>
                  <a:round/>
                  <a:headEnd/>
                  <a:tailEnd/>
                </a:ln>
                <a:solidFill>
                  <a:srgbClr val="FF0000"/>
                </a:solidFill>
                <a:latin typeface="Times New Roman"/>
                <a:cs typeface="Times New Roman"/>
              </a:rPr>
              <a:t>đường Hoàng Diệu - Hà Nội</a:t>
            </a:r>
            <a:endParaRPr lang="en-US" sz="3600" kern="10">
              <a:ln w="9525">
                <a:solidFill>
                  <a:srgbClr val="6600CC"/>
                </a:solidFill>
                <a:round/>
                <a:headEnd/>
                <a:tailEnd/>
              </a:ln>
              <a:solidFill>
                <a:srgbClr val="FF0000"/>
              </a:solidFill>
              <a:latin typeface="Times New Roman"/>
              <a:cs typeface="Times New Roman"/>
            </a:endParaRPr>
          </a:p>
        </p:txBody>
      </p:sp>
      <p:sp>
        <p:nvSpPr>
          <p:cNvPr id="11269" name="WordArt 9"/>
          <p:cNvSpPr>
            <a:spLocks noChangeArrowheads="1" noChangeShapeType="1" noTextEdit="1"/>
          </p:cNvSpPr>
          <p:nvPr/>
        </p:nvSpPr>
        <p:spPr bwMode="auto">
          <a:xfrm>
            <a:off x="228600" y="152400"/>
            <a:ext cx="3733800" cy="523875"/>
          </a:xfrm>
          <a:prstGeom prst="rect">
            <a:avLst/>
          </a:prstGeom>
        </p:spPr>
        <p:txBody>
          <a:bodyPr wrap="none" fromWordArt="1">
            <a:prstTxWarp prst="textPlain">
              <a:avLst>
                <a:gd name="adj" fmla="val 50000"/>
              </a:avLst>
            </a:prstTxWarp>
          </a:bodyPr>
          <a:lstStyle/>
          <a:p>
            <a:pPr algn="ctr"/>
            <a:r>
              <a:rPr lang="vi-VN" sz="3600" kern="10">
                <a:ln w="9525">
                  <a:solidFill>
                    <a:srgbClr val="6600CC"/>
                  </a:solidFill>
                  <a:round/>
                  <a:headEnd/>
                  <a:tailEnd/>
                </a:ln>
                <a:solidFill>
                  <a:schemeClr val="bg1"/>
                </a:solidFill>
                <a:latin typeface="Times New Roman"/>
                <a:cs typeface="Times New Roman"/>
              </a:rPr>
              <a:t>đường Nguyễn Tri Phương- Hà Nội</a:t>
            </a:r>
            <a:endParaRPr lang="en-US" sz="3600" kern="10">
              <a:ln w="9525">
                <a:solidFill>
                  <a:srgbClr val="6600CC"/>
                </a:solidFill>
                <a:round/>
                <a:headEnd/>
                <a:tailEnd/>
              </a:ln>
              <a:solidFill>
                <a:schemeClr val="bg1"/>
              </a:solidFill>
              <a:latin typeface="Times New Roman"/>
              <a:cs typeface="Times New Roman"/>
            </a:endParaRPr>
          </a:p>
        </p:txBody>
      </p:sp>
    </p:spTree>
    <p:extLst>
      <p:ext uri="{BB962C8B-B14F-4D97-AF65-F5344CB8AC3E}">
        <p14:creationId xmlns:p14="http://schemas.microsoft.com/office/powerpoint/2010/main" val="40151408"/>
      </p:ext>
    </p:extLst>
  </p:cSld>
  <p:clrMapOvr>
    <a:masterClrMapping/>
  </p:clrMapOvr>
  <p:transition>
    <p:sndAc>
      <p:stSnd>
        <p:snd r:embed="rId2" name="chimes.wav"/>
      </p:stSnd>
    </p:sndAc>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770" decel="100000"/>
                                        <p:tgtEl>
                                          <p:spTgt spid="2"/>
                                        </p:tgtEl>
                                      </p:cBhvr>
                                    </p:animEffect>
                                    <p:animScale>
                                      <p:cBhvr>
                                        <p:cTn id="8" dur="770" decel="100000"/>
                                        <p:tgtEl>
                                          <p:spTgt spid="2"/>
                                        </p:tgtEl>
                                      </p:cBhvr>
                                      <p:from x="10000" y="10000"/>
                                      <p:to x="200000" y="450000"/>
                                    </p:animScale>
                                    <p:animScale>
                                      <p:cBhvr>
                                        <p:cTn id="9" dur="1230" accel="100000" fill="hold">
                                          <p:stCondLst>
                                            <p:cond delay="770"/>
                                          </p:stCondLst>
                                        </p:cTn>
                                        <p:tgtEl>
                                          <p:spTgt spid="2"/>
                                        </p:tgtEl>
                                      </p:cBhvr>
                                      <p:from x="200000" y="450000"/>
                                      <p:to x="100000" y="100000"/>
                                    </p:animScale>
                                    <p:set>
                                      <p:cBhvr>
                                        <p:cTn id="10" dur="770" fill="hold"/>
                                        <p:tgtEl>
                                          <p:spTgt spid="2"/>
                                        </p:tgtEl>
                                        <p:attrNameLst>
                                          <p:attrName>ppt_x</p:attrName>
                                        </p:attrNameLst>
                                      </p:cBhvr>
                                      <p:to>
                                        <p:strVal val="(0.5)"/>
                                      </p:to>
                                    </p:set>
                                    <p:anim from="(0.5)" to="(#ppt_x)" calcmode="lin" valueType="num">
                                      <p:cBhvr>
                                        <p:cTn id="11" dur="1230" accel="100000" fill="hold">
                                          <p:stCondLst>
                                            <p:cond delay="770"/>
                                          </p:stCondLst>
                                        </p:cTn>
                                        <p:tgtEl>
                                          <p:spTgt spid="2"/>
                                        </p:tgtEl>
                                        <p:attrNameLst>
                                          <p:attrName>ppt_x</p:attrName>
                                        </p:attrNameLst>
                                      </p:cBhvr>
                                    </p:anim>
                                    <p:set>
                                      <p:cBhvr>
                                        <p:cTn id="12" dur="770" fill="hold"/>
                                        <p:tgtEl>
                                          <p:spTgt spid="2"/>
                                        </p:tgtEl>
                                        <p:attrNameLst>
                                          <p:attrName>ppt_y</p:attrName>
                                        </p:attrNameLst>
                                      </p:cBhvr>
                                      <p:to>
                                        <p:strVal val="(#ppt_y+0.4)"/>
                                      </p:to>
                                    </p:set>
                                    <p:anim from="(#ppt_y+0.4)" to="(#ppt_y)" calcmode="lin" valueType="num">
                                      <p:cBhvr>
                                        <p:cTn id="13" dur="1230" accel="100000" fill="hold">
                                          <p:stCondLst>
                                            <p:cond delay="770"/>
                                          </p:stCondLst>
                                        </p:cTn>
                                        <p:tgtEl>
                                          <p:spTgt spid="2"/>
                                        </p:tgtEl>
                                        <p:attrNameLst>
                                          <p:attrName>ppt_y</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4"/>
          <p:cNvSpPr>
            <a:spLocks noGrp="1" noChangeArrowheads="1"/>
          </p:cNvSpPr>
          <p:nvPr>
            <p:ph type="title" sz="quarter"/>
          </p:nvPr>
        </p:nvSpPr>
        <p:spPr/>
        <p:txBody>
          <a:bodyPr/>
          <a:lstStyle/>
          <a:p>
            <a:pPr eaLnBrk="1" hangingPunct="1"/>
            <a:endParaRPr lang="en-US" smtClean="0"/>
          </a:p>
        </p:txBody>
      </p:sp>
      <p:sp>
        <p:nvSpPr>
          <p:cNvPr id="12291" name="Rectangle 5"/>
          <p:cNvSpPr>
            <a:spLocks noGrp="1" noChangeArrowheads="1"/>
          </p:cNvSpPr>
          <p:nvPr>
            <p:ph sz="quarter" idx="1"/>
          </p:nvPr>
        </p:nvSpPr>
        <p:spPr/>
        <p:txBody>
          <a:bodyPr/>
          <a:lstStyle/>
          <a:p>
            <a:pPr eaLnBrk="1" hangingPunct="1"/>
            <a:endParaRPr lang="en-US" sz="2400" smtClean="0"/>
          </a:p>
        </p:txBody>
      </p:sp>
      <p:pic>
        <p:nvPicPr>
          <p:cNvPr id="35849" name="Picture 100"/>
          <p:cNvPicPr>
            <a:picLocks noChangeAspect="1" noChangeArrowheads="1"/>
          </p:cNvPicPr>
          <p:nvPr/>
        </p:nvPicPr>
        <p:blipFill>
          <a:blip r:embed="rId3">
            <a:extLst>
              <a:ext uri="{28A0092B-C50C-407E-A947-70E740481C1C}">
                <a14:useLocalDpi xmlns:a14="http://schemas.microsoft.com/office/drawing/2010/main" val="0"/>
              </a:ext>
            </a:extLst>
          </a:blip>
          <a:srcRect l="13461" r="13461"/>
          <a:stretch>
            <a:fillRect/>
          </a:stretch>
        </p:blipFill>
        <p:spPr bwMode="auto">
          <a:xfrm>
            <a:off x="0" y="0"/>
            <a:ext cx="4419600" cy="3402013"/>
          </a:xfrm>
          <a:prstGeom prst="rect">
            <a:avLst/>
          </a:prstGeom>
          <a:noFill/>
          <a:ln w="38100">
            <a:solidFill>
              <a:srgbClr val="FFFF00"/>
            </a:solidFill>
            <a:miter lim="800000"/>
            <a:headEnd/>
            <a:tailEnd/>
          </a:ln>
          <a:extLst>
            <a:ext uri="{909E8E84-426E-40DD-AFC4-6F175D3DCCD1}">
              <a14:hiddenFill xmlns:a14="http://schemas.microsoft.com/office/drawing/2010/main">
                <a:solidFill>
                  <a:srgbClr val="FFFFFF"/>
                </a:solidFill>
              </a14:hiddenFill>
            </a:ext>
          </a:extLst>
        </p:spPr>
      </p:pic>
      <p:pic>
        <p:nvPicPr>
          <p:cNvPr id="35850" name="Picture 104"/>
          <p:cNvPicPr>
            <a:picLocks noGrp="1" noChangeAspect="1" noChangeArrowheads="1"/>
          </p:cNvPicPr>
          <p:nvPr>
            <p:ph sz="quarter" idx="2"/>
          </p:nvPr>
        </p:nvPicPr>
        <p:blipFill>
          <a:blip r:embed="rId4">
            <a:extLst>
              <a:ext uri="{28A0092B-C50C-407E-A947-70E740481C1C}">
                <a14:useLocalDpi xmlns:a14="http://schemas.microsoft.com/office/drawing/2010/main" val="0"/>
              </a:ext>
            </a:extLst>
          </a:blip>
          <a:srcRect l="13461" r="13461"/>
          <a:stretch>
            <a:fillRect/>
          </a:stretch>
        </p:blipFill>
        <p:spPr>
          <a:xfrm>
            <a:off x="4495800" y="0"/>
            <a:ext cx="4648200" cy="3429000"/>
          </a:xfrm>
          <a:noFill/>
          <a:ln w="57150">
            <a:solidFill>
              <a:srgbClr val="FFFF00"/>
            </a:solidFill>
            <a:miter lim="800000"/>
            <a:headEnd/>
            <a:tailEnd/>
          </a:ln>
        </p:spPr>
      </p:pic>
      <p:pic>
        <p:nvPicPr>
          <p:cNvPr id="35852" name="Picture 116"/>
          <p:cNvPicPr>
            <a:picLocks noGrp="1" noChangeAspect="1" noChangeArrowheads="1"/>
          </p:cNvPicPr>
          <p:nvPr>
            <p:ph sz="quarter" idx="4"/>
          </p:nvPr>
        </p:nvPicPr>
        <p:blipFill>
          <a:blip r:embed="rId5">
            <a:extLst>
              <a:ext uri="{28A0092B-C50C-407E-A947-70E740481C1C}">
                <a14:useLocalDpi xmlns:a14="http://schemas.microsoft.com/office/drawing/2010/main" val="0"/>
              </a:ext>
            </a:extLst>
          </a:blip>
          <a:srcRect l="13461" r="13461"/>
          <a:stretch>
            <a:fillRect/>
          </a:stretch>
        </p:blipFill>
        <p:spPr>
          <a:xfrm>
            <a:off x="4495800" y="3429000"/>
            <a:ext cx="4648200" cy="3429000"/>
          </a:xfrm>
          <a:noFill/>
          <a:ln w="57150">
            <a:solidFill>
              <a:srgbClr val="FFFF00"/>
            </a:solidFill>
            <a:miter lim="800000"/>
            <a:headEnd/>
            <a:tailEnd/>
          </a:ln>
        </p:spPr>
      </p:pic>
      <p:pic>
        <p:nvPicPr>
          <p:cNvPr id="35855" name="Picture 108"/>
          <p:cNvPicPr>
            <a:picLocks noGrp="1" noChangeAspect="1" noChangeArrowheads="1"/>
          </p:cNvPicPr>
          <p:nvPr>
            <p:ph sz="quarter" idx="3"/>
          </p:nvPr>
        </p:nvPicPr>
        <p:blipFill>
          <a:blip r:embed="rId6">
            <a:extLst>
              <a:ext uri="{28A0092B-C50C-407E-A947-70E740481C1C}">
                <a14:useLocalDpi xmlns:a14="http://schemas.microsoft.com/office/drawing/2010/main" val="0"/>
              </a:ext>
            </a:extLst>
          </a:blip>
          <a:srcRect l="13461" r="13461"/>
          <a:stretch>
            <a:fillRect/>
          </a:stretch>
        </p:blipFill>
        <p:spPr>
          <a:xfrm>
            <a:off x="0" y="3429000"/>
            <a:ext cx="4421188" cy="3429000"/>
          </a:xfrm>
          <a:noFill/>
          <a:ln w="57150">
            <a:solidFill>
              <a:srgbClr val="FFFF00"/>
            </a:solidFill>
            <a:miter lim="800000"/>
            <a:headEnd/>
            <a:tailEnd/>
          </a:ln>
        </p:spPr>
      </p:pic>
    </p:spTree>
    <p:extLst>
      <p:ext uri="{BB962C8B-B14F-4D97-AF65-F5344CB8AC3E}">
        <p14:creationId xmlns:p14="http://schemas.microsoft.com/office/powerpoint/2010/main" val="1262221834"/>
      </p:ext>
    </p:extLst>
  </p:cSld>
  <p:clrMapOvr>
    <a:masterClrMapping/>
  </p:clrMapOvr>
  <p:transition>
    <p:sndAc>
      <p:stSnd>
        <p:snd r:embed="rId2" name="chimes.wav"/>
      </p:stSnd>
    </p:sndAc>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 presetClass="entr" presetSubtype="16" fill="hold" nodeType="afterEffect">
                                  <p:stCondLst>
                                    <p:cond delay="0"/>
                                  </p:stCondLst>
                                  <p:childTnLst>
                                    <p:set>
                                      <p:cBhvr>
                                        <p:cTn id="6" dur="1" fill="hold">
                                          <p:stCondLst>
                                            <p:cond delay="0"/>
                                          </p:stCondLst>
                                        </p:cTn>
                                        <p:tgtEl>
                                          <p:spTgt spid="35849"/>
                                        </p:tgtEl>
                                        <p:attrNameLst>
                                          <p:attrName>style.visibility</p:attrName>
                                        </p:attrNameLst>
                                      </p:cBhvr>
                                      <p:to>
                                        <p:strVal val="visible"/>
                                      </p:to>
                                    </p:set>
                                    <p:animEffect transition="in" filter="box(in)">
                                      <p:cBhvr>
                                        <p:cTn id="7" dur="500"/>
                                        <p:tgtEl>
                                          <p:spTgt spid="35849"/>
                                        </p:tgtEl>
                                      </p:cBhvr>
                                    </p:animEffect>
                                  </p:childTnLst>
                                </p:cTn>
                              </p:par>
                            </p:childTnLst>
                          </p:cTn>
                        </p:par>
                        <p:par>
                          <p:cTn id="8" fill="hold" nodeType="afterGroup">
                            <p:stCondLst>
                              <p:cond delay="500"/>
                            </p:stCondLst>
                            <p:childTnLst>
                              <p:par>
                                <p:cTn id="9" presetID="47" presetClass="entr" presetSubtype="0" fill="hold" nodeType="afterEffect">
                                  <p:stCondLst>
                                    <p:cond delay="0"/>
                                  </p:stCondLst>
                                  <p:childTnLst>
                                    <p:set>
                                      <p:cBhvr>
                                        <p:cTn id="10" dur="1" fill="hold">
                                          <p:stCondLst>
                                            <p:cond delay="0"/>
                                          </p:stCondLst>
                                        </p:cTn>
                                        <p:tgtEl>
                                          <p:spTgt spid="35850"/>
                                        </p:tgtEl>
                                        <p:attrNameLst>
                                          <p:attrName>style.visibility</p:attrName>
                                        </p:attrNameLst>
                                      </p:cBhvr>
                                      <p:to>
                                        <p:strVal val="visible"/>
                                      </p:to>
                                    </p:set>
                                    <p:animEffect transition="in" filter="fade">
                                      <p:cBhvr>
                                        <p:cTn id="11" dur="1000"/>
                                        <p:tgtEl>
                                          <p:spTgt spid="35850"/>
                                        </p:tgtEl>
                                      </p:cBhvr>
                                    </p:animEffect>
                                    <p:anim calcmode="lin" valueType="num">
                                      <p:cBhvr>
                                        <p:cTn id="12" dur="1000" fill="hold"/>
                                        <p:tgtEl>
                                          <p:spTgt spid="35850"/>
                                        </p:tgtEl>
                                        <p:attrNameLst>
                                          <p:attrName>ppt_x</p:attrName>
                                        </p:attrNameLst>
                                      </p:cBhvr>
                                      <p:tavLst>
                                        <p:tav tm="0">
                                          <p:val>
                                            <p:strVal val="#ppt_x"/>
                                          </p:val>
                                        </p:tav>
                                        <p:tav tm="100000">
                                          <p:val>
                                            <p:strVal val="#ppt_x"/>
                                          </p:val>
                                        </p:tav>
                                      </p:tavLst>
                                    </p:anim>
                                    <p:anim calcmode="lin" valueType="num">
                                      <p:cBhvr>
                                        <p:cTn id="13" dur="1000" fill="hold"/>
                                        <p:tgtEl>
                                          <p:spTgt spid="35850"/>
                                        </p:tgtEl>
                                        <p:attrNameLst>
                                          <p:attrName>ppt_y</p:attrName>
                                        </p:attrNameLst>
                                      </p:cBhvr>
                                      <p:tavLst>
                                        <p:tav tm="0">
                                          <p:val>
                                            <p:strVal val="#ppt_y-.1"/>
                                          </p:val>
                                        </p:tav>
                                        <p:tav tm="100000">
                                          <p:val>
                                            <p:strVal val="#ppt_y"/>
                                          </p:val>
                                        </p:tav>
                                      </p:tavLst>
                                    </p:anim>
                                  </p:childTnLst>
                                </p:cTn>
                              </p:par>
                            </p:childTnLst>
                          </p:cTn>
                        </p:par>
                        <p:par>
                          <p:cTn id="14" fill="hold" nodeType="afterGroup">
                            <p:stCondLst>
                              <p:cond delay="1500"/>
                            </p:stCondLst>
                            <p:childTnLst>
                              <p:par>
                                <p:cTn id="15" presetID="13" presetClass="entr" presetSubtype="16" fill="hold" nodeType="afterEffect">
                                  <p:stCondLst>
                                    <p:cond delay="0"/>
                                  </p:stCondLst>
                                  <p:childTnLst>
                                    <p:set>
                                      <p:cBhvr>
                                        <p:cTn id="16" dur="1" fill="hold">
                                          <p:stCondLst>
                                            <p:cond delay="0"/>
                                          </p:stCondLst>
                                        </p:cTn>
                                        <p:tgtEl>
                                          <p:spTgt spid="35855"/>
                                        </p:tgtEl>
                                        <p:attrNameLst>
                                          <p:attrName>style.visibility</p:attrName>
                                        </p:attrNameLst>
                                      </p:cBhvr>
                                      <p:to>
                                        <p:strVal val="visible"/>
                                      </p:to>
                                    </p:set>
                                    <p:animEffect transition="in" filter="plus(in)">
                                      <p:cBhvr>
                                        <p:cTn id="17" dur="2000"/>
                                        <p:tgtEl>
                                          <p:spTgt spid="35855"/>
                                        </p:tgtEl>
                                      </p:cBhvr>
                                    </p:animEffect>
                                  </p:childTnLst>
                                </p:cTn>
                              </p:par>
                            </p:childTnLst>
                          </p:cTn>
                        </p:par>
                        <p:par>
                          <p:cTn id="18" fill="hold" nodeType="afterGroup">
                            <p:stCondLst>
                              <p:cond delay="3500"/>
                            </p:stCondLst>
                            <p:childTnLst>
                              <p:par>
                                <p:cTn id="19" presetID="21" presetClass="entr" presetSubtype="4" fill="hold" nodeType="afterEffect">
                                  <p:stCondLst>
                                    <p:cond delay="0"/>
                                  </p:stCondLst>
                                  <p:childTnLst>
                                    <p:set>
                                      <p:cBhvr>
                                        <p:cTn id="20" dur="1" fill="hold">
                                          <p:stCondLst>
                                            <p:cond delay="0"/>
                                          </p:stCondLst>
                                        </p:cTn>
                                        <p:tgtEl>
                                          <p:spTgt spid="35852"/>
                                        </p:tgtEl>
                                        <p:attrNameLst>
                                          <p:attrName>style.visibility</p:attrName>
                                        </p:attrNameLst>
                                      </p:cBhvr>
                                      <p:to>
                                        <p:strVal val="visible"/>
                                      </p:to>
                                    </p:set>
                                    <p:animEffect transition="in" filter="wheel(4)">
                                      <p:cBhvr>
                                        <p:cTn id="21" dur="2000"/>
                                        <p:tgtEl>
                                          <p:spTgt spid="358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Content Placeholder 14"/>
          <p:cNvSpPr txBox="1">
            <a:spLocks/>
          </p:cNvSpPr>
          <p:nvPr/>
        </p:nvSpPr>
        <p:spPr>
          <a:xfrm>
            <a:off x="15922" y="1905000"/>
            <a:ext cx="5927678" cy="710821"/>
          </a:xfrm>
          <a:prstGeom prst="rect">
            <a:avLst/>
          </a:prstGeom>
        </p:spPr>
        <p:txBody>
          <a:bodyPr/>
          <a:lstStyle/>
          <a:p>
            <a:pPr marL="342900" marR="0" lvl="0" indent="-342900" algn="l" defTabSz="914400" rtl="0" eaLnBrk="1" fontAlgn="auto" latinLnBrk="0" hangingPunct="1">
              <a:spcBef>
                <a:spcPct val="20000"/>
              </a:spcBef>
              <a:spcAft>
                <a:spcPts val="0"/>
              </a:spcAft>
              <a:buClrTx/>
              <a:buSzTx/>
              <a:buFont typeface="Arial" pitchFamily="34" charset="0"/>
              <a:buNone/>
              <a:tabLst/>
              <a:defRPr/>
            </a:pPr>
            <a:r>
              <a:rPr kumimoji="0" lang="en-US" sz="3200" b="1" i="0" u="none" strike="noStrike" kern="1200" cap="none" spc="0" normalizeH="0" baseline="0" noProof="0" dirty="0" smtClean="0">
                <a:ln>
                  <a:noFill/>
                </a:ln>
                <a:solidFill>
                  <a:srgbClr val="FF0000"/>
                </a:solidFill>
                <a:effectLst/>
                <a:uLnTx/>
                <a:uFillTx/>
                <a:latin typeface="Times New Roman" pitchFamily="18" charset="0"/>
                <a:cs typeface="Times New Roman" pitchFamily="18" charset="0"/>
              </a:rPr>
              <a:t>1. </a:t>
            </a:r>
            <a:r>
              <a:rPr kumimoji="0" lang="en-US" sz="3200" b="1" i="0" u="none" strike="noStrike" kern="1200" cap="none" spc="0" normalizeH="0" baseline="0" noProof="0" dirty="0" err="1" smtClean="0">
                <a:ln>
                  <a:noFill/>
                </a:ln>
                <a:solidFill>
                  <a:srgbClr val="FF0000"/>
                </a:solidFill>
                <a:effectLst/>
                <a:uLnTx/>
                <a:uFillTx/>
                <a:latin typeface="Times New Roman" pitchFamily="18" charset="0"/>
                <a:cs typeface="Times New Roman" pitchFamily="18" charset="0"/>
              </a:rPr>
              <a:t>Tìm</a:t>
            </a:r>
            <a:r>
              <a:rPr kumimoji="0" lang="en-US" sz="3200" b="1" i="0" u="none" strike="noStrike" kern="1200" cap="none" spc="0" normalizeH="0" noProof="0" dirty="0" smtClean="0">
                <a:ln>
                  <a:noFill/>
                </a:ln>
                <a:solidFill>
                  <a:srgbClr val="FF0000"/>
                </a:solidFill>
                <a:effectLst/>
                <a:uLnTx/>
                <a:uFillTx/>
                <a:latin typeface="Times New Roman" pitchFamily="18" charset="0"/>
                <a:cs typeface="Times New Roman" pitchFamily="18" charset="0"/>
              </a:rPr>
              <a:t> </a:t>
            </a:r>
            <a:r>
              <a:rPr kumimoji="0" lang="en-US" sz="3200" b="1" i="0" u="none" strike="noStrike" kern="1200" cap="none" spc="0" normalizeH="0" noProof="0" dirty="0" err="1" smtClean="0">
                <a:ln>
                  <a:noFill/>
                </a:ln>
                <a:solidFill>
                  <a:srgbClr val="FF0000"/>
                </a:solidFill>
                <a:effectLst/>
                <a:uLnTx/>
                <a:uFillTx/>
                <a:latin typeface="Times New Roman" pitchFamily="18" charset="0"/>
                <a:cs typeface="Times New Roman" pitchFamily="18" charset="0"/>
              </a:rPr>
              <a:t>câu</a:t>
            </a:r>
            <a:r>
              <a:rPr kumimoji="0" lang="en-US" sz="3200" b="1" i="0" u="none" strike="noStrike" kern="1200" cap="none" spc="0" normalizeH="0" noProof="0" dirty="0" smtClean="0">
                <a:ln>
                  <a:noFill/>
                </a:ln>
                <a:solidFill>
                  <a:srgbClr val="FF0000"/>
                </a:solidFill>
                <a:effectLst/>
                <a:uLnTx/>
                <a:uFillTx/>
                <a:latin typeface="Times New Roman" pitchFamily="18" charset="0"/>
                <a:cs typeface="Times New Roman" pitchFamily="18" charset="0"/>
              </a:rPr>
              <a:t> </a:t>
            </a:r>
            <a:r>
              <a:rPr kumimoji="0" lang="en-US" sz="3200" b="1" i="0" u="none" strike="noStrike" kern="1200" cap="none" spc="0" normalizeH="0" noProof="0" dirty="0" err="1" smtClean="0">
                <a:ln>
                  <a:noFill/>
                </a:ln>
                <a:solidFill>
                  <a:srgbClr val="FF0000"/>
                </a:solidFill>
                <a:effectLst/>
                <a:uLnTx/>
                <a:uFillTx/>
                <a:latin typeface="Times New Roman" pitchFamily="18" charset="0"/>
                <a:cs typeface="Times New Roman" pitchFamily="18" charset="0"/>
              </a:rPr>
              <a:t>kể</a:t>
            </a:r>
            <a:r>
              <a:rPr kumimoji="0" lang="en-US" sz="3200" b="1" i="0" u="none" strike="noStrike" kern="1200" cap="none" spc="0" normalizeH="0" baseline="0" noProof="0" dirty="0" smtClean="0">
                <a:ln>
                  <a:noFill/>
                </a:ln>
                <a:solidFill>
                  <a:srgbClr val="FF0000"/>
                </a:solidFill>
                <a:effectLst/>
                <a:uLnTx/>
                <a:uFillTx/>
                <a:latin typeface="Times New Roman" pitchFamily="18" charset="0"/>
                <a:cs typeface="Times New Roman" pitchFamily="18" charset="0"/>
              </a:rPr>
              <a:t> Ai </a:t>
            </a:r>
            <a:r>
              <a:rPr kumimoji="0" lang="en-US" sz="3200" b="1" i="0" u="none" strike="noStrike" kern="1200" cap="none" spc="0" normalizeH="0" baseline="0" noProof="0" dirty="0" err="1" smtClean="0">
                <a:ln>
                  <a:noFill/>
                </a:ln>
                <a:solidFill>
                  <a:srgbClr val="FF0000"/>
                </a:solidFill>
                <a:effectLst/>
                <a:uLnTx/>
                <a:uFillTx/>
                <a:latin typeface="Times New Roman" pitchFamily="18" charset="0"/>
                <a:cs typeface="Times New Roman" pitchFamily="18" charset="0"/>
              </a:rPr>
              <a:t>là</a:t>
            </a:r>
            <a:r>
              <a:rPr kumimoji="0" lang="en-US" sz="3200" b="1" i="0" u="none" strike="noStrike" kern="1200" cap="none" spc="0" normalizeH="0" baseline="0" noProof="0" dirty="0" smtClean="0">
                <a:ln>
                  <a:noFill/>
                </a:ln>
                <a:solidFill>
                  <a:srgbClr val="FF0000"/>
                </a:solidFill>
                <a:effectLst/>
                <a:uLnTx/>
                <a:uFillTx/>
                <a:latin typeface="Times New Roman" pitchFamily="18" charset="0"/>
                <a:cs typeface="Times New Roman" pitchFamily="18" charset="0"/>
              </a:rPr>
              <a:t> </a:t>
            </a:r>
            <a:r>
              <a:rPr kumimoji="0" lang="en-US" sz="3200" b="1" i="0" u="none" strike="noStrike" kern="1200" cap="none" spc="0" normalizeH="0" baseline="0" noProof="0" dirty="0" err="1" smtClean="0">
                <a:ln>
                  <a:noFill/>
                </a:ln>
                <a:solidFill>
                  <a:srgbClr val="FF0000"/>
                </a:solidFill>
                <a:effectLst/>
                <a:uLnTx/>
                <a:uFillTx/>
                <a:latin typeface="Times New Roman" pitchFamily="18" charset="0"/>
                <a:cs typeface="Times New Roman" pitchFamily="18" charset="0"/>
              </a:rPr>
              <a:t>gì</a:t>
            </a:r>
            <a:r>
              <a:rPr kumimoji="0" lang="en-US" sz="3200" b="1" i="0" u="none" strike="noStrike" kern="1200" cap="none" spc="0" normalizeH="0" baseline="0" noProof="0" dirty="0" smtClean="0">
                <a:ln>
                  <a:noFill/>
                </a:ln>
                <a:solidFill>
                  <a:srgbClr val="FF0000"/>
                </a:solidFill>
                <a:effectLst/>
                <a:uLnTx/>
                <a:uFillTx/>
                <a:latin typeface="Times New Roman" pitchFamily="18" charset="0"/>
                <a:cs typeface="Times New Roman" pitchFamily="18" charset="0"/>
              </a:rPr>
              <a:t>?</a:t>
            </a:r>
          </a:p>
        </p:txBody>
      </p:sp>
      <p:sp>
        <p:nvSpPr>
          <p:cNvPr id="5" name="Text Placeholder 2"/>
          <p:cNvSpPr>
            <a:spLocks noGrp="1"/>
          </p:cNvSpPr>
          <p:nvPr>
            <p:ph type="body" sz="half" idx="2"/>
          </p:nvPr>
        </p:nvSpPr>
        <p:spPr>
          <a:xfrm>
            <a:off x="152400" y="2692020"/>
            <a:ext cx="8976815" cy="4165979"/>
          </a:xfrm>
        </p:spPr>
        <p:txBody>
          <a:bodyPr>
            <a:noAutofit/>
          </a:bodyPr>
          <a:lstStyle/>
          <a:p>
            <a:pPr marL="457200" indent="-457200" algn="just"/>
            <a:r>
              <a:rPr lang="en-US" sz="3200" b="1" dirty="0" smtClean="0">
                <a:latin typeface="Times New Roman" pitchFamily="18" charset="0"/>
                <a:cs typeface="Times New Roman" pitchFamily="18" charset="0"/>
              </a:rPr>
              <a:t>a) </a:t>
            </a:r>
            <a:r>
              <a:rPr lang="en-US" sz="3200" b="1" dirty="0" err="1" smtClean="0">
                <a:latin typeface="Times New Roman" pitchFamily="18" charset="0"/>
                <a:cs typeface="Times New Roman" pitchFamily="18" charset="0"/>
              </a:rPr>
              <a:t>Ruộng</a:t>
            </a:r>
            <a:r>
              <a:rPr lang="en-US" sz="3200" b="1" dirty="0" smtClean="0">
                <a:latin typeface="Times New Roman" pitchFamily="18" charset="0"/>
                <a:cs typeface="Times New Roman" pitchFamily="18" charset="0"/>
              </a:rPr>
              <a:t> </a:t>
            </a:r>
            <a:r>
              <a:rPr lang="en-US" sz="3200" b="1" dirty="0" err="1" smtClean="0">
                <a:latin typeface="Times New Roman" pitchFamily="18" charset="0"/>
                <a:cs typeface="Times New Roman" pitchFamily="18" charset="0"/>
              </a:rPr>
              <a:t>rẫy</a:t>
            </a:r>
            <a:r>
              <a:rPr lang="en-US" sz="3200" b="1" dirty="0" smtClean="0">
                <a:latin typeface="Times New Roman" pitchFamily="18" charset="0"/>
                <a:cs typeface="Times New Roman" pitchFamily="18" charset="0"/>
              </a:rPr>
              <a:t> </a:t>
            </a:r>
            <a:r>
              <a:rPr lang="en-US" sz="3200" b="1" dirty="0" err="1" smtClean="0">
                <a:latin typeface="Times New Roman" pitchFamily="18" charset="0"/>
                <a:cs typeface="Times New Roman" pitchFamily="18" charset="0"/>
              </a:rPr>
              <a:t>là</a:t>
            </a:r>
            <a:r>
              <a:rPr lang="en-US" sz="3200" b="1" dirty="0" smtClean="0">
                <a:latin typeface="Times New Roman" pitchFamily="18" charset="0"/>
                <a:cs typeface="Times New Roman" pitchFamily="18" charset="0"/>
              </a:rPr>
              <a:t> </a:t>
            </a:r>
            <a:r>
              <a:rPr lang="en-US" sz="3200" b="1" dirty="0" err="1" smtClean="0">
                <a:latin typeface="Times New Roman" pitchFamily="18" charset="0"/>
                <a:cs typeface="Times New Roman" pitchFamily="18" charset="0"/>
              </a:rPr>
              <a:t>chiến</a:t>
            </a:r>
            <a:r>
              <a:rPr lang="en-US" sz="3200" b="1" dirty="0" smtClean="0">
                <a:latin typeface="Times New Roman" pitchFamily="18" charset="0"/>
                <a:cs typeface="Times New Roman" pitchFamily="18" charset="0"/>
              </a:rPr>
              <a:t> </a:t>
            </a:r>
            <a:r>
              <a:rPr lang="en-US" sz="3200" b="1" dirty="0" err="1" smtClean="0">
                <a:latin typeface="Times New Roman" pitchFamily="18" charset="0"/>
                <a:cs typeface="Times New Roman" pitchFamily="18" charset="0"/>
              </a:rPr>
              <a:t>tr</a:t>
            </a:r>
            <a:r>
              <a:rPr lang="vi-VN" sz="3200" b="1" dirty="0" smtClean="0">
                <a:latin typeface="Times New Roman" pitchFamily="18" charset="0"/>
                <a:cs typeface="Times New Roman" pitchFamily="18" charset="0"/>
              </a:rPr>
              <a:t>ường</a:t>
            </a:r>
            <a:endParaRPr lang="en-US" sz="3200" b="1" dirty="0" smtClean="0">
              <a:latin typeface="Times New Roman" pitchFamily="18" charset="0"/>
              <a:cs typeface="Times New Roman" pitchFamily="18" charset="0"/>
            </a:endParaRPr>
          </a:p>
          <a:p>
            <a:pPr marL="803275" indent="-457200" algn="just"/>
            <a:r>
              <a:rPr lang="en-US" sz="3200" b="1" dirty="0" smtClean="0">
                <a:latin typeface="Times New Roman" pitchFamily="18" charset="0"/>
                <a:cs typeface="Times New Roman" pitchFamily="18" charset="0"/>
              </a:rPr>
              <a:t> </a:t>
            </a:r>
            <a:r>
              <a:rPr lang="en-US" sz="3200" b="1" dirty="0" err="1" smtClean="0">
                <a:latin typeface="Times New Roman" pitchFamily="18" charset="0"/>
                <a:cs typeface="Times New Roman" pitchFamily="18" charset="0"/>
              </a:rPr>
              <a:t>Cuốc</a:t>
            </a:r>
            <a:r>
              <a:rPr lang="en-US" sz="3200" b="1" dirty="0" smtClean="0">
                <a:latin typeface="Times New Roman" pitchFamily="18" charset="0"/>
                <a:cs typeface="Times New Roman" pitchFamily="18" charset="0"/>
              </a:rPr>
              <a:t> </a:t>
            </a:r>
            <a:r>
              <a:rPr lang="en-US" sz="3200" b="1" dirty="0" err="1" smtClean="0">
                <a:latin typeface="Times New Roman" pitchFamily="18" charset="0"/>
                <a:cs typeface="Times New Roman" pitchFamily="18" charset="0"/>
              </a:rPr>
              <a:t>cày</a:t>
            </a:r>
            <a:r>
              <a:rPr lang="en-US" sz="3200" b="1" dirty="0" smtClean="0">
                <a:latin typeface="Times New Roman" pitchFamily="18" charset="0"/>
                <a:cs typeface="Times New Roman" pitchFamily="18" charset="0"/>
              </a:rPr>
              <a:t> </a:t>
            </a:r>
            <a:r>
              <a:rPr lang="en-US" sz="3200" b="1" dirty="0" err="1" smtClean="0">
                <a:latin typeface="Times New Roman" pitchFamily="18" charset="0"/>
                <a:cs typeface="Times New Roman" pitchFamily="18" charset="0"/>
              </a:rPr>
              <a:t>là</a:t>
            </a:r>
            <a:r>
              <a:rPr lang="en-US" sz="3200" b="1" dirty="0" smtClean="0">
                <a:latin typeface="Times New Roman" pitchFamily="18" charset="0"/>
                <a:cs typeface="Times New Roman" pitchFamily="18" charset="0"/>
              </a:rPr>
              <a:t> </a:t>
            </a:r>
            <a:r>
              <a:rPr lang="en-US" sz="3200" b="1" dirty="0" err="1" smtClean="0">
                <a:latin typeface="Times New Roman" pitchFamily="18" charset="0"/>
                <a:cs typeface="Times New Roman" pitchFamily="18" charset="0"/>
              </a:rPr>
              <a:t>vũ</a:t>
            </a:r>
            <a:r>
              <a:rPr lang="en-US" sz="3200" b="1" dirty="0" smtClean="0">
                <a:latin typeface="Times New Roman" pitchFamily="18" charset="0"/>
                <a:cs typeface="Times New Roman" pitchFamily="18" charset="0"/>
              </a:rPr>
              <a:t> </a:t>
            </a:r>
            <a:r>
              <a:rPr lang="en-US" sz="3200" b="1" dirty="0" err="1" smtClean="0">
                <a:latin typeface="Times New Roman" pitchFamily="18" charset="0"/>
                <a:cs typeface="Times New Roman" pitchFamily="18" charset="0"/>
              </a:rPr>
              <a:t>khí</a:t>
            </a:r>
            <a:endParaRPr lang="en-US" sz="3200" b="1" dirty="0" smtClean="0">
              <a:latin typeface="Times New Roman" pitchFamily="18" charset="0"/>
              <a:cs typeface="Times New Roman" pitchFamily="18" charset="0"/>
            </a:endParaRPr>
          </a:p>
          <a:p>
            <a:pPr marL="803275" indent="-457200" algn="just"/>
            <a:r>
              <a:rPr lang="en-US" sz="3200" b="1" dirty="0">
                <a:latin typeface="Times New Roman" pitchFamily="18" charset="0"/>
                <a:cs typeface="Times New Roman" pitchFamily="18" charset="0"/>
              </a:rPr>
              <a:t> </a:t>
            </a:r>
            <a:r>
              <a:rPr lang="en-US" sz="3200" b="1" dirty="0" err="1" smtClean="0">
                <a:latin typeface="Times New Roman" pitchFamily="18" charset="0"/>
                <a:cs typeface="Times New Roman" pitchFamily="18" charset="0"/>
              </a:rPr>
              <a:t>Nhà</a:t>
            </a:r>
            <a:r>
              <a:rPr lang="en-US" sz="3200" b="1" dirty="0" smtClean="0">
                <a:latin typeface="Times New Roman" pitchFamily="18" charset="0"/>
                <a:cs typeface="Times New Roman" pitchFamily="18" charset="0"/>
              </a:rPr>
              <a:t> </a:t>
            </a:r>
            <a:r>
              <a:rPr lang="en-US" sz="3200" b="1" dirty="0" err="1" smtClean="0">
                <a:latin typeface="Times New Roman" pitchFamily="18" charset="0"/>
                <a:cs typeface="Times New Roman" pitchFamily="18" charset="0"/>
              </a:rPr>
              <a:t>nông</a:t>
            </a:r>
            <a:r>
              <a:rPr lang="en-US" sz="3200" b="1" dirty="0" smtClean="0">
                <a:latin typeface="Times New Roman" pitchFamily="18" charset="0"/>
                <a:cs typeface="Times New Roman" pitchFamily="18" charset="0"/>
              </a:rPr>
              <a:t> </a:t>
            </a:r>
            <a:r>
              <a:rPr lang="en-US" sz="3200" b="1" dirty="0" err="1" smtClean="0">
                <a:latin typeface="Times New Roman" pitchFamily="18" charset="0"/>
                <a:cs typeface="Times New Roman" pitchFamily="18" charset="0"/>
              </a:rPr>
              <a:t>là</a:t>
            </a:r>
            <a:r>
              <a:rPr lang="en-US" sz="3200" b="1" dirty="0" smtClean="0">
                <a:latin typeface="Times New Roman" pitchFamily="18" charset="0"/>
                <a:cs typeface="Times New Roman" pitchFamily="18" charset="0"/>
              </a:rPr>
              <a:t> </a:t>
            </a:r>
            <a:r>
              <a:rPr lang="en-US" sz="3200" b="1" dirty="0" err="1" smtClean="0">
                <a:latin typeface="Times New Roman" pitchFamily="18" charset="0"/>
                <a:cs typeface="Times New Roman" pitchFamily="18" charset="0"/>
              </a:rPr>
              <a:t>chiến</a:t>
            </a:r>
            <a:r>
              <a:rPr lang="en-US" sz="3200" b="1" dirty="0" smtClean="0">
                <a:latin typeface="Times New Roman" pitchFamily="18" charset="0"/>
                <a:cs typeface="Times New Roman" pitchFamily="18" charset="0"/>
              </a:rPr>
              <a:t> </a:t>
            </a:r>
            <a:r>
              <a:rPr lang="en-US" sz="3200" b="1" dirty="0" err="1" smtClean="0">
                <a:latin typeface="Times New Roman" pitchFamily="18" charset="0"/>
                <a:cs typeface="Times New Roman" pitchFamily="18" charset="0"/>
              </a:rPr>
              <a:t>sĩ</a:t>
            </a:r>
            <a:endParaRPr lang="en-US" sz="3200" b="1" dirty="0" smtClean="0">
              <a:latin typeface="Times New Roman" pitchFamily="18" charset="0"/>
              <a:cs typeface="Times New Roman" pitchFamily="18" charset="0"/>
            </a:endParaRPr>
          </a:p>
          <a:p>
            <a:pPr marL="803275" indent="-457200" algn="just"/>
            <a:r>
              <a:rPr lang="en-US" sz="3200" b="1" dirty="0">
                <a:latin typeface="Times New Roman" pitchFamily="18" charset="0"/>
                <a:cs typeface="Times New Roman" pitchFamily="18" charset="0"/>
              </a:rPr>
              <a:t> </a:t>
            </a:r>
            <a:r>
              <a:rPr lang="en-US" sz="3200" b="1" dirty="0" err="1" smtClean="0">
                <a:latin typeface="Times New Roman" pitchFamily="18" charset="0"/>
                <a:cs typeface="Times New Roman" pitchFamily="18" charset="0"/>
              </a:rPr>
              <a:t>Hậu</a:t>
            </a:r>
            <a:r>
              <a:rPr lang="en-US" sz="3200" b="1" dirty="0" smtClean="0">
                <a:latin typeface="Times New Roman" pitchFamily="18" charset="0"/>
                <a:cs typeface="Times New Roman" pitchFamily="18" charset="0"/>
              </a:rPr>
              <a:t> ph</a:t>
            </a:r>
            <a:r>
              <a:rPr lang="vi-VN" sz="3200" b="1" dirty="0" smtClean="0">
                <a:latin typeface="Times New Roman" pitchFamily="18" charset="0"/>
                <a:cs typeface="Times New Roman" pitchFamily="18" charset="0"/>
              </a:rPr>
              <a:t>ươ</a:t>
            </a:r>
            <a:r>
              <a:rPr lang="en-US" sz="3200" b="1" dirty="0" err="1" smtClean="0">
                <a:latin typeface="Times New Roman" pitchFamily="18" charset="0"/>
                <a:cs typeface="Times New Roman" pitchFamily="18" charset="0"/>
              </a:rPr>
              <a:t>ng</a:t>
            </a:r>
            <a:r>
              <a:rPr lang="en-US" sz="3200" b="1" dirty="0" smtClean="0">
                <a:latin typeface="Times New Roman" pitchFamily="18" charset="0"/>
                <a:cs typeface="Times New Roman" pitchFamily="18" charset="0"/>
              </a:rPr>
              <a:t> </a:t>
            </a:r>
            <a:r>
              <a:rPr lang="en-US" sz="3200" b="1" dirty="0" err="1" smtClean="0">
                <a:latin typeface="Times New Roman" pitchFamily="18" charset="0"/>
                <a:cs typeface="Times New Roman" pitchFamily="18" charset="0"/>
              </a:rPr>
              <a:t>thi</a:t>
            </a:r>
            <a:r>
              <a:rPr lang="en-US" sz="3200" b="1" dirty="0" smtClean="0">
                <a:latin typeface="Times New Roman" pitchFamily="18" charset="0"/>
                <a:cs typeface="Times New Roman" pitchFamily="18" charset="0"/>
              </a:rPr>
              <a:t> </a:t>
            </a:r>
            <a:r>
              <a:rPr lang="vi-VN" sz="3200" b="1" dirty="0" smtClean="0">
                <a:latin typeface="Times New Roman" pitchFamily="18" charset="0"/>
                <a:cs typeface="Times New Roman" pitchFamily="18" charset="0"/>
              </a:rPr>
              <a:t>đ</a:t>
            </a:r>
            <a:r>
              <a:rPr lang="en-US" sz="3200" b="1" dirty="0" err="1" smtClean="0">
                <a:latin typeface="Times New Roman" pitchFamily="18" charset="0"/>
                <a:cs typeface="Times New Roman" pitchFamily="18" charset="0"/>
              </a:rPr>
              <a:t>ua</a:t>
            </a:r>
            <a:r>
              <a:rPr lang="en-US" sz="3200" b="1" dirty="0" smtClean="0">
                <a:latin typeface="Times New Roman" pitchFamily="18" charset="0"/>
                <a:cs typeface="Times New Roman" pitchFamily="18" charset="0"/>
              </a:rPr>
              <a:t> </a:t>
            </a:r>
            <a:r>
              <a:rPr lang="en-US" sz="3200" b="1" dirty="0" err="1" smtClean="0">
                <a:latin typeface="Times New Roman" pitchFamily="18" charset="0"/>
                <a:cs typeface="Times New Roman" pitchFamily="18" charset="0"/>
              </a:rPr>
              <a:t>với</a:t>
            </a:r>
            <a:r>
              <a:rPr lang="en-US" sz="3200" b="1" dirty="0" smtClean="0">
                <a:latin typeface="Times New Roman" pitchFamily="18" charset="0"/>
                <a:cs typeface="Times New Roman" pitchFamily="18" charset="0"/>
              </a:rPr>
              <a:t> </a:t>
            </a:r>
            <a:r>
              <a:rPr lang="en-US" sz="3200" b="1" dirty="0" err="1" smtClean="0">
                <a:latin typeface="Times New Roman" pitchFamily="18" charset="0"/>
                <a:cs typeface="Times New Roman" pitchFamily="18" charset="0"/>
              </a:rPr>
              <a:t>tiền</a:t>
            </a:r>
            <a:r>
              <a:rPr lang="en-US" sz="3200" b="1" dirty="0" smtClean="0">
                <a:latin typeface="Times New Roman" pitchFamily="18" charset="0"/>
                <a:cs typeface="Times New Roman" pitchFamily="18" charset="0"/>
              </a:rPr>
              <a:t> ph</a:t>
            </a:r>
            <a:r>
              <a:rPr lang="vi-VN" sz="3200" b="1" dirty="0" smtClean="0">
                <a:latin typeface="Times New Roman" pitchFamily="18" charset="0"/>
                <a:cs typeface="Times New Roman" pitchFamily="18" charset="0"/>
              </a:rPr>
              <a:t>ươ</a:t>
            </a:r>
            <a:r>
              <a:rPr lang="en-US" sz="3200" b="1" dirty="0" err="1" smtClean="0">
                <a:latin typeface="Times New Roman" pitchFamily="18" charset="0"/>
                <a:cs typeface="Times New Roman" pitchFamily="18" charset="0"/>
              </a:rPr>
              <a:t>ng</a:t>
            </a:r>
            <a:endParaRPr lang="en-US" sz="3200" b="1" dirty="0" smtClean="0">
              <a:latin typeface="Times New Roman" pitchFamily="18" charset="0"/>
              <a:cs typeface="Times New Roman" pitchFamily="18" charset="0"/>
            </a:endParaRPr>
          </a:p>
          <a:p>
            <a:pPr marL="803275" indent="-457200" algn="just"/>
            <a:endParaRPr lang="en-US" sz="3200" b="1" dirty="0" smtClean="0">
              <a:latin typeface="Times New Roman" pitchFamily="18" charset="0"/>
              <a:cs typeface="Times New Roman" pitchFamily="18" charset="0"/>
            </a:endParaRPr>
          </a:p>
          <a:p>
            <a:pPr marL="457200" indent="-457200" algn="just"/>
            <a:r>
              <a:rPr lang="en-US" sz="3200" b="1" dirty="0" smtClean="0">
                <a:solidFill>
                  <a:srgbClr val="0000CC"/>
                </a:solidFill>
                <a:latin typeface="Times New Roman" pitchFamily="18" charset="0"/>
                <a:cs typeface="Times New Roman" pitchFamily="18" charset="0"/>
              </a:rPr>
              <a:t>b) Kim </a:t>
            </a:r>
            <a:r>
              <a:rPr lang="en-US" sz="3200" b="1" dirty="0" err="1" smtClean="0">
                <a:solidFill>
                  <a:srgbClr val="0000CC"/>
                </a:solidFill>
                <a:latin typeface="Times New Roman" pitchFamily="18" charset="0"/>
                <a:cs typeface="Times New Roman" pitchFamily="18" charset="0"/>
              </a:rPr>
              <a:t>Đồng</a:t>
            </a:r>
            <a:r>
              <a:rPr lang="en-US" sz="3200" b="1" dirty="0" smtClean="0">
                <a:solidFill>
                  <a:srgbClr val="0000CC"/>
                </a:solidFill>
                <a:latin typeface="Times New Roman" pitchFamily="18" charset="0"/>
                <a:cs typeface="Times New Roman" pitchFamily="18" charset="0"/>
              </a:rPr>
              <a:t> </a:t>
            </a:r>
            <a:r>
              <a:rPr lang="en-US" sz="3200" b="1" dirty="0" err="1" smtClean="0">
                <a:solidFill>
                  <a:srgbClr val="0000CC"/>
                </a:solidFill>
                <a:latin typeface="Times New Roman" pitchFamily="18" charset="0"/>
                <a:cs typeface="Times New Roman" pitchFamily="18" charset="0"/>
              </a:rPr>
              <a:t>và</a:t>
            </a:r>
            <a:r>
              <a:rPr lang="en-US" sz="3200" b="1" dirty="0" smtClean="0">
                <a:solidFill>
                  <a:srgbClr val="0000CC"/>
                </a:solidFill>
                <a:latin typeface="Times New Roman" pitchFamily="18" charset="0"/>
                <a:cs typeface="Times New Roman" pitchFamily="18" charset="0"/>
              </a:rPr>
              <a:t> </a:t>
            </a:r>
            <a:r>
              <a:rPr lang="en-US" sz="3200" b="1" dirty="0" err="1" smtClean="0">
                <a:solidFill>
                  <a:srgbClr val="0000CC"/>
                </a:solidFill>
                <a:latin typeface="Times New Roman" pitchFamily="18" charset="0"/>
                <a:cs typeface="Times New Roman" pitchFamily="18" charset="0"/>
              </a:rPr>
              <a:t>các</a:t>
            </a:r>
            <a:r>
              <a:rPr lang="en-US" sz="3200" b="1" dirty="0" smtClean="0">
                <a:solidFill>
                  <a:srgbClr val="0000CC"/>
                </a:solidFill>
                <a:latin typeface="Times New Roman" pitchFamily="18" charset="0"/>
                <a:cs typeface="Times New Roman" pitchFamily="18" charset="0"/>
              </a:rPr>
              <a:t> </a:t>
            </a:r>
            <a:r>
              <a:rPr lang="en-US" sz="3200" b="1" dirty="0" err="1" smtClean="0">
                <a:solidFill>
                  <a:srgbClr val="0000CC"/>
                </a:solidFill>
                <a:latin typeface="Times New Roman" pitchFamily="18" charset="0"/>
                <a:cs typeface="Times New Roman" pitchFamily="18" charset="0"/>
              </a:rPr>
              <a:t>bạn</a:t>
            </a:r>
            <a:r>
              <a:rPr lang="en-US" sz="3200" b="1" dirty="0" smtClean="0">
                <a:solidFill>
                  <a:srgbClr val="0000CC"/>
                </a:solidFill>
                <a:latin typeface="Times New Roman" pitchFamily="18" charset="0"/>
                <a:cs typeface="Times New Roman" pitchFamily="18" charset="0"/>
              </a:rPr>
              <a:t> </a:t>
            </a:r>
            <a:r>
              <a:rPr lang="en-US" sz="3200" b="1" dirty="0" err="1" smtClean="0">
                <a:solidFill>
                  <a:srgbClr val="0000CC"/>
                </a:solidFill>
                <a:latin typeface="Times New Roman" pitchFamily="18" charset="0"/>
                <a:cs typeface="Times New Roman" pitchFamily="18" charset="0"/>
              </a:rPr>
              <a:t>anh</a:t>
            </a:r>
            <a:r>
              <a:rPr lang="en-US" sz="3200" b="1" dirty="0" smtClean="0">
                <a:solidFill>
                  <a:srgbClr val="0000CC"/>
                </a:solidFill>
                <a:latin typeface="Times New Roman" pitchFamily="18" charset="0"/>
                <a:cs typeface="Times New Roman" pitchFamily="18" charset="0"/>
              </a:rPr>
              <a:t> </a:t>
            </a:r>
            <a:r>
              <a:rPr lang="en-US" sz="3200" b="1" dirty="0" err="1" smtClean="0">
                <a:solidFill>
                  <a:srgbClr val="0000CC"/>
                </a:solidFill>
                <a:latin typeface="Times New Roman" pitchFamily="18" charset="0"/>
                <a:cs typeface="Times New Roman" pitchFamily="18" charset="0"/>
              </a:rPr>
              <a:t>là</a:t>
            </a:r>
            <a:r>
              <a:rPr lang="en-US" sz="3200" b="1" dirty="0" smtClean="0">
                <a:solidFill>
                  <a:srgbClr val="0000CC"/>
                </a:solidFill>
                <a:latin typeface="Times New Roman" pitchFamily="18" charset="0"/>
                <a:cs typeface="Times New Roman" pitchFamily="18" charset="0"/>
              </a:rPr>
              <a:t> </a:t>
            </a:r>
            <a:r>
              <a:rPr lang="en-US" sz="3200" b="1" dirty="0" err="1" smtClean="0">
                <a:solidFill>
                  <a:srgbClr val="0000CC"/>
                </a:solidFill>
                <a:latin typeface="Times New Roman" pitchFamily="18" charset="0"/>
                <a:cs typeface="Times New Roman" pitchFamily="18" charset="0"/>
              </a:rPr>
              <a:t>những</a:t>
            </a:r>
            <a:r>
              <a:rPr lang="en-US" sz="3200" b="1" dirty="0">
                <a:solidFill>
                  <a:srgbClr val="0000CC"/>
                </a:solidFill>
                <a:latin typeface="Times New Roman" pitchFamily="18" charset="0"/>
                <a:cs typeface="Times New Roman" pitchFamily="18" charset="0"/>
              </a:rPr>
              <a:t> </a:t>
            </a:r>
            <a:r>
              <a:rPr lang="vi-VN" sz="3200" b="1" dirty="0" smtClean="0">
                <a:solidFill>
                  <a:srgbClr val="0000CC"/>
                </a:solidFill>
                <a:latin typeface="Times New Roman" pitchFamily="18" charset="0"/>
                <a:cs typeface="Times New Roman" pitchFamily="18" charset="0"/>
              </a:rPr>
              <a:t>đội</a:t>
            </a:r>
            <a:r>
              <a:rPr lang="en-US" sz="3200" b="1" dirty="0" smtClean="0">
                <a:solidFill>
                  <a:srgbClr val="0000CC"/>
                </a:solidFill>
                <a:latin typeface="Times New Roman" pitchFamily="18" charset="0"/>
                <a:cs typeface="Times New Roman" pitchFamily="18" charset="0"/>
              </a:rPr>
              <a:t> </a:t>
            </a:r>
            <a:r>
              <a:rPr lang="en-US" sz="3200" b="1" dirty="0" err="1" smtClean="0">
                <a:solidFill>
                  <a:srgbClr val="0000CC"/>
                </a:solidFill>
                <a:latin typeface="Times New Roman" pitchFamily="18" charset="0"/>
                <a:cs typeface="Times New Roman" pitchFamily="18" charset="0"/>
              </a:rPr>
              <a:t>viên</a:t>
            </a:r>
            <a:r>
              <a:rPr lang="en-US" sz="3200" b="1" dirty="0" smtClean="0">
                <a:solidFill>
                  <a:srgbClr val="0000CC"/>
                </a:solidFill>
                <a:latin typeface="Times New Roman" pitchFamily="18" charset="0"/>
                <a:cs typeface="Times New Roman" pitchFamily="18" charset="0"/>
              </a:rPr>
              <a:t> </a:t>
            </a:r>
            <a:r>
              <a:rPr lang="vi-VN" sz="3200" b="1" dirty="0" smtClean="0">
                <a:solidFill>
                  <a:srgbClr val="0000CC"/>
                </a:solidFill>
                <a:latin typeface="Times New Roman" pitchFamily="18" charset="0"/>
                <a:cs typeface="Times New Roman" pitchFamily="18" charset="0"/>
              </a:rPr>
              <a:t>đầu</a:t>
            </a:r>
            <a:r>
              <a:rPr lang="en-US" sz="3200" b="1" dirty="0" smtClean="0">
                <a:solidFill>
                  <a:srgbClr val="0000CC"/>
                </a:solidFill>
                <a:latin typeface="Times New Roman" pitchFamily="18" charset="0"/>
                <a:cs typeface="Times New Roman" pitchFamily="18" charset="0"/>
              </a:rPr>
              <a:t> </a:t>
            </a:r>
            <a:r>
              <a:rPr lang="en-US" sz="3200" b="1" dirty="0" err="1" smtClean="0">
                <a:solidFill>
                  <a:srgbClr val="0000CC"/>
                </a:solidFill>
                <a:latin typeface="Times New Roman" pitchFamily="18" charset="0"/>
                <a:cs typeface="Times New Roman" pitchFamily="18" charset="0"/>
              </a:rPr>
              <a:t>tiên</a:t>
            </a:r>
            <a:r>
              <a:rPr lang="en-US" sz="3200" b="1" dirty="0" smtClean="0">
                <a:solidFill>
                  <a:srgbClr val="0000CC"/>
                </a:solidFill>
                <a:latin typeface="Times New Roman" pitchFamily="18" charset="0"/>
                <a:cs typeface="Times New Roman" pitchFamily="18" charset="0"/>
              </a:rPr>
              <a:t> </a:t>
            </a:r>
            <a:r>
              <a:rPr lang="en-US" sz="3200" b="1" dirty="0" err="1" smtClean="0">
                <a:solidFill>
                  <a:srgbClr val="0000CC"/>
                </a:solidFill>
                <a:latin typeface="Times New Roman" pitchFamily="18" charset="0"/>
                <a:cs typeface="Times New Roman" pitchFamily="18" charset="0"/>
              </a:rPr>
              <a:t>của</a:t>
            </a:r>
            <a:r>
              <a:rPr lang="en-US" sz="3200" b="1" dirty="0" smtClean="0">
                <a:solidFill>
                  <a:srgbClr val="0000CC"/>
                </a:solidFill>
                <a:latin typeface="Times New Roman" pitchFamily="18" charset="0"/>
                <a:cs typeface="Times New Roman" pitchFamily="18" charset="0"/>
              </a:rPr>
              <a:t> </a:t>
            </a:r>
            <a:r>
              <a:rPr lang="en-US" sz="3200" b="1" dirty="0" err="1" smtClean="0">
                <a:solidFill>
                  <a:srgbClr val="0000CC"/>
                </a:solidFill>
                <a:latin typeface="Times New Roman" pitchFamily="18" charset="0"/>
                <a:cs typeface="Times New Roman" pitchFamily="18" charset="0"/>
              </a:rPr>
              <a:t>Đội</a:t>
            </a:r>
            <a:r>
              <a:rPr lang="en-US" sz="3200" b="1" dirty="0" smtClean="0">
                <a:solidFill>
                  <a:srgbClr val="0000CC"/>
                </a:solidFill>
                <a:latin typeface="Times New Roman" pitchFamily="18" charset="0"/>
                <a:cs typeface="Times New Roman" pitchFamily="18" charset="0"/>
              </a:rPr>
              <a:t> </a:t>
            </a:r>
            <a:r>
              <a:rPr lang="en-US" sz="3200" b="1" dirty="0" err="1" smtClean="0">
                <a:solidFill>
                  <a:srgbClr val="0000CC"/>
                </a:solidFill>
                <a:latin typeface="Times New Roman" pitchFamily="18" charset="0"/>
                <a:cs typeface="Times New Roman" pitchFamily="18" charset="0"/>
              </a:rPr>
              <a:t>ta</a:t>
            </a:r>
            <a:r>
              <a:rPr lang="en-US" sz="3200" b="1" dirty="0" smtClean="0">
                <a:latin typeface="Times New Roman" pitchFamily="18" charset="0"/>
                <a:cs typeface="Times New Roman" pitchFamily="18" charset="0"/>
              </a:rPr>
              <a:t>.</a:t>
            </a:r>
            <a:endParaRPr lang="en-US" sz="3200" b="1" dirty="0">
              <a:latin typeface="Times New Roman" pitchFamily="18" charset="0"/>
              <a:cs typeface="Times New Roman" pitchFamily="18" charset="0"/>
            </a:endParaRPr>
          </a:p>
        </p:txBody>
      </p:sp>
      <p:sp>
        <p:nvSpPr>
          <p:cNvPr id="6" name="TextBox 5"/>
          <p:cNvSpPr txBox="1"/>
          <p:nvPr/>
        </p:nvSpPr>
        <p:spPr>
          <a:xfrm>
            <a:off x="173421" y="1233667"/>
            <a:ext cx="2112579" cy="523220"/>
          </a:xfrm>
          <a:prstGeom prst="rect">
            <a:avLst/>
          </a:prstGeom>
          <a:noFill/>
        </p:spPr>
        <p:txBody>
          <a:bodyPr wrap="square" rtlCol="0">
            <a:spAutoFit/>
          </a:bodyPr>
          <a:lstStyle/>
          <a:p>
            <a:r>
              <a:rPr lang="en-US" sz="2800" b="1" dirty="0" smtClean="0">
                <a:latin typeface="Times New Roman" pitchFamily="18" charset="0"/>
                <a:cs typeface="Times New Roman" pitchFamily="18" charset="0"/>
              </a:rPr>
              <a:t>I</a:t>
            </a:r>
            <a:r>
              <a:rPr lang="en-US" sz="2800" b="1" dirty="0">
                <a:latin typeface="Times New Roman" pitchFamily="18" charset="0"/>
                <a:cs typeface="Times New Roman" pitchFamily="18" charset="0"/>
              </a:rPr>
              <a:t>. </a:t>
            </a:r>
            <a:r>
              <a:rPr lang="en-US" sz="2800" b="1" dirty="0" err="1" smtClean="0">
                <a:latin typeface="Times New Roman" pitchFamily="18" charset="0"/>
                <a:cs typeface="Times New Roman" pitchFamily="18" charset="0"/>
              </a:rPr>
              <a:t>Nhận</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xét</a:t>
            </a:r>
            <a:endParaRPr lang="en-US" sz="2800" b="1" dirty="0">
              <a:latin typeface="Times New Roman" pitchFamily="18" charset="0"/>
              <a:cs typeface="Times New Roman" pitchFamily="18" charset="0"/>
            </a:endParaRPr>
          </a:p>
        </p:txBody>
      </p:sp>
      <p:cxnSp>
        <p:nvCxnSpPr>
          <p:cNvPr id="3" name="Straight Connector 2"/>
          <p:cNvCxnSpPr/>
          <p:nvPr/>
        </p:nvCxnSpPr>
        <p:spPr>
          <a:xfrm>
            <a:off x="685800" y="3276600"/>
            <a:ext cx="4419600" cy="0"/>
          </a:xfrm>
          <a:prstGeom prst="line">
            <a:avLst/>
          </a:prstGeom>
          <a:ln w="571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a:off x="685800" y="3810000"/>
            <a:ext cx="3352800" cy="0"/>
          </a:xfrm>
          <a:prstGeom prst="line">
            <a:avLst/>
          </a:prstGeom>
          <a:ln w="571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a:off x="685800" y="4419600"/>
            <a:ext cx="3352800" cy="0"/>
          </a:xfrm>
          <a:prstGeom prst="line">
            <a:avLst/>
          </a:prstGeom>
          <a:ln w="571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769961" y="6096000"/>
            <a:ext cx="8069239" cy="0"/>
          </a:xfrm>
          <a:prstGeom prst="line">
            <a:avLst/>
          </a:prstGeom>
          <a:ln w="571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769961" y="6629400"/>
            <a:ext cx="3268639" cy="0"/>
          </a:xfrm>
          <a:prstGeom prst="line">
            <a:avLst/>
          </a:prstGeom>
          <a:ln w="57150">
            <a:solidFill>
              <a:srgbClr val="C00000"/>
            </a:solidFill>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ipe(left)">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left)">
                                      <p:cBhvr>
                                        <p:cTn id="17" dur="500"/>
                                        <p:tgtEl>
                                          <p:spTgt spid="8"/>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wipe(left)">
                                      <p:cBhvr>
                                        <p:cTn id="22" dur="500"/>
                                        <p:tgtEl>
                                          <p:spTgt spid="10"/>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wipe(left)">
                                      <p:cBhvr>
                                        <p:cTn id="27" dur="500"/>
                                        <p:tgtEl>
                                          <p:spTgt spid="12"/>
                                        </p:tgtEl>
                                      </p:cBhvr>
                                    </p:animEffect>
                                  </p:childTnLst>
                                </p:cTn>
                              </p:par>
                              <p:par>
                                <p:cTn id="28" presetID="22" presetClass="entr" presetSubtype="8" fill="hold" nodeType="withEffect">
                                  <p:stCondLst>
                                    <p:cond delay="0"/>
                                  </p:stCondLst>
                                  <p:childTnLst>
                                    <p:set>
                                      <p:cBhvr>
                                        <p:cTn id="29" dur="1" fill="hold">
                                          <p:stCondLst>
                                            <p:cond delay="0"/>
                                          </p:stCondLst>
                                        </p:cTn>
                                        <p:tgtEl>
                                          <p:spTgt spid="13"/>
                                        </p:tgtEl>
                                        <p:attrNameLst>
                                          <p:attrName>style.visibility</p:attrName>
                                        </p:attrNameLst>
                                      </p:cBhvr>
                                      <p:to>
                                        <p:strVal val="visible"/>
                                      </p:to>
                                    </p:set>
                                    <p:animEffect transition="in" filter="wipe(left)">
                                      <p:cBhvr>
                                        <p:cTn id="30"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6" name="Text Box 8"/>
          <p:cNvSpPr txBox="1">
            <a:spLocks noChangeArrowheads="1"/>
          </p:cNvSpPr>
          <p:nvPr/>
        </p:nvSpPr>
        <p:spPr bwMode="auto">
          <a:xfrm>
            <a:off x="0" y="1600200"/>
            <a:ext cx="9144000" cy="1800225"/>
          </a:xfrm>
          <a:prstGeom prst="rect">
            <a:avLst/>
          </a:prstGeom>
          <a:noFill/>
          <a:ln>
            <a:noFill/>
          </a:ln>
          <a:effectLst/>
          <a:extLst>
            <a:ext uri="{909E8E84-426E-40DD-AFC4-6F175D3DCCD1}">
              <a14:hiddenFill xmlns:a14="http://schemas.microsoft.com/office/drawing/2010/main">
                <a:solidFill>
                  <a:srgbClr val="3399FF"/>
                </a:solidFill>
              </a14:hiddenFill>
            </a:ext>
            <a:ext uri="{91240B29-F687-4F45-9708-019B960494DF}">
              <a14:hiddenLine xmlns:a14="http://schemas.microsoft.com/office/drawing/2010/main" w="9525">
                <a:solidFill>
                  <a:srgbClr val="FFFFF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000">
                <a:solidFill>
                  <a:schemeClr val="tx1"/>
                </a:solidFill>
                <a:latin typeface=".VnTime" pitchFamily="34" charset="0"/>
              </a:defRPr>
            </a:lvl1pPr>
            <a:lvl2pPr marL="742950" indent="-285750" eaLnBrk="0" hangingPunct="0">
              <a:defRPr sz="2000">
                <a:solidFill>
                  <a:schemeClr val="tx1"/>
                </a:solidFill>
                <a:latin typeface=".VnTime" pitchFamily="34" charset="0"/>
              </a:defRPr>
            </a:lvl2pPr>
            <a:lvl3pPr marL="1143000" indent="-228600" eaLnBrk="0" hangingPunct="0">
              <a:defRPr sz="2000">
                <a:solidFill>
                  <a:schemeClr val="tx1"/>
                </a:solidFill>
                <a:latin typeface=".VnTime" pitchFamily="34" charset="0"/>
              </a:defRPr>
            </a:lvl3pPr>
            <a:lvl4pPr marL="1600200" indent="-228600" eaLnBrk="0" hangingPunct="0">
              <a:defRPr sz="2000">
                <a:solidFill>
                  <a:schemeClr val="tx1"/>
                </a:solidFill>
                <a:latin typeface=".VnTime" pitchFamily="34" charset="0"/>
              </a:defRPr>
            </a:lvl4pPr>
            <a:lvl5pPr marL="2057400" indent="-228600" eaLnBrk="0" hangingPunct="0">
              <a:defRPr sz="2000">
                <a:solidFill>
                  <a:schemeClr val="tx1"/>
                </a:solidFill>
                <a:latin typeface=".VnTime" pitchFamily="34" charset="0"/>
              </a:defRPr>
            </a:lvl5pPr>
            <a:lvl6pPr marL="2514600" indent="-228600" eaLnBrk="0" fontAlgn="base" hangingPunct="0">
              <a:spcBef>
                <a:spcPct val="0"/>
              </a:spcBef>
              <a:spcAft>
                <a:spcPct val="0"/>
              </a:spcAft>
              <a:defRPr sz="2000">
                <a:solidFill>
                  <a:schemeClr val="tx1"/>
                </a:solidFill>
                <a:latin typeface=".VnTime" pitchFamily="34" charset="0"/>
              </a:defRPr>
            </a:lvl6pPr>
            <a:lvl7pPr marL="2971800" indent="-228600" eaLnBrk="0" fontAlgn="base" hangingPunct="0">
              <a:spcBef>
                <a:spcPct val="0"/>
              </a:spcBef>
              <a:spcAft>
                <a:spcPct val="0"/>
              </a:spcAft>
              <a:defRPr sz="2000">
                <a:solidFill>
                  <a:schemeClr val="tx1"/>
                </a:solidFill>
                <a:latin typeface=".VnTime" pitchFamily="34" charset="0"/>
              </a:defRPr>
            </a:lvl7pPr>
            <a:lvl8pPr marL="3429000" indent="-228600" eaLnBrk="0" fontAlgn="base" hangingPunct="0">
              <a:spcBef>
                <a:spcPct val="0"/>
              </a:spcBef>
              <a:spcAft>
                <a:spcPct val="0"/>
              </a:spcAft>
              <a:defRPr sz="2000">
                <a:solidFill>
                  <a:schemeClr val="tx1"/>
                </a:solidFill>
                <a:latin typeface=".VnTime" pitchFamily="34" charset="0"/>
              </a:defRPr>
            </a:lvl8pPr>
            <a:lvl9pPr marL="3886200" indent="-228600" eaLnBrk="0" fontAlgn="base" hangingPunct="0">
              <a:spcBef>
                <a:spcPct val="0"/>
              </a:spcBef>
              <a:spcAft>
                <a:spcPct val="0"/>
              </a:spcAft>
              <a:defRPr sz="2000">
                <a:solidFill>
                  <a:schemeClr val="tx1"/>
                </a:solidFill>
                <a:latin typeface=".VnTime" pitchFamily="34" charset="0"/>
              </a:defRPr>
            </a:lvl9pPr>
          </a:lstStyle>
          <a:p>
            <a:pPr algn="just">
              <a:spcBef>
                <a:spcPct val="50000"/>
              </a:spcBef>
            </a:pPr>
            <a:r>
              <a:rPr lang="en-US" sz="2800" b="1" u="sng" dirty="0" err="1" smtClean="0">
                <a:solidFill>
                  <a:srgbClr val="0000FF"/>
                </a:solidFill>
              </a:rPr>
              <a:t>Bµi</a:t>
            </a:r>
            <a:r>
              <a:rPr lang="en-US" sz="2800" b="1" u="sng" dirty="0" smtClean="0">
                <a:solidFill>
                  <a:srgbClr val="0000FF"/>
                </a:solidFill>
              </a:rPr>
              <a:t> </a:t>
            </a:r>
            <a:r>
              <a:rPr lang="en-US" sz="2800" b="1" u="sng" dirty="0">
                <a:solidFill>
                  <a:srgbClr val="0000FF"/>
                </a:solidFill>
              </a:rPr>
              <a:t>3:</a:t>
            </a:r>
            <a:r>
              <a:rPr lang="en-US" sz="2800" b="1" dirty="0">
                <a:solidFill>
                  <a:srgbClr val="0000FF"/>
                </a:solidFill>
              </a:rPr>
              <a:t> </a:t>
            </a:r>
            <a:r>
              <a:rPr lang="en-US" sz="2800" b="1" dirty="0" err="1">
                <a:solidFill>
                  <a:srgbClr val="0000FF"/>
                </a:solidFill>
              </a:rPr>
              <a:t>Cã</a:t>
            </a:r>
            <a:r>
              <a:rPr lang="en-US" sz="2800" b="1" dirty="0">
                <a:solidFill>
                  <a:srgbClr val="0000FF"/>
                </a:solidFill>
              </a:rPr>
              <a:t> </a:t>
            </a:r>
            <a:r>
              <a:rPr lang="en-US" sz="2800" b="1" dirty="0" err="1">
                <a:solidFill>
                  <a:srgbClr val="0000FF"/>
                </a:solidFill>
              </a:rPr>
              <a:t>lÇn</a:t>
            </a:r>
            <a:r>
              <a:rPr lang="en-US" sz="2800" b="1" dirty="0">
                <a:solidFill>
                  <a:srgbClr val="0000FF"/>
                </a:solidFill>
              </a:rPr>
              <a:t>, </a:t>
            </a:r>
            <a:r>
              <a:rPr lang="en-US" sz="2800" b="1" dirty="0" err="1">
                <a:solidFill>
                  <a:srgbClr val="0000FF"/>
                </a:solidFill>
              </a:rPr>
              <a:t>em</a:t>
            </a:r>
            <a:r>
              <a:rPr lang="en-US" sz="2800" b="1" dirty="0">
                <a:solidFill>
                  <a:srgbClr val="0000FF"/>
                </a:solidFill>
              </a:rPr>
              <a:t> </a:t>
            </a:r>
            <a:r>
              <a:rPr lang="en-US" sz="2800" b="1" dirty="0" err="1">
                <a:solidFill>
                  <a:srgbClr val="0000FF"/>
                </a:solidFill>
              </a:rPr>
              <a:t>cïng</a:t>
            </a:r>
            <a:r>
              <a:rPr lang="en-US" sz="2800" b="1" dirty="0">
                <a:solidFill>
                  <a:srgbClr val="0000FF"/>
                </a:solidFill>
              </a:rPr>
              <a:t> </a:t>
            </a:r>
            <a:r>
              <a:rPr lang="en-US" sz="2800" b="1" dirty="0" err="1">
                <a:solidFill>
                  <a:srgbClr val="0000FF"/>
                </a:solidFill>
              </a:rPr>
              <a:t>mét</a:t>
            </a:r>
            <a:r>
              <a:rPr lang="en-US" sz="2800" b="1" dirty="0">
                <a:solidFill>
                  <a:srgbClr val="0000FF"/>
                </a:solidFill>
              </a:rPr>
              <a:t> </a:t>
            </a:r>
            <a:r>
              <a:rPr lang="en-US" sz="2800" b="1" dirty="0" err="1">
                <a:solidFill>
                  <a:srgbClr val="0000FF"/>
                </a:solidFill>
              </a:rPr>
              <a:t>sè</a:t>
            </a:r>
            <a:r>
              <a:rPr lang="en-US" sz="2800" b="1" dirty="0">
                <a:solidFill>
                  <a:srgbClr val="0000FF"/>
                </a:solidFill>
              </a:rPr>
              <a:t> b¹n </a:t>
            </a:r>
            <a:r>
              <a:rPr lang="en-US" sz="2800" b="1" dirty="0" err="1">
                <a:solidFill>
                  <a:srgbClr val="0000FF"/>
                </a:solidFill>
              </a:rPr>
              <a:t>trong</a:t>
            </a:r>
            <a:r>
              <a:rPr lang="en-US" sz="2800" b="1" dirty="0">
                <a:solidFill>
                  <a:srgbClr val="0000FF"/>
                </a:solidFill>
              </a:rPr>
              <a:t> </a:t>
            </a:r>
            <a:r>
              <a:rPr lang="en-US" sz="2800" b="1" dirty="0" err="1">
                <a:solidFill>
                  <a:srgbClr val="0000FF"/>
                </a:solidFill>
              </a:rPr>
              <a:t>líp</a:t>
            </a:r>
            <a:r>
              <a:rPr lang="en-US" sz="2800" b="1" dirty="0">
                <a:solidFill>
                  <a:srgbClr val="0000FF"/>
                </a:solidFill>
              </a:rPr>
              <a:t> ®</a:t>
            </a:r>
            <a:r>
              <a:rPr lang="en-US" sz="2800" b="1" dirty="0" err="1">
                <a:solidFill>
                  <a:srgbClr val="0000FF"/>
                </a:solidFill>
              </a:rPr>
              <a:t>Õn</a:t>
            </a:r>
            <a:r>
              <a:rPr lang="en-US" sz="2800" b="1" dirty="0">
                <a:solidFill>
                  <a:srgbClr val="0000FF"/>
                </a:solidFill>
              </a:rPr>
              <a:t> </a:t>
            </a:r>
            <a:r>
              <a:rPr lang="en-US" sz="2800" b="1" dirty="0" err="1">
                <a:solidFill>
                  <a:srgbClr val="0000FF"/>
                </a:solidFill>
              </a:rPr>
              <a:t>th¨m</a:t>
            </a:r>
            <a:r>
              <a:rPr lang="en-US" sz="2800" b="1" dirty="0">
                <a:solidFill>
                  <a:srgbClr val="0000FF"/>
                </a:solidFill>
              </a:rPr>
              <a:t> b¹n Hµ </a:t>
            </a:r>
            <a:r>
              <a:rPr lang="en-US" sz="2800" b="1" dirty="0" err="1">
                <a:solidFill>
                  <a:srgbClr val="0000FF"/>
                </a:solidFill>
              </a:rPr>
              <a:t>bÞ</a:t>
            </a:r>
            <a:r>
              <a:rPr lang="en-US" sz="2800" b="1" dirty="0">
                <a:solidFill>
                  <a:srgbClr val="0000FF"/>
                </a:solidFill>
              </a:rPr>
              <a:t> </a:t>
            </a:r>
            <a:r>
              <a:rPr lang="en-US" sz="2800" b="1" dirty="0" err="1">
                <a:solidFill>
                  <a:srgbClr val="0000FF"/>
                </a:solidFill>
              </a:rPr>
              <a:t>èm</a:t>
            </a:r>
            <a:r>
              <a:rPr lang="en-US" sz="2800" b="1" dirty="0">
                <a:solidFill>
                  <a:srgbClr val="0000FF"/>
                </a:solidFill>
              </a:rPr>
              <a:t>. </a:t>
            </a:r>
            <a:r>
              <a:rPr lang="en-US" sz="2800" b="1" dirty="0" err="1">
                <a:solidFill>
                  <a:srgbClr val="0000FF"/>
                </a:solidFill>
              </a:rPr>
              <a:t>Em</a:t>
            </a:r>
            <a:r>
              <a:rPr lang="en-US" sz="2800" b="1" dirty="0">
                <a:solidFill>
                  <a:srgbClr val="0000FF"/>
                </a:solidFill>
              </a:rPr>
              <a:t> </a:t>
            </a:r>
            <a:r>
              <a:rPr lang="en-US" sz="2800" b="1" dirty="0" err="1">
                <a:solidFill>
                  <a:srgbClr val="0000FF"/>
                </a:solidFill>
              </a:rPr>
              <a:t>giíi</a:t>
            </a:r>
            <a:r>
              <a:rPr lang="en-US" sz="2800" b="1" dirty="0">
                <a:solidFill>
                  <a:srgbClr val="0000FF"/>
                </a:solidFill>
              </a:rPr>
              <a:t> </a:t>
            </a:r>
            <a:r>
              <a:rPr lang="en-US" sz="2800" b="1" dirty="0" err="1">
                <a:solidFill>
                  <a:srgbClr val="0000FF"/>
                </a:solidFill>
              </a:rPr>
              <a:t>thiÖu</a:t>
            </a:r>
            <a:r>
              <a:rPr lang="en-US" sz="2800" b="1" dirty="0">
                <a:solidFill>
                  <a:srgbClr val="0000FF"/>
                </a:solidFill>
              </a:rPr>
              <a:t> </a:t>
            </a:r>
            <a:r>
              <a:rPr lang="en-US" sz="2800" b="1" dirty="0" err="1">
                <a:solidFill>
                  <a:srgbClr val="0000FF"/>
                </a:solidFill>
              </a:rPr>
              <a:t>víi</a:t>
            </a:r>
            <a:r>
              <a:rPr lang="en-US" sz="2800" b="1" dirty="0">
                <a:solidFill>
                  <a:srgbClr val="0000FF"/>
                </a:solidFill>
              </a:rPr>
              <a:t> </a:t>
            </a:r>
            <a:r>
              <a:rPr lang="en-US" sz="2800" b="1" dirty="0" err="1">
                <a:solidFill>
                  <a:srgbClr val="0000FF"/>
                </a:solidFill>
              </a:rPr>
              <a:t>bè</a:t>
            </a:r>
            <a:r>
              <a:rPr lang="en-US" sz="2800" b="1" dirty="0">
                <a:solidFill>
                  <a:srgbClr val="0000FF"/>
                </a:solidFill>
              </a:rPr>
              <a:t> </a:t>
            </a:r>
            <a:r>
              <a:rPr lang="en-US" sz="2800" b="1" dirty="0" err="1">
                <a:solidFill>
                  <a:srgbClr val="0000FF"/>
                </a:solidFill>
              </a:rPr>
              <a:t>mÑ</a:t>
            </a:r>
            <a:r>
              <a:rPr lang="en-US" sz="2800" b="1" dirty="0">
                <a:solidFill>
                  <a:srgbClr val="0000FF"/>
                </a:solidFill>
              </a:rPr>
              <a:t> b¹n Hµ </a:t>
            </a:r>
            <a:r>
              <a:rPr lang="en-US" sz="2800" b="1" dirty="0" err="1">
                <a:solidFill>
                  <a:srgbClr val="0000FF"/>
                </a:solidFill>
              </a:rPr>
              <a:t>tõng</a:t>
            </a:r>
            <a:r>
              <a:rPr lang="en-US" sz="2800" b="1" dirty="0">
                <a:solidFill>
                  <a:srgbClr val="0000FF"/>
                </a:solidFill>
              </a:rPr>
              <a:t> </a:t>
            </a:r>
            <a:r>
              <a:rPr lang="en-US" sz="2800" b="1" dirty="0" err="1">
                <a:solidFill>
                  <a:srgbClr val="0000CC"/>
                </a:solidFill>
              </a:rPr>
              <a:t>ng­</a:t>
            </a:r>
            <a:r>
              <a:rPr lang="en-US" sz="2800" b="1" dirty="0" err="1">
                <a:solidFill>
                  <a:srgbClr val="0000CC"/>
                </a:solidFill>
                <a:latin typeface="Times New Roman" pitchFamily="18" charset="0"/>
                <a:cs typeface="Times New Roman" pitchFamily="18" charset="0"/>
              </a:rPr>
              <a:t>ư</a:t>
            </a:r>
            <a:r>
              <a:rPr lang="en-US" sz="2800" b="1" dirty="0" err="1">
                <a:solidFill>
                  <a:srgbClr val="0000CC"/>
                </a:solidFill>
              </a:rPr>
              <a:t>êi</a:t>
            </a:r>
            <a:r>
              <a:rPr lang="en-US" sz="2800" dirty="0">
                <a:solidFill>
                  <a:srgbClr val="0000CC"/>
                </a:solidFill>
              </a:rPr>
              <a:t> </a:t>
            </a:r>
            <a:r>
              <a:rPr lang="en-US" sz="2800" b="1" dirty="0" err="1" smtClean="0">
                <a:solidFill>
                  <a:srgbClr val="0000FF"/>
                </a:solidFill>
              </a:rPr>
              <a:t>trong</a:t>
            </a:r>
            <a:r>
              <a:rPr lang="en-US" sz="2800" b="1" dirty="0" smtClean="0">
                <a:solidFill>
                  <a:srgbClr val="0000FF"/>
                </a:solidFill>
              </a:rPr>
              <a:t> </a:t>
            </a:r>
            <a:r>
              <a:rPr lang="en-US" sz="2800" b="1" dirty="0" err="1">
                <a:solidFill>
                  <a:srgbClr val="0000FF"/>
                </a:solidFill>
              </a:rPr>
              <a:t>nhãm</a:t>
            </a:r>
            <a:r>
              <a:rPr lang="en-US" sz="2800" b="1" dirty="0">
                <a:solidFill>
                  <a:srgbClr val="0000FF"/>
                </a:solidFill>
              </a:rPr>
              <a:t>. </a:t>
            </a:r>
            <a:r>
              <a:rPr lang="en-US" sz="2800" b="1" dirty="0" err="1">
                <a:solidFill>
                  <a:srgbClr val="0000FF"/>
                </a:solidFill>
              </a:rPr>
              <a:t>H·y</a:t>
            </a:r>
            <a:r>
              <a:rPr lang="en-US" sz="2800" b="1" dirty="0">
                <a:solidFill>
                  <a:srgbClr val="0000FF"/>
                </a:solidFill>
              </a:rPr>
              <a:t> </a:t>
            </a:r>
            <a:r>
              <a:rPr lang="en-US" sz="2800" b="1" dirty="0" err="1">
                <a:solidFill>
                  <a:srgbClr val="0000FF"/>
                </a:solidFill>
              </a:rPr>
              <a:t>viÕt</a:t>
            </a:r>
            <a:r>
              <a:rPr lang="en-US" sz="2800" b="1" dirty="0">
                <a:solidFill>
                  <a:srgbClr val="0000FF"/>
                </a:solidFill>
              </a:rPr>
              <a:t> </a:t>
            </a:r>
            <a:r>
              <a:rPr lang="en-US" sz="2800" b="1" dirty="0" err="1">
                <a:solidFill>
                  <a:srgbClr val="0000FF"/>
                </a:solidFill>
              </a:rPr>
              <a:t>mét</a:t>
            </a:r>
            <a:r>
              <a:rPr lang="en-US" sz="2800" b="1" dirty="0">
                <a:solidFill>
                  <a:srgbClr val="0000FF"/>
                </a:solidFill>
              </a:rPr>
              <a:t> ®o¹n </a:t>
            </a:r>
            <a:r>
              <a:rPr lang="en-US" sz="2800" b="1" dirty="0" err="1">
                <a:solidFill>
                  <a:srgbClr val="0000FF"/>
                </a:solidFill>
              </a:rPr>
              <a:t>v¨n</a:t>
            </a:r>
            <a:r>
              <a:rPr lang="en-US" sz="2800" b="1" dirty="0">
                <a:solidFill>
                  <a:srgbClr val="0000FF"/>
                </a:solidFill>
              </a:rPr>
              <a:t> ng¾n </a:t>
            </a:r>
            <a:r>
              <a:rPr lang="en-US" sz="2800" b="1" dirty="0" err="1">
                <a:solidFill>
                  <a:srgbClr val="0000FF"/>
                </a:solidFill>
              </a:rPr>
              <a:t>kÓ</a:t>
            </a:r>
            <a:r>
              <a:rPr lang="en-US" sz="2800" b="1" dirty="0">
                <a:solidFill>
                  <a:srgbClr val="0000FF"/>
                </a:solidFill>
              </a:rPr>
              <a:t> l¹i </a:t>
            </a:r>
            <a:r>
              <a:rPr lang="en-US" sz="2800" b="1" dirty="0" err="1">
                <a:solidFill>
                  <a:srgbClr val="0000FF"/>
                </a:solidFill>
              </a:rPr>
              <a:t>chuyÖn</a:t>
            </a:r>
            <a:r>
              <a:rPr lang="en-US" sz="2800" b="1" dirty="0">
                <a:solidFill>
                  <a:srgbClr val="0000FF"/>
                </a:solidFill>
              </a:rPr>
              <a:t> ®ã, </a:t>
            </a:r>
            <a:r>
              <a:rPr lang="en-US" sz="2800" b="1" dirty="0" err="1">
                <a:solidFill>
                  <a:srgbClr val="0000FF"/>
                </a:solidFill>
              </a:rPr>
              <a:t>trong</a:t>
            </a:r>
            <a:r>
              <a:rPr lang="en-US" sz="2800" b="1" dirty="0">
                <a:solidFill>
                  <a:srgbClr val="0000FF"/>
                </a:solidFill>
              </a:rPr>
              <a:t> ®o¹n </a:t>
            </a:r>
            <a:r>
              <a:rPr lang="en-US" sz="2800" b="1" dirty="0" err="1">
                <a:solidFill>
                  <a:srgbClr val="0000FF"/>
                </a:solidFill>
              </a:rPr>
              <a:t>v¨n</a:t>
            </a:r>
            <a:r>
              <a:rPr lang="en-US" sz="2800" b="1" dirty="0">
                <a:solidFill>
                  <a:srgbClr val="0000FF"/>
                </a:solidFill>
              </a:rPr>
              <a:t> </a:t>
            </a:r>
            <a:r>
              <a:rPr lang="en-US" sz="2800" b="1" dirty="0" err="1">
                <a:solidFill>
                  <a:srgbClr val="0000FF"/>
                </a:solidFill>
              </a:rPr>
              <a:t>sö</a:t>
            </a:r>
            <a:r>
              <a:rPr lang="en-US" sz="2800" b="1" dirty="0">
                <a:solidFill>
                  <a:srgbClr val="0000FF"/>
                </a:solidFill>
              </a:rPr>
              <a:t> </a:t>
            </a:r>
            <a:r>
              <a:rPr lang="en-US" sz="2800" b="1" dirty="0" err="1">
                <a:solidFill>
                  <a:srgbClr val="0000FF"/>
                </a:solidFill>
              </a:rPr>
              <a:t>dông</a:t>
            </a:r>
            <a:r>
              <a:rPr lang="en-US" sz="2800" b="1" dirty="0">
                <a:solidFill>
                  <a:srgbClr val="0000FF"/>
                </a:solidFill>
              </a:rPr>
              <a:t> </a:t>
            </a:r>
            <a:r>
              <a:rPr lang="en-US" sz="2800" b="1" dirty="0" err="1">
                <a:solidFill>
                  <a:srgbClr val="0000FF"/>
                </a:solidFill>
              </a:rPr>
              <a:t>c©u</a:t>
            </a:r>
            <a:r>
              <a:rPr lang="en-US" sz="2800" b="1" dirty="0">
                <a:solidFill>
                  <a:srgbClr val="0000FF"/>
                </a:solidFill>
              </a:rPr>
              <a:t> </a:t>
            </a:r>
            <a:r>
              <a:rPr lang="en-US" sz="2800" b="1" dirty="0" err="1">
                <a:solidFill>
                  <a:srgbClr val="0000FF"/>
                </a:solidFill>
              </a:rPr>
              <a:t>kÓ</a:t>
            </a:r>
            <a:r>
              <a:rPr lang="en-US" sz="2800" b="1" dirty="0">
                <a:solidFill>
                  <a:srgbClr val="0000FF"/>
                </a:solidFill>
              </a:rPr>
              <a:t>: Ai lµ g×?</a:t>
            </a:r>
          </a:p>
        </p:txBody>
      </p:sp>
    </p:spTree>
    <p:extLst>
      <p:ext uri="{BB962C8B-B14F-4D97-AF65-F5344CB8AC3E}">
        <p14:creationId xmlns:p14="http://schemas.microsoft.com/office/powerpoint/2010/main" val="74520144"/>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89096"/>
                                        </p:tgtEl>
                                        <p:attrNameLst>
                                          <p:attrName>style.visibility</p:attrName>
                                        </p:attrNameLst>
                                      </p:cBhvr>
                                      <p:to>
                                        <p:strVal val="visible"/>
                                      </p:to>
                                    </p:set>
                                    <p:animEffect transition="in" filter="wipe(left)">
                                      <p:cBhvr>
                                        <p:cTn id="7" dur="500"/>
                                        <p:tgtEl>
                                          <p:spTgt spid="8909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9096"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Line 6"/>
          <p:cNvSpPr>
            <a:spLocks noChangeShapeType="1"/>
          </p:cNvSpPr>
          <p:nvPr/>
        </p:nvSpPr>
        <p:spPr bwMode="auto">
          <a:xfrm>
            <a:off x="0" y="1295400"/>
            <a:ext cx="9144000" cy="0"/>
          </a:xfrm>
          <a:prstGeom prst="line">
            <a:avLst/>
          </a:prstGeom>
          <a:noFill/>
          <a:ln w="38100">
            <a:solidFill>
              <a:srgbClr val="FFCC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4340" name="Text Box 26"/>
          <p:cNvSpPr txBox="1">
            <a:spLocks noChangeArrowheads="1"/>
          </p:cNvSpPr>
          <p:nvPr/>
        </p:nvSpPr>
        <p:spPr bwMode="auto">
          <a:xfrm>
            <a:off x="304800" y="1409700"/>
            <a:ext cx="3048000" cy="5216525"/>
          </a:xfrm>
          <a:prstGeom prst="rect">
            <a:avLst/>
          </a:prstGeom>
          <a:noFill/>
          <a:ln>
            <a:noFill/>
          </a:ln>
          <a:effectLst/>
          <a:extLst>
            <a:ext uri="{909E8E84-426E-40DD-AFC4-6F175D3DCCD1}">
              <a14:hiddenFill xmlns:a14="http://schemas.microsoft.com/office/drawing/2010/main">
                <a:solidFill>
                  <a:srgbClr val="3399FF"/>
                </a:solidFill>
              </a14:hiddenFill>
            </a:ext>
            <a:ext uri="{91240B29-F687-4F45-9708-019B960494DF}">
              <a14:hiddenLine xmlns:a14="http://schemas.microsoft.com/office/drawing/2010/main" w="9525">
                <a:solidFill>
                  <a:srgbClr val="FFFFF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000">
                <a:solidFill>
                  <a:schemeClr val="tx1"/>
                </a:solidFill>
                <a:latin typeface=".VnTime" pitchFamily="34" charset="0"/>
              </a:defRPr>
            </a:lvl1pPr>
            <a:lvl2pPr marL="742950" indent="-285750" eaLnBrk="0" hangingPunct="0">
              <a:defRPr sz="2000">
                <a:solidFill>
                  <a:schemeClr val="tx1"/>
                </a:solidFill>
                <a:latin typeface=".VnTime" pitchFamily="34" charset="0"/>
              </a:defRPr>
            </a:lvl2pPr>
            <a:lvl3pPr marL="1143000" indent="-228600" eaLnBrk="0" hangingPunct="0">
              <a:defRPr sz="2000">
                <a:solidFill>
                  <a:schemeClr val="tx1"/>
                </a:solidFill>
                <a:latin typeface=".VnTime" pitchFamily="34" charset="0"/>
              </a:defRPr>
            </a:lvl3pPr>
            <a:lvl4pPr marL="1600200" indent="-228600" eaLnBrk="0" hangingPunct="0">
              <a:defRPr sz="2000">
                <a:solidFill>
                  <a:schemeClr val="tx1"/>
                </a:solidFill>
                <a:latin typeface=".VnTime" pitchFamily="34" charset="0"/>
              </a:defRPr>
            </a:lvl4pPr>
            <a:lvl5pPr marL="2057400" indent="-228600" eaLnBrk="0" hangingPunct="0">
              <a:defRPr sz="2000">
                <a:solidFill>
                  <a:schemeClr val="tx1"/>
                </a:solidFill>
                <a:latin typeface=".VnTime" pitchFamily="34" charset="0"/>
              </a:defRPr>
            </a:lvl5pPr>
            <a:lvl6pPr marL="2514600" indent="-228600" eaLnBrk="0" fontAlgn="base" hangingPunct="0">
              <a:spcBef>
                <a:spcPct val="0"/>
              </a:spcBef>
              <a:spcAft>
                <a:spcPct val="0"/>
              </a:spcAft>
              <a:defRPr sz="2000">
                <a:solidFill>
                  <a:schemeClr val="tx1"/>
                </a:solidFill>
                <a:latin typeface=".VnTime" pitchFamily="34" charset="0"/>
              </a:defRPr>
            </a:lvl6pPr>
            <a:lvl7pPr marL="2971800" indent="-228600" eaLnBrk="0" fontAlgn="base" hangingPunct="0">
              <a:spcBef>
                <a:spcPct val="0"/>
              </a:spcBef>
              <a:spcAft>
                <a:spcPct val="0"/>
              </a:spcAft>
              <a:defRPr sz="2000">
                <a:solidFill>
                  <a:schemeClr val="tx1"/>
                </a:solidFill>
                <a:latin typeface=".VnTime" pitchFamily="34" charset="0"/>
              </a:defRPr>
            </a:lvl7pPr>
            <a:lvl8pPr marL="3429000" indent="-228600" eaLnBrk="0" fontAlgn="base" hangingPunct="0">
              <a:spcBef>
                <a:spcPct val="0"/>
              </a:spcBef>
              <a:spcAft>
                <a:spcPct val="0"/>
              </a:spcAft>
              <a:defRPr sz="2000">
                <a:solidFill>
                  <a:schemeClr val="tx1"/>
                </a:solidFill>
                <a:latin typeface=".VnTime" pitchFamily="34" charset="0"/>
              </a:defRPr>
            </a:lvl8pPr>
            <a:lvl9pPr marL="3886200" indent="-228600" eaLnBrk="0" fontAlgn="base" hangingPunct="0">
              <a:spcBef>
                <a:spcPct val="0"/>
              </a:spcBef>
              <a:spcAft>
                <a:spcPct val="0"/>
              </a:spcAft>
              <a:defRPr sz="2000">
                <a:solidFill>
                  <a:schemeClr val="tx1"/>
                </a:solidFill>
                <a:latin typeface=".VnTime" pitchFamily="34" charset="0"/>
              </a:defRPr>
            </a:lvl9pPr>
          </a:lstStyle>
          <a:p>
            <a:pPr algn="just">
              <a:spcBef>
                <a:spcPct val="50000"/>
              </a:spcBef>
            </a:pPr>
            <a:r>
              <a:rPr lang="en-US" sz="2800" b="1" u="sng" dirty="0" err="1"/>
              <a:t>Bµi</a:t>
            </a:r>
            <a:r>
              <a:rPr lang="en-US" sz="2800" b="1" u="sng" dirty="0"/>
              <a:t> 3</a:t>
            </a:r>
            <a:r>
              <a:rPr lang="en-US" sz="2800" u="sng" dirty="0"/>
              <a:t>: </a:t>
            </a:r>
            <a:r>
              <a:rPr lang="en-US" sz="2800" dirty="0" err="1"/>
              <a:t>Cã</a:t>
            </a:r>
            <a:r>
              <a:rPr lang="en-US" sz="2800" dirty="0"/>
              <a:t> </a:t>
            </a:r>
            <a:r>
              <a:rPr lang="en-US" sz="2800" dirty="0" err="1"/>
              <a:t>lÇn</a:t>
            </a:r>
            <a:r>
              <a:rPr lang="en-US" sz="2800" dirty="0"/>
              <a:t>, </a:t>
            </a:r>
            <a:r>
              <a:rPr lang="en-US" sz="2800" dirty="0" err="1"/>
              <a:t>em</a:t>
            </a:r>
            <a:r>
              <a:rPr lang="en-US" sz="2800" dirty="0"/>
              <a:t> </a:t>
            </a:r>
            <a:r>
              <a:rPr lang="en-US" sz="2800" dirty="0" err="1"/>
              <a:t>cïng</a:t>
            </a:r>
            <a:r>
              <a:rPr lang="en-US" sz="2800" dirty="0"/>
              <a:t> </a:t>
            </a:r>
            <a:r>
              <a:rPr lang="en-US" sz="2800" dirty="0" err="1"/>
              <a:t>mét</a:t>
            </a:r>
            <a:r>
              <a:rPr lang="en-US" sz="2800" dirty="0"/>
              <a:t> </a:t>
            </a:r>
            <a:r>
              <a:rPr lang="en-US" sz="2800" dirty="0" err="1"/>
              <a:t>sè</a:t>
            </a:r>
            <a:r>
              <a:rPr lang="en-US" sz="2800" dirty="0"/>
              <a:t> b¹n </a:t>
            </a:r>
            <a:r>
              <a:rPr lang="en-US" sz="2800" dirty="0" err="1"/>
              <a:t>trong</a:t>
            </a:r>
            <a:r>
              <a:rPr lang="en-US" sz="2800" dirty="0"/>
              <a:t> </a:t>
            </a:r>
            <a:r>
              <a:rPr lang="en-US" sz="2800" dirty="0" err="1"/>
              <a:t>líp</a:t>
            </a:r>
            <a:r>
              <a:rPr lang="en-US" sz="2800" dirty="0"/>
              <a:t> ®</a:t>
            </a:r>
            <a:r>
              <a:rPr lang="en-US" sz="2800" dirty="0" err="1"/>
              <a:t>Õn</a:t>
            </a:r>
            <a:r>
              <a:rPr lang="en-US" sz="2800" dirty="0"/>
              <a:t> </a:t>
            </a:r>
            <a:r>
              <a:rPr lang="en-US" sz="2800" dirty="0" err="1"/>
              <a:t>th¨m</a:t>
            </a:r>
            <a:r>
              <a:rPr lang="en-US" sz="2800" dirty="0"/>
              <a:t> b¹n Hµ </a:t>
            </a:r>
            <a:r>
              <a:rPr lang="en-US" sz="2800" dirty="0" err="1"/>
              <a:t>bÞ</a:t>
            </a:r>
            <a:r>
              <a:rPr lang="en-US" sz="2800" dirty="0"/>
              <a:t> </a:t>
            </a:r>
            <a:r>
              <a:rPr lang="en-US" sz="2800" dirty="0" err="1"/>
              <a:t>èm</a:t>
            </a:r>
            <a:r>
              <a:rPr lang="en-US" sz="2800" dirty="0"/>
              <a:t>. </a:t>
            </a:r>
            <a:r>
              <a:rPr lang="en-US" sz="2800" dirty="0" err="1"/>
              <a:t>Em</a:t>
            </a:r>
            <a:r>
              <a:rPr lang="en-US" sz="2800" dirty="0"/>
              <a:t> </a:t>
            </a:r>
            <a:r>
              <a:rPr lang="en-US" sz="2800" dirty="0" err="1"/>
              <a:t>giíi</a:t>
            </a:r>
            <a:r>
              <a:rPr lang="en-US" sz="2800" dirty="0"/>
              <a:t> </a:t>
            </a:r>
            <a:r>
              <a:rPr lang="en-US" sz="2800" dirty="0" err="1"/>
              <a:t>thiÖu</a:t>
            </a:r>
            <a:r>
              <a:rPr lang="en-US" sz="2800" dirty="0"/>
              <a:t> </a:t>
            </a:r>
            <a:r>
              <a:rPr lang="en-US" sz="2800" dirty="0" err="1"/>
              <a:t>víi</a:t>
            </a:r>
            <a:r>
              <a:rPr lang="en-US" sz="2800" dirty="0"/>
              <a:t> </a:t>
            </a:r>
            <a:r>
              <a:rPr lang="en-US" sz="2800" dirty="0" err="1"/>
              <a:t>bè</a:t>
            </a:r>
            <a:r>
              <a:rPr lang="en-US" sz="2800" dirty="0"/>
              <a:t> </a:t>
            </a:r>
            <a:r>
              <a:rPr lang="en-US" sz="2800" dirty="0" err="1"/>
              <a:t>mÑ</a:t>
            </a:r>
            <a:r>
              <a:rPr lang="en-US" sz="2800" dirty="0"/>
              <a:t> b¹n Hµ </a:t>
            </a:r>
            <a:r>
              <a:rPr lang="en-US" sz="2800" dirty="0" err="1"/>
              <a:t>tõng</a:t>
            </a:r>
            <a:r>
              <a:rPr lang="en-US" sz="2800" dirty="0"/>
              <a:t> </a:t>
            </a:r>
            <a:r>
              <a:rPr lang="en-US" sz="2800" dirty="0" err="1"/>
              <a:t>ng­êi</a:t>
            </a:r>
            <a:r>
              <a:rPr lang="en-US" sz="2800" dirty="0"/>
              <a:t> </a:t>
            </a:r>
            <a:r>
              <a:rPr lang="en-US" sz="2800" dirty="0" err="1"/>
              <a:t>trong</a:t>
            </a:r>
            <a:r>
              <a:rPr lang="en-US" sz="2800" dirty="0"/>
              <a:t> </a:t>
            </a:r>
            <a:r>
              <a:rPr lang="en-US" sz="2800" dirty="0" err="1"/>
              <a:t>nhãm</a:t>
            </a:r>
            <a:r>
              <a:rPr lang="en-US" sz="2800" dirty="0"/>
              <a:t>. </a:t>
            </a:r>
            <a:r>
              <a:rPr lang="en-US" sz="2800" dirty="0" err="1"/>
              <a:t>H·y</a:t>
            </a:r>
            <a:r>
              <a:rPr lang="en-US" sz="2800" dirty="0"/>
              <a:t> </a:t>
            </a:r>
            <a:r>
              <a:rPr lang="en-US" sz="2800" dirty="0" err="1"/>
              <a:t>viÕt</a:t>
            </a:r>
            <a:r>
              <a:rPr lang="en-US" sz="2800" dirty="0"/>
              <a:t> </a:t>
            </a:r>
            <a:r>
              <a:rPr lang="en-US" sz="2800" dirty="0" err="1"/>
              <a:t>mét</a:t>
            </a:r>
            <a:r>
              <a:rPr lang="en-US" sz="2800" dirty="0"/>
              <a:t> ®o¹n </a:t>
            </a:r>
            <a:r>
              <a:rPr lang="en-US" sz="2800" dirty="0" err="1"/>
              <a:t>v¨n</a:t>
            </a:r>
            <a:r>
              <a:rPr lang="en-US" sz="2800" dirty="0"/>
              <a:t> ng¾n </a:t>
            </a:r>
            <a:r>
              <a:rPr lang="en-US" sz="2800" dirty="0" err="1"/>
              <a:t>kÓ</a:t>
            </a:r>
            <a:r>
              <a:rPr lang="en-US" sz="2800" dirty="0"/>
              <a:t> l¹i </a:t>
            </a:r>
            <a:r>
              <a:rPr lang="en-US" sz="2800" dirty="0" err="1"/>
              <a:t>chuyÖn</a:t>
            </a:r>
            <a:r>
              <a:rPr lang="en-US" sz="2800" dirty="0"/>
              <a:t> ®ã, </a:t>
            </a:r>
            <a:r>
              <a:rPr lang="en-US" sz="2800" dirty="0" err="1"/>
              <a:t>trong</a:t>
            </a:r>
            <a:r>
              <a:rPr lang="en-US" sz="2800" dirty="0"/>
              <a:t> ®o¹n </a:t>
            </a:r>
            <a:r>
              <a:rPr lang="en-US" sz="2800" dirty="0" err="1"/>
              <a:t>v¨n</a:t>
            </a:r>
            <a:r>
              <a:rPr lang="en-US" sz="2800" dirty="0"/>
              <a:t> </a:t>
            </a:r>
            <a:r>
              <a:rPr lang="en-US" sz="2800" dirty="0" err="1"/>
              <a:t>sö</a:t>
            </a:r>
            <a:r>
              <a:rPr lang="en-US" sz="2800" dirty="0"/>
              <a:t> </a:t>
            </a:r>
            <a:r>
              <a:rPr lang="en-US" sz="2800" dirty="0" err="1"/>
              <a:t>dông</a:t>
            </a:r>
            <a:r>
              <a:rPr lang="en-US" sz="2800" dirty="0"/>
              <a:t> </a:t>
            </a:r>
            <a:r>
              <a:rPr lang="en-US" sz="2800" dirty="0" err="1"/>
              <a:t>c©u</a:t>
            </a:r>
            <a:r>
              <a:rPr lang="en-US" sz="2800" dirty="0"/>
              <a:t> </a:t>
            </a:r>
            <a:r>
              <a:rPr lang="en-US" sz="2800" dirty="0" err="1"/>
              <a:t>kÓ</a:t>
            </a:r>
            <a:r>
              <a:rPr lang="en-US" sz="2800" dirty="0"/>
              <a:t>: Ai lµ g×?</a:t>
            </a:r>
          </a:p>
        </p:txBody>
      </p:sp>
      <p:sp>
        <p:nvSpPr>
          <p:cNvPr id="14341" name="Line 27"/>
          <p:cNvSpPr>
            <a:spLocks noChangeShapeType="1"/>
          </p:cNvSpPr>
          <p:nvPr/>
        </p:nvSpPr>
        <p:spPr bwMode="auto">
          <a:xfrm>
            <a:off x="3429000" y="1295400"/>
            <a:ext cx="0" cy="5334000"/>
          </a:xfrm>
          <a:prstGeom prst="line">
            <a:avLst/>
          </a:prstGeom>
          <a:noFill/>
          <a:ln w="38100">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85022" name="Text Box 30"/>
          <p:cNvSpPr txBox="1">
            <a:spLocks noChangeArrowheads="1"/>
          </p:cNvSpPr>
          <p:nvPr/>
        </p:nvSpPr>
        <p:spPr bwMode="auto">
          <a:xfrm>
            <a:off x="3429000" y="2281535"/>
            <a:ext cx="5562600" cy="9541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000">
                <a:solidFill>
                  <a:schemeClr val="tx1"/>
                </a:solidFill>
                <a:latin typeface=".VnTime" pitchFamily="34" charset="0"/>
              </a:defRPr>
            </a:lvl1pPr>
            <a:lvl2pPr marL="742950" indent="-285750" eaLnBrk="0" hangingPunct="0">
              <a:defRPr sz="2000">
                <a:solidFill>
                  <a:schemeClr val="tx1"/>
                </a:solidFill>
                <a:latin typeface=".VnTime" pitchFamily="34" charset="0"/>
              </a:defRPr>
            </a:lvl2pPr>
            <a:lvl3pPr marL="1143000" indent="-228600" eaLnBrk="0" hangingPunct="0">
              <a:defRPr sz="2000">
                <a:solidFill>
                  <a:schemeClr val="tx1"/>
                </a:solidFill>
                <a:latin typeface=".VnTime" pitchFamily="34" charset="0"/>
              </a:defRPr>
            </a:lvl3pPr>
            <a:lvl4pPr marL="1600200" indent="-228600" eaLnBrk="0" hangingPunct="0">
              <a:defRPr sz="2000">
                <a:solidFill>
                  <a:schemeClr val="tx1"/>
                </a:solidFill>
                <a:latin typeface=".VnTime" pitchFamily="34" charset="0"/>
              </a:defRPr>
            </a:lvl4pPr>
            <a:lvl5pPr marL="2057400" indent="-228600" eaLnBrk="0" hangingPunct="0">
              <a:defRPr sz="2000">
                <a:solidFill>
                  <a:schemeClr val="tx1"/>
                </a:solidFill>
                <a:latin typeface=".VnTime" pitchFamily="34" charset="0"/>
              </a:defRPr>
            </a:lvl5pPr>
            <a:lvl6pPr marL="2514600" indent="-228600" eaLnBrk="0" fontAlgn="base" hangingPunct="0">
              <a:spcBef>
                <a:spcPct val="0"/>
              </a:spcBef>
              <a:spcAft>
                <a:spcPct val="0"/>
              </a:spcAft>
              <a:defRPr sz="2000">
                <a:solidFill>
                  <a:schemeClr val="tx1"/>
                </a:solidFill>
                <a:latin typeface=".VnTime" pitchFamily="34" charset="0"/>
              </a:defRPr>
            </a:lvl6pPr>
            <a:lvl7pPr marL="2971800" indent="-228600" eaLnBrk="0" fontAlgn="base" hangingPunct="0">
              <a:spcBef>
                <a:spcPct val="0"/>
              </a:spcBef>
              <a:spcAft>
                <a:spcPct val="0"/>
              </a:spcAft>
              <a:defRPr sz="2000">
                <a:solidFill>
                  <a:schemeClr val="tx1"/>
                </a:solidFill>
                <a:latin typeface=".VnTime" pitchFamily="34" charset="0"/>
              </a:defRPr>
            </a:lvl7pPr>
            <a:lvl8pPr marL="3429000" indent="-228600" eaLnBrk="0" fontAlgn="base" hangingPunct="0">
              <a:spcBef>
                <a:spcPct val="0"/>
              </a:spcBef>
              <a:spcAft>
                <a:spcPct val="0"/>
              </a:spcAft>
              <a:defRPr sz="2000">
                <a:solidFill>
                  <a:schemeClr val="tx1"/>
                </a:solidFill>
                <a:latin typeface=".VnTime" pitchFamily="34" charset="0"/>
              </a:defRPr>
            </a:lvl8pPr>
            <a:lvl9pPr marL="3886200" indent="-228600" eaLnBrk="0" fontAlgn="base" hangingPunct="0">
              <a:spcBef>
                <a:spcPct val="0"/>
              </a:spcBef>
              <a:spcAft>
                <a:spcPct val="0"/>
              </a:spcAft>
              <a:defRPr sz="2000">
                <a:solidFill>
                  <a:schemeClr val="tx1"/>
                </a:solidFill>
                <a:latin typeface=".VnTime" pitchFamily="34" charset="0"/>
              </a:defRPr>
            </a:lvl9pPr>
          </a:lstStyle>
          <a:p>
            <a:pPr algn="just" eaLnBrk="1" hangingPunct="1">
              <a:spcBef>
                <a:spcPct val="50000"/>
              </a:spcBef>
            </a:pPr>
            <a:r>
              <a:rPr lang="en-US" sz="2800" dirty="0" smtClean="0">
                <a:solidFill>
                  <a:srgbClr val="0070C0"/>
                </a:solidFill>
                <a:latin typeface="Times New Roman" pitchFamily="18" charset="0"/>
                <a:cs typeface="Times New Roman" pitchFamily="18" charset="0"/>
              </a:rPr>
              <a:t>- </a:t>
            </a:r>
            <a:r>
              <a:rPr lang="en-US" sz="2800" dirty="0" err="1" smtClean="0">
                <a:solidFill>
                  <a:srgbClr val="0070C0"/>
                </a:solidFill>
                <a:latin typeface="Times New Roman" pitchFamily="18" charset="0"/>
                <a:cs typeface="Times New Roman" pitchFamily="18" charset="0"/>
              </a:rPr>
              <a:t>Nêu</a:t>
            </a:r>
            <a:r>
              <a:rPr lang="en-US" sz="2800" dirty="0" smtClean="0">
                <a:solidFill>
                  <a:srgbClr val="0070C0"/>
                </a:solidFill>
                <a:latin typeface="Times New Roman" pitchFamily="18" charset="0"/>
                <a:cs typeface="Times New Roman" pitchFamily="18" charset="0"/>
              </a:rPr>
              <a:t> </a:t>
            </a:r>
            <a:r>
              <a:rPr lang="en-US" sz="2800" dirty="0" err="1" smtClean="0">
                <a:solidFill>
                  <a:srgbClr val="0070C0"/>
                </a:solidFill>
                <a:latin typeface="Times New Roman" pitchFamily="18" charset="0"/>
                <a:cs typeface="Times New Roman" pitchFamily="18" charset="0"/>
              </a:rPr>
              <a:t>mục</a:t>
            </a:r>
            <a:r>
              <a:rPr lang="en-US" sz="2800" dirty="0" smtClean="0">
                <a:solidFill>
                  <a:srgbClr val="0070C0"/>
                </a:solidFill>
                <a:latin typeface="Times New Roman" pitchFamily="18" charset="0"/>
                <a:cs typeface="Times New Roman" pitchFamily="18" charset="0"/>
              </a:rPr>
              <a:t> </a:t>
            </a:r>
            <a:r>
              <a:rPr lang="vi-VN" sz="2800" dirty="0" smtClean="0">
                <a:solidFill>
                  <a:srgbClr val="0070C0"/>
                </a:solidFill>
                <a:latin typeface="Times New Roman" pitchFamily="18" charset="0"/>
                <a:cs typeface="Times New Roman" pitchFamily="18" charset="0"/>
              </a:rPr>
              <a:t>đích</a:t>
            </a:r>
            <a:r>
              <a:rPr lang="en-US" sz="2800" dirty="0">
                <a:solidFill>
                  <a:srgbClr val="0070C0"/>
                </a:solidFill>
                <a:latin typeface="Times New Roman" pitchFamily="18" charset="0"/>
                <a:cs typeface="Times New Roman" pitchFamily="18" charset="0"/>
              </a:rPr>
              <a:t> </a:t>
            </a:r>
            <a:r>
              <a:rPr lang="en-US" sz="2800" dirty="0" err="1" smtClean="0">
                <a:solidFill>
                  <a:srgbClr val="0070C0"/>
                </a:solidFill>
                <a:latin typeface="Times New Roman" pitchFamily="18" charset="0"/>
                <a:cs typeface="Times New Roman" pitchFamily="18" charset="0"/>
              </a:rPr>
              <a:t>các</a:t>
            </a:r>
            <a:r>
              <a:rPr lang="en-US" sz="2800" dirty="0">
                <a:solidFill>
                  <a:srgbClr val="0070C0"/>
                </a:solidFill>
                <a:latin typeface="Times New Roman" pitchFamily="18" charset="0"/>
                <a:cs typeface="Times New Roman" pitchFamily="18" charset="0"/>
              </a:rPr>
              <a:t> </a:t>
            </a:r>
            <a:r>
              <a:rPr lang="en-US" sz="2800" dirty="0" err="1" smtClean="0">
                <a:solidFill>
                  <a:srgbClr val="0070C0"/>
                </a:solidFill>
                <a:latin typeface="Times New Roman" pitchFamily="18" charset="0"/>
                <a:cs typeface="Times New Roman" pitchFamily="18" charset="0"/>
              </a:rPr>
              <a:t>bạn</a:t>
            </a:r>
            <a:r>
              <a:rPr lang="en-US" sz="2800" dirty="0" smtClean="0">
                <a:solidFill>
                  <a:srgbClr val="0070C0"/>
                </a:solidFill>
                <a:latin typeface="Times New Roman" pitchFamily="18" charset="0"/>
                <a:cs typeface="Times New Roman" pitchFamily="18" charset="0"/>
              </a:rPr>
              <a:t> </a:t>
            </a:r>
            <a:r>
              <a:rPr lang="vi-VN" sz="2800" dirty="0" smtClean="0">
                <a:solidFill>
                  <a:srgbClr val="0070C0"/>
                </a:solidFill>
                <a:latin typeface="Times New Roman" pitchFamily="18" charset="0"/>
                <a:cs typeface="Times New Roman" pitchFamily="18" charset="0"/>
              </a:rPr>
              <a:t>đến</a:t>
            </a:r>
            <a:r>
              <a:rPr lang="en-US" sz="2800" dirty="0">
                <a:solidFill>
                  <a:srgbClr val="0070C0"/>
                </a:solidFill>
                <a:latin typeface="Times New Roman" pitchFamily="18" charset="0"/>
                <a:cs typeface="Times New Roman" pitchFamily="18" charset="0"/>
              </a:rPr>
              <a:t> </a:t>
            </a:r>
            <a:r>
              <a:rPr lang="en-US" sz="2800" dirty="0" err="1" smtClean="0">
                <a:solidFill>
                  <a:srgbClr val="0070C0"/>
                </a:solidFill>
                <a:latin typeface="Times New Roman" pitchFamily="18" charset="0"/>
                <a:cs typeface="Times New Roman" pitchFamily="18" charset="0"/>
              </a:rPr>
              <a:t>nhà</a:t>
            </a:r>
            <a:r>
              <a:rPr lang="en-US" sz="2800" dirty="0">
                <a:solidFill>
                  <a:srgbClr val="0070C0"/>
                </a:solidFill>
                <a:latin typeface="Times New Roman" pitchFamily="18" charset="0"/>
                <a:cs typeface="Times New Roman" pitchFamily="18" charset="0"/>
              </a:rPr>
              <a:t> </a:t>
            </a:r>
            <a:r>
              <a:rPr lang="en-US" sz="2800" dirty="0" err="1" smtClean="0">
                <a:solidFill>
                  <a:srgbClr val="0070C0"/>
                </a:solidFill>
                <a:latin typeface="Times New Roman" pitchFamily="18" charset="0"/>
                <a:cs typeface="Times New Roman" pitchFamily="18" charset="0"/>
              </a:rPr>
              <a:t>bạn</a:t>
            </a:r>
            <a:r>
              <a:rPr lang="en-US" sz="2800" dirty="0">
                <a:solidFill>
                  <a:srgbClr val="0070C0"/>
                </a:solidFill>
                <a:latin typeface="Times New Roman" pitchFamily="18" charset="0"/>
                <a:cs typeface="Times New Roman" pitchFamily="18" charset="0"/>
              </a:rPr>
              <a:t> </a:t>
            </a:r>
            <a:r>
              <a:rPr lang="en-US" sz="2800" dirty="0" err="1" smtClean="0">
                <a:solidFill>
                  <a:srgbClr val="0070C0"/>
                </a:solidFill>
                <a:latin typeface="Times New Roman" pitchFamily="18" charset="0"/>
                <a:cs typeface="Times New Roman" pitchFamily="18" charset="0"/>
              </a:rPr>
              <a:t>Hà</a:t>
            </a:r>
            <a:r>
              <a:rPr lang="en-US" sz="2800" dirty="0" smtClean="0">
                <a:solidFill>
                  <a:srgbClr val="0070C0"/>
                </a:solidFill>
                <a:latin typeface="Times New Roman" pitchFamily="18" charset="0"/>
                <a:cs typeface="Times New Roman" pitchFamily="18" charset="0"/>
              </a:rPr>
              <a:t>.</a:t>
            </a:r>
            <a:endParaRPr lang="en-US" sz="2800" dirty="0">
              <a:solidFill>
                <a:srgbClr val="0070C0"/>
              </a:solidFill>
              <a:latin typeface="Times New Roman" pitchFamily="18" charset="0"/>
              <a:cs typeface="Times New Roman" pitchFamily="18" charset="0"/>
            </a:endParaRPr>
          </a:p>
        </p:txBody>
      </p:sp>
      <p:sp>
        <p:nvSpPr>
          <p:cNvPr id="85023" name="Text Box 31"/>
          <p:cNvSpPr txBox="1">
            <a:spLocks noChangeArrowheads="1"/>
          </p:cNvSpPr>
          <p:nvPr/>
        </p:nvSpPr>
        <p:spPr bwMode="auto">
          <a:xfrm>
            <a:off x="3429000" y="3541693"/>
            <a:ext cx="5715000" cy="9541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000">
                <a:solidFill>
                  <a:schemeClr val="tx1"/>
                </a:solidFill>
                <a:latin typeface=".VnTime" pitchFamily="34" charset="0"/>
              </a:defRPr>
            </a:lvl1pPr>
            <a:lvl2pPr marL="742950" indent="-285750" eaLnBrk="0" hangingPunct="0">
              <a:defRPr sz="2000">
                <a:solidFill>
                  <a:schemeClr val="tx1"/>
                </a:solidFill>
                <a:latin typeface=".VnTime" pitchFamily="34" charset="0"/>
              </a:defRPr>
            </a:lvl2pPr>
            <a:lvl3pPr marL="1143000" indent="-228600" eaLnBrk="0" hangingPunct="0">
              <a:defRPr sz="2000">
                <a:solidFill>
                  <a:schemeClr val="tx1"/>
                </a:solidFill>
                <a:latin typeface=".VnTime" pitchFamily="34" charset="0"/>
              </a:defRPr>
            </a:lvl3pPr>
            <a:lvl4pPr marL="1600200" indent="-228600" eaLnBrk="0" hangingPunct="0">
              <a:defRPr sz="2000">
                <a:solidFill>
                  <a:schemeClr val="tx1"/>
                </a:solidFill>
                <a:latin typeface=".VnTime" pitchFamily="34" charset="0"/>
              </a:defRPr>
            </a:lvl4pPr>
            <a:lvl5pPr marL="2057400" indent="-228600" eaLnBrk="0" hangingPunct="0">
              <a:defRPr sz="2000">
                <a:solidFill>
                  <a:schemeClr val="tx1"/>
                </a:solidFill>
                <a:latin typeface=".VnTime" pitchFamily="34" charset="0"/>
              </a:defRPr>
            </a:lvl5pPr>
            <a:lvl6pPr marL="2514600" indent="-228600" eaLnBrk="0" fontAlgn="base" hangingPunct="0">
              <a:spcBef>
                <a:spcPct val="0"/>
              </a:spcBef>
              <a:spcAft>
                <a:spcPct val="0"/>
              </a:spcAft>
              <a:defRPr sz="2000">
                <a:solidFill>
                  <a:schemeClr val="tx1"/>
                </a:solidFill>
                <a:latin typeface=".VnTime" pitchFamily="34" charset="0"/>
              </a:defRPr>
            </a:lvl6pPr>
            <a:lvl7pPr marL="2971800" indent="-228600" eaLnBrk="0" fontAlgn="base" hangingPunct="0">
              <a:spcBef>
                <a:spcPct val="0"/>
              </a:spcBef>
              <a:spcAft>
                <a:spcPct val="0"/>
              </a:spcAft>
              <a:defRPr sz="2000">
                <a:solidFill>
                  <a:schemeClr val="tx1"/>
                </a:solidFill>
                <a:latin typeface=".VnTime" pitchFamily="34" charset="0"/>
              </a:defRPr>
            </a:lvl7pPr>
            <a:lvl8pPr marL="3429000" indent="-228600" eaLnBrk="0" fontAlgn="base" hangingPunct="0">
              <a:spcBef>
                <a:spcPct val="0"/>
              </a:spcBef>
              <a:spcAft>
                <a:spcPct val="0"/>
              </a:spcAft>
              <a:defRPr sz="2000">
                <a:solidFill>
                  <a:schemeClr val="tx1"/>
                </a:solidFill>
                <a:latin typeface=".VnTime" pitchFamily="34" charset="0"/>
              </a:defRPr>
            </a:lvl8pPr>
            <a:lvl9pPr marL="3886200" indent="-228600" eaLnBrk="0" fontAlgn="base" hangingPunct="0">
              <a:spcBef>
                <a:spcPct val="0"/>
              </a:spcBef>
              <a:spcAft>
                <a:spcPct val="0"/>
              </a:spcAft>
              <a:defRPr sz="2000">
                <a:solidFill>
                  <a:schemeClr val="tx1"/>
                </a:solidFill>
                <a:latin typeface=".VnTime" pitchFamily="34" charset="0"/>
              </a:defRPr>
            </a:lvl9pPr>
          </a:lstStyle>
          <a:p>
            <a:pPr algn="just" eaLnBrk="1" hangingPunct="1">
              <a:spcBef>
                <a:spcPct val="50000"/>
              </a:spcBef>
            </a:pPr>
            <a:r>
              <a:rPr lang="en-US" sz="2800" dirty="0">
                <a:solidFill>
                  <a:srgbClr val="0070C0"/>
                </a:solidFill>
                <a:latin typeface="Times New Roman" pitchFamily="18" charset="0"/>
                <a:cs typeface="Times New Roman" pitchFamily="18" charset="0"/>
              </a:rPr>
              <a:t>- </a:t>
            </a:r>
            <a:r>
              <a:rPr lang="en-US" sz="2800" dirty="0" err="1" smtClean="0">
                <a:solidFill>
                  <a:srgbClr val="0070C0"/>
                </a:solidFill>
                <a:latin typeface="Times New Roman" pitchFamily="18" charset="0"/>
                <a:cs typeface="Times New Roman" pitchFamily="18" charset="0"/>
              </a:rPr>
              <a:t>Dùng</a:t>
            </a:r>
            <a:r>
              <a:rPr lang="en-US" sz="2800" dirty="0">
                <a:solidFill>
                  <a:srgbClr val="0070C0"/>
                </a:solidFill>
                <a:latin typeface="Times New Roman" pitchFamily="18" charset="0"/>
                <a:cs typeface="Times New Roman" pitchFamily="18" charset="0"/>
              </a:rPr>
              <a:t> </a:t>
            </a:r>
            <a:r>
              <a:rPr lang="en-US" sz="2800" dirty="0" err="1" smtClean="0">
                <a:solidFill>
                  <a:srgbClr val="0070C0"/>
                </a:solidFill>
                <a:latin typeface="Times New Roman" pitchFamily="18" charset="0"/>
                <a:cs typeface="Times New Roman" pitchFamily="18" charset="0"/>
              </a:rPr>
              <a:t>câu</a:t>
            </a:r>
            <a:r>
              <a:rPr lang="en-US" sz="2800" dirty="0">
                <a:solidFill>
                  <a:srgbClr val="0070C0"/>
                </a:solidFill>
                <a:latin typeface="Times New Roman" pitchFamily="18" charset="0"/>
                <a:cs typeface="Times New Roman" pitchFamily="18" charset="0"/>
              </a:rPr>
              <a:t> </a:t>
            </a:r>
            <a:r>
              <a:rPr lang="en-US" sz="2800" dirty="0" err="1" smtClean="0">
                <a:solidFill>
                  <a:srgbClr val="0070C0"/>
                </a:solidFill>
                <a:latin typeface="Times New Roman" pitchFamily="18" charset="0"/>
                <a:cs typeface="Times New Roman" pitchFamily="18" charset="0"/>
              </a:rPr>
              <a:t>kể</a:t>
            </a:r>
            <a:r>
              <a:rPr lang="en-US" sz="2800" dirty="0">
                <a:solidFill>
                  <a:srgbClr val="0070C0"/>
                </a:solidFill>
                <a:latin typeface="Times New Roman" pitchFamily="18" charset="0"/>
                <a:cs typeface="Times New Roman" pitchFamily="18" charset="0"/>
              </a:rPr>
              <a:t> Ai </a:t>
            </a:r>
            <a:r>
              <a:rPr lang="en-US" sz="2800" dirty="0" err="1" smtClean="0">
                <a:solidFill>
                  <a:srgbClr val="0070C0"/>
                </a:solidFill>
                <a:latin typeface="Times New Roman" pitchFamily="18" charset="0"/>
                <a:cs typeface="Times New Roman" pitchFamily="18" charset="0"/>
              </a:rPr>
              <a:t>là</a:t>
            </a:r>
            <a:r>
              <a:rPr lang="en-US" sz="2800" dirty="0">
                <a:solidFill>
                  <a:srgbClr val="0070C0"/>
                </a:solidFill>
                <a:latin typeface="Times New Roman" pitchFamily="18" charset="0"/>
                <a:cs typeface="Times New Roman" pitchFamily="18" charset="0"/>
              </a:rPr>
              <a:t> </a:t>
            </a:r>
            <a:r>
              <a:rPr lang="en-US" sz="2800" dirty="0" err="1" smtClean="0">
                <a:solidFill>
                  <a:srgbClr val="0070C0"/>
                </a:solidFill>
                <a:latin typeface="Times New Roman" pitchFamily="18" charset="0"/>
                <a:cs typeface="Times New Roman" pitchFamily="18" charset="0"/>
              </a:rPr>
              <a:t>gì</a:t>
            </a:r>
            <a:r>
              <a:rPr lang="en-US" sz="2800" dirty="0" smtClean="0">
                <a:solidFill>
                  <a:srgbClr val="0070C0"/>
                </a:solidFill>
                <a:latin typeface="Times New Roman" pitchFamily="18" charset="0"/>
                <a:cs typeface="Times New Roman" pitchFamily="18" charset="0"/>
              </a:rPr>
              <a:t>? </a:t>
            </a:r>
            <a:r>
              <a:rPr lang="vi-VN" sz="2800" dirty="0" smtClean="0">
                <a:solidFill>
                  <a:srgbClr val="0070C0"/>
                </a:solidFill>
                <a:latin typeface="Times New Roman" pitchFamily="18" charset="0"/>
                <a:cs typeface="Times New Roman" pitchFamily="18" charset="0"/>
              </a:rPr>
              <a:t>để</a:t>
            </a:r>
            <a:r>
              <a:rPr lang="en-US" sz="2800" dirty="0">
                <a:solidFill>
                  <a:srgbClr val="0070C0"/>
                </a:solidFill>
                <a:latin typeface="Times New Roman" pitchFamily="18" charset="0"/>
                <a:cs typeface="Times New Roman" pitchFamily="18" charset="0"/>
              </a:rPr>
              <a:t> </a:t>
            </a:r>
            <a:r>
              <a:rPr lang="en-US" sz="2800" dirty="0" err="1" smtClean="0">
                <a:solidFill>
                  <a:srgbClr val="0070C0"/>
                </a:solidFill>
                <a:latin typeface="Times New Roman" pitchFamily="18" charset="0"/>
                <a:cs typeface="Times New Roman" pitchFamily="18" charset="0"/>
              </a:rPr>
              <a:t>giới</a:t>
            </a:r>
            <a:r>
              <a:rPr lang="en-US" sz="2800" dirty="0">
                <a:solidFill>
                  <a:srgbClr val="0070C0"/>
                </a:solidFill>
                <a:latin typeface="Times New Roman" pitchFamily="18" charset="0"/>
                <a:cs typeface="Times New Roman" pitchFamily="18" charset="0"/>
              </a:rPr>
              <a:t> </a:t>
            </a:r>
            <a:r>
              <a:rPr lang="en-US" sz="2800" dirty="0" err="1" smtClean="0">
                <a:solidFill>
                  <a:srgbClr val="0070C0"/>
                </a:solidFill>
                <a:latin typeface="Times New Roman" pitchFamily="18" charset="0"/>
                <a:cs typeface="Times New Roman" pitchFamily="18" charset="0"/>
              </a:rPr>
              <a:t>thiệu</a:t>
            </a:r>
            <a:r>
              <a:rPr lang="en-US" sz="2800" dirty="0">
                <a:solidFill>
                  <a:srgbClr val="0070C0"/>
                </a:solidFill>
                <a:latin typeface="Times New Roman" pitchFamily="18" charset="0"/>
                <a:cs typeface="Times New Roman" pitchFamily="18" charset="0"/>
              </a:rPr>
              <a:t> </a:t>
            </a:r>
            <a:r>
              <a:rPr lang="en-US" sz="2800" dirty="0" err="1" smtClean="0">
                <a:solidFill>
                  <a:srgbClr val="0070C0"/>
                </a:solidFill>
                <a:latin typeface="Times New Roman" pitchFamily="18" charset="0"/>
                <a:cs typeface="Times New Roman" pitchFamily="18" charset="0"/>
              </a:rPr>
              <a:t>những</a:t>
            </a:r>
            <a:r>
              <a:rPr lang="en-US" sz="2800" dirty="0">
                <a:solidFill>
                  <a:srgbClr val="0070C0"/>
                </a:solidFill>
                <a:latin typeface="Times New Roman" pitchFamily="18" charset="0"/>
                <a:cs typeface="Times New Roman" pitchFamily="18" charset="0"/>
              </a:rPr>
              <a:t> </a:t>
            </a:r>
            <a:r>
              <a:rPr lang="en-US" sz="2800" dirty="0" err="1" smtClean="0">
                <a:solidFill>
                  <a:srgbClr val="0070C0"/>
                </a:solidFill>
                <a:latin typeface="Times New Roman" pitchFamily="18" charset="0"/>
                <a:cs typeface="Times New Roman" pitchFamily="18" charset="0"/>
              </a:rPr>
              <a:t>bạn</a:t>
            </a:r>
            <a:r>
              <a:rPr lang="en-US" sz="2800" dirty="0">
                <a:solidFill>
                  <a:srgbClr val="0070C0"/>
                </a:solidFill>
                <a:latin typeface="Times New Roman" pitchFamily="18" charset="0"/>
                <a:cs typeface="Times New Roman" pitchFamily="18" charset="0"/>
              </a:rPr>
              <a:t> </a:t>
            </a:r>
            <a:r>
              <a:rPr lang="en-US" sz="2800" dirty="0" err="1" smtClean="0">
                <a:solidFill>
                  <a:srgbClr val="0070C0"/>
                </a:solidFill>
                <a:latin typeface="Times New Roman" pitchFamily="18" charset="0"/>
                <a:cs typeface="Times New Roman" pitchFamily="18" charset="0"/>
              </a:rPr>
              <a:t>cùng</a:t>
            </a:r>
            <a:r>
              <a:rPr lang="en-US" sz="2800" dirty="0" smtClean="0">
                <a:solidFill>
                  <a:srgbClr val="0070C0"/>
                </a:solidFill>
                <a:latin typeface="Times New Roman" pitchFamily="18" charset="0"/>
                <a:cs typeface="Times New Roman" pitchFamily="18" charset="0"/>
              </a:rPr>
              <a:t> </a:t>
            </a:r>
            <a:r>
              <a:rPr lang="vi-VN" sz="2800" dirty="0" smtClean="0">
                <a:solidFill>
                  <a:srgbClr val="0070C0"/>
                </a:solidFill>
                <a:latin typeface="Times New Roman" pitchFamily="18" charset="0"/>
                <a:cs typeface="Times New Roman" pitchFamily="18" charset="0"/>
              </a:rPr>
              <a:t>đến</a:t>
            </a:r>
            <a:r>
              <a:rPr lang="en-US" sz="2800" dirty="0" smtClean="0">
                <a:solidFill>
                  <a:srgbClr val="0070C0"/>
                </a:solidFill>
                <a:latin typeface="Times New Roman" pitchFamily="18" charset="0"/>
                <a:cs typeface="Times New Roman" pitchFamily="18" charset="0"/>
              </a:rPr>
              <a:t> </a:t>
            </a:r>
            <a:r>
              <a:rPr lang="en-US" sz="2800" dirty="0" err="1" smtClean="0">
                <a:solidFill>
                  <a:srgbClr val="0070C0"/>
                </a:solidFill>
                <a:latin typeface="Times New Roman" pitchFamily="18" charset="0"/>
                <a:cs typeface="Times New Roman" pitchFamily="18" charset="0"/>
              </a:rPr>
              <a:t>th</a:t>
            </a:r>
            <a:r>
              <a:rPr lang="vi-VN" sz="2800" dirty="0" smtClean="0">
                <a:solidFill>
                  <a:srgbClr val="0070C0"/>
                </a:solidFill>
                <a:latin typeface="Times New Roman" pitchFamily="18" charset="0"/>
                <a:cs typeface="Times New Roman" pitchFamily="18" charset="0"/>
              </a:rPr>
              <a:t>ăm</a:t>
            </a:r>
            <a:r>
              <a:rPr lang="en-US" sz="2800" dirty="0">
                <a:solidFill>
                  <a:srgbClr val="0070C0"/>
                </a:solidFill>
                <a:latin typeface="Times New Roman" pitchFamily="18" charset="0"/>
                <a:cs typeface="Times New Roman" pitchFamily="18" charset="0"/>
              </a:rPr>
              <a:t> </a:t>
            </a:r>
            <a:r>
              <a:rPr lang="en-US" sz="2800" dirty="0" err="1" smtClean="0">
                <a:solidFill>
                  <a:srgbClr val="0070C0"/>
                </a:solidFill>
                <a:latin typeface="Times New Roman" pitchFamily="18" charset="0"/>
                <a:cs typeface="Times New Roman" pitchFamily="18" charset="0"/>
              </a:rPr>
              <a:t>bạn</a:t>
            </a:r>
            <a:r>
              <a:rPr lang="en-US" sz="2800" dirty="0">
                <a:solidFill>
                  <a:srgbClr val="0070C0"/>
                </a:solidFill>
                <a:latin typeface="Times New Roman" pitchFamily="18" charset="0"/>
                <a:cs typeface="Times New Roman" pitchFamily="18" charset="0"/>
              </a:rPr>
              <a:t> </a:t>
            </a:r>
            <a:r>
              <a:rPr lang="en-US" sz="2800" dirty="0" err="1" smtClean="0">
                <a:solidFill>
                  <a:srgbClr val="0070C0"/>
                </a:solidFill>
                <a:latin typeface="Times New Roman" pitchFamily="18" charset="0"/>
                <a:cs typeface="Times New Roman" pitchFamily="18" charset="0"/>
              </a:rPr>
              <a:t>Hà</a:t>
            </a:r>
            <a:r>
              <a:rPr lang="en-US" sz="2800" dirty="0" smtClean="0">
                <a:solidFill>
                  <a:srgbClr val="0070C0"/>
                </a:solidFill>
                <a:latin typeface="Times New Roman" pitchFamily="18" charset="0"/>
                <a:cs typeface="Times New Roman" pitchFamily="18" charset="0"/>
              </a:rPr>
              <a:t>.</a:t>
            </a:r>
            <a:endParaRPr lang="en-US" sz="2800" dirty="0">
              <a:solidFill>
                <a:srgbClr val="0070C0"/>
              </a:solidFill>
              <a:latin typeface="Times New Roman" pitchFamily="18" charset="0"/>
              <a:cs typeface="Times New Roman" pitchFamily="18" charset="0"/>
            </a:endParaRPr>
          </a:p>
        </p:txBody>
      </p:sp>
      <p:sp>
        <p:nvSpPr>
          <p:cNvPr id="2" name="Rectangle 1"/>
          <p:cNvSpPr/>
          <p:nvPr/>
        </p:nvSpPr>
        <p:spPr>
          <a:xfrm>
            <a:off x="3505200" y="1794570"/>
            <a:ext cx="5486400" cy="3539430"/>
          </a:xfrm>
          <a:prstGeom prst="rect">
            <a:avLst/>
          </a:prstGeom>
        </p:spPr>
        <p:txBody>
          <a:bodyPr wrap="square">
            <a:spAutoFit/>
          </a:bodyPr>
          <a:lstStyle/>
          <a:p>
            <a:pPr algn="just"/>
            <a:r>
              <a:rPr lang="en-US" sz="2800" dirty="0">
                <a:solidFill>
                  <a:srgbClr val="0000CC"/>
                </a:solidFill>
                <a:latin typeface="Times New Roman" pitchFamily="18" charset="0"/>
                <a:cs typeface="Times New Roman" pitchFamily="18" charset="0"/>
              </a:rPr>
              <a:t>	</a:t>
            </a:r>
            <a:r>
              <a:rPr lang="vi-VN" sz="2800" dirty="0" smtClean="0">
                <a:solidFill>
                  <a:srgbClr val="0000CC"/>
                </a:solidFill>
                <a:latin typeface="Times New Roman" pitchFamily="18" charset="0"/>
                <a:cs typeface="Times New Roman" pitchFamily="18" charset="0"/>
              </a:rPr>
              <a:t>Thưa </a:t>
            </a:r>
            <a:r>
              <a:rPr lang="vi-VN" sz="2800" dirty="0">
                <a:solidFill>
                  <a:srgbClr val="0000CC"/>
                </a:solidFill>
                <a:latin typeface="Times New Roman" pitchFamily="18" charset="0"/>
                <a:cs typeface="Times New Roman" pitchFamily="18" charset="0"/>
              </a:rPr>
              <a:t>hai bác, hôm nay nghe tin bạn Hà ốm, chúng cháu đến thăm bạn Hà. Cháu giới thiệu với hai bác một chút ạ: Đây là bạn Dũng. Dũng là lớp trưởng lớp cháu ạ. Đây là bạn Hương. Hương là học sinh giỏi toán nhất lớp cháu đấy ạ. Còn cháu là bạn thân của Hà. Cháu tên là Thuỷ ạ</a:t>
            </a:r>
            <a:r>
              <a:rPr lang="vi-VN" sz="2800" dirty="0" smtClean="0">
                <a:solidFill>
                  <a:srgbClr val="0000CC"/>
                </a:solidFill>
                <a:latin typeface="Times New Roman" pitchFamily="18" charset="0"/>
                <a:cs typeface="Times New Roman" pitchFamily="18" charset="0"/>
              </a:rPr>
              <a:t>.</a:t>
            </a:r>
            <a:endParaRPr lang="en-US" sz="2800" dirty="0">
              <a:solidFill>
                <a:srgbClr val="0000CC"/>
              </a:solidFill>
              <a:latin typeface="Times New Roman" pitchFamily="18" charset="0"/>
              <a:cs typeface="Times New Roman" pitchFamily="18" charset="0"/>
            </a:endParaRPr>
          </a:p>
        </p:txBody>
      </p:sp>
    </p:spTree>
    <p:extLst>
      <p:ext uri="{BB962C8B-B14F-4D97-AF65-F5344CB8AC3E}">
        <p14:creationId xmlns:p14="http://schemas.microsoft.com/office/powerpoint/2010/main" val="237284370"/>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0" fill="hold" grpId="0" nodeType="clickEffect">
                                  <p:stCondLst>
                                    <p:cond delay="0"/>
                                  </p:stCondLst>
                                  <p:childTnLst>
                                    <p:set>
                                      <p:cBhvr>
                                        <p:cTn id="6" dur="1" fill="hold">
                                          <p:stCondLst>
                                            <p:cond delay="0"/>
                                          </p:stCondLst>
                                        </p:cTn>
                                        <p:tgtEl>
                                          <p:spTgt spid="85022"/>
                                        </p:tgtEl>
                                        <p:attrNameLst>
                                          <p:attrName>style.visibility</p:attrName>
                                        </p:attrNameLst>
                                      </p:cBhvr>
                                      <p:to>
                                        <p:strVal val="visible"/>
                                      </p:to>
                                    </p:set>
                                    <p:anim calcmode="lin" valueType="num">
                                      <p:cBhvr>
                                        <p:cTn id="7" dur="500" fill="hold"/>
                                        <p:tgtEl>
                                          <p:spTgt spid="85022"/>
                                        </p:tgtEl>
                                        <p:attrNameLst>
                                          <p:attrName>ppt_w</p:attrName>
                                        </p:attrNameLst>
                                      </p:cBhvr>
                                      <p:tavLst>
                                        <p:tav tm="0">
                                          <p:val>
                                            <p:fltVal val="0"/>
                                          </p:val>
                                        </p:tav>
                                        <p:tav tm="100000">
                                          <p:val>
                                            <p:strVal val="#ppt_w"/>
                                          </p:val>
                                        </p:tav>
                                      </p:tavLst>
                                    </p:anim>
                                    <p:anim calcmode="lin" valueType="num">
                                      <p:cBhvr>
                                        <p:cTn id="8" dur="500" fill="hold"/>
                                        <p:tgtEl>
                                          <p:spTgt spid="85022"/>
                                        </p:tgtEl>
                                        <p:attrNameLst>
                                          <p:attrName>ppt_h</p:attrName>
                                        </p:attrNameLst>
                                      </p:cBhvr>
                                      <p:tavLst>
                                        <p:tav tm="0">
                                          <p:val>
                                            <p:fltVal val="0"/>
                                          </p:val>
                                        </p:tav>
                                        <p:tav tm="100000">
                                          <p:val>
                                            <p:strVal val="#ppt_h"/>
                                          </p:val>
                                        </p:tav>
                                      </p:tavLst>
                                    </p:anim>
                                    <p:animEffect transition="in" filter="fade">
                                      <p:cBhvr>
                                        <p:cTn id="9" dur="500"/>
                                        <p:tgtEl>
                                          <p:spTgt spid="85022"/>
                                        </p:tgtEl>
                                      </p:cBhvr>
                                    </p:animEffect>
                                  </p:childTnLst>
                                </p:cTn>
                              </p:par>
                              <p:par>
                                <p:cTn id="10" presetID="53" presetClass="entr" presetSubtype="0" fill="hold" grpId="0" nodeType="withEffect">
                                  <p:stCondLst>
                                    <p:cond delay="0"/>
                                  </p:stCondLst>
                                  <p:childTnLst>
                                    <p:set>
                                      <p:cBhvr>
                                        <p:cTn id="11" dur="1" fill="hold">
                                          <p:stCondLst>
                                            <p:cond delay="0"/>
                                          </p:stCondLst>
                                        </p:cTn>
                                        <p:tgtEl>
                                          <p:spTgt spid="85023"/>
                                        </p:tgtEl>
                                        <p:attrNameLst>
                                          <p:attrName>style.visibility</p:attrName>
                                        </p:attrNameLst>
                                      </p:cBhvr>
                                      <p:to>
                                        <p:strVal val="visible"/>
                                      </p:to>
                                    </p:set>
                                    <p:anim calcmode="lin" valueType="num">
                                      <p:cBhvr>
                                        <p:cTn id="12" dur="500" fill="hold"/>
                                        <p:tgtEl>
                                          <p:spTgt spid="85023"/>
                                        </p:tgtEl>
                                        <p:attrNameLst>
                                          <p:attrName>ppt_w</p:attrName>
                                        </p:attrNameLst>
                                      </p:cBhvr>
                                      <p:tavLst>
                                        <p:tav tm="0">
                                          <p:val>
                                            <p:fltVal val="0"/>
                                          </p:val>
                                        </p:tav>
                                        <p:tav tm="100000">
                                          <p:val>
                                            <p:strVal val="#ppt_w"/>
                                          </p:val>
                                        </p:tav>
                                      </p:tavLst>
                                    </p:anim>
                                    <p:anim calcmode="lin" valueType="num">
                                      <p:cBhvr>
                                        <p:cTn id="13" dur="500" fill="hold"/>
                                        <p:tgtEl>
                                          <p:spTgt spid="85023"/>
                                        </p:tgtEl>
                                        <p:attrNameLst>
                                          <p:attrName>ppt_h</p:attrName>
                                        </p:attrNameLst>
                                      </p:cBhvr>
                                      <p:tavLst>
                                        <p:tav tm="0">
                                          <p:val>
                                            <p:fltVal val="0"/>
                                          </p:val>
                                        </p:tav>
                                        <p:tav tm="100000">
                                          <p:val>
                                            <p:strVal val="#ppt_h"/>
                                          </p:val>
                                        </p:tav>
                                      </p:tavLst>
                                    </p:anim>
                                    <p:animEffect transition="in" filter="fade">
                                      <p:cBhvr>
                                        <p:cTn id="14" dur="500"/>
                                        <p:tgtEl>
                                          <p:spTgt spid="85023"/>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xit" presetSubtype="8" fill="hold" grpId="1" nodeType="clickEffect">
                                  <p:stCondLst>
                                    <p:cond delay="0"/>
                                  </p:stCondLst>
                                  <p:childTnLst>
                                    <p:animEffect transition="out" filter="wipe(left)">
                                      <p:cBhvr>
                                        <p:cTn id="18" dur="500"/>
                                        <p:tgtEl>
                                          <p:spTgt spid="85022"/>
                                        </p:tgtEl>
                                      </p:cBhvr>
                                    </p:animEffect>
                                    <p:set>
                                      <p:cBhvr>
                                        <p:cTn id="19" dur="1" fill="hold">
                                          <p:stCondLst>
                                            <p:cond delay="499"/>
                                          </p:stCondLst>
                                        </p:cTn>
                                        <p:tgtEl>
                                          <p:spTgt spid="85022"/>
                                        </p:tgtEl>
                                        <p:attrNameLst>
                                          <p:attrName>style.visibility</p:attrName>
                                        </p:attrNameLst>
                                      </p:cBhvr>
                                      <p:to>
                                        <p:strVal val="hidden"/>
                                      </p:to>
                                    </p:set>
                                  </p:childTnLst>
                                </p:cTn>
                              </p:par>
                              <p:par>
                                <p:cTn id="20" presetID="22" presetClass="exit" presetSubtype="8" fill="hold" grpId="1" nodeType="withEffect">
                                  <p:stCondLst>
                                    <p:cond delay="0"/>
                                  </p:stCondLst>
                                  <p:childTnLst>
                                    <p:animEffect transition="out" filter="wipe(left)">
                                      <p:cBhvr>
                                        <p:cTn id="21" dur="500"/>
                                        <p:tgtEl>
                                          <p:spTgt spid="85023"/>
                                        </p:tgtEl>
                                      </p:cBhvr>
                                    </p:animEffect>
                                    <p:set>
                                      <p:cBhvr>
                                        <p:cTn id="22" dur="1" fill="hold">
                                          <p:stCondLst>
                                            <p:cond delay="499"/>
                                          </p:stCondLst>
                                        </p:cTn>
                                        <p:tgtEl>
                                          <p:spTgt spid="85023"/>
                                        </p:tgtEl>
                                        <p:attrNameLst>
                                          <p:attrName>style.visibility</p:attrName>
                                        </p:attrNameLst>
                                      </p:cBhvr>
                                      <p:to>
                                        <p:strVal val="hidden"/>
                                      </p:to>
                                    </p:se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2"/>
                                        </p:tgtEl>
                                        <p:attrNameLst>
                                          <p:attrName>style.visibility</p:attrName>
                                        </p:attrNameLst>
                                      </p:cBhvr>
                                      <p:to>
                                        <p:strVal val="visible"/>
                                      </p:to>
                                    </p:set>
                                    <p:animEffect transition="in" filter="wipe(left)">
                                      <p:cBhvr>
                                        <p:cTn id="2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5022" grpId="0"/>
      <p:bldP spid="85022" grpId="1"/>
      <p:bldP spid="85023" grpId="0"/>
      <p:bldP spid="85023" grpId="1"/>
      <p:bldP spid="2"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890" name="Picture 3" descr="flower1_div_md_wht"/>
          <p:cNvPicPr>
            <a:picLocks noChangeAspect="1" noChangeArrowheads="1" noCrop="1"/>
          </p:cNvPicPr>
          <p:nvPr/>
        </p:nvPicPr>
        <p:blipFill>
          <a:blip r:embed="rId2"/>
          <a:srcRect/>
          <a:stretch>
            <a:fillRect/>
          </a:stretch>
        </p:blipFill>
        <p:spPr bwMode="auto">
          <a:xfrm rot="10800000">
            <a:off x="1905000" y="6172200"/>
            <a:ext cx="5334000" cy="685800"/>
          </a:xfrm>
          <a:prstGeom prst="rect">
            <a:avLst/>
          </a:prstGeom>
          <a:noFill/>
          <a:ln w="9525">
            <a:noFill/>
            <a:miter lim="800000"/>
            <a:headEnd/>
            <a:tailEnd/>
          </a:ln>
        </p:spPr>
      </p:pic>
      <p:pic>
        <p:nvPicPr>
          <p:cNvPr id="37891" name="Picture 4" descr="POINSET2"/>
          <p:cNvPicPr>
            <a:picLocks noChangeAspect="1" noChangeArrowheads="1"/>
          </p:cNvPicPr>
          <p:nvPr/>
        </p:nvPicPr>
        <p:blipFill>
          <a:blip r:embed="rId3"/>
          <a:srcRect/>
          <a:stretch>
            <a:fillRect/>
          </a:stretch>
        </p:blipFill>
        <p:spPr bwMode="auto">
          <a:xfrm>
            <a:off x="0" y="0"/>
            <a:ext cx="2274888" cy="2265363"/>
          </a:xfrm>
          <a:prstGeom prst="rect">
            <a:avLst/>
          </a:prstGeom>
          <a:noFill/>
          <a:ln w="9525">
            <a:noFill/>
            <a:miter lim="800000"/>
            <a:headEnd/>
            <a:tailEnd/>
          </a:ln>
        </p:spPr>
      </p:pic>
      <p:sp>
        <p:nvSpPr>
          <p:cNvPr id="20510" name="WordArt 30"/>
          <p:cNvSpPr>
            <a:spLocks noChangeArrowheads="1" noChangeShapeType="1" noTextEdit="1"/>
          </p:cNvSpPr>
          <p:nvPr/>
        </p:nvSpPr>
        <p:spPr bwMode="auto">
          <a:xfrm>
            <a:off x="838200" y="1066800"/>
            <a:ext cx="7429500" cy="5105400"/>
          </a:xfrm>
          <a:prstGeom prst="rect">
            <a:avLst/>
          </a:prstGeom>
        </p:spPr>
        <p:txBody>
          <a:bodyPr spcFirstLastPara="1" wrap="none" fromWordArt="1">
            <a:prstTxWarp prst="textArchUp">
              <a:avLst>
                <a:gd name="adj" fmla="val 10800004"/>
              </a:avLst>
            </a:prstTxWarp>
          </a:bodyPr>
          <a:lstStyle/>
          <a:p>
            <a:pPr algn="ctr"/>
            <a:r>
              <a:rPr lang="en-US" sz="3600" kern="10">
                <a:ln w="9525">
                  <a:solidFill>
                    <a:srgbClr val="0000FF"/>
                  </a:solidFill>
                  <a:round/>
                  <a:headEnd/>
                  <a:tailEnd/>
                </a:ln>
                <a:solidFill>
                  <a:srgbClr val="000000"/>
                </a:solidFill>
                <a:latin typeface="Times New Roman"/>
                <a:cs typeface="Times New Roman"/>
              </a:rPr>
              <a:t>TIẾT HỌC ĐẾN ĐÂY LÀ HẾT RỒI </a:t>
            </a:r>
          </a:p>
        </p:txBody>
      </p:sp>
      <p:pic>
        <p:nvPicPr>
          <p:cNvPr id="37893" name="Picture 4" descr="POINSET2"/>
          <p:cNvPicPr>
            <a:picLocks noChangeAspect="1" noChangeArrowheads="1"/>
          </p:cNvPicPr>
          <p:nvPr/>
        </p:nvPicPr>
        <p:blipFill>
          <a:blip r:embed="rId3"/>
          <a:srcRect/>
          <a:stretch>
            <a:fillRect/>
          </a:stretch>
        </p:blipFill>
        <p:spPr bwMode="auto">
          <a:xfrm rot="5400000">
            <a:off x="6873875" y="4763"/>
            <a:ext cx="2274888" cy="2265362"/>
          </a:xfrm>
          <a:prstGeom prst="rect">
            <a:avLst/>
          </a:prstGeom>
          <a:noFill/>
          <a:ln w="9525">
            <a:noFill/>
            <a:miter lim="800000"/>
            <a:headEnd/>
            <a:tailEnd/>
          </a:ln>
        </p:spPr>
      </p:pic>
      <p:pic>
        <p:nvPicPr>
          <p:cNvPr id="37894" name="Picture 34" descr="flower1_div_md_wht"/>
          <p:cNvPicPr>
            <a:picLocks noChangeAspect="1" noChangeArrowheads="1" noCrop="1"/>
          </p:cNvPicPr>
          <p:nvPr/>
        </p:nvPicPr>
        <p:blipFill>
          <a:blip r:embed="rId2"/>
          <a:srcRect/>
          <a:stretch>
            <a:fillRect/>
          </a:stretch>
        </p:blipFill>
        <p:spPr bwMode="auto">
          <a:xfrm rot="10800000">
            <a:off x="1828800" y="0"/>
            <a:ext cx="5334000" cy="685800"/>
          </a:xfrm>
          <a:prstGeom prst="rect">
            <a:avLst/>
          </a:prstGeom>
          <a:noFill/>
          <a:ln w="9525">
            <a:noFill/>
            <a:miter lim="800000"/>
            <a:headEnd/>
            <a:tailEnd/>
          </a:ln>
        </p:spPr>
      </p:pic>
      <p:pic>
        <p:nvPicPr>
          <p:cNvPr id="37895" name="Picture 38" descr="672027"/>
          <p:cNvPicPr>
            <a:picLocks noChangeAspect="1" noChangeArrowheads="1" noCrop="1"/>
          </p:cNvPicPr>
          <p:nvPr/>
        </p:nvPicPr>
        <p:blipFill>
          <a:blip r:embed="rId4"/>
          <a:srcRect/>
          <a:stretch>
            <a:fillRect/>
          </a:stretch>
        </p:blipFill>
        <p:spPr bwMode="auto">
          <a:xfrm>
            <a:off x="2362200" y="1600200"/>
            <a:ext cx="3886200" cy="34290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20510"/>
                                        </p:tgtEl>
                                        <p:attrNameLst>
                                          <p:attrName>style.visibility</p:attrName>
                                        </p:attrNameLst>
                                      </p:cBhvr>
                                      <p:to>
                                        <p:strVal val="visible"/>
                                      </p:to>
                                    </p:set>
                                    <p:animEffect transition="in" filter="box(in)">
                                      <p:cBhvr>
                                        <p:cTn id="7" dur="500"/>
                                        <p:tgtEl>
                                          <p:spTgt spid="205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510"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155968" y="2438400"/>
            <a:ext cx="8377451" cy="1766637"/>
          </a:xfrm>
          <a:prstGeom prst="rect">
            <a:avLst/>
          </a:prstGeom>
        </p:spPr>
        <p:txBody>
          <a:bodyPr wrap="square">
            <a:spAutoFit/>
          </a:bodyPr>
          <a:lstStyle/>
          <a:p>
            <a:pPr marL="457200" lvl="0" indent="-457200">
              <a:spcBef>
                <a:spcPct val="20000"/>
              </a:spcBef>
              <a:defRPr/>
            </a:pPr>
            <a:r>
              <a:rPr lang="en-US" sz="3200" b="1" dirty="0" smtClean="0">
                <a:latin typeface="Times New Roman" pitchFamily="18" charset="0"/>
                <a:cs typeface="Times New Roman" pitchFamily="18" charset="0"/>
              </a:rPr>
              <a:t>a) </a:t>
            </a:r>
            <a:r>
              <a:rPr lang="en-US" sz="3200" b="1" dirty="0" err="1" smtClean="0">
                <a:latin typeface="Times New Roman" pitchFamily="18" charset="0"/>
                <a:cs typeface="Times New Roman" pitchFamily="18" charset="0"/>
              </a:rPr>
              <a:t>Ruộng</a:t>
            </a:r>
            <a:r>
              <a:rPr lang="en-US" sz="3200" b="1" dirty="0" smtClean="0">
                <a:latin typeface="Times New Roman" pitchFamily="18" charset="0"/>
                <a:cs typeface="Times New Roman" pitchFamily="18" charset="0"/>
              </a:rPr>
              <a:t> </a:t>
            </a:r>
            <a:r>
              <a:rPr lang="en-US" sz="3200" b="1" dirty="0" err="1">
                <a:latin typeface="Times New Roman" pitchFamily="18" charset="0"/>
                <a:cs typeface="Times New Roman" pitchFamily="18" charset="0"/>
              </a:rPr>
              <a:t>rẫy</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là</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chiến</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tr</a:t>
            </a:r>
            <a:r>
              <a:rPr lang="vi-VN" sz="3200" b="1" dirty="0">
                <a:latin typeface="Times New Roman" pitchFamily="18" charset="0"/>
                <a:cs typeface="Times New Roman" pitchFamily="18" charset="0"/>
              </a:rPr>
              <a:t>ường</a:t>
            </a:r>
            <a:endParaRPr lang="en-US" sz="3200" b="1" dirty="0">
              <a:latin typeface="Times New Roman" pitchFamily="18" charset="0"/>
              <a:cs typeface="Times New Roman" pitchFamily="18" charset="0"/>
            </a:endParaRPr>
          </a:p>
          <a:p>
            <a:pPr marL="977900" lvl="0" indent="-457200">
              <a:spcBef>
                <a:spcPct val="20000"/>
              </a:spcBef>
              <a:defRPr/>
            </a:pPr>
            <a:r>
              <a:rPr lang="en-US" sz="3200" b="1" dirty="0" err="1" smtClean="0">
                <a:latin typeface="Times New Roman" pitchFamily="18" charset="0"/>
                <a:cs typeface="Times New Roman" pitchFamily="18" charset="0"/>
              </a:rPr>
              <a:t>Cuốc</a:t>
            </a:r>
            <a:r>
              <a:rPr lang="en-US" sz="3200" b="1" dirty="0" smtClean="0">
                <a:latin typeface="Times New Roman" pitchFamily="18" charset="0"/>
                <a:cs typeface="Times New Roman" pitchFamily="18" charset="0"/>
              </a:rPr>
              <a:t> </a:t>
            </a:r>
            <a:r>
              <a:rPr lang="en-US" sz="3200" b="1" dirty="0" err="1">
                <a:latin typeface="Times New Roman" pitchFamily="18" charset="0"/>
                <a:cs typeface="Times New Roman" pitchFamily="18" charset="0"/>
              </a:rPr>
              <a:t>cày</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là</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vũ</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khí</a:t>
            </a:r>
            <a:endParaRPr lang="en-US" sz="3200" b="1" dirty="0">
              <a:latin typeface="Times New Roman" pitchFamily="18" charset="0"/>
              <a:cs typeface="Times New Roman" pitchFamily="18" charset="0"/>
            </a:endParaRPr>
          </a:p>
          <a:p>
            <a:pPr marL="977900" lvl="0" indent="-457200">
              <a:spcBef>
                <a:spcPct val="20000"/>
              </a:spcBef>
              <a:defRPr/>
            </a:pPr>
            <a:r>
              <a:rPr lang="en-US" sz="3200" b="1" dirty="0" err="1" smtClean="0">
                <a:latin typeface="Times New Roman" pitchFamily="18" charset="0"/>
                <a:cs typeface="Times New Roman" pitchFamily="18" charset="0"/>
              </a:rPr>
              <a:t>Nhà</a:t>
            </a:r>
            <a:r>
              <a:rPr lang="en-US" sz="3200" b="1" dirty="0" smtClean="0">
                <a:latin typeface="Times New Roman" pitchFamily="18" charset="0"/>
                <a:cs typeface="Times New Roman" pitchFamily="18" charset="0"/>
              </a:rPr>
              <a:t> </a:t>
            </a:r>
            <a:r>
              <a:rPr lang="en-US" sz="3200" b="1" dirty="0" err="1">
                <a:latin typeface="Times New Roman" pitchFamily="18" charset="0"/>
                <a:cs typeface="Times New Roman" pitchFamily="18" charset="0"/>
              </a:rPr>
              <a:t>nông</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là</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chiến</a:t>
            </a:r>
            <a:r>
              <a:rPr lang="en-US" sz="3200" b="1" dirty="0">
                <a:latin typeface="Times New Roman" pitchFamily="18" charset="0"/>
                <a:cs typeface="Times New Roman" pitchFamily="18" charset="0"/>
              </a:rPr>
              <a:t> </a:t>
            </a:r>
            <a:r>
              <a:rPr lang="en-US" sz="3200" b="1" dirty="0" err="1" smtClean="0">
                <a:latin typeface="Times New Roman" pitchFamily="18" charset="0"/>
                <a:cs typeface="Times New Roman" pitchFamily="18" charset="0"/>
              </a:rPr>
              <a:t>sĩ</a:t>
            </a:r>
            <a:endParaRPr lang="en-US" sz="3200" b="1" dirty="0">
              <a:latin typeface="Times New Roman" pitchFamily="18" charset="0"/>
              <a:cs typeface="Times New Roman" pitchFamily="18" charset="0"/>
            </a:endParaRPr>
          </a:p>
        </p:txBody>
      </p:sp>
      <p:sp>
        <p:nvSpPr>
          <p:cNvPr id="10" name="Rectangle 9"/>
          <p:cNvSpPr/>
          <p:nvPr/>
        </p:nvSpPr>
        <p:spPr>
          <a:xfrm>
            <a:off x="182244" y="4555903"/>
            <a:ext cx="8478672" cy="1077218"/>
          </a:xfrm>
          <a:prstGeom prst="rect">
            <a:avLst/>
          </a:prstGeom>
        </p:spPr>
        <p:txBody>
          <a:bodyPr wrap="square">
            <a:spAutoFit/>
          </a:bodyPr>
          <a:lstStyle/>
          <a:p>
            <a:pPr marL="457200" indent="-457200"/>
            <a:r>
              <a:rPr lang="en-US" sz="3200" b="1" dirty="0" smtClean="0">
                <a:solidFill>
                  <a:srgbClr val="0000CC"/>
                </a:solidFill>
                <a:latin typeface="Times New Roman" pitchFamily="18" charset="0"/>
                <a:cs typeface="Times New Roman" pitchFamily="18" charset="0"/>
              </a:rPr>
              <a:t>b) Kim </a:t>
            </a:r>
            <a:r>
              <a:rPr lang="en-US" sz="3200" b="1" dirty="0" err="1" smtClean="0">
                <a:solidFill>
                  <a:srgbClr val="0000CC"/>
                </a:solidFill>
                <a:latin typeface="Times New Roman" pitchFamily="18" charset="0"/>
                <a:cs typeface="Times New Roman" pitchFamily="18" charset="0"/>
              </a:rPr>
              <a:t>Đồng</a:t>
            </a:r>
            <a:r>
              <a:rPr lang="en-US" sz="3200" b="1" dirty="0" smtClean="0">
                <a:solidFill>
                  <a:srgbClr val="0000CC"/>
                </a:solidFill>
                <a:latin typeface="Times New Roman" pitchFamily="18" charset="0"/>
                <a:cs typeface="Times New Roman" pitchFamily="18" charset="0"/>
              </a:rPr>
              <a:t> </a:t>
            </a:r>
            <a:r>
              <a:rPr lang="en-US" sz="3200" b="1" dirty="0" err="1" smtClean="0">
                <a:solidFill>
                  <a:srgbClr val="0000CC"/>
                </a:solidFill>
                <a:latin typeface="Times New Roman" pitchFamily="18" charset="0"/>
                <a:cs typeface="Times New Roman" pitchFamily="18" charset="0"/>
              </a:rPr>
              <a:t>và</a:t>
            </a:r>
            <a:r>
              <a:rPr lang="en-US" sz="3200" b="1" dirty="0" smtClean="0">
                <a:solidFill>
                  <a:srgbClr val="0000CC"/>
                </a:solidFill>
                <a:latin typeface="Times New Roman" pitchFamily="18" charset="0"/>
                <a:cs typeface="Times New Roman" pitchFamily="18" charset="0"/>
              </a:rPr>
              <a:t> </a:t>
            </a:r>
            <a:r>
              <a:rPr lang="en-US" sz="3200" b="1" dirty="0" err="1" smtClean="0">
                <a:solidFill>
                  <a:srgbClr val="0000CC"/>
                </a:solidFill>
                <a:latin typeface="Times New Roman" pitchFamily="18" charset="0"/>
                <a:cs typeface="Times New Roman" pitchFamily="18" charset="0"/>
              </a:rPr>
              <a:t>các</a:t>
            </a:r>
            <a:r>
              <a:rPr lang="en-US" sz="3200" b="1" dirty="0" smtClean="0">
                <a:solidFill>
                  <a:srgbClr val="0000CC"/>
                </a:solidFill>
                <a:latin typeface="Times New Roman" pitchFamily="18" charset="0"/>
                <a:cs typeface="Times New Roman" pitchFamily="18" charset="0"/>
              </a:rPr>
              <a:t> </a:t>
            </a:r>
            <a:r>
              <a:rPr lang="en-US" sz="3200" b="1" dirty="0" err="1" smtClean="0">
                <a:solidFill>
                  <a:srgbClr val="0000CC"/>
                </a:solidFill>
                <a:latin typeface="Times New Roman" pitchFamily="18" charset="0"/>
                <a:cs typeface="Times New Roman" pitchFamily="18" charset="0"/>
              </a:rPr>
              <a:t>bạn</a:t>
            </a:r>
            <a:r>
              <a:rPr lang="en-US" sz="3200" b="1" dirty="0" smtClean="0">
                <a:solidFill>
                  <a:srgbClr val="0000CC"/>
                </a:solidFill>
                <a:latin typeface="Times New Roman" pitchFamily="18" charset="0"/>
                <a:cs typeface="Times New Roman" pitchFamily="18" charset="0"/>
              </a:rPr>
              <a:t> </a:t>
            </a:r>
            <a:r>
              <a:rPr lang="en-US" sz="3200" b="1" dirty="0" err="1" smtClean="0">
                <a:solidFill>
                  <a:srgbClr val="0000CC"/>
                </a:solidFill>
                <a:latin typeface="Times New Roman" pitchFamily="18" charset="0"/>
                <a:cs typeface="Times New Roman" pitchFamily="18" charset="0"/>
              </a:rPr>
              <a:t>anh</a:t>
            </a:r>
            <a:r>
              <a:rPr lang="en-US" sz="3200" b="1" dirty="0" smtClean="0">
                <a:solidFill>
                  <a:srgbClr val="0000CC"/>
                </a:solidFill>
                <a:latin typeface="Times New Roman" pitchFamily="18" charset="0"/>
                <a:cs typeface="Times New Roman" pitchFamily="18" charset="0"/>
              </a:rPr>
              <a:t> </a:t>
            </a:r>
            <a:r>
              <a:rPr lang="en-US" sz="3200" b="1" dirty="0" err="1" smtClean="0">
                <a:solidFill>
                  <a:srgbClr val="0000CC"/>
                </a:solidFill>
                <a:latin typeface="Times New Roman" pitchFamily="18" charset="0"/>
                <a:cs typeface="Times New Roman" pitchFamily="18" charset="0"/>
              </a:rPr>
              <a:t>là</a:t>
            </a:r>
            <a:r>
              <a:rPr lang="en-US" sz="3200" b="1" dirty="0" smtClean="0">
                <a:solidFill>
                  <a:srgbClr val="0000CC"/>
                </a:solidFill>
                <a:latin typeface="Times New Roman" pitchFamily="18" charset="0"/>
                <a:cs typeface="Times New Roman" pitchFamily="18" charset="0"/>
              </a:rPr>
              <a:t> </a:t>
            </a:r>
            <a:r>
              <a:rPr lang="en-US" sz="3200" b="1" dirty="0" err="1" smtClean="0">
                <a:solidFill>
                  <a:srgbClr val="0000CC"/>
                </a:solidFill>
                <a:latin typeface="Times New Roman" pitchFamily="18" charset="0"/>
                <a:cs typeface="Times New Roman" pitchFamily="18" charset="0"/>
              </a:rPr>
              <a:t>những</a:t>
            </a:r>
            <a:r>
              <a:rPr lang="en-US" sz="3200" b="1" dirty="0" smtClean="0">
                <a:solidFill>
                  <a:srgbClr val="0000CC"/>
                </a:solidFill>
                <a:latin typeface="Times New Roman" pitchFamily="18" charset="0"/>
                <a:cs typeface="Times New Roman" pitchFamily="18" charset="0"/>
              </a:rPr>
              <a:t> </a:t>
            </a:r>
            <a:r>
              <a:rPr lang="vi-VN" sz="3200" b="1" dirty="0" smtClean="0">
                <a:solidFill>
                  <a:srgbClr val="0000CC"/>
                </a:solidFill>
                <a:latin typeface="Times New Roman" pitchFamily="18" charset="0"/>
                <a:cs typeface="Times New Roman" pitchFamily="18" charset="0"/>
              </a:rPr>
              <a:t>đội</a:t>
            </a:r>
            <a:r>
              <a:rPr lang="en-US" sz="3200" b="1" dirty="0">
                <a:solidFill>
                  <a:srgbClr val="0000CC"/>
                </a:solidFill>
                <a:latin typeface="Times New Roman" pitchFamily="18" charset="0"/>
                <a:cs typeface="Times New Roman" pitchFamily="18" charset="0"/>
              </a:rPr>
              <a:t> </a:t>
            </a:r>
            <a:r>
              <a:rPr lang="en-US" sz="3200" b="1" dirty="0" err="1" smtClean="0">
                <a:solidFill>
                  <a:srgbClr val="0000CC"/>
                </a:solidFill>
                <a:latin typeface="Times New Roman" pitchFamily="18" charset="0"/>
                <a:cs typeface="Times New Roman" pitchFamily="18" charset="0"/>
              </a:rPr>
              <a:t>viên</a:t>
            </a:r>
            <a:r>
              <a:rPr lang="en-US" sz="3200" b="1" dirty="0" smtClean="0">
                <a:solidFill>
                  <a:srgbClr val="0000CC"/>
                </a:solidFill>
                <a:latin typeface="Times New Roman" pitchFamily="18" charset="0"/>
                <a:cs typeface="Times New Roman" pitchFamily="18" charset="0"/>
              </a:rPr>
              <a:t> </a:t>
            </a:r>
            <a:r>
              <a:rPr lang="vi-VN" sz="3200" b="1" dirty="0" smtClean="0">
                <a:solidFill>
                  <a:srgbClr val="0000CC"/>
                </a:solidFill>
                <a:latin typeface="Times New Roman" pitchFamily="18" charset="0"/>
                <a:cs typeface="Times New Roman" pitchFamily="18" charset="0"/>
              </a:rPr>
              <a:t>đầu</a:t>
            </a:r>
            <a:r>
              <a:rPr lang="en-US" sz="3200" b="1" dirty="0">
                <a:solidFill>
                  <a:srgbClr val="0000CC"/>
                </a:solidFill>
                <a:latin typeface="Times New Roman" pitchFamily="18" charset="0"/>
                <a:cs typeface="Times New Roman" pitchFamily="18" charset="0"/>
              </a:rPr>
              <a:t> </a:t>
            </a:r>
            <a:r>
              <a:rPr lang="en-US" sz="3200" b="1" dirty="0" err="1" smtClean="0">
                <a:solidFill>
                  <a:srgbClr val="0000CC"/>
                </a:solidFill>
                <a:latin typeface="Times New Roman" pitchFamily="18" charset="0"/>
                <a:cs typeface="Times New Roman" pitchFamily="18" charset="0"/>
              </a:rPr>
              <a:t>tiên</a:t>
            </a:r>
            <a:r>
              <a:rPr lang="en-US" sz="3200" b="1" dirty="0" smtClean="0">
                <a:solidFill>
                  <a:srgbClr val="0000CC"/>
                </a:solidFill>
                <a:latin typeface="Times New Roman" pitchFamily="18" charset="0"/>
                <a:cs typeface="Times New Roman" pitchFamily="18" charset="0"/>
              </a:rPr>
              <a:t> </a:t>
            </a:r>
            <a:r>
              <a:rPr lang="en-US" sz="3200" b="1" dirty="0" err="1" smtClean="0">
                <a:solidFill>
                  <a:srgbClr val="0000CC"/>
                </a:solidFill>
                <a:latin typeface="Times New Roman" pitchFamily="18" charset="0"/>
                <a:cs typeface="Times New Roman" pitchFamily="18" charset="0"/>
              </a:rPr>
              <a:t>của</a:t>
            </a:r>
            <a:r>
              <a:rPr lang="en-US" sz="3200" b="1" dirty="0" smtClean="0">
                <a:solidFill>
                  <a:srgbClr val="0000CC"/>
                </a:solidFill>
                <a:latin typeface="Times New Roman" pitchFamily="18" charset="0"/>
                <a:cs typeface="Times New Roman" pitchFamily="18" charset="0"/>
              </a:rPr>
              <a:t> </a:t>
            </a:r>
            <a:r>
              <a:rPr lang="en-US" sz="3200" b="1" dirty="0" err="1" smtClean="0">
                <a:solidFill>
                  <a:srgbClr val="0000CC"/>
                </a:solidFill>
                <a:latin typeface="Times New Roman" pitchFamily="18" charset="0"/>
                <a:cs typeface="Times New Roman" pitchFamily="18" charset="0"/>
              </a:rPr>
              <a:t>Đội</a:t>
            </a:r>
            <a:r>
              <a:rPr lang="en-US" sz="3200" b="1" dirty="0" smtClean="0">
                <a:solidFill>
                  <a:srgbClr val="0000CC"/>
                </a:solidFill>
                <a:latin typeface="Times New Roman" pitchFamily="18" charset="0"/>
                <a:cs typeface="Times New Roman" pitchFamily="18" charset="0"/>
              </a:rPr>
              <a:t> </a:t>
            </a:r>
            <a:r>
              <a:rPr lang="en-US" sz="3200" b="1" dirty="0" err="1" smtClean="0">
                <a:solidFill>
                  <a:srgbClr val="0000CC"/>
                </a:solidFill>
                <a:latin typeface="Times New Roman" pitchFamily="18" charset="0"/>
                <a:cs typeface="Times New Roman" pitchFamily="18" charset="0"/>
              </a:rPr>
              <a:t>ta</a:t>
            </a:r>
            <a:r>
              <a:rPr lang="en-US" sz="3200" b="1" dirty="0" smtClean="0">
                <a:solidFill>
                  <a:srgbClr val="0000CC"/>
                </a:solidFill>
                <a:latin typeface="Times New Roman" pitchFamily="18" charset="0"/>
                <a:cs typeface="Times New Roman" pitchFamily="18" charset="0"/>
              </a:rPr>
              <a:t>.</a:t>
            </a:r>
            <a:endParaRPr lang="en-US" sz="3200" b="1" dirty="0">
              <a:solidFill>
                <a:srgbClr val="0000CC"/>
              </a:solidFill>
              <a:latin typeface="Times New Roman" pitchFamily="18" charset="0"/>
              <a:cs typeface="Times New Roman" pitchFamily="18" charset="0"/>
            </a:endParaRPr>
          </a:p>
        </p:txBody>
      </p:sp>
      <p:sp>
        <p:nvSpPr>
          <p:cNvPr id="2" name="Rectangle 1"/>
          <p:cNvSpPr/>
          <p:nvPr/>
        </p:nvSpPr>
        <p:spPr>
          <a:xfrm>
            <a:off x="155968" y="1828800"/>
            <a:ext cx="3638945" cy="584775"/>
          </a:xfrm>
          <a:prstGeom prst="rect">
            <a:avLst/>
          </a:prstGeom>
        </p:spPr>
        <p:txBody>
          <a:bodyPr wrap="none">
            <a:spAutoFit/>
          </a:bodyPr>
          <a:lstStyle/>
          <a:p>
            <a:pPr marL="342900" lvl="0" indent="-342900">
              <a:spcBef>
                <a:spcPct val="20000"/>
              </a:spcBef>
              <a:defRPr/>
            </a:pPr>
            <a:r>
              <a:rPr lang="en-US" sz="3200" b="1" dirty="0" err="1">
                <a:solidFill>
                  <a:srgbClr val="FF0000"/>
                </a:solidFill>
                <a:latin typeface="Times New Roman" pitchFamily="18" charset="0"/>
                <a:cs typeface="Times New Roman" pitchFamily="18" charset="0"/>
              </a:rPr>
              <a:t>Các</a:t>
            </a:r>
            <a:r>
              <a:rPr lang="en-US" sz="3200" b="1" dirty="0">
                <a:solidFill>
                  <a:srgbClr val="FF0000"/>
                </a:solidFill>
                <a:latin typeface="Times New Roman" pitchFamily="18" charset="0"/>
                <a:cs typeface="Times New Roman" pitchFamily="18" charset="0"/>
              </a:rPr>
              <a:t> </a:t>
            </a:r>
            <a:r>
              <a:rPr lang="en-US" sz="3200" b="1" dirty="0" err="1">
                <a:solidFill>
                  <a:srgbClr val="FF0000"/>
                </a:solidFill>
                <a:latin typeface="Times New Roman" pitchFamily="18" charset="0"/>
                <a:cs typeface="Times New Roman" pitchFamily="18" charset="0"/>
              </a:rPr>
              <a:t>câu</a:t>
            </a:r>
            <a:r>
              <a:rPr lang="en-US" sz="3200" b="1" dirty="0">
                <a:solidFill>
                  <a:srgbClr val="FF0000"/>
                </a:solidFill>
                <a:latin typeface="Times New Roman" pitchFamily="18" charset="0"/>
                <a:cs typeface="Times New Roman" pitchFamily="18" charset="0"/>
              </a:rPr>
              <a:t> </a:t>
            </a:r>
            <a:r>
              <a:rPr lang="en-US" sz="3200" b="1" dirty="0" err="1" smtClean="0">
                <a:solidFill>
                  <a:srgbClr val="FF0000"/>
                </a:solidFill>
                <a:latin typeface="Times New Roman" pitchFamily="18" charset="0"/>
                <a:cs typeface="Times New Roman" pitchFamily="18" charset="0"/>
              </a:rPr>
              <a:t>kể</a:t>
            </a:r>
            <a:r>
              <a:rPr lang="en-US" sz="3200" b="1" dirty="0" smtClean="0">
                <a:solidFill>
                  <a:srgbClr val="FF0000"/>
                </a:solidFill>
                <a:latin typeface="Times New Roman" pitchFamily="18" charset="0"/>
                <a:cs typeface="Times New Roman" pitchFamily="18" charset="0"/>
              </a:rPr>
              <a:t> </a:t>
            </a:r>
            <a:r>
              <a:rPr lang="en-US" sz="3200" b="1" dirty="0">
                <a:solidFill>
                  <a:srgbClr val="FF0000"/>
                </a:solidFill>
                <a:latin typeface="Times New Roman" pitchFamily="18" charset="0"/>
                <a:cs typeface="Times New Roman" pitchFamily="18" charset="0"/>
              </a:rPr>
              <a:t>Ai </a:t>
            </a:r>
            <a:r>
              <a:rPr lang="en-US" sz="3200" b="1" dirty="0" err="1">
                <a:solidFill>
                  <a:srgbClr val="FF0000"/>
                </a:solidFill>
                <a:latin typeface="Times New Roman" pitchFamily="18" charset="0"/>
                <a:cs typeface="Times New Roman" pitchFamily="18" charset="0"/>
              </a:rPr>
              <a:t>là</a:t>
            </a:r>
            <a:r>
              <a:rPr lang="en-US" sz="3200" b="1" dirty="0">
                <a:solidFill>
                  <a:srgbClr val="FF0000"/>
                </a:solidFill>
                <a:latin typeface="Times New Roman" pitchFamily="18" charset="0"/>
                <a:cs typeface="Times New Roman" pitchFamily="18" charset="0"/>
              </a:rPr>
              <a:t> </a:t>
            </a:r>
            <a:r>
              <a:rPr lang="en-US" sz="3200" b="1" dirty="0" err="1">
                <a:solidFill>
                  <a:srgbClr val="FF0000"/>
                </a:solidFill>
                <a:latin typeface="Times New Roman" pitchFamily="18" charset="0"/>
                <a:cs typeface="Times New Roman" pitchFamily="18" charset="0"/>
              </a:rPr>
              <a:t>gì</a:t>
            </a:r>
            <a:r>
              <a:rPr lang="en-US" sz="3200" b="1" dirty="0">
                <a:solidFill>
                  <a:srgbClr val="FF0000"/>
                </a:solidFill>
                <a:latin typeface="Times New Roman" pitchFamily="18" charset="0"/>
                <a:cs typeface="Times New Roman" pitchFamily="18" charset="0"/>
              </a:rPr>
              <a:t>?</a:t>
            </a:r>
          </a:p>
        </p:txBody>
      </p:sp>
      <p:sp>
        <p:nvSpPr>
          <p:cNvPr id="6" name="TextBox 5"/>
          <p:cNvSpPr txBox="1"/>
          <p:nvPr/>
        </p:nvSpPr>
        <p:spPr>
          <a:xfrm>
            <a:off x="173421" y="1233667"/>
            <a:ext cx="2112579" cy="523220"/>
          </a:xfrm>
          <a:prstGeom prst="rect">
            <a:avLst/>
          </a:prstGeom>
          <a:noFill/>
        </p:spPr>
        <p:txBody>
          <a:bodyPr wrap="square" rtlCol="0">
            <a:spAutoFit/>
          </a:bodyPr>
          <a:lstStyle/>
          <a:p>
            <a:r>
              <a:rPr lang="en-US" sz="2800" b="1" dirty="0" smtClean="0">
                <a:latin typeface="Times New Roman" pitchFamily="18" charset="0"/>
                <a:cs typeface="Times New Roman" pitchFamily="18" charset="0"/>
              </a:rPr>
              <a:t>I</a:t>
            </a:r>
            <a:r>
              <a:rPr lang="en-US" sz="2800" b="1" dirty="0">
                <a:latin typeface="Times New Roman" pitchFamily="18" charset="0"/>
                <a:cs typeface="Times New Roman" pitchFamily="18" charset="0"/>
              </a:rPr>
              <a:t>. </a:t>
            </a:r>
            <a:r>
              <a:rPr lang="en-US" sz="2800" b="1" dirty="0" err="1" smtClean="0">
                <a:latin typeface="Times New Roman" pitchFamily="18" charset="0"/>
                <a:cs typeface="Times New Roman" pitchFamily="18" charset="0"/>
              </a:rPr>
              <a:t>Nhận</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xét</a:t>
            </a:r>
            <a:endParaRPr lang="en-US" sz="2800" b="1" dirty="0">
              <a:latin typeface="Times New Roman" pitchFamily="18" charset="0"/>
              <a:cs typeface="Times New Roman" pitchFamily="18" charset="0"/>
            </a:endParaRPr>
          </a:p>
        </p:txBody>
      </p:sp>
      <p:sp>
        <p:nvSpPr>
          <p:cNvPr id="8" name="Rectangle 7"/>
          <p:cNvSpPr/>
          <p:nvPr/>
        </p:nvSpPr>
        <p:spPr>
          <a:xfrm>
            <a:off x="134202" y="5943600"/>
            <a:ext cx="8972265" cy="646331"/>
          </a:xfrm>
          <a:prstGeom prst="rect">
            <a:avLst/>
          </a:prstGeom>
        </p:spPr>
        <p:txBody>
          <a:bodyPr wrap="square">
            <a:spAutoFit/>
          </a:bodyPr>
          <a:lstStyle/>
          <a:p>
            <a:pPr marL="342900" lvl="0" indent="-342900">
              <a:spcBef>
                <a:spcPct val="20000"/>
              </a:spcBef>
              <a:defRPr/>
            </a:pPr>
            <a:r>
              <a:rPr lang="en-US" sz="3600" b="1" dirty="0" err="1">
                <a:solidFill>
                  <a:srgbClr val="00B050"/>
                </a:solidFill>
                <a:latin typeface="Times New Roman" pitchFamily="18" charset="0"/>
                <a:cs typeface="Times New Roman" pitchFamily="18" charset="0"/>
              </a:rPr>
              <a:t>Các</a:t>
            </a:r>
            <a:r>
              <a:rPr lang="en-US" sz="3600" b="1" dirty="0">
                <a:solidFill>
                  <a:srgbClr val="00B050"/>
                </a:solidFill>
                <a:latin typeface="Times New Roman" pitchFamily="18" charset="0"/>
                <a:cs typeface="Times New Roman" pitchFamily="18" charset="0"/>
              </a:rPr>
              <a:t> </a:t>
            </a:r>
            <a:r>
              <a:rPr lang="en-US" sz="3600" b="1" dirty="0" err="1">
                <a:solidFill>
                  <a:srgbClr val="00B050"/>
                </a:solidFill>
                <a:latin typeface="Times New Roman" pitchFamily="18" charset="0"/>
                <a:cs typeface="Times New Roman" pitchFamily="18" charset="0"/>
              </a:rPr>
              <a:t>câu</a:t>
            </a:r>
            <a:r>
              <a:rPr lang="en-US" sz="3600" b="1" dirty="0">
                <a:solidFill>
                  <a:srgbClr val="00B050"/>
                </a:solidFill>
                <a:latin typeface="Times New Roman" pitchFamily="18" charset="0"/>
                <a:cs typeface="Times New Roman" pitchFamily="18" charset="0"/>
              </a:rPr>
              <a:t> </a:t>
            </a:r>
            <a:r>
              <a:rPr lang="en-US" sz="3600" b="1" dirty="0" err="1" smtClean="0">
                <a:solidFill>
                  <a:srgbClr val="00B050"/>
                </a:solidFill>
                <a:latin typeface="Times New Roman" pitchFamily="18" charset="0"/>
                <a:cs typeface="Times New Roman" pitchFamily="18" charset="0"/>
              </a:rPr>
              <a:t>kể</a:t>
            </a:r>
            <a:r>
              <a:rPr lang="en-US" sz="3600" b="1" dirty="0" smtClean="0">
                <a:solidFill>
                  <a:srgbClr val="00B050"/>
                </a:solidFill>
                <a:latin typeface="Times New Roman" pitchFamily="18" charset="0"/>
                <a:cs typeface="Times New Roman" pitchFamily="18" charset="0"/>
              </a:rPr>
              <a:t> </a:t>
            </a:r>
            <a:r>
              <a:rPr lang="en-US" sz="3600" b="1" dirty="0">
                <a:solidFill>
                  <a:srgbClr val="00B050"/>
                </a:solidFill>
                <a:latin typeface="Times New Roman" pitchFamily="18" charset="0"/>
                <a:cs typeface="Times New Roman" pitchFamily="18" charset="0"/>
              </a:rPr>
              <a:t>Ai </a:t>
            </a:r>
            <a:r>
              <a:rPr lang="en-US" sz="3600" b="1" dirty="0" err="1">
                <a:solidFill>
                  <a:srgbClr val="00B050"/>
                </a:solidFill>
                <a:latin typeface="Times New Roman" pitchFamily="18" charset="0"/>
                <a:cs typeface="Times New Roman" pitchFamily="18" charset="0"/>
              </a:rPr>
              <a:t>là</a:t>
            </a:r>
            <a:r>
              <a:rPr lang="en-US" sz="3600" b="1" dirty="0">
                <a:solidFill>
                  <a:srgbClr val="00B050"/>
                </a:solidFill>
                <a:latin typeface="Times New Roman" pitchFamily="18" charset="0"/>
                <a:cs typeface="Times New Roman" pitchFamily="18" charset="0"/>
              </a:rPr>
              <a:t> </a:t>
            </a:r>
            <a:r>
              <a:rPr lang="en-US" sz="3600" b="1" dirty="0" err="1">
                <a:solidFill>
                  <a:srgbClr val="00B050"/>
                </a:solidFill>
                <a:latin typeface="Times New Roman" pitchFamily="18" charset="0"/>
                <a:cs typeface="Times New Roman" pitchFamily="18" charset="0"/>
              </a:rPr>
              <a:t>gì</a:t>
            </a:r>
            <a:r>
              <a:rPr lang="en-US" sz="3600" b="1" dirty="0" smtClean="0">
                <a:solidFill>
                  <a:srgbClr val="00B050"/>
                </a:solidFill>
                <a:latin typeface="Times New Roman" pitchFamily="18" charset="0"/>
                <a:cs typeface="Times New Roman" pitchFamily="18" charset="0"/>
              </a:rPr>
              <a:t>? </a:t>
            </a:r>
            <a:r>
              <a:rPr lang="en-US" sz="3600" b="1" dirty="0" err="1" smtClean="0">
                <a:solidFill>
                  <a:srgbClr val="00B050"/>
                </a:solidFill>
                <a:latin typeface="Times New Roman" pitchFamily="18" charset="0"/>
                <a:cs typeface="Times New Roman" pitchFamily="18" charset="0"/>
              </a:rPr>
              <a:t>Có</a:t>
            </a:r>
            <a:r>
              <a:rPr lang="en-US" sz="3600" b="1" dirty="0" smtClean="0">
                <a:solidFill>
                  <a:srgbClr val="00B050"/>
                </a:solidFill>
                <a:latin typeface="Times New Roman" pitchFamily="18" charset="0"/>
                <a:cs typeface="Times New Roman" pitchFamily="18" charset="0"/>
              </a:rPr>
              <a:t> </a:t>
            </a:r>
            <a:r>
              <a:rPr lang="en-US" sz="3600" b="1" dirty="0" err="1" smtClean="0">
                <a:solidFill>
                  <a:srgbClr val="00B050"/>
                </a:solidFill>
                <a:latin typeface="Times New Roman" pitchFamily="18" charset="0"/>
                <a:cs typeface="Times New Roman" pitchFamily="18" charset="0"/>
              </a:rPr>
              <a:t>điểm</a:t>
            </a:r>
            <a:r>
              <a:rPr lang="en-US" sz="3600" b="1" dirty="0" smtClean="0">
                <a:solidFill>
                  <a:srgbClr val="00B050"/>
                </a:solidFill>
                <a:latin typeface="Times New Roman" pitchFamily="18" charset="0"/>
                <a:cs typeface="Times New Roman" pitchFamily="18" charset="0"/>
              </a:rPr>
              <a:t> </a:t>
            </a:r>
            <a:r>
              <a:rPr lang="en-US" sz="3600" b="1" dirty="0" err="1" smtClean="0">
                <a:solidFill>
                  <a:srgbClr val="00B050"/>
                </a:solidFill>
                <a:latin typeface="Times New Roman" pitchFamily="18" charset="0"/>
                <a:cs typeface="Times New Roman" pitchFamily="18" charset="0"/>
              </a:rPr>
              <a:t>gì</a:t>
            </a:r>
            <a:r>
              <a:rPr lang="en-US" sz="3600" b="1" dirty="0" smtClean="0">
                <a:solidFill>
                  <a:srgbClr val="00B050"/>
                </a:solidFill>
                <a:latin typeface="Times New Roman" pitchFamily="18" charset="0"/>
                <a:cs typeface="Times New Roman" pitchFamily="18" charset="0"/>
              </a:rPr>
              <a:t> </a:t>
            </a:r>
            <a:r>
              <a:rPr lang="en-US" sz="3600" b="1" dirty="0" err="1" smtClean="0">
                <a:solidFill>
                  <a:srgbClr val="00B050"/>
                </a:solidFill>
                <a:latin typeface="Times New Roman" pitchFamily="18" charset="0"/>
                <a:cs typeface="Times New Roman" pitchFamily="18" charset="0"/>
              </a:rPr>
              <a:t>giống</a:t>
            </a:r>
            <a:r>
              <a:rPr lang="en-US" sz="3600" b="1" dirty="0" smtClean="0">
                <a:solidFill>
                  <a:srgbClr val="00B050"/>
                </a:solidFill>
                <a:latin typeface="Times New Roman" pitchFamily="18" charset="0"/>
                <a:cs typeface="Times New Roman" pitchFamily="18" charset="0"/>
              </a:rPr>
              <a:t> </a:t>
            </a:r>
            <a:r>
              <a:rPr lang="en-US" sz="3600" b="1" dirty="0" err="1" smtClean="0">
                <a:solidFill>
                  <a:srgbClr val="00B050"/>
                </a:solidFill>
                <a:latin typeface="Times New Roman" pitchFamily="18" charset="0"/>
                <a:cs typeface="Times New Roman" pitchFamily="18" charset="0"/>
              </a:rPr>
              <a:t>nhau</a:t>
            </a:r>
            <a:r>
              <a:rPr lang="en-US" sz="3600" b="1" dirty="0" smtClean="0">
                <a:solidFill>
                  <a:srgbClr val="00B050"/>
                </a:solidFill>
                <a:latin typeface="Times New Roman" pitchFamily="18" charset="0"/>
                <a:cs typeface="Times New Roman" pitchFamily="18" charset="0"/>
              </a:rPr>
              <a:t>?</a:t>
            </a:r>
            <a:endParaRPr lang="en-US" sz="3600" b="1" dirty="0">
              <a:solidFill>
                <a:srgbClr val="00B050"/>
              </a:solidFill>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99182" y="2957763"/>
            <a:ext cx="8534400" cy="1766637"/>
          </a:xfrm>
          <a:prstGeom prst="rect">
            <a:avLst/>
          </a:prstGeom>
        </p:spPr>
        <p:txBody>
          <a:bodyPr wrap="square">
            <a:spAutoFit/>
          </a:bodyPr>
          <a:lstStyle/>
          <a:p>
            <a:pPr marL="457200" lvl="0" indent="-457200">
              <a:spcBef>
                <a:spcPct val="20000"/>
              </a:spcBef>
              <a:defRPr/>
            </a:pPr>
            <a:r>
              <a:rPr lang="en-US" sz="3200" b="1" dirty="0" smtClean="0">
                <a:latin typeface="Times New Roman" pitchFamily="18" charset="0"/>
                <a:cs typeface="Times New Roman" pitchFamily="18" charset="0"/>
              </a:rPr>
              <a:t>a) </a:t>
            </a:r>
            <a:r>
              <a:rPr lang="en-US" sz="3200" b="1" dirty="0" err="1" smtClean="0">
                <a:latin typeface="Times New Roman" pitchFamily="18" charset="0"/>
                <a:cs typeface="Times New Roman" pitchFamily="18" charset="0"/>
              </a:rPr>
              <a:t>Ruộng</a:t>
            </a:r>
            <a:r>
              <a:rPr lang="en-US" sz="3200" b="1" dirty="0" smtClean="0">
                <a:latin typeface="Times New Roman" pitchFamily="18" charset="0"/>
                <a:cs typeface="Times New Roman" pitchFamily="18" charset="0"/>
              </a:rPr>
              <a:t> </a:t>
            </a:r>
            <a:r>
              <a:rPr lang="en-US" sz="3200" b="1" dirty="0" err="1">
                <a:latin typeface="Times New Roman" pitchFamily="18" charset="0"/>
                <a:cs typeface="Times New Roman" pitchFamily="18" charset="0"/>
              </a:rPr>
              <a:t>rẫy</a:t>
            </a:r>
            <a:r>
              <a:rPr lang="en-US" sz="3200" b="1" dirty="0">
                <a:latin typeface="Times New Roman" pitchFamily="18" charset="0"/>
                <a:cs typeface="Times New Roman" pitchFamily="18" charset="0"/>
              </a:rPr>
              <a:t> </a:t>
            </a:r>
            <a:r>
              <a:rPr lang="en-US" sz="3200" b="1" dirty="0" err="1">
                <a:solidFill>
                  <a:srgbClr val="FF0000"/>
                </a:solidFill>
                <a:latin typeface="Times New Roman" pitchFamily="18" charset="0"/>
                <a:cs typeface="Times New Roman" pitchFamily="18" charset="0"/>
              </a:rPr>
              <a:t>là</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chiến</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tr</a:t>
            </a:r>
            <a:r>
              <a:rPr lang="vi-VN" sz="3200" b="1" dirty="0">
                <a:latin typeface="Times New Roman" pitchFamily="18" charset="0"/>
                <a:cs typeface="Times New Roman" pitchFamily="18" charset="0"/>
              </a:rPr>
              <a:t>ường</a:t>
            </a:r>
            <a:endParaRPr lang="en-US" sz="3200" b="1" dirty="0">
              <a:latin typeface="Times New Roman" pitchFamily="18" charset="0"/>
              <a:cs typeface="Times New Roman" pitchFamily="18" charset="0"/>
            </a:endParaRPr>
          </a:p>
          <a:p>
            <a:pPr marL="914400" lvl="0" indent="-457200">
              <a:spcBef>
                <a:spcPct val="20000"/>
              </a:spcBef>
              <a:defRPr/>
            </a:pPr>
            <a:r>
              <a:rPr lang="en-US" sz="3200" b="1" dirty="0" err="1" smtClean="0">
                <a:latin typeface="Times New Roman" pitchFamily="18" charset="0"/>
                <a:cs typeface="Times New Roman" pitchFamily="18" charset="0"/>
              </a:rPr>
              <a:t>Cuốc</a:t>
            </a:r>
            <a:r>
              <a:rPr lang="en-US" sz="3200" b="1" dirty="0" smtClean="0">
                <a:latin typeface="Times New Roman" pitchFamily="18" charset="0"/>
                <a:cs typeface="Times New Roman" pitchFamily="18" charset="0"/>
              </a:rPr>
              <a:t> </a:t>
            </a:r>
            <a:r>
              <a:rPr lang="en-US" sz="3200" b="1" dirty="0" err="1">
                <a:latin typeface="Times New Roman" pitchFamily="18" charset="0"/>
                <a:cs typeface="Times New Roman" pitchFamily="18" charset="0"/>
              </a:rPr>
              <a:t>cày</a:t>
            </a:r>
            <a:r>
              <a:rPr lang="en-US" sz="3200" b="1" dirty="0">
                <a:latin typeface="Times New Roman" pitchFamily="18" charset="0"/>
                <a:cs typeface="Times New Roman" pitchFamily="18" charset="0"/>
              </a:rPr>
              <a:t> </a:t>
            </a:r>
            <a:r>
              <a:rPr lang="en-US" sz="3200" b="1" dirty="0" err="1">
                <a:solidFill>
                  <a:srgbClr val="FF0000"/>
                </a:solidFill>
                <a:latin typeface="Times New Roman" pitchFamily="18" charset="0"/>
                <a:cs typeface="Times New Roman" pitchFamily="18" charset="0"/>
              </a:rPr>
              <a:t>là</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vũ</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khí</a:t>
            </a:r>
            <a:endParaRPr lang="en-US" sz="3200" b="1" dirty="0">
              <a:latin typeface="Times New Roman" pitchFamily="18" charset="0"/>
              <a:cs typeface="Times New Roman" pitchFamily="18" charset="0"/>
            </a:endParaRPr>
          </a:p>
          <a:p>
            <a:pPr marL="914400" lvl="0" indent="-457200">
              <a:spcBef>
                <a:spcPct val="20000"/>
              </a:spcBef>
              <a:defRPr/>
            </a:pPr>
            <a:r>
              <a:rPr lang="en-US" sz="3200" b="1" dirty="0" err="1" smtClean="0">
                <a:latin typeface="Times New Roman" pitchFamily="18" charset="0"/>
                <a:cs typeface="Times New Roman" pitchFamily="18" charset="0"/>
              </a:rPr>
              <a:t>Nhà</a:t>
            </a:r>
            <a:r>
              <a:rPr lang="en-US" sz="3200" b="1" dirty="0" smtClean="0">
                <a:latin typeface="Times New Roman" pitchFamily="18" charset="0"/>
                <a:cs typeface="Times New Roman" pitchFamily="18" charset="0"/>
              </a:rPr>
              <a:t> </a:t>
            </a:r>
            <a:r>
              <a:rPr lang="en-US" sz="3200" b="1" dirty="0" err="1">
                <a:latin typeface="Times New Roman" pitchFamily="18" charset="0"/>
                <a:cs typeface="Times New Roman" pitchFamily="18" charset="0"/>
              </a:rPr>
              <a:t>nông</a:t>
            </a:r>
            <a:r>
              <a:rPr lang="en-US" sz="3200" b="1" dirty="0">
                <a:latin typeface="Times New Roman" pitchFamily="18" charset="0"/>
                <a:cs typeface="Times New Roman" pitchFamily="18" charset="0"/>
              </a:rPr>
              <a:t> </a:t>
            </a:r>
            <a:r>
              <a:rPr lang="en-US" sz="3200" b="1" dirty="0" err="1">
                <a:solidFill>
                  <a:srgbClr val="FF0000"/>
                </a:solidFill>
                <a:latin typeface="Times New Roman" pitchFamily="18" charset="0"/>
                <a:cs typeface="Times New Roman" pitchFamily="18" charset="0"/>
              </a:rPr>
              <a:t>là</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chiến</a:t>
            </a:r>
            <a:r>
              <a:rPr lang="en-US" sz="3200" b="1" dirty="0">
                <a:latin typeface="Times New Roman" pitchFamily="18" charset="0"/>
                <a:cs typeface="Times New Roman" pitchFamily="18" charset="0"/>
              </a:rPr>
              <a:t> </a:t>
            </a:r>
            <a:r>
              <a:rPr lang="en-US" sz="3200" b="1" dirty="0" err="1" smtClean="0">
                <a:latin typeface="Times New Roman" pitchFamily="18" charset="0"/>
                <a:cs typeface="Times New Roman" pitchFamily="18" charset="0"/>
              </a:rPr>
              <a:t>sĩ</a:t>
            </a:r>
            <a:endParaRPr lang="en-US" sz="3200" b="1" dirty="0">
              <a:latin typeface="Times New Roman" pitchFamily="18" charset="0"/>
              <a:cs typeface="Times New Roman" pitchFamily="18" charset="0"/>
            </a:endParaRPr>
          </a:p>
        </p:txBody>
      </p:sp>
      <p:sp>
        <p:nvSpPr>
          <p:cNvPr id="10" name="Rectangle 9"/>
          <p:cNvSpPr/>
          <p:nvPr/>
        </p:nvSpPr>
        <p:spPr>
          <a:xfrm>
            <a:off x="178558" y="5072025"/>
            <a:ext cx="8478672" cy="1077218"/>
          </a:xfrm>
          <a:prstGeom prst="rect">
            <a:avLst/>
          </a:prstGeom>
        </p:spPr>
        <p:txBody>
          <a:bodyPr wrap="square">
            <a:spAutoFit/>
          </a:bodyPr>
          <a:lstStyle/>
          <a:p>
            <a:pPr marL="457200" indent="-457200"/>
            <a:r>
              <a:rPr lang="en-US" sz="3200" b="1" dirty="0" smtClean="0">
                <a:solidFill>
                  <a:srgbClr val="0000CC"/>
                </a:solidFill>
                <a:latin typeface="Times New Roman" pitchFamily="18" charset="0"/>
                <a:cs typeface="Times New Roman" pitchFamily="18" charset="0"/>
              </a:rPr>
              <a:t>b) Kim </a:t>
            </a:r>
            <a:r>
              <a:rPr lang="en-US" sz="3200" b="1" dirty="0" err="1" smtClean="0">
                <a:solidFill>
                  <a:srgbClr val="0000CC"/>
                </a:solidFill>
                <a:latin typeface="Times New Roman" pitchFamily="18" charset="0"/>
                <a:cs typeface="Times New Roman" pitchFamily="18" charset="0"/>
              </a:rPr>
              <a:t>Đồng</a:t>
            </a:r>
            <a:r>
              <a:rPr lang="en-US" sz="3200" b="1" dirty="0" smtClean="0">
                <a:solidFill>
                  <a:srgbClr val="0000CC"/>
                </a:solidFill>
                <a:latin typeface="Times New Roman" pitchFamily="18" charset="0"/>
                <a:cs typeface="Times New Roman" pitchFamily="18" charset="0"/>
              </a:rPr>
              <a:t> </a:t>
            </a:r>
            <a:r>
              <a:rPr lang="en-US" sz="3200" b="1" dirty="0" err="1" smtClean="0">
                <a:solidFill>
                  <a:srgbClr val="0000CC"/>
                </a:solidFill>
                <a:latin typeface="Times New Roman" pitchFamily="18" charset="0"/>
                <a:cs typeface="Times New Roman" pitchFamily="18" charset="0"/>
              </a:rPr>
              <a:t>và</a:t>
            </a:r>
            <a:r>
              <a:rPr lang="en-US" sz="3200" b="1" dirty="0" smtClean="0">
                <a:solidFill>
                  <a:srgbClr val="0000CC"/>
                </a:solidFill>
                <a:latin typeface="Times New Roman" pitchFamily="18" charset="0"/>
                <a:cs typeface="Times New Roman" pitchFamily="18" charset="0"/>
              </a:rPr>
              <a:t> </a:t>
            </a:r>
            <a:r>
              <a:rPr lang="en-US" sz="3200" b="1" dirty="0" err="1" smtClean="0">
                <a:solidFill>
                  <a:srgbClr val="0000CC"/>
                </a:solidFill>
                <a:latin typeface="Times New Roman" pitchFamily="18" charset="0"/>
                <a:cs typeface="Times New Roman" pitchFamily="18" charset="0"/>
              </a:rPr>
              <a:t>các</a:t>
            </a:r>
            <a:r>
              <a:rPr lang="en-US" sz="3200" b="1" dirty="0" smtClean="0">
                <a:solidFill>
                  <a:srgbClr val="0000CC"/>
                </a:solidFill>
                <a:latin typeface="Times New Roman" pitchFamily="18" charset="0"/>
                <a:cs typeface="Times New Roman" pitchFamily="18" charset="0"/>
              </a:rPr>
              <a:t> </a:t>
            </a:r>
            <a:r>
              <a:rPr lang="en-US" sz="3200" b="1" dirty="0" err="1" smtClean="0">
                <a:solidFill>
                  <a:srgbClr val="0000CC"/>
                </a:solidFill>
                <a:latin typeface="Times New Roman" pitchFamily="18" charset="0"/>
                <a:cs typeface="Times New Roman" pitchFamily="18" charset="0"/>
              </a:rPr>
              <a:t>bạn</a:t>
            </a:r>
            <a:r>
              <a:rPr lang="en-US" sz="3200" b="1" dirty="0" smtClean="0">
                <a:solidFill>
                  <a:srgbClr val="0000CC"/>
                </a:solidFill>
                <a:latin typeface="Times New Roman" pitchFamily="18" charset="0"/>
                <a:cs typeface="Times New Roman" pitchFamily="18" charset="0"/>
              </a:rPr>
              <a:t> </a:t>
            </a:r>
            <a:r>
              <a:rPr lang="en-US" sz="3200" b="1" dirty="0" err="1" smtClean="0">
                <a:solidFill>
                  <a:srgbClr val="0000CC"/>
                </a:solidFill>
                <a:latin typeface="Times New Roman" pitchFamily="18" charset="0"/>
                <a:cs typeface="Times New Roman" pitchFamily="18" charset="0"/>
              </a:rPr>
              <a:t>anh</a:t>
            </a:r>
            <a:r>
              <a:rPr lang="en-US" sz="3200" b="1" dirty="0" smtClean="0">
                <a:latin typeface="Times New Roman" pitchFamily="18" charset="0"/>
                <a:cs typeface="Times New Roman" pitchFamily="18" charset="0"/>
              </a:rPr>
              <a:t> </a:t>
            </a:r>
            <a:r>
              <a:rPr lang="en-US" sz="3200" b="1" dirty="0" err="1" smtClean="0">
                <a:solidFill>
                  <a:srgbClr val="FF0000"/>
                </a:solidFill>
                <a:latin typeface="Times New Roman" pitchFamily="18" charset="0"/>
                <a:cs typeface="Times New Roman" pitchFamily="18" charset="0"/>
              </a:rPr>
              <a:t>là</a:t>
            </a:r>
            <a:r>
              <a:rPr lang="en-US" sz="3200" b="1" dirty="0" smtClean="0">
                <a:latin typeface="Times New Roman" pitchFamily="18" charset="0"/>
                <a:cs typeface="Times New Roman" pitchFamily="18" charset="0"/>
              </a:rPr>
              <a:t> </a:t>
            </a:r>
            <a:r>
              <a:rPr lang="en-US" sz="3200" b="1" dirty="0" err="1" smtClean="0">
                <a:solidFill>
                  <a:srgbClr val="0000CC"/>
                </a:solidFill>
                <a:latin typeface="Times New Roman" pitchFamily="18" charset="0"/>
                <a:cs typeface="Times New Roman" pitchFamily="18" charset="0"/>
              </a:rPr>
              <a:t>những</a:t>
            </a:r>
            <a:r>
              <a:rPr lang="en-US" sz="3200" b="1" dirty="0" smtClean="0">
                <a:solidFill>
                  <a:srgbClr val="0000CC"/>
                </a:solidFill>
                <a:latin typeface="Times New Roman" pitchFamily="18" charset="0"/>
                <a:cs typeface="Times New Roman" pitchFamily="18" charset="0"/>
              </a:rPr>
              <a:t> </a:t>
            </a:r>
            <a:r>
              <a:rPr lang="vi-VN" sz="3200" b="1" dirty="0" smtClean="0">
                <a:solidFill>
                  <a:srgbClr val="0000CC"/>
                </a:solidFill>
                <a:latin typeface="Times New Roman" pitchFamily="18" charset="0"/>
                <a:cs typeface="Times New Roman" pitchFamily="18" charset="0"/>
              </a:rPr>
              <a:t>đội</a:t>
            </a:r>
            <a:r>
              <a:rPr lang="en-US" sz="3200" b="1" dirty="0">
                <a:solidFill>
                  <a:srgbClr val="0000CC"/>
                </a:solidFill>
                <a:latin typeface="Times New Roman" pitchFamily="18" charset="0"/>
                <a:cs typeface="Times New Roman" pitchFamily="18" charset="0"/>
              </a:rPr>
              <a:t> </a:t>
            </a:r>
            <a:r>
              <a:rPr lang="en-US" sz="3200" b="1" dirty="0" err="1" smtClean="0">
                <a:solidFill>
                  <a:srgbClr val="0000CC"/>
                </a:solidFill>
                <a:latin typeface="Times New Roman" pitchFamily="18" charset="0"/>
                <a:cs typeface="Times New Roman" pitchFamily="18" charset="0"/>
              </a:rPr>
              <a:t>viên</a:t>
            </a:r>
            <a:r>
              <a:rPr lang="en-US" sz="3200" b="1" dirty="0" smtClean="0">
                <a:solidFill>
                  <a:srgbClr val="0000CC"/>
                </a:solidFill>
                <a:latin typeface="Times New Roman" pitchFamily="18" charset="0"/>
                <a:cs typeface="Times New Roman" pitchFamily="18" charset="0"/>
              </a:rPr>
              <a:t> </a:t>
            </a:r>
            <a:r>
              <a:rPr lang="vi-VN" sz="3200" b="1" dirty="0" smtClean="0">
                <a:solidFill>
                  <a:srgbClr val="0000CC"/>
                </a:solidFill>
                <a:latin typeface="Times New Roman" pitchFamily="18" charset="0"/>
                <a:cs typeface="Times New Roman" pitchFamily="18" charset="0"/>
              </a:rPr>
              <a:t>đầu</a:t>
            </a:r>
            <a:r>
              <a:rPr lang="en-US" sz="3200" b="1" dirty="0">
                <a:solidFill>
                  <a:srgbClr val="0000CC"/>
                </a:solidFill>
                <a:latin typeface="Times New Roman" pitchFamily="18" charset="0"/>
                <a:cs typeface="Times New Roman" pitchFamily="18" charset="0"/>
              </a:rPr>
              <a:t> </a:t>
            </a:r>
            <a:r>
              <a:rPr lang="en-US" sz="3200" b="1" dirty="0" err="1" smtClean="0">
                <a:solidFill>
                  <a:srgbClr val="0000CC"/>
                </a:solidFill>
                <a:latin typeface="Times New Roman" pitchFamily="18" charset="0"/>
                <a:cs typeface="Times New Roman" pitchFamily="18" charset="0"/>
              </a:rPr>
              <a:t>tiên</a:t>
            </a:r>
            <a:r>
              <a:rPr lang="en-US" sz="3200" b="1" dirty="0" smtClean="0">
                <a:solidFill>
                  <a:srgbClr val="0000CC"/>
                </a:solidFill>
                <a:latin typeface="Times New Roman" pitchFamily="18" charset="0"/>
                <a:cs typeface="Times New Roman" pitchFamily="18" charset="0"/>
              </a:rPr>
              <a:t> </a:t>
            </a:r>
            <a:r>
              <a:rPr lang="en-US" sz="3200" b="1" dirty="0" err="1" smtClean="0">
                <a:solidFill>
                  <a:srgbClr val="0000CC"/>
                </a:solidFill>
                <a:latin typeface="Times New Roman" pitchFamily="18" charset="0"/>
                <a:cs typeface="Times New Roman" pitchFamily="18" charset="0"/>
              </a:rPr>
              <a:t>của</a:t>
            </a:r>
            <a:r>
              <a:rPr lang="en-US" sz="3200" b="1" dirty="0" smtClean="0">
                <a:solidFill>
                  <a:srgbClr val="0000CC"/>
                </a:solidFill>
                <a:latin typeface="Times New Roman" pitchFamily="18" charset="0"/>
                <a:cs typeface="Times New Roman" pitchFamily="18" charset="0"/>
              </a:rPr>
              <a:t> </a:t>
            </a:r>
            <a:r>
              <a:rPr lang="en-US" sz="3200" b="1" dirty="0" err="1" smtClean="0">
                <a:solidFill>
                  <a:srgbClr val="0000CC"/>
                </a:solidFill>
                <a:latin typeface="Times New Roman" pitchFamily="18" charset="0"/>
                <a:cs typeface="Times New Roman" pitchFamily="18" charset="0"/>
              </a:rPr>
              <a:t>Đội</a:t>
            </a:r>
            <a:r>
              <a:rPr lang="en-US" sz="3200" b="1" dirty="0" smtClean="0">
                <a:solidFill>
                  <a:srgbClr val="0000CC"/>
                </a:solidFill>
                <a:latin typeface="Times New Roman" pitchFamily="18" charset="0"/>
                <a:cs typeface="Times New Roman" pitchFamily="18" charset="0"/>
              </a:rPr>
              <a:t> </a:t>
            </a:r>
            <a:r>
              <a:rPr lang="en-US" sz="3200" b="1" dirty="0" err="1" smtClean="0">
                <a:solidFill>
                  <a:srgbClr val="0000CC"/>
                </a:solidFill>
                <a:latin typeface="Times New Roman" pitchFamily="18" charset="0"/>
                <a:cs typeface="Times New Roman" pitchFamily="18" charset="0"/>
              </a:rPr>
              <a:t>ta</a:t>
            </a:r>
            <a:r>
              <a:rPr lang="en-US" sz="3200" b="1" dirty="0" smtClean="0">
                <a:solidFill>
                  <a:srgbClr val="0000CC"/>
                </a:solidFill>
                <a:latin typeface="Times New Roman" pitchFamily="18" charset="0"/>
                <a:cs typeface="Times New Roman" pitchFamily="18" charset="0"/>
              </a:rPr>
              <a:t>.</a:t>
            </a:r>
            <a:endParaRPr lang="en-US" sz="3200" b="1" dirty="0">
              <a:solidFill>
                <a:srgbClr val="0000CC"/>
              </a:solidFill>
              <a:latin typeface="Times New Roman" pitchFamily="18" charset="0"/>
              <a:cs typeface="Times New Roman" pitchFamily="18" charset="0"/>
            </a:endParaRPr>
          </a:p>
        </p:txBody>
      </p:sp>
      <p:sp>
        <p:nvSpPr>
          <p:cNvPr id="5" name="Rectangle 4"/>
          <p:cNvSpPr/>
          <p:nvPr/>
        </p:nvSpPr>
        <p:spPr>
          <a:xfrm>
            <a:off x="99182" y="2133600"/>
            <a:ext cx="8972265" cy="584775"/>
          </a:xfrm>
          <a:prstGeom prst="rect">
            <a:avLst/>
          </a:prstGeom>
        </p:spPr>
        <p:txBody>
          <a:bodyPr wrap="square">
            <a:spAutoFit/>
          </a:bodyPr>
          <a:lstStyle/>
          <a:p>
            <a:pPr marL="342900" lvl="0" indent="-342900">
              <a:spcBef>
                <a:spcPct val="20000"/>
              </a:spcBef>
              <a:defRPr/>
            </a:pPr>
            <a:r>
              <a:rPr lang="en-US" sz="3200" b="1" dirty="0" err="1">
                <a:solidFill>
                  <a:srgbClr val="FF0000"/>
                </a:solidFill>
                <a:latin typeface="Times New Roman" pitchFamily="18" charset="0"/>
                <a:cs typeface="Times New Roman" pitchFamily="18" charset="0"/>
              </a:rPr>
              <a:t>Các</a:t>
            </a:r>
            <a:r>
              <a:rPr lang="en-US" sz="3200" b="1" dirty="0">
                <a:solidFill>
                  <a:srgbClr val="FF0000"/>
                </a:solidFill>
                <a:latin typeface="Times New Roman" pitchFamily="18" charset="0"/>
                <a:cs typeface="Times New Roman" pitchFamily="18" charset="0"/>
              </a:rPr>
              <a:t> </a:t>
            </a:r>
            <a:r>
              <a:rPr lang="en-US" sz="3200" b="1" dirty="0" err="1">
                <a:solidFill>
                  <a:srgbClr val="FF0000"/>
                </a:solidFill>
                <a:latin typeface="Times New Roman" pitchFamily="18" charset="0"/>
                <a:cs typeface="Times New Roman" pitchFamily="18" charset="0"/>
              </a:rPr>
              <a:t>câu</a:t>
            </a:r>
            <a:r>
              <a:rPr lang="en-US" sz="3200" b="1" dirty="0">
                <a:solidFill>
                  <a:srgbClr val="FF0000"/>
                </a:solidFill>
                <a:latin typeface="Times New Roman" pitchFamily="18" charset="0"/>
                <a:cs typeface="Times New Roman" pitchFamily="18" charset="0"/>
              </a:rPr>
              <a:t> </a:t>
            </a:r>
            <a:r>
              <a:rPr lang="en-US" sz="3200" b="1" dirty="0" err="1" smtClean="0">
                <a:solidFill>
                  <a:srgbClr val="FF0000"/>
                </a:solidFill>
                <a:latin typeface="Times New Roman" pitchFamily="18" charset="0"/>
                <a:cs typeface="Times New Roman" pitchFamily="18" charset="0"/>
              </a:rPr>
              <a:t>kể</a:t>
            </a:r>
            <a:r>
              <a:rPr lang="en-US" sz="3200" b="1" dirty="0" smtClean="0">
                <a:solidFill>
                  <a:srgbClr val="FF0000"/>
                </a:solidFill>
                <a:latin typeface="Times New Roman" pitchFamily="18" charset="0"/>
                <a:cs typeface="Times New Roman" pitchFamily="18" charset="0"/>
              </a:rPr>
              <a:t> </a:t>
            </a:r>
            <a:r>
              <a:rPr lang="en-US" sz="3200" b="1" dirty="0">
                <a:solidFill>
                  <a:srgbClr val="FF0000"/>
                </a:solidFill>
                <a:latin typeface="Times New Roman" pitchFamily="18" charset="0"/>
                <a:cs typeface="Times New Roman" pitchFamily="18" charset="0"/>
              </a:rPr>
              <a:t>Ai </a:t>
            </a:r>
            <a:r>
              <a:rPr lang="en-US" sz="3200" b="1" dirty="0" err="1">
                <a:solidFill>
                  <a:srgbClr val="FF0000"/>
                </a:solidFill>
                <a:latin typeface="Times New Roman" pitchFamily="18" charset="0"/>
                <a:cs typeface="Times New Roman" pitchFamily="18" charset="0"/>
              </a:rPr>
              <a:t>là</a:t>
            </a:r>
            <a:r>
              <a:rPr lang="en-US" sz="3200" b="1" dirty="0">
                <a:solidFill>
                  <a:srgbClr val="FF0000"/>
                </a:solidFill>
                <a:latin typeface="Times New Roman" pitchFamily="18" charset="0"/>
                <a:cs typeface="Times New Roman" pitchFamily="18" charset="0"/>
              </a:rPr>
              <a:t> </a:t>
            </a:r>
            <a:r>
              <a:rPr lang="en-US" sz="3200" b="1" dirty="0" err="1">
                <a:solidFill>
                  <a:srgbClr val="FF0000"/>
                </a:solidFill>
                <a:latin typeface="Times New Roman" pitchFamily="18" charset="0"/>
                <a:cs typeface="Times New Roman" pitchFamily="18" charset="0"/>
              </a:rPr>
              <a:t>gì</a:t>
            </a:r>
            <a:r>
              <a:rPr lang="en-US" sz="3200" b="1" dirty="0" smtClean="0">
                <a:solidFill>
                  <a:srgbClr val="FF0000"/>
                </a:solidFill>
                <a:latin typeface="Times New Roman" pitchFamily="18" charset="0"/>
                <a:cs typeface="Times New Roman" pitchFamily="18" charset="0"/>
              </a:rPr>
              <a:t>? </a:t>
            </a:r>
            <a:r>
              <a:rPr lang="en-US" sz="3200" b="1" dirty="0" err="1" smtClean="0">
                <a:solidFill>
                  <a:srgbClr val="FF0000"/>
                </a:solidFill>
                <a:latin typeface="Times New Roman" pitchFamily="18" charset="0"/>
                <a:cs typeface="Times New Roman" pitchFamily="18" charset="0"/>
              </a:rPr>
              <a:t>Đều</a:t>
            </a:r>
            <a:r>
              <a:rPr lang="en-US" sz="3200" b="1" dirty="0" smtClean="0">
                <a:solidFill>
                  <a:srgbClr val="FF0000"/>
                </a:solidFill>
                <a:latin typeface="Times New Roman" pitchFamily="18" charset="0"/>
                <a:cs typeface="Times New Roman" pitchFamily="18" charset="0"/>
              </a:rPr>
              <a:t> </a:t>
            </a:r>
            <a:r>
              <a:rPr lang="en-US" sz="3200" b="1" dirty="0" err="1" smtClean="0">
                <a:solidFill>
                  <a:srgbClr val="FF0000"/>
                </a:solidFill>
                <a:latin typeface="Times New Roman" pitchFamily="18" charset="0"/>
                <a:cs typeface="Times New Roman" pitchFamily="18" charset="0"/>
              </a:rPr>
              <a:t>có</a:t>
            </a:r>
            <a:r>
              <a:rPr lang="en-US" sz="3200" b="1" dirty="0" smtClean="0">
                <a:solidFill>
                  <a:srgbClr val="FF0000"/>
                </a:solidFill>
                <a:latin typeface="Times New Roman" pitchFamily="18" charset="0"/>
                <a:cs typeface="Times New Roman" pitchFamily="18" charset="0"/>
              </a:rPr>
              <a:t> </a:t>
            </a:r>
            <a:r>
              <a:rPr lang="en-US" sz="3200" b="1" dirty="0" err="1" smtClean="0">
                <a:solidFill>
                  <a:srgbClr val="FF0000"/>
                </a:solidFill>
                <a:latin typeface="Times New Roman" pitchFamily="18" charset="0"/>
                <a:cs typeface="Times New Roman" pitchFamily="18" charset="0"/>
              </a:rPr>
              <a:t>từ</a:t>
            </a:r>
            <a:r>
              <a:rPr lang="en-US" sz="3200" b="1" dirty="0" smtClean="0">
                <a:solidFill>
                  <a:srgbClr val="FF0000"/>
                </a:solidFill>
                <a:latin typeface="Times New Roman" pitchFamily="18" charset="0"/>
                <a:cs typeface="Times New Roman" pitchFamily="18" charset="0"/>
              </a:rPr>
              <a:t> </a:t>
            </a:r>
            <a:r>
              <a:rPr lang="en-US" sz="3200" b="1" dirty="0" err="1" smtClean="0">
                <a:solidFill>
                  <a:srgbClr val="0000CC"/>
                </a:solidFill>
                <a:latin typeface="Times New Roman" pitchFamily="18" charset="0"/>
                <a:cs typeface="Times New Roman" pitchFamily="18" charset="0"/>
              </a:rPr>
              <a:t>là</a:t>
            </a:r>
            <a:r>
              <a:rPr lang="en-US" sz="3200" b="1" dirty="0" smtClean="0">
                <a:solidFill>
                  <a:srgbClr val="0000CC"/>
                </a:solidFill>
                <a:latin typeface="Times New Roman" pitchFamily="18" charset="0"/>
                <a:cs typeface="Times New Roman" pitchFamily="18" charset="0"/>
              </a:rPr>
              <a:t>.</a:t>
            </a:r>
            <a:endParaRPr lang="en-US" sz="3200" b="1" dirty="0">
              <a:solidFill>
                <a:srgbClr val="0000CC"/>
              </a:solidFill>
              <a:latin typeface="Times New Roman" pitchFamily="18" charset="0"/>
              <a:cs typeface="Times New Roman" pitchFamily="18" charset="0"/>
            </a:endParaRPr>
          </a:p>
        </p:txBody>
      </p:sp>
      <p:sp>
        <p:nvSpPr>
          <p:cNvPr id="8" name="TextBox 7"/>
          <p:cNvSpPr txBox="1"/>
          <p:nvPr/>
        </p:nvSpPr>
        <p:spPr>
          <a:xfrm>
            <a:off x="173421" y="1233667"/>
            <a:ext cx="2112579" cy="523220"/>
          </a:xfrm>
          <a:prstGeom prst="rect">
            <a:avLst/>
          </a:prstGeom>
          <a:noFill/>
        </p:spPr>
        <p:txBody>
          <a:bodyPr wrap="square" rtlCol="0">
            <a:spAutoFit/>
          </a:bodyPr>
          <a:lstStyle/>
          <a:p>
            <a:r>
              <a:rPr lang="en-US" sz="2800" b="1" dirty="0" smtClean="0">
                <a:latin typeface="Times New Roman" pitchFamily="18" charset="0"/>
                <a:cs typeface="Times New Roman" pitchFamily="18" charset="0"/>
              </a:rPr>
              <a:t>I</a:t>
            </a:r>
            <a:r>
              <a:rPr lang="en-US" sz="2800" b="1" dirty="0">
                <a:latin typeface="Times New Roman" pitchFamily="18" charset="0"/>
                <a:cs typeface="Times New Roman" pitchFamily="18" charset="0"/>
              </a:rPr>
              <a:t>. </a:t>
            </a:r>
            <a:r>
              <a:rPr lang="en-US" sz="2800" b="1" dirty="0" err="1" smtClean="0">
                <a:latin typeface="Times New Roman" pitchFamily="18" charset="0"/>
                <a:cs typeface="Times New Roman" pitchFamily="18" charset="0"/>
              </a:rPr>
              <a:t>Nhận</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xét</a:t>
            </a:r>
            <a:endParaRPr lang="en-US" sz="2800" b="1" dirty="0">
              <a:latin typeface="Times New Roman" pitchFamily="18" charset="0"/>
              <a:cs typeface="Times New Roman" pitchFamily="18" charset="0"/>
            </a:endParaRPr>
          </a:p>
        </p:txBody>
      </p:sp>
    </p:spTree>
    <p:extLst>
      <p:ext uri="{BB962C8B-B14F-4D97-AF65-F5344CB8AC3E}">
        <p14:creationId xmlns:p14="http://schemas.microsoft.com/office/powerpoint/2010/main" val="18144690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wipe(left)">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wipe(left)">
                                      <p:cBhvr>
                                        <p:cTn id="1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0" grpId="0"/>
      <p:bldP spid="5"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14"/>
          <p:cNvSpPr txBox="1">
            <a:spLocks/>
          </p:cNvSpPr>
          <p:nvPr/>
        </p:nvSpPr>
        <p:spPr>
          <a:xfrm>
            <a:off x="457200" y="-152400"/>
            <a:ext cx="8077200" cy="1066800"/>
          </a:xfrm>
          <a:prstGeom prst="rect">
            <a:avLst/>
          </a:prstGeom>
        </p:spPr>
        <p:txBody>
          <a:bodyPr/>
          <a:lstStyle/>
          <a:p>
            <a:pPr marL="342900" lvl="0" indent="-342900">
              <a:spcBef>
                <a:spcPct val="20000"/>
              </a:spcBef>
            </a:pPr>
            <a:endParaRPr kumimoji="0" lang="en-US" sz="3200" b="1" i="0" u="none" strike="noStrike" kern="1200" cap="none" spc="0" normalizeH="0" baseline="0" noProof="0" dirty="0" smtClean="0">
              <a:ln>
                <a:noFill/>
              </a:ln>
              <a:solidFill>
                <a:srgbClr val="FF0000"/>
              </a:solidFill>
              <a:effectLst/>
              <a:uLnTx/>
              <a:uFillTx/>
              <a:latin typeface="Times New Roman" pitchFamily="18" charset="0"/>
              <a:cs typeface="Times New Roman" pitchFamily="18" charset="0"/>
            </a:endParaRPr>
          </a:p>
        </p:txBody>
      </p:sp>
      <p:sp>
        <p:nvSpPr>
          <p:cNvPr id="4" name="Rectangle 3"/>
          <p:cNvSpPr/>
          <p:nvPr/>
        </p:nvSpPr>
        <p:spPr>
          <a:xfrm>
            <a:off x="228600" y="841491"/>
            <a:ext cx="8763000" cy="4019562"/>
          </a:xfrm>
          <a:prstGeom prst="rect">
            <a:avLst/>
          </a:prstGeom>
        </p:spPr>
        <p:txBody>
          <a:bodyPr wrap="square">
            <a:spAutoFit/>
          </a:bodyPr>
          <a:lstStyle/>
          <a:p>
            <a:pPr marL="457200" lvl="0" indent="-457200">
              <a:spcBef>
                <a:spcPct val="20000"/>
              </a:spcBef>
              <a:defRPr/>
            </a:pPr>
            <a:r>
              <a:rPr lang="en-US" sz="4400" b="1" dirty="0" err="1" smtClean="0">
                <a:latin typeface="Times New Roman" pitchFamily="18" charset="0"/>
                <a:cs typeface="Times New Roman" pitchFamily="18" charset="0"/>
              </a:rPr>
              <a:t>Ruộng</a:t>
            </a:r>
            <a:r>
              <a:rPr lang="en-US" sz="4400" b="1" dirty="0" smtClean="0">
                <a:latin typeface="Times New Roman" pitchFamily="18" charset="0"/>
                <a:cs typeface="Times New Roman" pitchFamily="18" charset="0"/>
              </a:rPr>
              <a:t> </a:t>
            </a:r>
            <a:r>
              <a:rPr lang="en-US" sz="4400" b="1" dirty="0" err="1">
                <a:latin typeface="Times New Roman" pitchFamily="18" charset="0"/>
                <a:cs typeface="Times New Roman" pitchFamily="18" charset="0"/>
              </a:rPr>
              <a:t>rẫy</a:t>
            </a:r>
            <a:r>
              <a:rPr lang="en-US" sz="4400" b="1" dirty="0">
                <a:latin typeface="Times New Roman" pitchFamily="18" charset="0"/>
                <a:cs typeface="Times New Roman" pitchFamily="18" charset="0"/>
              </a:rPr>
              <a:t> </a:t>
            </a:r>
            <a:r>
              <a:rPr lang="en-US" sz="4400" b="1" dirty="0" err="1">
                <a:latin typeface="Times New Roman" pitchFamily="18" charset="0"/>
                <a:cs typeface="Times New Roman" pitchFamily="18" charset="0"/>
              </a:rPr>
              <a:t>là</a:t>
            </a:r>
            <a:r>
              <a:rPr lang="en-US" sz="4400" b="1" dirty="0">
                <a:latin typeface="Times New Roman" pitchFamily="18" charset="0"/>
                <a:cs typeface="Times New Roman" pitchFamily="18" charset="0"/>
              </a:rPr>
              <a:t> </a:t>
            </a:r>
            <a:r>
              <a:rPr lang="en-US" sz="4400" b="1" dirty="0" err="1">
                <a:latin typeface="Times New Roman" pitchFamily="18" charset="0"/>
                <a:cs typeface="Times New Roman" pitchFamily="18" charset="0"/>
              </a:rPr>
              <a:t>chiến</a:t>
            </a:r>
            <a:r>
              <a:rPr lang="en-US" sz="4400" b="1" dirty="0">
                <a:latin typeface="Times New Roman" pitchFamily="18" charset="0"/>
                <a:cs typeface="Times New Roman" pitchFamily="18" charset="0"/>
              </a:rPr>
              <a:t> </a:t>
            </a:r>
            <a:r>
              <a:rPr lang="en-US" sz="4400" b="1" dirty="0" err="1">
                <a:latin typeface="Times New Roman" pitchFamily="18" charset="0"/>
                <a:cs typeface="Times New Roman" pitchFamily="18" charset="0"/>
              </a:rPr>
              <a:t>tr</a:t>
            </a:r>
            <a:r>
              <a:rPr lang="vi-VN" sz="4400" b="1" dirty="0">
                <a:latin typeface="Times New Roman" pitchFamily="18" charset="0"/>
                <a:cs typeface="Times New Roman" pitchFamily="18" charset="0"/>
              </a:rPr>
              <a:t>ường</a:t>
            </a:r>
            <a:endParaRPr lang="en-US" sz="4400" b="1" dirty="0">
              <a:latin typeface="Times New Roman" pitchFamily="18" charset="0"/>
              <a:cs typeface="Times New Roman" pitchFamily="18" charset="0"/>
            </a:endParaRPr>
          </a:p>
          <a:p>
            <a:pPr marL="457200" lvl="0" indent="-457200">
              <a:spcBef>
                <a:spcPct val="20000"/>
              </a:spcBef>
              <a:defRPr/>
            </a:pPr>
            <a:endParaRPr lang="en-US" sz="4400" b="1" dirty="0" smtClean="0">
              <a:latin typeface="Times New Roman" pitchFamily="18" charset="0"/>
              <a:cs typeface="Times New Roman" pitchFamily="18" charset="0"/>
            </a:endParaRPr>
          </a:p>
          <a:p>
            <a:pPr marL="457200" lvl="0" indent="-457200">
              <a:spcBef>
                <a:spcPct val="20000"/>
              </a:spcBef>
              <a:defRPr/>
            </a:pPr>
            <a:r>
              <a:rPr lang="en-US" sz="4400" b="1" dirty="0" err="1" smtClean="0">
                <a:latin typeface="Times New Roman" pitchFamily="18" charset="0"/>
                <a:cs typeface="Times New Roman" pitchFamily="18" charset="0"/>
              </a:rPr>
              <a:t>Cuốc</a:t>
            </a:r>
            <a:r>
              <a:rPr lang="en-US" sz="4400" b="1" dirty="0" smtClean="0">
                <a:latin typeface="Times New Roman" pitchFamily="18" charset="0"/>
                <a:cs typeface="Times New Roman" pitchFamily="18" charset="0"/>
              </a:rPr>
              <a:t> </a:t>
            </a:r>
            <a:r>
              <a:rPr lang="en-US" sz="4400" b="1" dirty="0" err="1">
                <a:latin typeface="Times New Roman" pitchFamily="18" charset="0"/>
                <a:cs typeface="Times New Roman" pitchFamily="18" charset="0"/>
              </a:rPr>
              <a:t>cày</a:t>
            </a:r>
            <a:r>
              <a:rPr lang="en-US" sz="4400" b="1" dirty="0">
                <a:latin typeface="Times New Roman" pitchFamily="18" charset="0"/>
                <a:cs typeface="Times New Roman" pitchFamily="18" charset="0"/>
              </a:rPr>
              <a:t> </a:t>
            </a:r>
            <a:r>
              <a:rPr lang="en-US" sz="4400" b="1" dirty="0" err="1">
                <a:latin typeface="Times New Roman" pitchFamily="18" charset="0"/>
                <a:cs typeface="Times New Roman" pitchFamily="18" charset="0"/>
              </a:rPr>
              <a:t>là</a:t>
            </a:r>
            <a:r>
              <a:rPr lang="en-US" sz="4400" b="1" dirty="0">
                <a:latin typeface="Times New Roman" pitchFamily="18" charset="0"/>
                <a:cs typeface="Times New Roman" pitchFamily="18" charset="0"/>
              </a:rPr>
              <a:t> </a:t>
            </a:r>
            <a:r>
              <a:rPr lang="en-US" sz="4400" b="1" dirty="0" err="1">
                <a:latin typeface="Times New Roman" pitchFamily="18" charset="0"/>
                <a:cs typeface="Times New Roman" pitchFamily="18" charset="0"/>
              </a:rPr>
              <a:t>vũ</a:t>
            </a:r>
            <a:r>
              <a:rPr lang="en-US" sz="4400" b="1" dirty="0">
                <a:latin typeface="Times New Roman" pitchFamily="18" charset="0"/>
                <a:cs typeface="Times New Roman" pitchFamily="18" charset="0"/>
              </a:rPr>
              <a:t> </a:t>
            </a:r>
            <a:r>
              <a:rPr lang="en-US" sz="4400" b="1" dirty="0" err="1">
                <a:latin typeface="Times New Roman" pitchFamily="18" charset="0"/>
                <a:cs typeface="Times New Roman" pitchFamily="18" charset="0"/>
              </a:rPr>
              <a:t>khí</a:t>
            </a:r>
            <a:endParaRPr lang="en-US" sz="4400" b="1" dirty="0">
              <a:latin typeface="Times New Roman" pitchFamily="18" charset="0"/>
              <a:cs typeface="Times New Roman" pitchFamily="18" charset="0"/>
            </a:endParaRPr>
          </a:p>
          <a:p>
            <a:pPr marL="457200" lvl="0" indent="-457200">
              <a:spcBef>
                <a:spcPct val="20000"/>
              </a:spcBef>
              <a:defRPr/>
            </a:pPr>
            <a:endParaRPr lang="en-US" sz="4400" b="1" dirty="0" smtClean="0">
              <a:latin typeface="Times New Roman" pitchFamily="18" charset="0"/>
              <a:cs typeface="Times New Roman" pitchFamily="18" charset="0"/>
            </a:endParaRPr>
          </a:p>
          <a:p>
            <a:pPr marL="457200" lvl="0" indent="-457200">
              <a:spcBef>
                <a:spcPct val="20000"/>
              </a:spcBef>
              <a:defRPr/>
            </a:pPr>
            <a:r>
              <a:rPr lang="en-US" sz="4400" b="1" dirty="0" err="1" smtClean="0">
                <a:latin typeface="Times New Roman" pitchFamily="18" charset="0"/>
                <a:cs typeface="Times New Roman" pitchFamily="18" charset="0"/>
              </a:rPr>
              <a:t>Nhà</a:t>
            </a:r>
            <a:r>
              <a:rPr lang="en-US" sz="4400" b="1" dirty="0" smtClean="0">
                <a:latin typeface="Times New Roman" pitchFamily="18" charset="0"/>
                <a:cs typeface="Times New Roman" pitchFamily="18" charset="0"/>
              </a:rPr>
              <a:t> </a:t>
            </a:r>
            <a:r>
              <a:rPr lang="en-US" sz="4400" b="1" dirty="0" err="1">
                <a:latin typeface="Times New Roman" pitchFamily="18" charset="0"/>
                <a:cs typeface="Times New Roman" pitchFamily="18" charset="0"/>
              </a:rPr>
              <a:t>nông</a:t>
            </a:r>
            <a:r>
              <a:rPr lang="en-US" sz="4400" b="1" dirty="0">
                <a:latin typeface="Times New Roman" pitchFamily="18" charset="0"/>
                <a:cs typeface="Times New Roman" pitchFamily="18" charset="0"/>
              </a:rPr>
              <a:t> </a:t>
            </a:r>
            <a:r>
              <a:rPr lang="en-US" sz="4400" b="1" dirty="0" err="1">
                <a:latin typeface="Times New Roman" pitchFamily="18" charset="0"/>
                <a:cs typeface="Times New Roman" pitchFamily="18" charset="0"/>
              </a:rPr>
              <a:t>là</a:t>
            </a:r>
            <a:r>
              <a:rPr lang="en-US" sz="4400" b="1" dirty="0">
                <a:latin typeface="Times New Roman" pitchFamily="18" charset="0"/>
                <a:cs typeface="Times New Roman" pitchFamily="18" charset="0"/>
              </a:rPr>
              <a:t> </a:t>
            </a:r>
            <a:r>
              <a:rPr lang="en-US" sz="4400" b="1" dirty="0" err="1">
                <a:latin typeface="Times New Roman" pitchFamily="18" charset="0"/>
                <a:cs typeface="Times New Roman" pitchFamily="18" charset="0"/>
              </a:rPr>
              <a:t>chiến</a:t>
            </a:r>
            <a:r>
              <a:rPr lang="en-US" sz="4400" b="1" dirty="0">
                <a:latin typeface="Times New Roman" pitchFamily="18" charset="0"/>
                <a:cs typeface="Times New Roman" pitchFamily="18" charset="0"/>
              </a:rPr>
              <a:t> </a:t>
            </a:r>
            <a:r>
              <a:rPr lang="en-US" sz="4400" b="1" dirty="0" err="1" smtClean="0">
                <a:latin typeface="Times New Roman" pitchFamily="18" charset="0"/>
                <a:cs typeface="Times New Roman" pitchFamily="18" charset="0"/>
              </a:rPr>
              <a:t>sĩ</a:t>
            </a:r>
            <a:endParaRPr lang="en-US" sz="4400" b="1" dirty="0">
              <a:latin typeface="Times New Roman" pitchFamily="18" charset="0"/>
              <a:cs typeface="Times New Roman" pitchFamily="18" charset="0"/>
            </a:endParaRPr>
          </a:p>
        </p:txBody>
      </p:sp>
      <p:cxnSp>
        <p:nvCxnSpPr>
          <p:cNvPr id="6" name="Straight Connector 5"/>
          <p:cNvCxnSpPr/>
          <p:nvPr/>
        </p:nvCxnSpPr>
        <p:spPr>
          <a:xfrm rot="5400000">
            <a:off x="2322786" y="2804250"/>
            <a:ext cx="533400" cy="76200"/>
          </a:xfrm>
          <a:prstGeom prst="line">
            <a:avLst/>
          </a:prstGeom>
          <a:ln>
            <a:solidFill>
              <a:srgbClr val="FF0000"/>
            </a:solidFill>
          </a:ln>
        </p:spPr>
        <p:style>
          <a:lnRef idx="3">
            <a:schemeClr val="accent2"/>
          </a:lnRef>
          <a:fillRef idx="0">
            <a:schemeClr val="accent2"/>
          </a:fillRef>
          <a:effectRef idx="2">
            <a:schemeClr val="accent2"/>
          </a:effectRef>
          <a:fontRef idx="minor">
            <a:schemeClr val="tx1"/>
          </a:fontRef>
        </p:style>
      </p:cxnSp>
      <p:cxnSp>
        <p:nvCxnSpPr>
          <p:cNvPr id="7" name="Straight Connector 6"/>
          <p:cNvCxnSpPr/>
          <p:nvPr/>
        </p:nvCxnSpPr>
        <p:spPr>
          <a:xfrm rot="5400000">
            <a:off x="2438400" y="4393288"/>
            <a:ext cx="609600" cy="152400"/>
          </a:xfrm>
          <a:prstGeom prst="line">
            <a:avLst/>
          </a:prstGeom>
          <a:ln>
            <a:solidFill>
              <a:srgbClr val="FF0000"/>
            </a:solidFill>
          </a:ln>
        </p:spPr>
        <p:style>
          <a:lnRef idx="3">
            <a:schemeClr val="accent2"/>
          </a:lnRef>
          <a:fillRef idx="0">
            <a:schemeClr val="accent2"/>
          </a:fillRef>
          <a:effectRef idx="2">
            <a:schemeClr val="accent2"/>
          </a:effectRef>
          <a:fontRef idx="minor">
            <a:schemeClr val="tx1"/>
          </a:fontRef>
        </p:style>
      </p:cxnSp>
      <p:cxnSp>
        <p:nvCxnSpPr>
          <p:cNvPr id="8" name="Straight Connector 7"/>
          <p:cNvCxnSpPr/>
          <p:nvPr/>
        </p:nvCxnSpPr>
        <p:spPr>
          <a:xfrm rot="5400000">
            <a:off x="2667000" y="1175295"/>
            <a:ext cx="533400" cy="76200"/>
          </a:xfrm>
          <a:prstGeom prst="line">
            <a:avLst/>
          </a:prstGeom>
          <a:ln>
            <a:solidFill>
              <a:srgbClr val="FF0000"/>
            </a:solidFill>
          </a:ln>
        </p:spPr>
        <p:style>
          <a:lnRef idx="3">
            <a:schemeClr val="accent2"/>
          </a:lnRef>
          <a:fillRef idx="0">
            <a:schemeClr val="accent2"/>
          </a:fillRef>
          <a:effectRef idx="2">
            <a:schemeClr val="accent2"/>
          </a:effectRef>
          <a:fontRef idx="minor">
            <a:schemeClr val="tx1"/>
          </a:fontRef>
        </p:style>
      </p:cxnSp>
      <p:cxnSp>
        <p:nvCxnSpPr>
          <p:cNvPr id="14" name="Straight Connector 13"/>
          <p:cNvCxnSpPr/>
          <p:nvPr/>
        </p:nvCxnSpPr>
        <p:spPr>
          <a:xfrm>
            <a:off x="432748" y="3048000"/>
            <a:ext cx="1967552" cy="1588"/>
          </a:xfrm>
          <a:prstGeom prst="line">
            <a:avLst/>
          </a:prstGeom>
          <a:ln>
            <a:solidFill>
              <a:srgbClr val="0000CC"/>
            </a:solidFill>
          </a:ln>
        </p:spPr>
        <p:style>
          <a:lnRef idx="2">
            <a:schemeClr val="accent5"/>
          </a:lnRef>
          <a:fillRef idx="0">
            <a:schemeClr val="accent5"/>
          </a:fillRef>
          <a:effectRef idx="1">
            <a:schemeClr val="accent5"/>
          </a:effectRef>
          <a:fontRef idx="minor">
            <a:schemeClr val="tx1"/>
          </a:fontRef>
        </p:style>
      </p:cxnSp>
      <p:cxnSp>
        <p:nvCxnSpPr>
          <p:cNvPr id="16" name="Straight Connector 15"/>
          <p:cNvCxnSpPr/>
          <p:nvPr/>
        </p:nvCxnSpPr>
        <p:spPr>
          <a:xfrm>
            <a:off x="342900" y="4724400"/>
            <a:ext cx="2247900" cy="1588"/>
          </a:xfrm>
          <a:prstGeom prst="line">
            <a:avLst/>
          </a:prstGeom>
          <a:ln>
            <a:solidFill>
              <a:srgbClr val="0000CC"/>
            </a:solidFill>
          </a:ln>
        </p:spPr>
        <p:style>
          <a:lnRef idx="2">
            <a:schemeClr val="accent5"/>
          </a:lnRef>
          <a:fillRef idx="0">
            <a:schemeClr val="accent5"/>
          </a:fillRef>
          <a:effectRef idx="1">
            <a:schemeClr val="accent5"/>
          </a:effectRef>
          <a:fontRef idx="minor">
            <a:schemeClr val="tx1"/>
          </a:fontRef>
        </p:style>
      </p:cxnSp>
      <p:cxnSp>
        <p:nvCxnSpPr>
          <p:cNvPr id="17" name="Straight Connector 16"/>
          <p:cNvCxnSpPr/>
          <p:nvPr/>
        </p:nvCxnSpPr>
        <p:spPr>
          <a:xfrm>
            <a:off x="381000" y="1478507"/>
            <a:ext cx="2362200" cy="1588"/>
          </a:xfrm>
          <a:prstGeom prst="line">
            <a:avLst/>
          </a:prstGeom>
          <a:ln>
            <a:solidFill>
              <a:srgbClr val="0000CC"/>
            </a:solidFill>
          </a:ln>
        </p:spPr>
        <p:style>
          <a:lnRef idx="2">
            <a:schemeClr val="accent5"/>
          </a:lnRef>
          <a:fillRef idx="0">
            <a:schemeClr val="accent5"/>
          </a:fillRef>
          <a:effectRef idx="1">
            <a:schemeClr val="accent5"/>
          </a:effectRef>
          <a:fontRef idx="minor">
            <a:schemeClr val="tx1"/>
          </a:fontRef>
        </p:style>
      </p:cxnSp>
      <p:sp>
        <p:nvSpPr>
          <p:cNvPr id="18" name="Rectangle 17"/>
          <p:cNvSpPr/>
          <p:nvPr/>
        </p:nvSpPr>
        <p:spPr>
          <a:xfrm>
            <a:off x="152400" y="5105400"/>
            <a:ext cx="8686800" cy="1828386"/>
          </a:xfrm>
          <a:prstGeom prst="rect">
            <a:avLst/>
          </a:prstGeom>
        </p:spPr>
        <p:txBody>
          <a:bodyPr wrap="square">
            <a:spAutoFit/>
          </a:bodyPr>
          <a:lstStyle/>
          <a:p>
            <a:pPr marL="457200" indent="-457200" algn="just">
              <a:lnSpc>
                <a:spcPct val="150000"/>
              </a:lnSpc>
            </a:pPr>
            <a:r>
              <a:rPr lang="en-US" sz="4000" b="1" dirty="0" smtClean="0">
                <a:latin typeface="Times New Roman" pitchFamily="18" charset="0"/>
                <a:cs typeface="Times New Roman" pitchFamily="18" charset="0"/>
              </a:rPr>
              <a:t>Kim </a:t>
            </a:r>
            <a:r>
              <a:rPr lang="en-US" sz="4000" b="1" dirty="0" err="1" smtClean="0">
                <a:latin typeface="Times New Roman" pitchFamily="18" charset="0"/>
                <a:cs typeface="Times New Roman" pitchFamily="18" charset="0"/>
              </a:rPr>
              <a:t>Đồng</a:t>
            </a:r>
            <a:r>
              <a:rPr lang="en-US" sz="4000" b="1" dirty="0" smtClean="0">
                <a:latin typeface="Times New Roman" pitchFamily="18" charset="0"/>
                <a:cs typeface="Times New Roman" pitchFamily="18" charset="0"/>
              </a:rPr>
              <a:t> </a:t>
            </a:r>
            <a:r>
              <a:rPr lang="en-US" sz="4000" b="1" dirty="0" err="1" smtClean="0">
                <a:latin typeface="Times New Roman" pitchFamily="18" charset="0"/>
                <a:cs typeface="Times New Roman" pitchFamily="18" charset="0"/>
              </a:rPr>
              <a:t>và</a:t>
            </a:r>
            <a:r>
              <a:rPr lang="en-US" sz="4000" b="1" dirty="0" smtClean="0">
                <a:latin typeface="Times New Roman" pitchFamily="18" charset="0"/>
                <a:cs typeface="Times New Roman" pitchFamily="18" charset="0"/>
              </a:rPr>
              <a:t> </a:t>
            </a:r>
            <a:r>
              <a:rPr lang="en-US" sz="4000" b="1" dirty="0" err="1" smtClean="0">
                <a:latin typeface="Times New Roman" pitchFamily="18" charset="0"/>
                <a:cs typeface="Times New Roman" pitchFamily="18" charset="0"/>
              </a:rPr>
              <a:t>các</a:t>
            </a:r>
            <a:r>
              <a:rPr lang="en-US" sz="4000" b="1" dirty="0" smtClean="0">
                <a:latin typeface="Times New Roman" pitchFamily="18" charset="0"/>
                <a:cs typeface="Times New Roman" pitchFamily="18" charset="0"/>
              </a:rPr>
              <a:t> </a:t>
            </a:r>
            <a:r>
              <a:rPr lang="en-US" sz="4000" b="1" dirty="0" err="1" smtClean="0">
                <a:latin typeface="Times New Roman" pitchFamily="18" charset="0"/>
                <a:cs typeface="Times New Roman" pitchFamily="18" charset="0"/>
              </a:rPr>
              <a:t>bạn</a:t>
            </a:r>
            <a:r>
              <a:rPr lang="en-US" sz="4000" b="1" dirty="0" smtClean="0">
                <a:latin typeface="Times New Roman" pitchFamily="18" charset="0"/>
                <a:cs typeface="Times New Roman" pitchFamily="18" charset="0"/>
              </a:rPr>
              <a:t> </a:t>
            </a:r>
            <a:r>
              <a:rPr lang="en-US" sz="4000" b="1" dirty="0" err="1" smtClean="0">
                <a:latin typeface="Times New Roman" pitchFamily="18" charset="0"/>
                <a:cs typeface="Times New Roman" pitchFamily="18" charset="0"/>
              </a:rPr>
              <a:t>anh</a:t>
            </a:r>
            <a:r>
              <a:rPr lang="en-US" sz="4000" b="1" dirty="0" smtClean="0">
                <a:latin typeface="Times New Roman" pitchFamily="18" charset="0"/>
                <a:cs typeface="Times New Roman" pitchFamily="18" charset="0"/>
              </a:rPr>
              <a:t> </a:t>
            </a:r>
            <a:r>
              <a:rPr lang="en-US" sz="4000" b="1" dirty="0" err="1" smtClean="0">
                <a:latin typeface="Times New Roman" pitchFamily="18" charset="0"/>
                <a:cs typeface="Times New Roman" pitchFamily="18" charset="0"/>
              </a:rPr>
              <a:t>là</a:t>
            </a:r>
            <a:r>
              <a:rPr lang="en-US" sz="4000" b="1" dirty="0" smtClean="0">
                <a:latin typeface="Times New Roman" pitchFamily="18" charset="0"/>
                <a:cs typeface="Times New Roman" pitchFamily="18" charset="0"/>
              </a:rPr>
              <a:t> </a:t>
            </a:r>
            <a:r>
              <a:rPr lang="en-US" sz="4000" b="1" dirty="0" err="1" smtClean="0">
                <a:latin typeface="Times New Roman" pitchFamily="18" charset="0"/>
                <a:cs typeface="Times New Roman" pitchFamily="18" charset="0"/>
              </a:rPr>
              <a:t>những</a:t>
            </a:r>
            <a:r>
              <a:rPr lang="en-US" sz="4000" b="1" dirty="0" smtClean="0">
                <a:latin typeface="Times New Roman" pitchFamily="18" charset="0"/>
                <a:cs typeface="Times New Roman" pitchFamily="18" charset="0"/>
              </a:rPr>
              <a:t> </a:t>
            </a:r>
            <a:r>
              <a:rPr lang="vi-VN" sz="4000" b="1" dirty="0" smtClean="0">
                <a:latin typeface="Times New Roman" pitchFamily="18" charset="0"/>
                <a:cs typeface="Times New Roman" pitchFamily="18" charset="0"/>
              </a:rPr>
              <a:t>đội</a:t>
            </a:r>
            <a:r>
              <a:rPr lang="en-US" sz="4000" b="1" dirty="0">
                <a:latin typeface="Times New Roman" pitchFamily="18" charset="0"/>
                <a:cs typeface="Times New Roman" pitchFamily="18" charset="0"/>
              </a:rPr>
              <a:t> </a:t>
            </a:r>
            <a:r>
              <a:rPr lang="en-US" sz="4000" b="1" dirty="0" err="1" smtClean="0">
                <a:latin typeface="Times New Roman" pitchFamily="18" charset="0"/>
                <a:cs typeface="Times New Roman" pitchFamily="18" charset="0"/>
              </a:rPr>
              <a:t>viên</a:t>
            </a:r>
            <a:r>
              <a:rPr lang="en-US" sz="4000" b="1" dirty="0" smtClean="0">
                <a:latin typeface="Times New Roman" pitchFamily="18" charset="0"/>
                <a:cs typeface="Times New Roman" pitchFamily="18" charset="0"/>
              </a:rPr>
              <a:t> </a:t>
            </a:r>
            <a:r>
              <a:rPr lang="vi-VN" sz="4000" b="1" dirty="0" smtClean="0">
                <a:latin typeface="Times New Roman" pitchFamily="18" charset="0"/>
                <a:cs typeface="Times New Roman" pitchFamily="18" charset="0"/>
              </a:rPr>
              <a:t>đầu</a:t>
            </a:r>
            <a:r>
              <a:rPr lang="en-US" sz="4000" b="1" dirty="0">
                <a:latin typeface="Times New Roman" pitchFamily="18" charset="0"/>
                <a:cs typeface="Times New Roman" pitchFamily="18" charset="0"/>
              </a:rPr>
              <a:t> </a:t>
            </a:r>
            <a:r>
              <a:rPr lang="en-US" sz="4000" b="1" dirty="0" err="1" smtClean="0">
                <a:latin typeface="Times New Roman" pitchFamily="18" charset="0"/>
                <a:cs typeface="Times New Roman" pitchFamily="18" charset="0"/>
              </a:rPr>
              <a:t>tiên</a:t>
            </a:r>
            <a:r>
              <a:rPr lang="en-US" sz="4000" b="1" dirty="0" smtClean="0">
                <a:latin typeface="Times New Roman" pitchFamily="18" charset="0"/>
                <a:cs typeface="Times New Roman" pitchFamily="18" charset="0"/>
              </a:rPr>
              <a:t> </a:t>
            </a:r>
            <a:r>
              <a:rPr lang="en-US" sz="4000" b="1" dirty="0" err="1" smtClean="0">
                <a:latin typeface="Times New Roman" pitchFamily="18" charset="0"/>
                <a:cs typeface="Times New Roman" pitchFamily="18" charset="0"/>
              </a:rPr>
              <a:t>của</a:t>
            </a:r>
            <a:r>
              <a:rPr lang="en-US" sz="4000" b="1" dirty="0" smtClean="0">
                <a:latin typeface="Times New Roman" pitchFamily="18" charset="0"/>
                <a:cs typeface="Times New Roman" pitchFamily="18" charset="0"/>
              </a:rPr>
              <a:t> </a:t>
            </a:r>
            <a:r>
              <a:rPr lang="en-US" sz="4000" b="1" dirty="0" err="1" smtClean="0">
                <a:latin typeface="Times New Roman" pitchFamily="18" charset="0"/>
                <a:cs typeface="Times New Roman" pitchFamily="18" charset="0"/>
              </a:rPr>
              <a:t>Đội</a:t>
            </a:r>
            <a:r>
              <a:rPr lang="en-US" sz="4000" b="1" dirty="0" smtClean="0">
                <a:latin typeface="Times New Roman" pitchFamily="18" charset="0"/>
                <a:cs typeface="Times New Roman" pitchFamily="18" charset="0"/>
              </a:rPr>
              <a:t> </a:t>
            </a:r>
            <a:r>
              <a:rPr lang="en-US" sz="4000" b="1" dirty="0" err="1" smtClean="0">
                <a:latin typeface="Times New Roman" pitchFamily="18" charset="0"/>
                <a:cs typeface="Times New Roman" pitchFamily="18" charset="0"/>
              </a:rPr>
              <a:t>ta</a:t>
            </a:r>
            <a:r>
              <a:rPr lang="en-US" sz="4000" b="1" dirty="0" smtClean="0">
                <a:latin typeface="Times New Roman" pitchFamily="18" charset="0"/>
                <a:cs typeface="Times New Roman" pitchFamily="18" charset="0"/>
              </a:rPr>
              <a:t>.</a:t>
            </a:r>
            <a:endParaRPr lang="en-US" sz="4000" b="1" dirty="0">
              <a:latin typeface="Times New Roman" pitchFamily="18" charset="0"/>
              <a:cs typeface="Times New Roman" pitchFamily="18" charset="0"/>
            </a:endParaRPr>
          </a:p>
        </p:txBody>
      </p:sp>
      <p:cxnSp>
        <p:nvCxnSpPr>
          <p:cNvPr id="20" name="Straight Connector 19"/>
          <p:cNvCxnSpPr/>
          <p:nvPr/>
        </p:nvCxnSpPr>
        <p:spPr>
          <a:xfrm rot="5400000">
            <a:off x="5667702" y="5553852"/>
            <a:ext cx="533400" cy="76200"/>
          </a:xfrm>
          <a:prstGeom prst="line">
            <a:avLst/>
          </a:prstGeom>
          <a:ln>
            <a:solidFill>
              <a:srgbClr val="FF0000"/>
            </a:solidFill>
          </a:ln>
        </p:spPr>
        <p:style>
          <a:lnRef idx="3">
            <a:schemeClr val="accent2"/>
          </a:lnRef>
          <a:fillRef idx="0">
            <a:schemeClr val="accent2"/>
          </a:fillRef>
          <a:effectRef idx="2">
            <a:schemeClr val="accent2"/>
          </a:effectRef>
          <a:fontRef idx="minor">
            <a:schemeClr val="tx1"/>
          </a:fontRef>
        </p:style>
      </p:cxnSp>
      <p:cxnSp>
        <p:nvCxnSpPr>
          <p:cNvPr id="21" name="Straight Connector 20"/>
          <p:cNvCxnSpPr/>
          <p:nvPr/>
        </p:nvCxnSpPr>
        <p:spPr>
          <a:xfrm>
            <a:off x="304800" y="5942012"/>
            <a:ext cx="5486400" cy="0"/>
          </a:xfrm>
          <a:prstGeom prst="line">
            <a:avLst/>
          </a:prstGeom>
          <a:ln>
            <a:solidFill>
              <a:srgbClr val="0000CC"/>
            </a:solidFill>
          </a:ln>
        </p:spPr>
        <p:style>
          <a:lnRef idx="2">
            <a:schemeClr val="accent5"/>
          </a:lnRef>
          <a:fillRef idx="0">
            <a:schemeClr val="accent5"/>
          </a:fillRef>
          <a:effectRef idx="1">
            <a:schemeClr val="accent5"/>
          </a:effectRef>
          <a:fontRef idx="minor">
            <a:schemeClr val="tx1"/>
          </a:fontRef>
        </p:style>
      </p:cxnSp>
      <p:sp>
        <p:nvSpPr>
          <p:cNvPr id="2" name="Rectangle 1"/>
          <p:cNvSpPr/>
          <p:nvPr/>
        </p:nvSpPr>
        <p:spPr>
          <a:xfrm>
            <a:off x="78475" y="179190"/>
            <a:ext cx="8458200" cy="646331"/>
          </a:xfrm>
          <a:prstGeom prst="rect">
            <a:avLst/>
          </a:prstGeom>
        </p:spPr>
        <p:txBody>
          <a:bodyPr wrap="square">
            <a:spAutoFit/>
          </a:bodyPr>
          <a:lstStyle/>
          <a:p>
            <a:pPr marL="342900" lvl="0" indent="-342900">
              <a:spcBef>
                <a:spcPct val="20000"/>
              </a:spcBef>
            </a:pPr>
            <a:r>
              <a:rPr lang="en-US" sz="3600" b="1" dirty="0">
                <a:solidFill>
                  <a:srgbClr val="FF0000"/>
                </a:solidFill>
                <a:latin typeface="Times New Roman" pitchFamily="18" charset="0"/>
                <a:cs typeface="Times New Roman" pitchFamily="18" charset="0"/>
              </a:rPr>
              <a:t>2. </a:t>
            </a:r>
            <a:r>
              <a:rPr lang="en-US" sz="3600" b="1" dirty="0" err="1">
                <a:solidFill>
                  <a:srgbClr val="FF0000"/>
                </a:solidFill>
                <a:latin typeface="Times New Roman" pitchFamily="18" charset="0"/>
                <a:cs typeface="Times New Roman" pitchFamily="18" charset="0"/>
              </a:rPr>
              <a:t>Xác</a:t>
            </a:r>
            <a:r>
              <a:rPr lang="en-US" sz="3600" b="1" dirty="0">
                <a:solidFill>
                  <a:srgbClr val="FF0000"/>
                </a:solidFill>
                <a:latin typeface="Times New Roman" pitchFamily="18" charset="0"/>
                <a:cs typeface="Times New Roman" pitchFamily="18" charset="0"/>
              </a:rPr>
              <a:t> </a:t>
            </a:r>
            <a:r>
              <a:rPr lang="vi-VN" sz="3600" b="1" dirty="0">
                <a:solidFill>
                  <a:srgbClr val="FF0000"/>
                </a:solidFill>
                <a:latin typeface="Times New Roman" pitchFamily="18" charset="0"/>
                <a:cs typeface="Times New Roman" pitchFamily="18" charset="0"/>
              </a:rPr>
              <a:t>định</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chủ</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ng</a:t>
            </a:r>
            <a:r>
              <a:rPr lang="vi-VN" sz="3600" b="1" dirty="0">
                <a:solidFill>
                  <a:srgbClr val="FF0000"/>
                </a:solidFill>
                <a:latin typeface="Times New Roman" pitchFamily="18" charset="0"/>
                <a:cs typeface="Times New Roman" pitchFamily="18" charset="0"/>
              </a:rPr>
              <a:t>ữ</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trong</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câu</a:t>
            </a:r>
            <a:r>
              <a:rPr lang="en-US" sz="3600" b="1" dirty="0">
                <a:solidFill>
                  <a:srgbClr val="FF0000"/>
                </a:solidFill>
                <a:latin typeface="Times New Roman" pitchFamily="18" charset="0"/>
                <a:cs typeface="Times New Roman" pitchFamily="18" charset="0"/>
              </a:rPr>
              <a:t>:</a:t>
            </a:r>
          </a:p>
        </p:txBody>
      </p:sp>
      <p:sp>
        <p:nvSpPr>
          <p:cNvPr id="10" name="TextBox 9"/>
          <p:cNvSpPr txBox="1"/>
          <p:nvPr/>
        </p:nvSpPr>
        <p:spPr>
          <a:xfrm>
            <a:off x="990600" y="1534180"/>
            <a:ext cx="914400" cy="523220"/>
          </a:xfrm>
          <a:prstGeom prst="rect">
            <a:avLst/>
          </a:prstGeom>
          <a:noFill/>
        </p:spPr>
        <p:txBody>
          <a:bodyPr wrap="square" rtlCol="0">
            <a:spAutoFit/>
          </a:bodyPr>
          <a:lstStyle/>
          <a:p>
            <a:pPr algn="ctr"/>
            <a:r>
              <a:rPr lang="en-US" sz="2800" dirty="0" smtClean="0">
                <a:solidFill>
                  <a:srgbClr val="0000CC"/>
                </a:solidFill>
                <a:latin typeface="Times New Roman" pitchFamily="18" charset="0"/>
                <a:cs typeface="Times New Roman" pitchFamily="18" charset="0"/>
              </a:rPr>
              <a:t>CN</a:t>
            </a:r>
            <a:endParaRPr lang="en-US" sz="2800" dirty="0">
              <a:solidFill>
                <a:srgbClr val="0000CC"/>
              </a:solidFill>
              <a:latin typeface="Times New Roman" pitchFamily="18" charset="0"/>
              <a:cs typeface="Times New Roman" pitchFamily="18" charset="0"/>
            </a:endParaRPr>
          </a:p>
        </p:txBody>
      </p:sp>
      <p:sp>
        <p:nvSpPr>
          <p:cNvPr id="19" name="TextBox 18"/>
          <p:cNvSpPr txBox="1"/>
          <p:nvPr/>
        </p:nvSpPr>
        <p:spPr>
          <a:xfrm>
            <a:off x="959324" y="3048000"/>
            <a:ext cx="914400" cy="523220"/>
          </a:xfrm>
          <a:prstGeom prst="rect">
            <a:avLst/>
          </a:prstGeom>
          <a:noFill/>
        </p:spPr>
        <p:txBody>
          <a:bodyPr wrap="square" rtlCol="0">
            <a:spAutoFit/>
          </a:bodyPr>
          <a:lstStyle/>
          <a:p>
            <a:pPr algn="ctr"/>
            <a:r>
              <a:rPr lang="en-US" sz="2800" dirty="0" smtClean="0">
                <a:solidFill>
                  <a:srgbClr val="0000CC"/>
                </a:solidFill>
                <a:latin typeface="Times New Roman" pitchFamily="18" charset="0"/>
                <a:cs typeface="Times New Roman" pitchFamily="18" charset="0"/>
              </a:rPr>
              <a:t>CN</a:t>
            </a:r>
            <a:endParaRPr lang="en-US" sz="2800" dirty="0">
              <a:solidFill>
                <a:srgbClr val="0000CC"/>
              </a:solidFill>
              <a:latin typeface="Times New Roman" pitchFamily="18" charset="0"/>
              <a:cs typeface="Times New Roman" pitchFamily="18" charset="0"/>
            </a:endParaRPr>
          </a:p>
        </p:txBody>
      </p:sp>
      <p:sp>
        <p:nvSpPr>
          <p:cNvPr id="22" name="TextBox 21"/>
          <p:cNvSpPr txBox="1"/>
          <p:nvPr/>
        </p:nvSpPr>
        <p:spPr>
          <a:xfrm>
            <a:off x="959324" y="4724400"/>
            <a:ext cx="914400" cy="523220"/>
          </a:xfrm>
          <a:prstGeom prst="rect">
            <a:avLst/>
          </a:prstGeom>
          <a:noFill/>
        </p:spPr>
        <p:txBody>
          <a:bodyPr wrap="square" rtlCol="0">
            <a:spAutoFit/>
          </a:bodyPr>
          <a:lstStyle/>
          <a:p>
            <a:pPr algn="ctr"/>
            <a:r>
              <a:rPr lang="en-US" sz="2800" dirty="0" smtClean="0">
                <a:solidFill>
                  <a:srgbClr val="0000CC"/>
                </a:solidFill>
                <a:latin typeface="Times New Roman" pitchFamily="18" charset="0"/>
                <a:cs typeface="Times New Roman" pitchFamily="18" charset="0"/>
              </a:rPr>
              <a:t>CN</a:t>
            </a:r>
            <a:endParaRPr lang="en-US" sz="2800" dirty="0">
              <a:solidFill>
                <a:srgbClr val="0000CC"/>
              </a:solidFill>
              <a:latin typeface="Times New Roman" pitchFamily="18" charset="0"/>
              <a:cs typeface="Times New Roman" pitchFamily="18" charset="0"/>
            </a:endParaRPr>
          </a:p>
        </p:txBody>
      </p:sp>
      <p:sp>
        <p:nvSpPr>
          <p:cNvPr id="23" name="TextBox 22"/>
          <p:cNvSpPr txBox="1"/>
          <p:nvPr/>
        </p:nvSpPr>
        <p:spPr>
          <a:xfrm>
            <a:off x="2400300" y="5887886"/>
            <a:ext cx="914400" cy="523220"/>
          </a:xfrm>
          <a:prstGeom prst="rect">
            <a:avLst/>
          </a:prstGeom>
          <a:noFill/>
        </p:spPr>
        <p:txBody>
          <a:bodyPr wrap="square" rtlCol="0">
            <a:spAutoFit/>
          </a:bodyPr>
          <a:lstStyle/>
          <a:p>
            <a:pPr algn="ctr"/>
            <a:r>
              <a:rPr lang="en-US" sz="2800" dirty="0" smtClean="0">
                <a:solidFill>
                  <a:srgbClr val="0000CC"/>
                </a:solidFill>
                <a:latin typeface="Times New Roman" pitchFamily="18" charset="0"/>
                <a:cs typeface="Times New Roman" pitchFamily="18" charset="0"/>
              </a:rPr>
              <a:t>CN</a:t>
            </a:r>
            <a:endParaRPr lang="en-US" sz="2800" dirty="0">
              <a:solidFill>
                <a:srgbClr val="0000CC"/>
              </a:solidFill>
              <a:latin typeface="Times New Roman" pitchFamily="18" charset="0"/>
              <a:cs typeface="Times New Roman" pitchFamily="18" charset="0"/>
            </a:endParaRPr>
          </a:p>
        </p:txBody>
      </p:sp>
      <p:sp>
        <p:nvSpPr>
          <p:cNvPr id="12" name="Rectangle 11"/>
          <p:cNvSpPr/>
          <p:nvPr/>
        </p:nvSpPr>
        <p:spPr>
          <a:xfrm>
            <a:off x="228600" y="914400"/>
            <a:ext cx="2628900" cy="619780"/>
          </a:xfrm>
          <a:prstGeom prst="rect">
            <a:avLst/>
          </a:prstGeom>
          <a:noFill/>
          <a:ln>
            <a:solidFill>
              <a:srgbClr val="FF0000"/>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en-US"/>
          </a:p>
        </p:txBody>
      </p:sp>
      <p:sp>
        <p:nvSpPr>
          <p:cNvPr id="24" name="Rectangle 23"/>
          <p:cNvSpPr/>
          <p:nvPr/>
        </p:nvSpPr>
        <p:spPr>
          <a:xfrm>
            <a:off x="266700" y="2500928"/>
            <a:ext cx="2284686" cy="619780"/>
          </a:xfrm>
          <a:prstGeom prst="rect">
            <a:avLst/>
          </a:prstGeom>
          <a:noFill/>
          <a:ln>
            <a:solidFill>
              <a:srgbClr val="FF0000"/>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en-US"/>
          </a:p>
        </p:txBody>
      </p:sp>
      <p:sp>
        <p:nvSpPr>
          <p:cNvPr id="25" name="Rectangle 24"/>
          <p:cNvSpPr/>
          <p:nvPr/>
        </p:nvSpPr>
        <p:spPr>
          <a:xfrm>
            <a:off x="266700" y="4185038"/>
            <a:ext cx="2360886" cy="619780"/>
          </a:xfrm>
          <a:prstGeom prst="rect">
            <a:avLst/>
          </a:prstGeom>
          <a:noFill/>
          <a:ln>
            <a:solidFill>
              <a:srgbClr val="FF0000"/>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en-US"/>
          </a:p>
        </p:txBody>
      </p:sp>
      <p:sp>
        <p:nvSpPr>
          <p:cNvPr id="26" name="Rectangle 25"/>
          <p:cNvSpPr/>
          <p:nvPr/>
        </p:nvSpPr>
        <p:spPr>
          <a:xfrm>
            <a:off x="251847" y="5399813"/>
            <a:ext cx="5555120" cy="619780"/>
          </a:xfrm>
          <a:prstGeom prst="rect">
            <a:avLst/>
          </a:prstGeom>
          <a:noFill/>
          <a:ln>
            <a:solidFill>
              <a:srgbClr val="FF0000"/>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arn(inVertical)">
                                      <p:cBhvr>
                                        <p:cTn id="7" dur="500"/>
                                        <p:tgtEl>
                                          <p:spTgt spid="17"/>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circle(in)">
                                      <p:cBhvr>
                                        <p:cTn id="12" dur="20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wipe(left)">
                                      <p:cBhvr>
                                        <p:cTn id="17" dur="500"/>
                                        <p:tgtEl>
                                          <p:spTgt spid="10"/>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nodeType="click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circle(in)">
                                      <p:cBhvr>
                                        <p:cTn id="22" dur="2000"/>
                                        <p:tgtEl>
                                          <p:spTgt spid="14"/>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nodeType="clickEffect">
                                  <p:stCondLst>
                                    <p:cond delay="0"/>
                                  </p:stCondLst>
                                  <p:childTnLst>
                                    <p:set>
                                      <p:cBhvr>
                                        <p:cTn id="26" dur="1" fill="hold">
                                          <p:stCondLst>
                                            <p:cond delay="0"/>
                                          </p:stCondLst>
                                        </p:cTn>
                                        <p:tgtEl>
                                          <p:spTgt spid="6"/>
                                        </p:tgtEl>
                                        <p:attrNameLst>
                                          <p:attrName>style.visibility</p:attrName>
                                        </p:attrNameLst>
                                      </p:cBhvr>
                                      <p:to>
                                        <p:strVal val="visible"/>
                                      </p:to>
                                    </p:set>
                                    <p:animEffect transition="in" filter="wipe(down)">
                                      <p:cBhvr>
                                        <p:cTn id="27" dur="500"/>
                                        <p:tgtEl>
                                          <p:spTgt spid="6"/>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19"/>
                                        </p:tgtEl>
                                        <p:attrNameLst>
                                          <p:attrName>style.visibility</p:attrName>
                                        </p:attrNameLst>
                                      </p:cBhvr>
                                      <p:to>
                                        <p:strVal val="visible"/>
                                      </p:to>
                                    </p:set>
                                    <p:animEffect transition="in" filter="wipe(left)">
                                      <p:cBhvr>
                                        <p:cTn id="32" dur="500"/>
                                        <p:tgtEl>
                                          <p:spTgt spid="19"/>
                                        </p:tgtEl>
                                      </p:cBhvr>
                                    </p:animEffect>
                                  </p:childTnLst>
                                </p:cTn>
                              </p:par>
                            </p:childTnLst>
                          </p:cTn>
                        </p:par>
                      </p:childTnLst>
                    </p:cTn>
                  </p:par>
                  <p:par>
                    <p:cTn id="33" fill="hold">
                      <p:stCondLst>
                        <p:cond delay="indefinite"/>
                      </p:stCondLst>
                      <p:childTnLst>
                        <p:par>
                          <p:cTn id="34" fill="hold">
                            <p:stCondLst>
                              <p:cond delay="0"/>
                            </p:stCondLst>
                            <p:childTnLst>
                              <p:par>
                                <p:cTn id="35" presetID="6" presetClass="entr" presetSubtype="16" fill="hold" nodeType="clickEffect">
                                  <p:stCondLst>
                                    <p:cond delay="0"/>
                                  </p:stCondLst>
                                  <p:childTnLst>
                                    <p:set>
                                      <p:cBhvr>
                                        <p:cTn id="36" dur="1" fill="hold">
                                          <p:stCondLst>
                                            <p:cond delay="0"/>
                                          </p:stCondLst>
                                        </p:cTn>
                                        <p:tgtEl>
                                          <p:spTgt spid="16"/>
                                        </p:tgtEl>
                                        <p:attrNameLst>
                                          <p:attrName>style.visibility</p:attrName>
                                        </p:attrNameLst>
                                      </p:cBhvr>
                                      <p:to>
                                        <p:strVal val="visible"/>
                                      </p:to>
                                    </p:set>
                                    <p:animEffect transition="in" filter="circle(in)">
                                      <p:cBhvr>
                                        <p:cTn id="37" dur="2000"/>
                                        <p:tgtEl>
                                          <p:spTgt spid="16"/>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4" fill="hold" nodeType="clickEffect">
                                  <p:stCondLst>
                                    <p:cond delay="0"/>
                                  </p:stCondLst>
                                  <p:childTnLst>
                                    <p:set>
                                      <p:cBhvr>
                                        <p:cTn id="41" dur="1" fill="hold">
                                          <p:stCondLst>
                                            <p:cond delay="0"/>
                                          </p:stCondLst>
                                        </p:cTn>
                                        <p:tgtEl>
                                          <p:spTgt spid="7"/>
                                        </p:tgtEl>
                                        <p:attrNameLst>
                                          <p:attrName>style.visibility</p:attrName>
                                        </p:attrNameLst>
                                      </p:cBhvr>
                                      <p:to>
                                        <p:strVal val="visible"/>
                                      </p:to>
                                    </p:set>
                                    <p:animEffect transition="in" filter="wipe(down)">
                                      <p:cBhvr>
                                        <p:cTn id="42" dur="500"/>
                                        <p:tgtEl>
                                          <p:spTgt spid="7"/>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8" fill="hold" grpId="0" nodeType="clickEffect">
                                  <p:stCondLst>
                                    <p:cond delay="0"/>
                                  </p:stCondLst>
                                  <p:childTnLst>
                                    <p:set>
                                      <p:cBhvr>
                                        <p:cTn id="46" dur="1" fill="hold">
                                          <p:stCondLst>
                                            <p:cond delay="0"/>
                                          </p:stCondLst>
                                        </p:cTn>
                                        <p:tgtEl>
                                          <p:spTgt spid="22"/>
                                        </p:tgtEl>
                                        <p:attrNameLst>
                                          <p:attrName>style.visibility</p:attrName>
                                        </p:attrNameLst>
                                      </p:cBhvr>
                                      <p:to>
                                        <p:strVal val="visible"/>
                                      </p:to>
                                    </p:set>
                                    <p:animEffect transition="in" filter="wipe(left)">
                                      <p:cBhvr>
                                        <p:cTn id="47" dur="500"/>
                                        <p:tgtEl>
                                          <p:spTgt spid="22"/>
                                        </p:tgtEl>
                                      </p:cBhvr>
                                    </p:animEffect>
                                  </p:childTnLst>
                                </p:cTn>
                              </p:par>
                            </p:childTnLst>
                          </p:cTn>
                        </p:par>
                      </p:childTnLst>
                    </p:cTn>
                  </p:par>
                  <p:par>
                    <p:cTn id="48" fill="hold">
                      <p:stCondLst>
                        <p:cond delay="indefinite"/>
                      </p:stCondLst>
                      <p:childTnLst>
                        <p:par>
                          <p:cTn id="49" fill="hold">
                            <p:stCondLst>
                              <p:cond delay="0"/>
                            </p:stCondLst>
                            <p:childTnLst>
                              <p:par>
                                <p:cTn id="50" presetID="6" presetClass="entr" presetSubtype="16" fill="hold" nodeType="clickEffect">
                                  <p:stCondLst>
                                    <p:cond delay="0"/>
                                  </p:stCondLst>
                                  <p:childTnLst>
                                    <p:set>
                                      <p:cBhvr>
                                        <p:cTn id="51" dur="1" fill="hold">
                                          <p:stCondLst>
                                            <p:cond delay="0"/>
                                          </p:stCondLst>
                                        </p:cTn>
                                        <p:tgtEl>
                                          <p:spTgt spid="21"/>
                                        </p:tgtEl>
                                        <p:attrNameLst>
                                          <p:attrName>style.visibility</p:attrName>
                                        </p:attrNameLst>
                                      </p:cBhvr>
                                      <p:to>
                                        <p:strVal val="visible"/>
                                      </p:to>
                                    </p:set>
                                    <p:animEffect transition="in" filter="circle(in)">
                                      <p:cBhvr>
                                        <p:cTn id="52" dur="2000"/>
                                        <p:tgtEl>
                                          <p:spTgt spid="21"/>
                                        </p:tgtEl>
                                      </p:cBhvr>
                                    </p:animEffect>
                                  </p:childTnLst>
                                </p:cTn>
                              </p:par>
                            </p:childTnLst>
                          </p:cTn>
                        </p:par>
                      </p:childTnLst>
                    </p:cTn>
                  </p:par>
                  <p:par>
                    <p:cTn id="53" fill="hold">
                      <p:stCondLst>
                        <p:cond delay="indefinite"/>
                      </p:stCondLst>
                      <p:childTnLst>
                        <p:par>
                          <p:cTn id="54" fill="hold">
                            <p:stCondLst>
                              <p:cond delay="0"/>
                            </p:stCondLst>
                            <p:childTnLst>
                              <p:par>
                                <p:cTn id="55" presetID="6" presetClass="entr" presetSubtype="16" fill="hold" nodeType="clickEffect">
                                  <p:stCondLst>
                                    <p:cond delay="0"/>
                                  </p:stCondLst>
                                  <p:childTnLst>
                                    <p:set>
                                      <p:cBhvr>
                                        <p:cTn id="56" dur="1" fill="hold">
                                          <p:stCondLst>
                                            <p:cond delay="0"/>
                                          </p:stCondLst>
                                        </p:cTn>
                                        <p:tgtEl>
                                          <p:spTgt spid="20"/>
                                        </p:tgtEl>
                                        <p:attrNameLst>
                                          <p:attrName>style.visibility</p:attrName>
                                        </p:attrNameLst>
                                      </p:cBhvr>
                                      <p:to>
                                        <p:strVal val="visible"/>
                                      </p:to>
                                    </p:set>
                                    <p:animEffect transition="in" filter="circle(in)">
                                      <p:cBhvr>
                                        <p:cTn id="57" dur="2000"/>
                                        <p:tgtEl>
                                          <p:spTgt spid="20"/>
                                        </p:tgtEl>
                                      </p:cBhvr>
                                    </p:animEffect>
                                  </p:childTnLst>
                                </p:cTn>
                              </p:par>
                            </p:childTnLst>
                          </p:cTn>
                        </p:par>
                      </p:childTnLst>
                    </p:cTn>
                  </p:par>
                  <p:par>
                    <p:cTn id="58" fill="hold">
                      <p:stCondLst>
                        <p:cond delay="indefinite"/>
                      </p:stCondLst>
                      <p:childTnLst>
                        <p:par>
                          <p:cTn id="59" fill="hold">
                            <p:stCondLst>
                              <p:cond delay="0"/>
                            </p:stCondLst>
                            <p:childTnLst>
                              <p:par>
                                <p:cTn id="60" presetID="22" presetClass="entr" presetSubtype="8" fill="hold" grpId="0" nodeType="clickEffect">
                                  <p:stCondLst>
                                    <p:cond delay="0"/>
                                  </p:stCondLst>
                                  <p:childTnLst>
                                    <p:set>
                                      <p:cBhvr>
                                        <p:cTn id="61" dur="1" fill="hold">
                                          <p:stCondLst>
                                            <p:cond delay="0"/>
                                          </p:stCondLst>
                                        </p:cTn>
                                        <p:tgtEl>
                                          <p:spTgt spid="23"/>
                                        </p:tgtEl>
                                        <p:attrNameLst>
                                          <p:attrName>style.visibility</p:attrName>
                                        </p:attrNameLst>
                                      </p:cBhvr>
                                      <p:to>
                                        <p:strVal val="visible"/>
                                      </p:to>
                                    </p:set>
                                    <p:animEffect transition="in" filter="wipe(left)">
                                      <p:cBhvr>
                                        <p:cTn id="62" dur="500"/>
                                        <p:tgtEl>
                                          <p:spTgt spid="23"/>
                                        </p:tgtEl>
                                      </p:cBhvr>
                                    </p:animEffect>
                                  </p:childTnLst>
                                </p:cTn>
                              </p:par>
                            </p:childTnLst>
                          </p:cTn>
                        </p:par>
                      </p:childTnLst>
                    </p:cTn>
                  </p:par>
                  <p:par>
                    <p:cTn id="63" fill="hold">
                      <p:stCondLst>
                        <p:cond delay="indefinite"/>
                      </p:stCondLst>
                      <p:childTnLst>
                        <p:par>
                          <p:cTn id="64" fill="hold">
                            <p:stCondLst>
                              <p:cond delay="0"/>
                            </p:stCondLst>
                            <p:childTnLst>
                              <p:par>
                                <p:cTn id="65" presetID="22" presetClass="entr" presetSubtype="8" fill="hold" grpId="0" nodeType="clickEffect">
                                  <p:stCondLst>
                                    <p:cond delay="0"/>
                                  </p:stCondLst>
                                  <p:childTnLst>
                                    <p:set>
                                      <p:cBhvr>
                                        <p:cTn id="66" dur="1" fill="hold">
                                          <p:stCondLst>
                                            <p:cond delay="0"/>
                                          </p:stCondLst>
                                        </p:cTn>
                                        <p:tgtEl>
                                          <p:spTgt spid="12"/>
                                        </p:tgtEl>
                                        <p:attrNameLst>
                                          <p:attrName>style.visibility</p:attrName>
                                        </p:attrNameLst>
                                      </p:cBhvr>
                                      <p:to>
                                        <p:strVal val="visible"/>
                                      </p:to>
                                    </p:set>
                                    <p:animEffect transition="in" filter="wipe(left)">
                                      <p:cBhvr>
                                        <p:cTn id="67" dur="500"/>
                                        <p:tgtEl>
                                          <p:spTgt spid="12"/>
                                        </p:tgtEl>
                                      </p:cBhvr>
                                    </p:animEffect>
                                  </p:childTnLst>
                                </p:cTn>
                              </p:par>
                            </p:childTnLst>
                          </p:cTn>
                        </p:par>
                      </p:childTnLst>
                    </p:cTn>
                  </p:par>
                  <p:par>
                    <p:cTn id="68" fill="hold">
                      <p:stCondLst>
                        <p:cond delay="indefinite"/>
                      </p:stCondLst>
                      <p:childTnLst>
                        <p:par>
                          <p:cTn id="69" fill="hold">
                            <p:stCondLst>
                              <p:cond delay="0"/>
                            </p:stCondLst>
                            <p:childTnLst>
                              <p:par>
                                <p:cTn id="70" presetID="22" presetClass="entr" presetSubtype="8" fill="hold" grpId="0" nodeType="clickEffect">
                                  <p:stCondLst>
                                    <p:cond delay="0"/>
                                  </p:stCondLst>
                                  <p:childTnLst>
                                    <p:set>
                                      <p:cBhvr>
                                        <p:cTn id="71" dur="1" fill="hold">
                                          <p:stCondLst>
                                            <p:cond delay="0"/>
                                          </p:stCondLst>
                                        </p:cTn>
                                        <p:tgtEl>
                                          <p:spTgt spid="24"/>
                                        </p:tgtEl>
                                        <p:attrNameLst>
                                          <p:attrName>style.visibility</p:attrName>
                                        </p:attrNameLst>
                                      </p:cBhvr>
                                      <p:to>
                                        <p:strVal val="visible"/>
                                      </p:to>
                                    </p:set>
                                    <p:animEffect transition="in" filter="wipe(left)">
                                      <p:cBhvr>
                                        <p:cTn id="72" dur="500"/>
                                        <p:tgtEl>
                                          <p:spTgt spid="24"/>
                                        </p:tgtEl>
                                      </p:cBhvr>
                                    </p:animEffect>
                                  </p:childTnLst>
                                </p:cTn>
                              </p:par>
                            </p:childTnLst>
                          </p:cTn>
                        </p:par>
                      </p:childTnLst>
                    </p:cTn>
                  </p:par>
                  <p:par>
                    <p:cTn id="73" fill="hold">
                      <p:stCondLst>
                        <p:cond delay="indefinite"/>
                      </p:stCondLst>
                      <p:childTnLst>
                        <p:par>
                          <p:cTn id="74" fill="hold">
                            <p:stCondLst>
                              <p:cond delay="0"/>
                            </p:stCondLst>
                            <p:childTnLst>
                              <p:par>
                                <p:cTn id="75" presetID="22" presetClass="entr" presetSubtype="8" fill="hold" grpId="0" nodeType="clickEffect">
                                  <p:stCondLst>
                                    <p:cond delay="0"/>
                                  </p:stCondLst>
                                  <p:childTnLst>
                                    <p:set>
                                      <p:cBhvr>
                                        <p:cTn id="76" dur="1" fill="hold">
                                          <p:stCondLst>
                                            <p:cond delay="0"/>
                                          </p:stCondLst>
                                        </p:cTn>
                                        <p:tgtEl>
                                          <p:spTgt spid="25"/>
                                        </p:tgtEl>
                                        <p:attrNameLst>
                                          <p:attrName>style.visibility</p:attrName>
                                        </p:attrNameLst>
                                      </p:cBhvr>
                                      <p:to>
                                        <p:strVal val="visible"/>
                                      </p:to>
                                    </p:set>
                                    <p:animEffect transition="in" filter="wipe(left)">
                                      <p:cBhvr>
                                        <p:cTn id="77" dur="500"/>
                                        <p:tgtEl>
                                          <p:spTgt spid="25"/>
                                        </p:tgtEl>
                                      </p:cBhvr>
                                    </p:animEffect>
                                  </p:childTnLst>
                                </p:cTn>
                              </p:par>
                            </p:childTnLst>
                          </p:cTn>
                        </p:par>
                      </p:childTnLst>
                    </p:cTn>
                  </p:par>
                  <p:par>
                    <p:cTn id="78" fill="hold">
                      <p:stCondLst>
                        <p:cond delay="indefinite"/>
                      </p:stCondLst>
                      <p:childTnLst>
                        <p:par>
                          <p:cTn id="79" fill="hold">
                            <p:stCondLst>
                              <p:cond delay="0"/>
                            </p:stCondLst>
                            <p:childTnLst>
                              <p:par>
                                <p:cTn id="80" presetID="22" presetClass="entr" presetSubtype="8" fill="hold" grpId="0" nodeType="clickEffect">
                                  <p:stCondLst>
                                    <p:cond delay="0"/>
                                  </p:stCondLst>
                                  <p:childTnLst>
                                    <p:set>
                                      <p:cBhvr>
                                        <p:cTn id="81" dur="1" fill="hold">
                                          <p:stCondLst>
                                            <p:cond delay="0"/>
                                          </p:stCondLst>
                                        </p:cTn>
                                        <p:tgtEl>
                                          <p:spTgt spid="26"/>
                                        </p:tgtEl>
                                        <p:attrNameLst>
                                          <p:attrName>style.visibility</p:attrName>
                                        </p:attrNameLst>
                                      </p:cBhvr>
                                      <p:to>
                                        <p:strVal val="visible"/>
                                      </p:to>
                                    </p:set>
                                    <p:animEffect transition="in" filter="wipe(left)">
                                      <p:cBhvr>
                                        <p:cTn id="82"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9" grpId="0"/>
      <p:bldP spid="22" grpId="0"/>
      <p:bldP spid="23" grpId="0"/>
      <p:bldP spid="12" grpId="0" animBg="1"/>
      <p:bldP spid="24" grpId="0" animBg="1"/>
      <p:bldP spid="25" grpId="0" animBg="1"/>
      <p:bldP spid="26"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73421" y="1524000"/>
            <a:ext cx="8915400" cy="1447800"/>
          </a:xfrm>
        </p:spPr>
        <p:txBody>
          <a:bodyPr>
            <a:noAutofit/>
          </a:bodyPr>
          <a:lstStyle/>
          <a:p>
            <a:pPr algn="just"/>
            <a:r>
              <a:rPr lang="en-US" sz="3000" b="1" dirty="0" smtClean="0">
                <a:latin typeface="Times New Roman" pitchFamily="18" charset="0"/>
                <a:cs typeface="Times New Roman" pitchFamily="18" charset="0"/>
              </a:rPr>
              <a:t>1. </a:t>
            </a:r>
            <a:r>
              <a:rPr lang="en-US" sz="3000" b="1" dirty="0" err="1" smtClean="0">
                <a:latin typeface="Times New Roman" pitchFamily="18" charset="0"/>
                <a:cs typeface="Times New Roman" pitchFamily="18" charset="0"/>
              </a:rPr>
              <a:t>Chủ</a:t>
            </a:r>
            <a:r>
              <a:rPr lang="en-US" sz="3000" b="1" dirty="0" smtClean="0">
                <a:latin typeface="Times New Roman" pitchFamily="18" charset="0"/>
                <a:cs typeface="Times New Roman" pitchFamily="18" charset="0"/>
              </a:rPr>
              <a:t> </a:t>
            </a:r>
            <a:r>
              <a:rPr lang="en-US" sz="3000" b="1" dirty="0" err="1" smtClean="0">
                <a:latin typeface="Times New Roman" pitchFamily="18" charset="0"/>
                <a:cs typeface="Times New Roman" pitchFamily="18" charset="0"/>
              </a:rPr>
              <a:t>ng</a:t>
            </a:r>
            <a:r>
              <a:rPr lang="vi-VN" sz="3000" b="1" dirty="0" smtClean="0">
                <a:latin typeface="Times New Roman" pitchFamily="18" charset="0"/>
                <a:cs typeface="Times New Roman" pitchFamily="18" charset="0"/>
              </a:rPr>
              <a:t>ữ</a:t>
            </a:r>
            <a:r>
              <a:rPr lang="en-US" sz="3000" b="1" dirty="0" smtClean="0">
                <a:latin typeface="Times New Roman" pitchFamily="18" charset="0"/>
                <a:cs typeface="Times New Roman" pitchFamily="18" charset="0"/>
              </a:rPr>
              <a:t> </a:t>
            </a:r>
            <a:r>
              <a:rPr lang="en-US" sz="3000" b="1" dirty="0" err="1" smtClean="0">
                <a:latin typeface="Times New Roman" pitchFamily="18" charset="0"/>
                <a:cs typeface="Times New Roman" pitchFamily="18" charset="0"/>
              </a:rPr>
              <a:t>trong</a:t>
            </a:r>
            <a:r>
              <a:rPr lang="en-US" sz="3000" b="1" dirty="0" smtClean="0">
                <a:latin typeface="Times New Roman" pitchFamily="18" charset="0"/>
                <a:cs typeface="Times New Roman" pitchFamily="18" charset="0"/>
              </a:rPr>
              <a:t> </a:t>
            </a:r>
            <a:r>
              <a:rPr lang="en-US" sz="3000" b="1" dirty="0" err="1" smtClean="0">
                <a:latin typeface="Times New Roman" pitchFamily="18" charset="0"/>
                <a:cs typeface="Times New Roman" pitchFamily="18" charset="0"/>
              </a:rPr>
              <a:t>các</a:t>
            </a:r>
            <a:r>
              <a:rPr lang="en-US" sz="3000" b="1" dirty="0" smtClean="0">
                <a:latin typeface="Times New Roman" pitchFamily="18" charset="0"/>
                <a:cs typeface="Times New Roman" pitchFamily="18" charset="0"/>
              </a:rPr>
              <a:t> </a:t>
            </a:r>
            <a:r>
              <a:rPr lang="en-US" sz="3000" b="1" dirty="0" err="1" smtClean="0">
                <a:latin typeface="Times New Roman" pitchFamily="18" charset="0"/>
                <a:cs typeface="Times New Roman" pitchFamily="18" charset="0"/>
              </a:rPr>
              <a:t>câu</a:t>
            </a:r>
            <a:r>
              <a:rPr lang="en-US" sz="3000" b="1" dirty="0" smtClean="0">
                <a:latin typeface="Times New Roman" pitchFamily="18" charset="0"/>
                <a:cs typeface="Times New Roman" pitchFamily="18" charset="0"/>
              </a:rPr>
              <a:t> </a:t>
            </a:r>
            <a:r>
              <a:rPr lang="en-US" sz="3000" b="1" dirty="0" err="1" smtClean="0">
                <a:latin typeface="Times New Roman" pitchFamily="18" charset="0"/>
                <a:cs typeface="Times New Roman" pitchFamily="18" charset="0"/>
              </a:rPr>
              <a:t>trên</a:t>
            </a:r>
            <a:r>
              <a:rPr lang="en-US" sz="3000" b="1" dirty="0" smtClean="0">
                <a:latin typeface="Times New Roman" pitchFamily="18" charset="0"/>
                <a:cs typeface="Times New Roman" pitchFamily="18" charset="0"/>
              </a:rPr>
              <a:t> do </a:t>
            </a:r>
            <a:r>
              <a:rPr lang="en-US" sz="3000" b="1" dirty="0" err="1" smtClean="0">
                <a:latin typeface="Times New Roman" pitchFamily="18" charset="0"/>
                <a:cs typeface="Times New Roman" pitchFamily="18" charset="0"/>
              </a:rPr>
              <a:t>nh</a:t>
            </a:r>
            <a:r>
              <a:rPr lang="vi-VN" sz="3000" b="1" dirty="0" smtClean="0">
                <a:latin typeface="Times New Roman" pitchFamily="18" charset="0"/>
                <a:cs typeface="Times New Roman" pitchFamily="18" charset="0"/>
              </a:rPr>
              <a:t>ững</a:t>
            </a:r>
            <a:r>
              <a:rPr lang="en-US" sz="3000" b="1" dirty="0" smtClean="0">
                <a:latin typeface="Times New Roman" pitchFamily="18" charset="0"/>
                <a:cs typeface="Times New Roman" pitchFamily="18" charset="0"/>
              </a:rPr>
              <a:t> t</a:t>
            </a:r>
            <a:r>
              <a:rPr lang="vi-VN" sz="3000" b="1" dirty="0" smtClean="0">
                <a:latin typeface="Times New Roman" pitchFamily="18" charset="0"/>
                <a:cs typeface="Times New Roman" pitchFamily="18" charset="0"/>
              </a:rPr>
              <a:t>ừ</a:t>
            </a:r>
            <a:r>
              <a:rPr lang="en-US" sz="3000" b="1" dirty="0" smtClean="0">
                <a:latin typeface="Times New Roman" pitchFamily="18" charset="0"/>
                <a:cs typeface="Times New Roman" pitchFamily="18" charset="0"/>
              </a:rPr>
              <a:t> </a:t>
            </a:r>
            <a:r>
              <a:rPr lang="en-US" sz="3000" b="1" dirty="0" err="1" smtClean="0">
                <a:latin typeface="Times New Roman" pitchFamily="18" charset="0"/>
                <a:cs typeface="Times New Roman" pitchFamily="18" charset="0"/>
              </a:rPr>
              <a:t>ng</a:t>
            </a:r>
            <a:r>
              <a:rPr lang="vi-VN" sz="3000" b="1" dirty="0" smtClean="0">
                <a:latin typeface="Times New Roman" pitchFamily="18" charset="0"/>
                <a:cs typeface="Times New Roman" pitchFamily="18" charset="0"/>
              </a:rPr>
              <a:t>ữ</a:t>
            </a:r>
            <a:r>
              <a:rPr lang="en-US" sz="3000" b="1" dirty="0" smtClean="0">
                <a:latin typeface="Times New Roman" pitchFamily="18" charset="0"/>
                <a:cs typeface="Times New Roman" pitchFamily="18" charset="0"/>
              </a:rPr>
              <a:t> </a:t>
            </a:r>
            <a:r>
              <a:rPr lang="en-US" sz="3000" b="1" dirty="0" err="1" smtClean="0">
                <a:latin typeface="Times New Roman" pitchFamily="18" charset="0"/>
                <a:cs typeface="Times New Roman" pitchFamily="18" charset="0"/>
              </a:rPr>
              <a:t>nh</a:t>
            </a:r>
            <a:r>
              <a:rPr lang="vi-VN" sz="3000" b="1" dirty="0" smtClean="0">
                <a:latin typeface="Times New Roman" pitchFamily="18" charset="0"/>
                <a:cs typeface="Times New Roman" pitchFamily="18" charset="0"/>
              </a:rPr>
              <a:t>ư</a:t>
            </a:r>
            <a:r>
              <a:rPr lang="en-US" sz="3000" b="1" dirty="0" smtClean="0">
                <a:latin typeface="Times New Roman" pitchFamily="18" charset="0"/>
                <a:cs typeface="Times New Roman" pitchFamily="18" charset="0"/>
              </a:rPr>
              <a:t> </a:t>
            </a:r>
            <a:r>
              <a:rPr lang="en-US" sz="3000" b="1" dirty="0" err="1" smtClean="0">
                <a:latin typeface="Times New Roman" pitchFamily="18" charset="0"/>
                <a:cs typeface="Times New Roman" pitchFamily="18" charset="0"/>
              </a:rPr>
              <a:t>thế</a:t>
            </a:r>
            <a:r>
              <a:rPr lang="en-US" sz="3000" b="1" dirty="0" smtClean="0">
                <a:latin typeface="Times New Roman" pitchFamily="18" charset="0"/>
                <a:cs typeface="Times New Roman" pitchFamily="18" charset="0"/>
              </a:rPr>
              <a:t> </a:t>
            </a:r>
            <a:r>
              <a:rPr lang="en-US" sz="3000" b="1" dirty="0" err="1" smtClean="0">
                <a:latin typeface="Times New Roman" pitchFamily="18" charset="0"/>
                <a:cs typeface="Times New Roman" pitchFamily="18" charset="0"/>
              </a:rPr>
              <a:t>nào</a:t>
            </a:r>
            <a:r>
              <a:rPr lang="en-US" sz="3000" b="1" dirty="0" smtClean="0">
                <a:latin typeface="Times New Roman" pitchFamily="18" charset="0"/>
                <a:cs typeface="Times New Roman" pitchFamily="18" charset="0"/>
              </a:rPr>
              <a:t> </a:t>
            </a:r>
            <a:r>
              <a:rPr lang="en-US" sz="3000" b="1" dirty="0" err="1" smtClean="0">
                <a:latin typeface="Times New Roman" pitchFamily="18" charset="0"/>
                <a:cs typeface="Times New Roman" pitchFamily="18" charset="0"/>
              </a:rPr>
              <a:t>tạo</a:t>
            </a:r>
            <a:r>
              <a:rPr lang="en-US" sz="3000" b="1" dirty="0" smtClean="0">
                <a:latin typeface="Times New Roman" pitchFamily="18" charset="0"/>
                <a:cs typeface="Times New Roman" pitchFamily="18" charset="0"/>
              </a:rPr>
              <a:t> </a:t>
            </a:r>
            <a:r>
              <a:rPr lang="en-US" sz="3000" b="1" dirty="0" err="1" smtClean="0">
                <a:latin typeface="Times New Roman" pitchFamily="18" charset="0"/>
                <a:cs typeface="Times New Roman" pitchFamily="18" charset="0"/>
              </a:rPr>
              <a:t>thành</a:t>
            </a:r>
            <a:r>
              <a:rPr lang="en-US" sz="3000" b="1" dirty="0" smtClean="0">
                <a:latin typeface="Times New Roman" pitchFamily="18" charset="0"/>
                <a:cs typeface="Times New Roman" pitchFamily="18" charset="0"/>
              </a:rPr>
              <a:t>?</a:t>
            </a:r>
            <a:endParaRPr lang="en-US" sz="3000" b="1" dirty="0">
              <a:latin typeface="Times New Roman" pitchFamily="18" charset="0"/>
              <a:cs typeface="Times New Roman" pitchFamily="18" charset="0"/>
            </a:endParaRPr>
          </a:p>
        </p:txBody>
      </p:sp>
      <p:sp>
        <p:nvSpPr>
          <p:cNvPr id="3" name="Subtitle 2"/>
          <p:cNvSpPr>
            <a:spLocks noGrp="1"/>
          </p:cNvSpPr>
          <p:nvPr>
            <p:ph type="subTitle" idx="1"/>
          </p:nvPr>
        </p:nvSpPr>
        <p:spPr>
          <a:xfrm>
            <a:off x="208128" y="2819400"/>
            <a:ext cx="8686800" cy="838200"/>
          </a:xfrm>
        </p:spPr>
        <p:txBody>
          <a:bodyPr>
            <a:noAutofit/>
          </a:bodyPr>
          <a:lstStyle/>
          <a:p>
            <a:pPr algn="just"/>
            <a:r>
              <a:rPr lang="en-US" sz="3000" b="1" dirty="0" smtClean="0">
                <a:solidFill>
                  <a:srgbClr val="FF0000"/>
                </a:solidFill>
                <a:latin typeface="Times New Roman" pitchFamily="18" charset="0"/>
                <a:cs typeface="Times New Roman" pitchFamily="18" charset="0"/>
              </a:rPr>
              <a:t> Do </a:t>
            </a:r>
            <a:r>
              <a:rPr lang="en-US" sz="3000" b="1" dirty="0" err="1" smtClean="0">
                <a:solidFill>
                  <a:srgbClr val="FF0000"/>
                </a:solidFill>
                <a:latin typeface="Times New Roman" pitchFamily="18" charset="0"/>
                <a:cs typeface="Times New Roman" pitchFamily="18" charset="0"/>
              </a:rPr>
              <a:t>danh</a:t>
            </a:r>
            <a:r>
              <a:rPr lang="en-US" sz="3000" b="1" dirty="0" smtClean="0">
                <a:solidFill>
                  <a:srgbClr val="FF0000"/>
                </a:solidFill>
                <a:latin typeface="Times New Roman" pitchFamily="18" charset="0"/>
                <a:cs typeface="Times New Roman" pitchFamily="18" charset="0"/>
              </a:rPr>
              <a:t> t</a:t>
            </a:r>
            <a:r>
              <a:rPr lang="vi-VN" sz="3000" b="1" dirty="0" smtClean="0">
                <a:solidFill>
                  <a:srgbClr val="FF0000"/>
                </a:solidFill>
                <a:latin typeface="Times New Roman" pitchFamily="18" charset="0"/>
                <a:cs typeface="Times New Roman" pitchFamily="18" charset="0"/>
              </a:rPr>
              <a:t>ừ</a:t>
            </a:r>
            <a:r>
              <a:rPr lang="en-US" sz="3000" b="1" dirty="0" smtClean="0">
                <a:solidFill>
                  <a:srgbClr val="FF0000"/>
                </a:solidFill>
                <a:latin typeface="Times New Roman" pitchFamily="18" charset="0"/>
                <a:cs typeface="Times New Roman" pitchFamily="18" charset="0"/>
              </a:rPr>
              <a:t> (ho</a:t>
            </a:r>
            <a:r>
              <a:rPr lang="vi-VN" sz="3000" b="1" dirty="0" smtClean="0">
                <a:solidFill>
                  <a:srgbClr val="FF0000"/>
                </a:solidFill>
                <a:latin typeface="Times New Roman" pitchFamily="18" charset="0"/>
                <a:cs typeface="Times New Roman" pitchFamily="18" charset="0"/>
              </a:rPr>
              <a:t>ặc</a:t>
            </a:r>
            <a:r>
              <a:rPr lang="en-US" sz="3000" b="1" dirty="0" smtClean="0">
                <a:solidFill>
                  <a:srgbClr val="FF0000"/>
                </a:solidFill>
                <a:latin typeface="Times New Roman" pitchFamily="18" charset="0"/>
                <a:cs typeface="Times New Roman" pitchFamily="18" charset="0"/>
              </a:rPr>
              <a:t> </a:t>
            </a:r>
            <a:r>
              <a:rPr lang="en-US" sz="3000" b="1" dirty="0" err="1" smtClean="0">
                <a:solidFill>
                  <a:srgbClr val="FF0000"/>
                </a:solidFill>
                <a:latin typeface="Times New Roman" pitchFamily="18" charset="0"/>
                <a:cs typeface="Times New Roman" pitchFamily="18" charset="0"/>
              </a:rPr>
              <a:t>cụm</a:t>
            </a:r>
            <a:r>
              <a:rPr lang="en-US" sz="3000" b="1" dirty="0" smtClean="0">
                <a:solidFill>
                  <a:srgbClr val="FF0000"/>
                </a:solidFill>
                <a:latin typeface="Times New Roman" pitchFamily="18" charset="0"/>
                <a:cs typeface="Times New Roman" pitchFamily="18" charset="0"/>
              </a:rPr>
              <a:t> </a:t>
            </a:r>
            <a:r>
              <a:rPr lang="en-US" sz="3000" b="1" dirty="0" err="1" smtClean="0">
                <a:solidFill>
                  <a:srgbClr val="FF0000"/>
                </a:solidFill>
                <a:latin typeface="Times New Roman" pitchFamily="18" charset="0"/>
                <a:cs typeface="Times New Roman" pitchFamily="18" charset="0"/>
              </a:rPr>
              <a:t>danh</a:t>
            </a:r>
            <a:r>
              <a:rPr lang="en-US" sz="3000" b="1" dirty="0" smtClean="0">
                <a:solidFill>
                  <a:srgbClr val="FF0000"/>
                </a:solidFill>
                <a:latin typeface="Times New Roman" pitchFamily="18" charset="0"/>
                <a:cs typeface="Times New Roman" pitchFamily="18" charset="0"/>
              </a:rPr>
              <a:t> t</a:t>
            </a:r>
            <a:r>
              <a:rPr lang="vi-VN" sz="3000" b="1" dirty="0" smtClean="0">
                <a:solidFill>
                  <a:srgbClr val="FF0000"/>
                </a:solidFill>
                <a:latin typeface="Times New Roman" pitchFamily="18" charset="0"/>
                <a:cs typeface="Times New Roman" pitchFamily="18" charset="0"/>
              </a:rPr>
              <a:t>ừ</a:t>
            </a:r>
            <a:r>
              <a:rPr lang="en-US" sz="3000" b="1" dirty="0" smtClean="0">
                <a:solidFill>
                  <a:srgbClr val="FF0000"/>
                </a:solidFill>
                <a:latin typeface="Times New Roman" pitchFamily="18" charset="0"/>
                <a:cs typeface="Times New Roman" pitchFamily="18" charset="0"/>
              </a:rPr>
              <a:t>) </a:t>
            </a:r>
            <a:r>
              <a:rPr lang="en-US" sz="3000" b="1" dirty="0" err="1" smtClean="0">
                <a:solidFill>
                  <a:srgbClr val="FF0000"/>
                </a:solidFill>
                <a:latin typeface="Times New Roman" pitchFamily="18" charset="0"/>
                <a:cs typeface="Times New Roman" pitchFamily="18" charset="0"/>
              </a:rPr>
              <a:t>tạo</a:t>
            </a:r>
            <a:r>
              <a:rPr lang="en-US" sz="3000" b="1" dirty="0" smtClean="0">
                <a:solidFill>
                  <a:srgbClr val="FF0000"/>
                </a:solidFill>
                <a:latin typeface="Times New Roman" pitchFamily="18" charset="0"/>
                <a:cs typeface="Times New Roman" pitchFamily="18" charset="0"/>
              </a:rPr>
              <a:t> </a:t>
            </a:r>
            <a:r>
              <a:rPr lang="en-US" sz="3000" b="1" dirty="0" err="1" smtClean="0">
                <a:solidFill>
                  <a:srgbClr val="FF0000"/>
                </a:solidFill>
                <a:latin typeface="Times New Roman" pitchFamily="18" charset="0"/>
                <a:cs typeface="Times New Roman" pitchFamily="18" charset="0"/>
              </a:rPr>
              <a:t>thành</a:t>
            </a:r>
            <a:r>
              <a:rPr lang="en-US" sz="3000" b="1" dirty="0" smtClean="0">
                <a:solidFill>
                  <a:srgbClr val="FF0000"/>
                </a:solidFill>
                <a:latin typeface="Times New Roman" pitchFamily="18" charset="0"/>
                <a:cs typeface="Times New Roman" pitchFamily="18" charset="0"/>
              </a:rPr>
              <a:t>.</a:t>
            </a:r>
            <a:endParaRPr lang="en-US" sz="3000" b="1" dirty="0">
              <a:solidFill>
                <a:srgbClr val="FF0000"/>
              </a:solidFill>
              <a:latin typeface="Times New Roman" pitchFamily="18" charset="0"/>
              <a:cs typeface="Times New Roman" pitchFamily="18" charset="0"/>
            </a:endParaRPr>
          </a:p>
        </p:txBody>
      </p:sp>
      <p:sp>
        <p:nvSpPr>
          <p:cNvPr id="5" name="TextBox 4"/>
          <p:cNvSpPr txBox="1"/>
          <p:nvPr/>
        </p:nvSpPr>
        <p:spPr>
          <a:xfrm>
            <a:off x="173421" y="1233667"/>
            <a:ext cx="2112579" cy="523220"/>
          </a:xfrm>
          <a:prstGeom prst="rect">
            <a:avLst/>
          </a:prstGeom>
          <a:noFill/>
        </p:spPr>
        <p:txBody>
          <a:bodyPr wrap="square" rtlCol="0">
            <a:spAutoFit/>
          </a:bodyPr>
          <a:lstStyle/>
          <a:p>
            <a:r>
              <a:rPr lang="en-US" sz="2800" b="1" dirty="0" smtClean="0">
                <a:latin typeface="Times New Roman" pitchFamily="18" charset="0"/>
                <a:cs typeface="Times New Roman" pitchFamily="18" charset="0"/>
              </a:rPr>
              <a:t>I</a:t>
            </a:r>
            <a:r>
              <a:rPr lang="en-US" sz="2800" b="1" dirty="0">
                <a:latin typeface="Times New Roman" pitchFamily="18" charset="0"/>
                <a:cs typeface="Times New Roman" pitchFamily="18" charset="0"/>
              </a:rPr>
              <a:t>. </a:t>
            </a:r>
            <a:r>
              <a:rPr lang="en-US" sz="2800" b="1" dirty="0" err="1" smtClean="0">
                <a:latin typeface="Times New Roman" pitchFamily="18" charset="0"/>
                <a:cs typeface="Times New Roman" pitchFamily="18" charset="0"/>
              </a:rPr>
              <a:t>Nhận</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xét</a:t>
            </a:r>
            <a:endParaRPr lang="en-US" sz="2800" b="1" dirty="0">
              <a:latin typeface="Times New Roman" pitchFamily="18" charset="0"/>
              <a:cs typeface="Times New Roman" pitchFamily="18" charset="0"/>
            </a:endParaRPr>
          </a:p>
        </p:txBody>
      </p:sp>
      <p:sp>
        <p:nvSpPr>
          <p:cNvPr id="6" name="Rectangle 5"/>
          <p:cNvSpPr/>
          <p:nvPr/>
        </p:nvSpPr>
        <p:spPr>
          <a:xfrm>
            <a:off x="110907" y="3429000"/>
            <a:ext cx="8763000" cy="1015663"/>
          </a:xfrm>
          <a:prstGeom prst="rect">
            <a:avLst/>
          </a:prstGeom>
        </p:spPr>
        <p:txBody>
          <a:bodyPr wrap="square">
            <a:spAutoFit/>
          </a:bodyPr>
          <a:lstStyle/>
          <a:p>
            <a:pPr algn="just"/>
            <a:r>
              <a:rPr lang="en-US" sz="3000" b="1" dirty="0" smtClean="0">
                <a:latin typeface="Times New Roman" pitchFamily="18" charset="0"/>
                <a:cs typeface="Times New Roman" pitchFamily="18" charset="0"/>
              </a:rPr>
              <a:t>2. </a:t>
            </a:r>
            <a:r>
              <a:rPr lang="en-US" sz="3000" b="1" dirty="0" err="1" smtClean="0">
                <a:latin typeface="Times New Roman" pitchFamily="18" charset="0"/>
                <a:cs typeface="Times New Roman" pitchFamily="18" charset="0"/>
              </a:rPr>
              <a:t>Chủ</a:t>
            </a:r>
            <a:r>
              <a:rPr lang="en-US" sz="3000" b="1" dirty="0" smtClean="0">
                <a:latin typeface="Times New Roman" pitchFamily="18" charset="0"/>
                <a:cs typeface="Times New Roman" pitchFamily="18" charset="0"/>
              </a:rPr>
              <a:t> </a:t>
            </a:r>
            <a:r>
              <a:rPr lang="en-US" sz="3000" b="1" dirty="0" err="1">
                <a:latin typeface="Times New Roman" pitchFamily="18" charset="0"/>
                <a:cs typeface="Times New Roman" pitchFamily="18" charset="0"/>
              </a:rPr>
              <a:t>ng</a:t>
            </a:r>
            <a:r>
              <a:rPr lang="vi-VN" sz="3000" b="1" dirty="0">
                <a:latin typeface="Times New Roman" pitchFamily="18" charset="0"/>
                <a:cs typeface="Times New Roman" pitchFamily="18" charset="0"/>
              </a:rPr>
              <a:t>ữ</a:t>
            </a:r>
            <a:r>
              <a:rPr lang="en-US" sz="3000" b="1" dirty="0">
                <a:latin typeface="Times New Roman" pitchFamily="18" charset="0"/>
                <a:cs typeface="Times New Roman" pitchFamily="18" charset="0"/>
              </a:rPr>
              <a:t> </a:t>
            </a:r>
            <a:r>
              <a:rPr lang="en-US" sz="3000" b="1" dirty="0" err="1">
                <a:latin typeface="Times New Roman" pitchFamily="18" charset="0"/>
                <a:cs typeface="Times New Roman" pitchFamily="18" charset="0"/>
              </a:rPr>
              <a:t>trong</a:t>
            </a:r>
            <a:r>
              <a:rPr lang="en-US" sz="3000" b="1" dirty="0">
                <a:latin typeface="Times New Roman" pitchFamily="18" charset="0"/>
                <a:cs typeface="Times New Roman" pitchFamily="18" charset="0"/>
              </a:rPr>
              <a:t> </a:t>
            </a:r>
            <a:r>
              <a:rPr lang="en-US" sz="3000" b="1" dirty="0" err="1">
                <a:latin typeface="Times New Roman" pitchFamily="18" charset="0"/>
                <a:cs typeface="Times New Roman" pitchFamily="18" charset="0"/>
              </a:rPr>
              <a:t>câu</a:t>
            </a:r>
            <a:r>
              <a:rPr lang="en-US" sz="3000" b="1" dirty="0">
                <a:latin typeface="Times New Roman" pitchFamily="18" charset="0"/>
                <a:cs typeface="Times New Roman" pitchFamily="18" charset="0"/>
              </a:rPr>
              <a:t> </a:t>
            </a:r>
            <a:r>
              <a:rPr lang="en-US" sz="3000" b="1" dirty="0" err="1">
                <a:latin typeface="Times New Roman" pitchFamily="18" charset="0"/>
                <a:cs typeface="Times New Roman" pitchFamily="18" charset="0"/>
              </a:rPr>
              <a:t>kể</a:t>
            </a:r>
            <a:r>
              <a:rPr lang="en-US" sz="3000" b="1" dirty="0">
                <a:latin typeface="Times New Roman" pitchFamily="18" charset="0"/>
                <a:cs typeface="Times New Roman" pitchFamily="18" charset="0"/>
              </a:rPr>
              <a:t> Ai </a:t>
            </a:r>
            <a:r>
              <a:rPr lang="en-US" sz="3000" b="1" dirty="0" err="1">
                <a:latin typeface="Times New Roman" pitchFamily="18" charset="0"/>
                <a:cs typeface="Times New Roman" pitchFamily="18" charset="0"/>
              </a:rPr>
              <a:t>làm</a:t>
            </a:r>
            <a:r>
              <a:rPr lang="en-US" sz="3000" b="1" dirty="0">
                <a:latin typeface="Times New Roman" pitchFamily="18" charset="0"/>
                <a:cs typeface="Times New Roman" pitchFamily="18" charset="0"/>
              </a:rPr>
              <a:t> </a:t>
            </a:r>
            <a:r>
              <a:rPr lang="en-US" sz="3000" b="1" dirty="0" err="1">
                <a:latin typeface="Times New Roman" pitchFamily="18" charset="0"/>
                <a:cs typeface="Times New Roman" pitchFamily="18" charset="0"/>
              </a:rPr>
              <a:t>gì</a:t>
            </a:r>
            <a:r>
              <a:rPr lang="en-US" sz="3000" b="1" dirty="0">
                <a:latin typeface="Times New Roman" pitchFamily="18" charset="0"/>
                <a:cs typeface="Times New Roman" pitchFamily="18" charset="0"/>
              </a:rPr>
              <a:t>? </a:t>
            </a:r>
            <a:r>
              <a:rPr lang="en-US" sz="3000" b="1" dirty="0" err="1">
                <a:latin typeface="Times New Roman" pitchFamily="18" charset="0"/>
                <a:cs typeface="Times New Roman" pitchFamily="18" charset="0"/>
              </a:rPr>
              <a:t>chỉ</a:t>
            </a:r>
            <a:r>
              <a:rPr lang="en-US" sz="3000" b="1" dirty="0">
                <a:latin typeface="Times New Roman" pitchFamily="18" charset="0"/>
                <a:cs typeface="Times New Roman" pitchFamily="18" charset="0"/>
              </a:rPr>
              <a:t> s</a:t>
            </a:r>
            <a:r>
              <a:rPr lang="vi-VN" sz="3000" b="1" dirty="0">
                <a:latin typeface="Times New Roman" pitchFamily="18" charset="0"/>
                <a:cs typeface="Times New Roman" pitchFamily="18" charset="0"/>
              </a:rPr>
              <a:t>ự</a:t>
            </a:r>
            <a:r>
              <a:rPr lang="en-US" sz="3000" b="1" dirty="0">
                <a:latin typeface="Times New Roman" pitchFamily="18" charset="0"/>
                <a:cs typeface="Times New Roman" pitchFamily="18" charset="0"/>
              </a:rPr>
              <a:t> </a:t>
            </a:r>
            <a:r>
              <a:rPr lang="en-US" sz="3000" b="1" dirty="0" err="1">
                <a:latin typeface="Times New Roman" pitchFamily="18" charset="0"/>
                <a:cs typeface="Times New Roman" pitchFamily="18" charset="0"/>
              </a:rPr>
              <a:t>vật</a:t>
            </a:r>
            <a:r>
              <a:rPr lang="en-US" sz="3000" b="1" dirty="0">
                <a:latin typeface="Times New Roman" pitchFamily="18" charset="0"/>
                <a:cs typeface="Times New Roman" pitchFamily="18" charset="0"/>
              </a:rPr>
              <a:t> </a:t>
            </a:r>
            <a:r>
              <a:rPr lang="en-US" sz="3000" b="1" dirty="0" err="1" smtClean="0">
                <a:latin typeface="Times New Roman" pitchFamily="18" charset="0"/>
                <a:cs typeface="Times New Roman" pitchFamily="18" charset="0"/>
              </a:rPr>
              <a:t>như</a:t>
            </a:r>
            <a:r>
              <a:rPr lang="en-US" sz="3000" b="1" dirty="0" smtClean="0">
                <a:latin typeface="Times New Roman" pitchFamily="18" charset="0"/>
                <a:cs typeface="Times New Roman" pitchFamily="18" charset="0"/>
              </a:rPr>
              <a:t> </a:t>
            </a:r>
            <a:r>
              <a:rPr lang="en-US" sz="3000" b="1" dirty="0" err="1" smtClean="0">
                <a:latin typeface="Times New Roman" pitchFamily="18" charset="0"/>
                <a:cs typeface="Times New Roman" pitchFamily="18" charset="0"/>
              </a:rPr>
              <a:t>thế</a:t>
            </a:r>
            <a:r>
              <a:rPr lang="en-US" sz="3000" b="1" dirty="0" smtClean="0">
                <a:latin typeface="Times New Roman" pitchFamily="18" charset="0"/>
                <a:cs typeface="Times New Roman" pitchFamily="18" charset="0"/>
              </a:rPr>
              <a:t> </a:t>
            </a:r>
            <a:r>
              <a:rPr lang="en-US" sz="3000" b="1" dirty="0" err="1" smtClean="0">
                <a:latin typeface="Times New Roman" pitchFamily="18" charset="0"/>
                <a:cs typeface="Times New Roman" pitchFamily="18" charset="0"/>
              </a:rPr>
              <a:t>nào</a:t>
            </a:r>
            <a:r>
              <a:rPr lang="en-US" sz="3000" b="1" dirty="0" smtClean="0">
                <a:latin typeface="Times New Roman" pitchFamily="18" charset="0"/>
                <a:cs typeface="Times New Roman" pitchFamily="18" charset="0"/>
              </a:rPr>
              <a:t> ở </a:t>
            </a:r>
            <a:r>
              <a:rPr lang="en-US" sz="3000" b="1" dirty="0" err="1">
                <a:latin typeface="Times New Roman" pitchFamily="18" charset="0"/>
                <a:cs typeface="Times New Roman" pitchFamily="18" charset="0"/>
              </a:rPr>
              <a:t>vị</a:t>
            </a:r>
            <a:r>
              <a:rPr lang="en-US" sz="3000" b="1" dirty="0">
                <a:latin typeface="Times New Roman" pitchFamily="18" charset="0"/>
                <a:cs typeface="Times New Roman" pitchFamily="18" charset="0"/>
              </a:rPr>
              <a:t> </a:t>
            </a:r>
            <a:r>
              <a:rPr lang="en-US" sz="3000" b="1" dirty="0" err="1">
                <a:latin typeface="Times New Roman" pitchFamily="18" charset="0"/>
                <a:cs typeface="Times New Roman" pitchFamily="18" charset="0"/>
              </a:rPr>
              <a:t>ng</a:t>
            </a:r>
            <a:r>
              <a:rPr lang="vi-VN" sz="3000" b="1" dirty="0" smtClean="0">
                <a:latin typeface="Times New Roman" pitchFamily="18" charset="0"/>
                <a:cs typeface="Times New Roman" pitchFamily="18" charset="0"/>
              </a:rPr>
              <a:t>ữ</a:t>
            </a:r>
            <a:r>
              <a:rPr lang="en-US" sz="3000" b="1" dirty="0" smtClean="0">
                <a:latin typeface="Times New Roman" pitchFamily="18" charset="0"/>
                <a:cs typeface="Times New Roman" pitchFamily="18" charset="0"/>
              </a:rPr>
              <a:t>?</a:t>
            </a:r>
            <a:endParaRPr lang="en-US" sz="3000" b="1" dirty="0">
              <a:latin typeface="Times New Roman" pitchFamily="18" charset="0"/>
              <a:cs typeface="Times New Roman" pitchFamily="18" charset="0"/>
            </a:endParaRPr>
          </a:p>
        </p:txBody>
      </p:sp>
      <p:sp>
        <p:nvSpPr>
          <p:cNvPr id="7" name="Rectangle 6"/>
          <p:cNvSpPr/>
          <p:nvPr/>
        </p:nvSpPr>
        <p:spPr>
          <a:xfrm>
            <a:off x="152400" y="4495800"/>
            <a:ext cx="8763000" cy="1015663"/>
          </a:xfrm>
          <a:prstGeom prst="rect">
            <a:avLst/>
          </a:prstGeom>
        </p:spPr>
        <p:txBody>
          <a:bodyPr wrap="square">
            <a:spAutoFit/>
          </a:bodyPr>
          <a:lstStyle/>
          <a:p>
            <a:pPr algn="just"/>
            <a:r>
              <a:rPr lang="en-US" sz="3000" b="1" dirty="0" err="1" smtClean="0">
                <a:solidFill>
                  <a:srgbClr val="FF0000"/>
                </a:solidFill>
                <a:latin typeface="Times New Roman" pitchFamily="18" charset="0"/>
                <a:cs typeface="Times New Roman" pitchFamily="18" charset="0"/>
              </a:rPr>
              <a:t>Chủ</a:t>
            </a:r>
            <a:r>
              <a:rPr lang="en-US" sz="3000" b="1" dirty="0" smtClean="0">
                <a:solidFill>
                  <a:srgbClr val="FF0000"/>
                </a:solidFill>
                <a:latin typeface="Times New Roman" pitchFamily="18" charset="0"/>
                <a:cs typeface="Times New Roman" pitchFamily="18" charset="0"/>
              </a:rPr>
              <a:t> </a:t>
            </a:r>
            <a:r>
              <a:rPr lang="en-US" sz="3000" b="1" dirty="0" err="1">
                <a:solidFill>
                  <a:srgbClr val="FF0000"/>
                </a:solidFill>
                <a:latin typeface="Times New Roman" pitchFamily="18" charset="0"/>
                <a:cs typeface="Times New Roman" pitchFamily="18" charset="0"/>
              </a:rPr>
              <a:t>ng</a:t>
            </a:r>
            <a:r>
              <a:rPr lang="vi-VN" sz="3000" b="1" dirty="0">
                <a:solidFill>
                  <a:srgbClr val="FF0000"/>
                </a:solidFill>
                <a:latin typeface="Times New Roman" pitchFamily="18" charset="0"/>
                <a:cs typeface="Times New Roman" pitchFamily="18" charset="0"/>
              </a:rPr>
              <a:t>ữ</a:t>
            </a:r>
            <a:r>
              <a:rPr lang="en-US" sz="3000" b="1" dirty="0">
                <a:solidFill>
                  <a:srgbClr val="FF0000"/>
                </a:solidFill>
                <a:latin typeface="Times New Roman" pitchFamily="18" charset="0"/>
                <a:cs typeface="Times New Roman" pitchFamily="18" charset="0"/>
              </a:rPr>
              <a:t> </a:t>
            </a:r>
            <a:r>
              <a:rPr lang="en-US" sz="3000" b="1" dirty="0" err="1">
                <a:solidFill>
                  <a:srgbClr val="FF0000"/>
                </a:solidFill>
                <a:latin typeface="Times New Roman" pitchFamily="18" charset="0"/>
                <a:cs typeface="Times New Roman" pitchFamily="18" charset="0"/>
              </a:rPr>
              <a:t>trong</a:t>
            </a:r>
            <a:r>
              <a:rPr lang="en-US" sz="3000" b="1" dirty="0">
                <a:solidFill>
                  <a:srgbClr val="FF0000"/>
                </a:solidFill>
                <a:latin typeface="Times New Roman" pitchFamily="18" charset="0"/>
                <a:cs typeface="Times New Roman" pitchFamily="18" charset="0"/>
              </a:rPr>
              <a:t> </a:t>
            </a:r>
            <a:r>
              <a:rPr lang="en-US" sz="3000" b="1" dirty="0" err="1">
                <a:solidFill>
                  <a:srgbClr val="FF0000"/>
                </a:solidFill>
                <a:latin typeface="Times New Roman" pitchFamily="18" charset="0"/>
                <a:cs typeface="Times New Roman" pitchFamily="18" charset="0"/>
              </a:rPr>
              <a:t>câu</a:t>
            </a:r>
            <a:r>
              <a:rPr lang="en-US" sz="3000" b="1" dirty="0">
                <a:solidFill>
                  <a:srgbClr val="FF0000"/>
                </a:solidFill>
                <a:latin typeface="Times New Roman" pitchFamily="18" charset="0"/>
                <a:cs typeface="Times New Roman" pitchFamily="18" charset="0"/>
              </a:rPr>
              <a:t> </a:t>
            </a:r>
            <a:r>
              <a:rPr lang="en-US" sz="3000" b="1" dirty="0" err="1">
                <a:solidFill>
                  <a:srgbClr val="FF0000"/>
                </a:solidFill>
                <a:latin typeface="Times New Roman" pitchFamily="18" charset="0"/>
                <a:cs typeface="Times New Roman" pitchFamily="18" charset="0"/>
              </a:rPr>
              <a:t>kể</a:t>
            </a:r>
            <a:r>
              <a:rPr lang="en-US" sz="3000" b="1" dirty="0">
                <a:solidFill>
                  <a:srgbClr val="FF0000"/>
                </a:solidFill>
                <a:latin typeface="Times New Roman" pitchFamily="18" charset="0"/>
                <a:cs typeface="Times New Roman" pitchFamily="18" charset="0"/>
              </a:rPr>
              <a:t> Ai </a:t>
            </a:r>
            <a:r>
              <a:rPr lang="en-US" sz="3000" b="1" dirty="0" err="1">
                <a:solidFill>
                  <a:srgbClr val="FF0000"/>
                </a:solidFill>
                <a:latin typeface="Times New Roman" pitchFamily="18" charset="0"/>
                <a:cs typeface="Times New Roman" pitchFamily="18" charset="0"/>
              </a:rPr>
              <a:t>làm</a:t>
            </a:r>
            <a:r>
              <a:rPr lang="en-US" sz="3000" b="1" dirty="0">
                <a:solidFill>
                  <a:srgbClr val="FF0000"/>
                </a:solidFill>
                <a:latin typeface="Times New Roman" pitchFamily="18" charset="0"/>
                <a:cs typeface="Times New Roman" pitchFamily="18" charset="0"/>
              </a:rPr>
              <a:t> </a:t>
            </a:r>
            <a:r>
              <a:rPr lang="en-US" sz="3000" b="1" dirty="0" err="1">
                <a:solidFill>
                  <a:srgbClr val="FF0000"/>
                </a:solidFill>
                <a:latin typeface="Times New Roman" pitchFamily="18" charset="0"/>
                <a:cs typeface="Times New Roman" pitchFamily="18" charset="0"/>
              </a:rPr>
              <a:t>gì</a:t>
            </a:r>
            <a:r>
              <a:rPr lang="en-US" sz="3000" b="1" dirty="0">
                <a:solidFill>
                  <a:srgbClr val="FF0000"/>
                </a:solidFill>
                <a:latin typeface="Times New Roman" pitchFamily="18" charset="0"/>
                <a:cs typeface="Times New Roman" pitchFamily="18" charset="0"/>
              </a:rPr>
              <a:t>? </a:t>
            </a:r>
            <a:r>
              <a:rPr lang="en-US" sz="3000" b="1" dirty="0" err="1">
                <a:solidFill>
                  <a:srgbClr val="FF0000"/>
                </a:solidFill>
                <a:latin typeface="Times New Roman" pitchFamily="18" charset="0"/>
                <a:cs typeface="Times New Roman" pitchFamily="18" charset="0"/>
              </a:rPr>
              <a:t>chỉ</a:t>
            </a:r>
            <a:r>
              <a:rPr lang="en-US" sz="3000" b="1" dirty="0">
                <a:solidFill>
                  <a:srgbClr val="FF0000"/>
                </a:solidFill>
                <a:latin typeface="Times New Roman" pitchFamily="18" charset="0"/>
                <a:cs typeface="Times New Roman" pitchFamily="18" charset="0"/>
              </a:rPr>
              <a:t> s</a:t>
            </a:r>
            <a:r>
              <a:rPr lang="vi-VN" sz="3000" b="1" dirty="0">
                <a:solidFill>
                  <a:srgbClr val="FF0000"/>
                </a:solidFill>
                <a:latin typeface="Times New Roman" pitchFamily="18" charset="0"/>
                <a:cs typeface="Times New Roman" pitchFamily="18" charset="0"/>
              </a:rPr>
              <a:t>ự</a:t>
            </a:r>
            <a:r>
              <a:rPr lang="en-US" sz="3000" b="1" dirty="0">
                <a:solidFill>
                  <a:srgbClr val="FF0000"/>
                </a:solidFill>
                <a:latin typeface="Times New Roman" pitchFamily="18" charset="0"/>
                <a:cs typeface="Times New Roman" pitchFamily="18" charset="0"/>
              </a:rPr>
              <a:t> </a:t>
            </a:r>
            <a:r>
              <a:rPr lang="en-US" sz="3000" b="1" dirty="0" err="1">
                <a:solidFill>
                  <a:srgbClr val="FF0000"/>
                </a:solidFill>
                <a:latin typeface="Times New Roman" pitchFamily="18" charset="0"/>
                <a:cs typeface="Times New Roman" pitchFamily="18" charset="0"/>
              </a:rPr>
              <a:t>vật</a:t>
            </a:r>
            <a:r>
              <a:rPr lang="en-US" sz="3000" b="1" dirty="0">
                <a:solidFill>
                  <a:srgbClr val="FF0000"/>
                </a:solidFill>
                <a:latin typeface="Times New Roman" pitchFamily="18" charset="0"/>
                <a:cs typeface="Times New Roman" pitchFamily="18" charset="0"/>
              </a:rPr>
              <a:t> </a:t>
            </a:r>
            <a:r>
              <a:rPr lang="vi-VN" sz="3000" b="1" dirty="0">
                <a:solidFill>
                  <a:srgbClr val="FF0000"/>
                </a:solidFill>
                <a:latin typeface="Times New Roman" pitchFamily="18" charset="0"/>
                <a:cs typeface="Times New Roman" pitchFamily="18" charset="0"/>
              </a:rPr>
              <a:t>được</a:t>
            </a:r>
            <a:r>
              <a:rPr lang="en-US" sz="3000" b="1" dirty="0">
                <a:solidFill>
                  <a:srgbClr val="FF0000"/>
                </a:solidFill>
                <a:latin typeface="Times New Roman" pitchFamily="18" charset="0"/>
                <a:cs typeface="Times New Roman" pitchFamily="18" charset="0"/>
              </a:rPr>
              <a:t> </a:t>
            </a:r>
            <a:r>
              <a:rPr lang="en-US" sz="3000" b="1" dirty="0" err="1">
                <a:solidFill>
                  <a:srgbClr val="0000CC"/>
                </a:solidFill>
                <a:latin typeface="Times New Roman" pitchFamily="18" charset="0"/>
                <a:cs typeface="Times New Roman" pitchFamily="18" charset="0"/>
              </a:rPr>
              <a:t>gi</a:t>
            </a:r>
            <a:r>
              <a:rPr lang="vi-VN" sz="3000" b="1" dirty="0">
                <a:solidFill>
                  <a:srgbClr val="0000CC"/>
                </a:solidFill>
                <a:latin typeface="Times New Roman" pitchFamily="18" charset="0"/>
                <a:cs typeface="Times New Roman" pitchFamily="18" charset="0"/>
              </a:rPr>
              <a:t>ới</a:t>
            </a:r>
            <a:r>
              <a:rPr lang="en-US" sz="3000" b="1" dirty="0">
                <a:solidFill>
                  <a:srgbClr val="0000CC"/>
                </a:solidFill>
                <a:latin typeface="Times New Roman" pitchFamily="18" charset="0"/>
                <a:cs typeface="Times New Roman" pitchFamily="18" charset="0"/>
              </a:rPr>
              <a:t> </a:t>
            </a:r>
            <a:r>
              <a:rPr lang="en-US" sz="3000" b="1" dirty="0" err="1">
                <a:solidFill>
                  <a:srgbClr val="0000CC"/>
                </a:solidFill>
                <a:latin typeface="Times New Roman" pitchFamily="18" charset="0"/>
                <a:cs typeface="Times New Roman" pitchFamily="18" charset="0"/>
              </a:rPr>
              <a:t>thiệu</a:t>
            </a:r>
            <a:r>
              <a:rPr lang="en-US" sz="3000" b="1" dirty="0">
                <a:solidFill>
                  <a:srgbClr val="0000CC"/>
                </a:solidFill>
                <a:latin typeface="Times New Roman" pitchFamily="18" charset="0"/>
                <a:cs typeface="Times New Roman" pitchFamily="18" charset="0"/>
              </a:rPr>
              <a:t>, </a:t>
            </a:r>
            <a:r>
              <a:rPr lang="en-US" sz="3000" b="1" dirty="0" err="1">
                <a:solidFill>
                  <a:srgbClr val="0000CC"/>
                </a:solidFill>
                <a:latin typeface="Times New Roman" pitchFamily="18" charset="0"/>
                <a:cs typeface="Times New Roman" pitchFamily="18" charset="0"/>
              </a:rPr>
              <a:t>nhận</a:t>
            </a:r>
            <a:r>
              <a:rPr lang="en-US" sz="3000" b="1" dirty="0">
                <a:solidFill>
                  <a:srgbClr val="0000CC"/>
                </a:solidFill>
                <a:latin typeface="Times New Roman" pitchFamily="18" charset="0"/>
                <a:cs typeface="Times New Roman" pitchFamily="18" charset="0"/>
              </a:rPr>
              <a:t> </a:t>
            </a:r>
            <a:r>
              <a:rPr lang="vi-VN" sz="3000" b="1" dirty="0">
                <a:solidFill>
                  <a:srgbClr val="0000CC"/>
                </a:solidFill>
                <a:latin typeface="Times New Roman" pitchFamily="18" charset="0"/>
                <a:cs typeface="Times New Roman" pitchFamily="18" charset="0"/>
              </a:rPr>
              <a:t>định</a:t>
            </a:r>
            <a:r>
              <a:rPr lang="en-US" sz="3000" b="1" dirty="0">
                <a:solidFill>
                  <a:srgbClr val="FF0000"/>
                </a:solidFill>
                <a:latin typeface="Times New Roman" pitchFamily="18" charset="0"/>
                <a:cs typeface="Times New Roman" pitchFamily="18" charset="0"/>
              </a:rPr>
              <a:t> ở </a:t>
            </a:r>
            <a:r>
              <a:rPr lang="en-US" sz="3000" b="1" dirty="0" err="1">
                <a:solidFill>
                  <a:srgbClr val="FF0000"/>
                </a:solidFill>
                <a:latin typeface="Times New Roman" pitchFamily="18" charset="0"/>
                <a:cs typeface="Times New Roman" pitchFamily="18" charset="0"/>
              </a:rPr>
              <a:t>vị</a:t>
            </a:r>
            <a:r>
              <a:rPr lang="en-US" sz="3000" b="1" dirty="0">
                <a:solidFill>
                  <a:srgbClr val="FF0000"/>
                </a:solidFill>
                <a:latin typeface="Times New Roman" pitchFamily="18" charset="0"/>
                <a:cs typeface="Times New Roman" pitchFamily="18" charset="0"/>
              </a:rPr>
              <a:t> </a:t>
            </a:r>
            <a:r>
              <a:rPr lang="en-US" sz="3000" b="1" dirty="0" err="1">
                <a:solidFill>
                  <a:srgbClr val="FF0000"/>
                </a:solidFill>
                <a:latin typeface="Times New Roman" pitchFamily="18" charset="0"/>
                <a:cs typeface="Times New Roman" pitchFamily="18" charset="0"/>
              </a:rPr>
              <a:t>ng</a:t>
            </a:r>
            <a:r>
              <a:rPr lang="vi-VN" sz="3000" b="1" dirty="0">
                <a:solidFill>
                  <a:srgbClr val="FF0000"/>
                </a:solidFill>
                <a:latin typeface="Times New Roman" pitchFamily="18" charset="0"/>
                <a:cs typeface="Times New Roman" pitchFamily="18" charset="0"/>
              </a:rPr>
              <a:t>ữ</a:t>
            </a:r>
            <a:r>
              <a:rPr lang="en-US" sz="3000" b="1" dirty="0">
                <a:solidFill>
                  <a:srgbClr val="FF0000"/>
                </a:solidFill>
                <a:latin typeface="Times New Roman" pitchFamily="18" charset="0"/>
                <a:cs typeface="Times New Roman" pitchFamily="18" charset="0"/>
              </a:rPr>
              <a:t>.</a:t>
            </a:r>
          </a:p>
        </p:txBody>
      </p:sp>
      <p:sp>
        <p:nvSpPr>
          <p:cNvPr id="8" name="Rectangle 7"/>
          <p:cNvSpPr/>
          <p:nvPr/>
        </p:nvSpPr>
        <p:spPr>
          <a:xfrm>
            <a:off x="152400" y="5511463"/>
            <a:ext cx="8839200" cy="553998"/>
          </a:xfrm>
          <a:prstGeom prst="rect">
            <a:avLst/>
          </a:prstGeom>
        </p:spPr>
        <p:txBody>
          <a:bodyPr wrap="square">
            <a:spAutoFit/>
          </a:bodyPr>
          <a:lstStyle/>
          <a:p>
            <a:r>
              <a:rPr lang="en-US" sz="3000" b="1" dirty="0" smtClean="0">
                <a:latin typeface="Times New Roman" pitchFamily="18" charset="0"/>
                <a:cs typeface="Times New Roman" pitchFamily="18" charset="0"/>
              </a:rPr>
              <a:t>3. </a:t>
            </a:r>
            <a:r>
              <a:rPr lang="en-US" sz="3000" b="1" dirty="0" err="1" smtClean="0">
                <a:latin typeface="Times New Roman" pitchFamily="18" charset="0"/>
                <a:cs typeface="Times New Roman" pitchFamily="18" charset="0"/>
              </a:rPr>
              <a:t>Chủ</a:t>
            </a:r>
            <a:r>
              <a:rPr lang="en-US" sz="3000" b="1" dirty="0" smtClean="0">
                <a:latin typeface="Times New Roman" pitchFamily="18" charset="0"/>
                <a:cs typeface="Times New Roman" pitchFamily="18" charset="0"/>
              </a:rPr>
              <a:t> </a:t>
            </a:r>
            <a:r>
              <a:rPr lang="en-US" sz="3000" b="1" dirty="0" err="1">
                <a:latin typeface="Times New Roman" pitchFamily="18" charset="0"/>
                <a:cs typeface="Times New Roman" pitchFamily="18" charset="0"/>
              </a:rPr>
              <a:t>ng</a:t>
            </a:r>
            <a:r>
              <a:rPr lang="vi-VN" sz="3000" b="1" dirty="0">
                <a:latin typeface="Times New Roman" pitchFamily="18" charset="0"/>
                <a:cs typeface="Times New Roman" pitchFamily="18" charset="0"/>
              </a:rPr>
              <a:t>ữ</a:t>
            </a:r>
            <a:r>
              <a:rPr lang="en-US" sz="3000" b="1" dirty="0">
                <a:latin typeface="Times New Roman" pitchFamily="18" charset="0"/>
                <a:cs typeface="Times New Roman" pitchFamily="18" charset="0"/>
              </a:rPr>
              <a:t> </a:t>
            </a:r>
            <a:r>
              <a:rPr lang="en-US" sz="3000" b="1" dirty="0" err="1">
                <a:latin typeface="Times New Roman" pitchFamily="18" charset="0"/>
                <a:cs typeface="Times New Roman" pitchFamily="18" charset="0"/>
              </a:rPr>
              <a:t>trả</a:t>
            </a:r>
            <a:r>
              <a:rPr lang="en-US" sz="3000" b="1" dirty="0">
                <a:latin typeface="Times New Roman" pitchFamily="18" charset="0"/>
                <a:cs typeface="Times New Roman" pitchFamily="18" charset="0"/>
              </a:rPr>
              <a:t> l</a:t>
            </a:r>
            <a:r>
              <a:rPr lang="vi-VN" sz="3000" b="1" dirty="0">
                <a:latin typeface="Times New Roman" pitchFamily="18" charset="0"/>
                <a:cs typeface="Times New Roman" pitchFamily="18" charset="0"/>
              </a:rPr>
              <a:t>ời</a:t>
            </a:r>
            <a:r>
              <a:rPr lang="en-US" sz="3000" b="1" dirty="0">
                <a:latin typeface="Times New Roman" pitchFamily="18" charset="0"/>
                <a:cs typeface="Times New Roman" pitchFamily="18" charset="0"/>
              </a:rPr>
              <a:t> </a:t>
            </a:r>
            <a:r>
              <a:rPr lang="en-US" sz="3000" b="1" dirty="0" err="1">
                <a:latin typeface="Times New Roman" pitchFamily="18" charset="0"/>
                <a:cs typeface="Times New Roman" pitchFamily="18" charset="0"/>
              </a:rPr>
              <a:t>cho</a:t>
            </a:r>
            <a:r>
              <a:rPr lang="en-US" sz="3000" b="1" dirty="0">
                <a:latin typeface="Times New Roman" pitchFamily="18" charset="0"/>
                <a:cs typeface="Times New Roman" pitchFamily="18" charset="0"/>
              </a:rPr>
              <a:t> </a:t>
            </a:r>
            <a:r>
              <a:rPr lang="en-US" sz="3000" b="1" dirty="0" err="1">
                <a:latin typeface="Times New Roman" pitchFamily="18" charset="0"/>
                <a:cs typeface="Times New Roman" pitchFamily="18" charset="0"/>
              </a:rPr>
              <a:t>câu</a:t>
            </a:r>
            <a:r>
              <a:rPr lang="en-US" sz="3000" b="1" dirty="0">
                <a:latin typeface="Times New Roman" pitchFamily="18" charset="0"/>
                <a:cs typeface="Times New Roman" pitchFamily="18" charset="0"/>
              </a:rPr>
              <a:t> </a:t>
            </a:r>
            <a:r>
              <a:rPr lang="en-US" sz="3000" b="1" dirty="0" err="1" smtClean="0">
                <a:latin typeface="Times New Roman" pitchFamily="18" charset="0"/>
                <a:cs typeface="Times New Roman" pitchFamily="18" charset="0"/>
              </a:rPr>
              <a:t>hỏi</a:t>
            </a:r>
            <a:r>
              <a:rPr lang="en-US" sz="3000" b="1" dirty="0" smtClean="0">
                <a:latin typeface="Times New Roman" pitchFamily="18" charset="0"/>
                <a:cs typeface="Times New Roman" pitchFamily="18" charset="0"/>
              </a:rPr>
              <a:t> </a:t>
            </a:r>
            <a:r>
              <a:rPr lang="en-US" sz="3000" b="1" dirty="0" err="1" smtClean="0">
                <a:latin typeface="Times New Roman" pitchFamily="18" charset="0"/>
                <a:cs typeface="Times New Roman" pitchFamily="18" charset="0"/>
              </a:rPr>
              <a:t>gì</a:t>
            </a:r>
            <a:r>
              <a:rPr lang="en-US" sz="3000" b="1" dirty="0">
                <a:latin typeface="Times New Roman" pitchFamily="18" charset="0"/>
                <a:cs typeface="Times New Roman" pitchFamily="18" charset="0"/>
              </a:rPr>
              <a:t>?</a:t>
            </a:r>
          </a:p>
        </p:txBody>
      </p:sp>
      <p:sp>
        <p:nvSpPr>
          <p:cNvPr id="9" name="Rectangle 8"/>
          <p:cNvSpPr/>
          <p:nvPr/>
        </p:nvSpPr>
        <p:spPr>
          <a:xfrm>
            <a:off x="2630" y="6046500"/>
            <a:ext cx="9067800" cy="553998"/>
          </a:xfrm>
          <a:prstGeom prst="rect">
            <a:avLst/>
          </a:prstGeom>
        </p:spPr>
        <p:txBody>
          <a:bodyPr wrap="square">
            <a:spAutoFit/>
          </a:bodyPr>
          <a:lstStyle/>
          <a:p>
            <a:r>
              <a:rPr lang="en-US" sz="3000" b="1" dirty="0" err="1" smtClean="0">
                <a:solidFill>
                  <a:srgbClr val="FF0000"/>
                </a:solidFill>
                <a:latin typeface="Times New Roman" pitchFamily="18" charset="0"/>
                <a:cs typeface="Times New Roman" pitchFamily="18" charset="0"/>
              </a:rPr>
              <a:t>Chủ</a:t>
            </a:r>
            <a:r>
              <a:rPr lang="en-US" sz="3000" b="1" dirty="0" smtClean="0">
                <a:solidFill>
                  <a:srgbClr val="FF0000"/>
                </a:solidFill>
                <a:latin typeface="Times New Roman" pitchFamily="18" charset="0"/>
                <a:cs typeface="Times New Roman" pitchFamily="18" charset="0"/>
              </a:rPr>
              <a:t> </a:t>
            </a:r>
            <a:r>
              <a:rPr lang="en-US" sz="3000" b="1" dirty="0" err="1">
                <a:solidFill>
                  <a:srgbClr val="FF0000"/>
                </a:solidFill>
                <a:latin typeface="Times New Roman" pitchFamily="18" charset="0"/>
                <a:cs typeface="Times New Roman" pitchFamily="18" charset="0"/>
              </a:rPr>
              <a:t>ng</a:t>
            </a:r>
            <a:r>
              <a:rPr lang="vi-VN" sz="3000" b="1" dirty="0">
                <a:solidFill>
                  <a:srgbClr val="FF0000"/>
                </a:solidFill>
                <a:latin typeface="Times New Roman" pitchFamily="18" charset="0"/>
                <a:cs typeface="Times New Roman" pitchFamily="18" charset="0"/>
              </a:rPr>
              <a:t>ữ</a:t>
            </a:r>
            <a:r>
              <a:rPr lang="en-US" sz="3000" b="1" dirty="0">
                <a:solidFill>
                  <a:srgbClr val="FF0000"/>
                </a:solidFill>
                <a:latin typeface="Times New Roman" pitchFamily="18" charset="0"/>
                <a:cs typeface="Times New Roman" pitchFamily="18" charset="0"/>
              </a:rPr>
              <a:t> </a:t>
            </a:r>
            <a:r>
              <a:rPr lang="en-US" sz="3000" b="1" dirty="0" err="1">
                <a:solidFill>
                  <a:srgbClr val="FF0000"/>
                </a:solidFill>
                <a:latin typeface="Times New Roman" pitchFamily="18" charset="0"/>
                <a:cs typeface="Times New Roman" pitchFamily="18" charset="0"/>
              </a:rPr>
              <a:t>trả</a:t>
            </a:r>
            <a:r>
              <a:rPr lang="en-US" sz="3000" b="1" dirty="0">
                <a:solidFill>
                  <a:srgbClr val="FF0000"/>
                </a:solidFill>
                <a:latin typeface="Times New Roman" pitchFamily="18" charset="0"/>
                <a:cs typeface="Times New Roman" pitchFamily="18" charset="0"/>
              </a:rPr>
              <a:t> l</a:t>
            </a:r>
            <a:r>
              <a:rPr lang="vi-VN" sz="3000" b="1" dirty="0">
                <a:solidFill>
                  <a:srgbClr val="FF0000"/>
                </a:solidFill>
                <a:latin typeface="Times New Roman" pitchFamily="18" charset="0"/>
                <a:cs typeface="Times New Roman" pitchFamily="18" charset="0"/>
              </a:rPr>
              <a:t>ời</a:t>
            </a:r>
            <a:r>
              <a:rPr lang="en-US" sz="3000" b="1" dirty="0">
                <a:solidFill>
                  <a:srgbClr val="FF0000"/>
                </a:solidFill>
                <a:latin typeface="Times New Roman" pitchFamily="18" charset="0"/>
                <a:cs typeface="Times New Roman" pitchFamily="18" charset="0"/>
              </a:rPr>
              <a:t> </a:t>
            </a:r>
            <a:r>
              <a:rPr lang="en-US" sz="3000" b="1" dirty="0" err="1">
                <a:solidFill>
                  <a:srgbClr val="FF0000"/>
                </a:solidFill>
                <a:latin typeface="Times New Roman" pitchFamily="18" charset="0"/>
                <a:cs typeface="Times New Roman" pitchFamily="18" charset="0"/>
              </a:rPr>
              <a:t>cho</a:t>
            </a:r>
            <a:r>
              <a:rPr lang="en-US" sz="3000" b="1" dirty="0">
                <a:solidFill>
                  <a:srgbClr val="FF0000"/>
                </a:solidFill>
                <a:latin typeface="Times New Roman" pitchFamily="18" charset="0"/>
                <a:cs typeface="Times New Roman" pitchFamily="18" charset="0"/>
              </a:rPr>
              <a:t> </a:t>
            </a:r>
            <a:r>
              <a:rPr lang="en-US" sz="3000" b="1" dirty="0" err="1">
                <a:solidFill>
                  <a:srgbClr val="FF0000"/>
                </a:solidFill>
                <a:latin typeface="Times New Roman" pitchFamily="18" charset="0"/>
                <a:cs typeface="Times New Roman" pitchFamily="18" charset="0"/>
              </a:rPr>
              <a:t>câu</a:t>
            </a:r>
            <a:r>
              <a:rPr lang="en-US" sz="3000" b="1" dirty="0">
                <a:solidFill>
                  <a:srgbClr val="FF0000"/>
                </a:solidFill>
                <a:latin typeface="Times New Roman" pitchFamily="18" charset="0"/>
                <a:cs typeface="Times New Roman" pitchFamily="18" charset="0"/>
              </a:rPr>
              <a:t> </a:t>
            </a:r>
            <a:r>
              <a:rPr lang="en-US" sz="3000" b="1" dirty="0" err="1" smtClean="0">
                <a:solidFill>
                  <a:srgbClr val="FF0000"/>
                </a:solidFill>
                <a:latin typeface="Times New Roman" pitchFamily="18" charset="0"/>
                <a:cs typeface="Times New Roman" pitchFamily="18" charset="0"/>
              </a:rPr>
              <a:t>hỏi</a:t>
            </a:r>
            <a:r>
              <a:rPr lang="en-US" sz="3000" b="1" dirty="0" smtClean="0">
                <a:solidFill>
                  <a:srgbClr val="FF0000"/>
                </a:solidFill>
                <a:latin typeface="Times New Roman" pitchFamily="18" charset="0"/>
                <a:cs typeface="Times New Roman" pitchFamily="18" charset="0"/>
              </a:rPr>
              <a:t>: </a:t>
            </a:r>
            <a:r>
              <a:rPr lang="en-US" sz="3000" b="1" dirty="0" smtClean="0">
                <a:latin typeface="Times New Roman" pitchFamily="18" charset="0"/>
                <a:cs typeface="Times New Roman" pitchFamily="18" charset="0"/>
              </a:rPr>
              <a:t>Ai</a:t>
            </a:r>
            <a:r>
              <a:rPr lang="en-US" sz="3000" b="1" dirty="0">
                <a:latin typeface="Times New Roman" pitchFamily="18" charset="0"/>
                <a:cs typeface="Times New Roman" pitchFamily="18" charset="0"/>
              </a:rPr>
              <a:t>? ho</a:t>
            </a:r>
            <a:r>
              <a:rPr lang="vi-VN" sz="3000" b="1" dirty="0">
                <a:latin typeface="Times New Roman" pitchFamily="18" charset="0"/>
                <a:cs typeface="Times New Roman" pitchFamily="18" charset="0"/>
              </a:rPr>
              <a:t>ặc</a:t>
            </a:r>
            <a:r>
              <a:rPr lang="en-US" sz="3000" b="1" dirty="0">
                <a:latin typeface="Times New Roman" pitchFamily="18" charset="0"/>
                <a:cs typeface="Times New Roman" pitchFamily="18" charset="0"/>
              </a:rPr>
              <a:t> Con </a:t>
            </a:r>
            <a:r>
              <a:rPr lang="en-US" sz="3000" b="1" dirty="0" err="1">
                <a:latin typeface="Times New Roman" pitchFamily="18" charset="0"/>
                <a:cs typeface="Times New Roman" pitchFamily="18" charset="0"/>
              </a:rPr>
              <a:t>gì</a:t>
            </a:r>
            <a:r>
              <a:rPr lang="en-US" sz="3000" b="1" dirty="0" smtClean="0">
                <a:latin typeface="Times New Roman" pitchFamily="18" charset="0"/>
                <a:cs typeface="Times New Roman" pitchFamily="18" charset="0"/>
              </a:rPr>
              <a:t>?, </a:t>
            </a:r>
            <a:r>
              <a:rPr lang="en-US" sz="3000" b="1" dirty="0" err="1" smtClean="0">
                <a:latin typeface="Times New Roman" pitchFamily="18" charset="0"/>
                <a:cs typeface="Times New Roman" pitchFamily="18" charset="0"/>
              </a:rPr>
              <a:t>Cái</a:t>
            </a:r>
            <a:r>
              <a:rPr lang="en-US" sz="3000" b="1" dirty="0" smtClean="0">
                <a:latin typeface="Times New Roman" pitchFamily="18" charset="0"/>
                <a:cs typeface="Times New Roman" pitchFamily="18" charset="0"/>
              </a:rPr>
              <a:t> </a:t>
            </a:r>
            <a:r>
              <a:rPr lang="en-US" sz="3000" b="1" dirty="0" err="1">
                <a:latin typeface="Times New Roman" pitchFamily="18" charset="0"/>
                <a:cs typeface="Times New Roman" pitchFamily="18" charset="0"/>
              </a:rPr>
              <a:t>gì</a:t>
            </a:r>
            <a:r>
              <a:rPr lang="en-US" sz="3000" b="1" dirty="0">
                <a:latin typeface="Times New Roman" pitchFamily="18" charset="0"/>
                <a:cs typeface="Times New Roman" pitchFamily="18" charset="0"/>
              </a:rPr>
              <a: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wipe(left)">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wipe(left)">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wipe(left)">
                                      <p:cBhvr>
                                        <p:cTn id="22" dur="500"/>
                                        <p:tgtEl>
                                          <p:spTgt spid="7"/>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wipe(left)">
                                      <p:cBhvr>
                                        <p:cTn id="27" dur="500"/>
                                        <p:tgtEl>
                                          <p:spTgt spid="8"/>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9"/>
                                        </p:tgtEl>
                                        <p:attrNameLst>
                                          <p:attrName>style.visibility</p:attrName>
                                        </p:attrNameLst>
                                      </p:cBhvr>
                                      <p:to>
                                        <p:strVal val="visible"/>
                                      </p:to>
                                    </p:set>
                                    <p:animEffect transition="in" filter="wipe(left)">
                                      <p:cBhvr>
                                        <p:cTn id="3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P spid="6" grpId="0"/>
      <p:bldP spid="7" grpId="0"/>
      <p:bldP spid="8" grpId="0"/>
      <p:bldP spid="9"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5766" y="1905000"/>
            <a:ext cx="8991600" cy="4648200"/>
          </a:xfrm>
        </p:spPr>
        <p:txBody>
          <a:bodyPr>
            <a:noAutofit/>
          </a:bodyPr>
          <a:lstStyle/>
          <a:p>
            <a:pPr algn="just">
              <a:lnSpc>
                <a:spcPct val="150000"/>
              </a:lnSpc>
            </a:pPr>
            <a:r>
              <a:rPr lang="en-US" b="1" dirty="0" smtClean="0">
                <a:solidFill>
                  <a:srgbClr val="0000CC"/>
                </a:solidFill>
                <a:latin typeface="Times New Roman" pitchFamily="18" charset="0"/>
                <a:cs typeface="Times New Roman" pitchFamily="18" charset="0"/>
              </a:rPr>
              <a:t>1.Chủ </a:t>
            </a:r>
            <a:r>
              <a:rPr lang="en-US" b="1" dirty="0" err="1" smtClean="0">
                <a:solidFill>
                  <a:srgbClr val="0000CC"/>
                </a:solidFill>
                <a:latin typeface="Times New Roman" pitchFamily="18" charset="0"/>
                <a:cs typeface="Times New Roman" pitchFamily="18" charset="0"/>
              </a:rPr>
              <a:t>ng</a:t>
            </a:r>
            <a:r>
              <a:rPr lang="vi-VN" b="1" dirty="0" smtClean="0">
                <a:solidFill>
                  <a:srgbClr val="0000CC"/>
                </a:solidFill>
                <a:latin typeface="Times New Roman" pitchFamily="18" charset="0"/>
                <a:cs typeface="Times New Roman" pitchFamily="18" charset="0"/>
              </a:rPr>
              <a:t>ữ</a:t>
            </a:r>
            <a:r>
              <a:rPr lang="en-US" b="1" dirty="0" smtClean="0">
                <a:solidFill>
                  <a:srgbClr val="0000CC"/>
                </a:solidFill>
                <a:latin typeface="Times New Roman" pitchFamily="18" charset="0"/>
                <a:cs typeface="Times New Roman" pitchFamily="18" charset="0"/>
              </a:rPr>
              <a:t> </a:t>
            </a:r>
            <a:r>
              <a:rPr lang="en-US" b="1" dirty="0" err="1" smtClean="0">
                <a:solidFill>
                  <a:srgbClr val="0000CC"/>
                </a:solidFill>
                <a:latin typeface="Times New Roman" pitchFamily="18" charset="0"/>
                <a:cs typeface="Times New Roman" pitchFamily="18" charset="0"/>
              </a:rPr>
              <a:t>trong</a:t>
            </a:r>
            <a:r>
              <a:rPr lang="en-US" b="1" dirty="0" smtClean="0">
                <a:solidFill>
                  <a:srgbClr val="0000CC"/>
                </a:solidFill>
                <a:latin typeface="Times New Roman" pitchFamily="18" charset="0"/>
                <a:cs typeface="Times New Roman" pitchFamily="18" charset="0"/>
              </a:rPr>
              <a:t> </a:t>
            </a:r>
            <a:r>
              <a:rPr lang="en-US" b="1" dirty="0" err="1" smtClean="0">
                <a:solidFill>
                  <a:srgbClr val="0000CC"/>
                </a:solidFill>
                <a:latin typeface="Times New Roman" pitchFamily="18" charset="0"/>
                <a:cs typeface="Times New Roman" pitchFamily="18" charset="0"/>
              </a:rPr>
              <a:t>câu</a:t>
            </a:r>
            <a:r>
              <a:rPr lang="en-US" b="1" dirty="0" smtClean="0">
                <a:solidFill>
                  <a:srgbClr val="0000CC"/>
                </a:solidFill>
                <a:latin typeface="Times New Roman" pitchFamily="18" charset="0"/>
                <a:cs typeface="Times New Roman" pitchFamily="18" charset="0"/>
              </a:rPr>
              <a:t> </a:t>
            </a:r>
            <a:r>
              <a:rPr lang="en-US" b="1" dirty="0" err="1" smtClean="0">
                <a:solidFill>
                  <a:srgbClr val="0000CC"/>
                </a:solidFill>
                <a:latin typeface="Times New Roman" pitchFamily="18" charset="0"/>
                <a:cs typeface="Times New Roman" pitchFamily="18" charset="0"/>
              </a:rPr>
              <a:t>kể</a:t>
            </a:r>
            <a:r>
              <a:rPr lang="en-US" b="1" dirty="0" smtClean="0">
                <a:solidFill>
                  <a:srgbClr val="0000CC"/>
                </a:solidFill>
                <a:latin typeface="Times New Roman" pitchFamily="18" charset="0"/>
                <a:cs typeface="Times New Roman" pitchFamily="18" charset="0"/>
              </a:rPr>
              <a:t> Ai </a:t>
            </a:r>
            <a:r>
              <a:rPr lang="en-US" b="1" dirty="0" err="1" smtClean="0">
                <a:solidFill>
                  <a:srgbClr val="0000CC"/>
                </a:solidFill>
                <a:latin typeface="Times New Roman" pitchFamily="18" charset="0"/>
                <a:cs typeface="Times New Roman" pitchFamily="18" charset="0"/>
              </a:rPr>
              <a:t>làm</a:t>
            </a:r>
            <a:r>
              <a:rPr lang="en-US" b="1" dirty="0" smtClean="0">
                <a:solidFill>
                  <a:srgbClr val="0000CC"/>
                </a:solidFill>
                <a:latin typeface="Times New Roman" pitchFamily="18" charset="0"/>
                <a:cs typeface="Times New Roman" pitchFamily="18" charset="0"/>
              </a:rPr>
              <a:t> </a:t>
            </a:r>
            <a:r>
              <a:rPr lang="en-US" b="1" dirty="0" err="1" smtClean="0">
                <a:solidFill>
                  <a:srgbClr val="0000CC"/>
                </a:solidFill>
                <a:latin typeface="Times New Roman" pitchFamily="18" charset="0"/>
                <a:cs typeface="Times New Roman" pitchFamily="18" charset="0"/>
              </a:rPr>
              <a:t>gì</a:t>
            </a:r>
            <a:r>
              <a:rPr lang="en-US" b="1" dirty="0" smtClean="0">
                <a:solidFill>
                  <a:srgbClr val="0000CC"/>
                </a:solidFill>
                <a:latin typeface="Times New Roman" pitchFamily="18" charset="0"/>
                <a:cs typeface="Times New Roman" pitchFamily="18" charset="0"/>
              </a:rPr>
              <a:t>? </a:t>
            </a:r>
            <a:r>
              <a:rPr lang="en-US" b="1" dirty="0" err="1" smtClean="0">
                <a:solidFill>
                  <a:srgbClr val="0000CC"/>
                </a:solidFill>
                <a:latin typeface="Times New Roman" pitchFamily="18" charset="0"/>
                <a:cs typeface="Times New Roman" pitchFamily="18" charset="0"/>
              </a:rPr>
              <a:t>chỉ</a:t>
            </a:r>
            <a:r>
              <a:rPr lang="en-US" b="1" dirty="0" smtClean="0">
                <a:solidFill>
                  <a:srgbClr val="0000CC"/>
                </a:solidFill>
                <a:latin typeface="Times New Roman" pitchFamily="18" charset="0"/>
                <a:cs typeface="Times New Roman" pitchFamily="18" charset="0"/>
              </a:rPr>
              <a:t> s</a:t>
            </a:r>
            <a:r>
              <a:rPr lang="vi-VN" b="1" dirty="0" smtClean="0">
                <a:solidFill>
                  <a:srgbClr val="0000CC"/>
                </a:solidFill>
                <a:latin typeface="Times New Roman" pitchFamily="18" charset="0"/>
                <a:cs typeface="Times New Roman" pitchFamily="18" charset="0"/>
              </a:rPr>
              <a:t>ự</a:t>
            </a:r>
            <a:r>
              <a:rPr lang="en-US" b="1" dirty="0" smtClean="0">
                <a:solidFill>
                  <a:srgbClr val="0000CC"/>
                </a:solidFill>
                <a:latin typeface="Times New Roman" pitchFamily="18" charset="0"/>
                <a:cs typeface="Times New Roman" pitchFamily="18" charset="0"/>
              </a:rPr>
              <a:t> </a:t>
            </a:r>
            <a:r>
              <a:rPr lang="en-US" b="1" dirty="0" err="1" smtClean="0">
                <a:solidFill>
                  <a:srgbClr val="0000CC"/>
                </a:solidFill>
                <a:latin typeface="Times New Roman" pitchFamily="18" charset="0"/>
                <a:cs typeface="Times New Roman" pitchFamily="18" charset="0"/>
              </a:rPr>
              <a:t>vật</a:t>
            </a:r>
            <a:r>
              <a:rPr lang="en-US" b="1" dirty="0" smtClean="0">
                <a:solidFill>
                  <a:srgbClr val="0000CC"/>
                </a:solidFill>
                <a:latin typeface="Times New Roman" pitchFamily="18" charset="0"/>
                <a:cs typeface="Times New Roman" pitchFamily="18" charset="0"/>
              </a:rPr>
              <a:t> </a:t>
            </a:r>
            <a:r>
              <a:rPr lang="vi-VN" b="1" dirty="0" smtClean="0">
                <a:solidFill>
                  <a:srgbClr val="0000CC"/>
                </a:solidFill>
                <a:latin typeface="Times New Roman" pitchFamily="18" charset="0"/>
                <a:cs typeface="Times New Roman" pitchFamily="18" charset="0"/>
              </a:rPr>
              <a:t>được</a:t>
            </a:r>
            <a:r>
              <a:rPr lang="en-US" b="1" dirty="0" smtClean="0">
                <a:solidFill>
                  <a:srgbClr val="0000CC"/>
                </a:solidFill>
                <a:latin typeface="Times New Roman" pitchFamily="18" charset="0"/>
                <a:cs typeface="Times New Roman" pitchFamily="18" charset="0"/>
              </a:rPr>
              <a:t> </a:t>
            </a:r>
            <a:r>
              <a:rPr lang="en-US" b="1" dirty="0" err="1" smtClean="0">
                <a:solidFill>
                  <a:srgbClr val="0000CC"/>
                </a:solidFill>
                <a:latin typeface="Times New Roman" pitchFamily="18" charset="0"/>
                <a:cs typeface="Times New Roman" pitchFamily="18" charset="0"/>
              </a:rPr>
              <a:t>gi</a:t>
            </a:r>
            <a:r>
              <a:rPr lang="vi-VN" b="1" dirty="0" smtClean="0">
                <a:solidFill>
                  <a:srgbClr val="0000CC"/>
                </a:solidFill>
                <a:latin typeface="Times New Roman" pitchFamily="18" charset="0"/>
                <a:cs typeface="Times New Roman" pitchFamily="18" charset="0"/>
              </a:rPr>
              <a:t>ới</a:t>
            </a:r>
            <a:r>
              <a:rPr lang="en-US" b="1" dirty="0" smtClean="0">
                <a:solidFill>
                  <a:srgbClr val="0000CC"/>
                </a:solidFill>
                <a:latin typeface="Times New Roman" pitchFamily="18" charset="0"/>
                <a:cs typeface="Times New Roman" pitchFamily="18" charset="0"/>
              </a:rPr>
              <a:t> </a:t>
            </a:r>
            <a:r>
              <a:rPr lang="en-US" b="1" dirty="0" err="1" smtClean="0">
                <a:solidFill>
                  <a:srgbClr val="0000CC"/>
                </a:solidFill>
                <a:latin typeface="Times New Roman" pitchFamily="18" charset="0"/>
                <a:cs typeface="Times New Roman" pitchFamily="18" charset="0"/>
              </a:rPr>
              <a:t>thiệu</a:t>
            </a:r>
            <a:r>
              <a:rPr lang="en-US" b="1" dirty="0" smtClean="0">
                <a:solidFill>
                  <a:srgbClr val="0000CC"/>
                </a:solidFill>
                <a:latin typeface="Times New Roman" pitchFamily="18" charset="0"/>
                <a:cs typeface="Times New Roman" pitchFamily="18" charset="0"/>
              </a:rPr>
              <a:t>, </a:t>
            </a:r>
            <a:r>
              <a:rPr lang="en-US" b="1" dirty="0" err="1" smtClean="0">
                <a:solidFill>
                  <a:srgbClr val="0000CC"/>
                </a:solidFill>
                <a:latin typeface="Times New Roman" pitchFamily="18" charset="0"/>
                <a:cs typeface="Times New Roman" pitchFamily="18" charset="0"/>
              </a:rPr>
              <a:t>nhận</a:t>
            </a:r>
            <a:r>
              <a:rPr lang="en-US" b="1" dirty="0" smtClean="0">
                <a:solidFill>
                  <a:srgbClr val="0000CC"/>
                </a:solidFill>
                <a:latin typeface="Times New Roman" pitchFamily="18" charset="0"/>
                <a:cs typeface="Times New Roman" pitchFamily="18" charset="0"/>
              </a:rPr>
              <a:t> </a:t>
            </a:r>
            <a:r>
              <a:rPr lang="vi-VN" b="1" dirty="0" smtClean="0">
                <a:solidFill>
                  <a:srgbClr val="0000CC"/>
                </a:solidFill>
                <a:latin typeface="Times New Roman" pitchFamily="18" charset="0"/>
                <a:cs typeface="Times New Roman" pitchFamily="18" charset="0"/>
              </a:rPr>
              <a:t>định</a:t>
            </a:r>
            <a:r>
              <a:rPr lang="en-US" b="1" dirty="0" smtClean="0">
                <a:solidFill>
                  <a:srgbClr val="0000CC"/>
                </a:solidFill>
                <a:latin typeface="Times New Roman" pitchFamily="18" charset="0"/>
                <a:cs typeface="Times New Roman" pitchFamily="18" charset="0"/>
              </a:rPr>
              <a:t> ở </a:t>
            </a:r>
            <a:r>
              <a:rPr lang="en-US" b="1" dirty="0" err="1" smtClean="0">
                <a:solidFill>
                  <a:srgbClr val="0000CC"/>
                </a:solidFill>
                <a:latin typeface="Times New Roman" pitchFamily="18" charset="0"/>
                <a:cs typeface="Times New Roman" pitchFamily="18" charset="0"/>
              </a:rPr>
              <a:t>vị</a:t>
            </a:r>
            <a:r>
              <a:rPr lang="en-US" b="1" dirty="0" smtClean="0">
                <a:solidFill>
                  <a:srgbClr val="0000CC"/>
                </a:solidFill>
                <a:latin typeface="Times New Roman" pitchFamily="18" charset="0"/>
                <a:cs typeface="Times New Roman" pitchFamily="18" charset="0"/>
              </a:rPr>
              <a:t> </a:t>
            </a:r>
            <a:r>
              <a:rPr lang="en-US" b="1" dirty="0" err="1" smtClean="0">
                <a:solidFill>
                  <a:srgbClr val="0000CC"/>
                </a:solidFill>
                <a:latin typeface="Times New Roman" pitchFamily="18" charset="0"/>
                <a:cs typeface="Times New Roman" pitchFamily="18" charset="0"/>
              </a:rPr>
              <a:t>ng</a:t>
            </a:r>
            <a:r>
              <a:rPr lang="vi-VN" b="1" dirty="0" smtClean="0">
                <a:solidFill>
                  <a:srgbClr val="0000CC"/>
                </a:solidFill>
                <a:latin typeface="Times New Roman" pitchFamily="18" charset="0"/>
                <a:cs typeface="Times New Roman" pitchFamily="18" charset="0"/>
              </a:rPr>
              <a:t>ữ</a:t>
            </a:r>
            <a:r>
              <a:rPr lang="en-US" b="1" dirty="0" smtClean="0">
                <a:solidFill>
                  <a:srgbClr val="0000CC"/>
                </a:solidFill>
                <a:latin typeface="Times New Roman" pitchFamily="18" charset="0"/>
                <a:cs typeface="Times New Roman" pitchFamily="18" charset="0"/>
              </a:rPr>
              <a:t>.</a:t>
            </a:r>
          </a:p>
          <a:p>
            <a:pPr algn="just">
              <a:lnSpc>
                <a:spcPct val="150000"/>
              </a:lnSpc>
            </a:pPr>
            <a:r>
              <a:rPr lang="en-US" b="1" dirty="0" smtClean="0">
                <a:solidFill>
                  <a:srgbClr val="FF0000"/>
                </a:solidFill>
                <a:latin typeface="Times New Roman" pitchFamily="18" charset="0"/>
                <a:cs typeface="Times New Roman" pitchFamily="18" charset="0"/>
              </a:rPr>
              <a:t>2.Chủ </a:t>
            </a:r>
            <a:r>
              <a:rPr lang="en-US" b="1" dirty="0" err="1" smtClean="0">
                <a:solidFill>
                  <a:srgbClr val="FF0000"/>
                </a:solidFill>
                <a:latin typeface="Times New Roman" pitchFamily="18" charset="0"/>
                <a:cs typeface="Times New Roman" pitchFamily="18" charset="0"/>
              </a:rPr>
              <a:t>ng</a:t>
            </a:r>
            <a:r>
              <a:rPr lang="vi-VN" b="1" dirty="0" smtClean="0">
                <a:solidFill>
                  <a:srgbClr val="FF0000"/>
                </a:solidFill>
                <a:latin typeface="Times New Roman" pitchFamily="18" charset="0"/>
                <a:cs typeface="Times New Roman" pitchFamily="18" charset="0"/>
              </a:rPr>
              <a:t>ữ</a:t>
            </a:r>
            <a:r>
              <a:rPr lang="en-US" b="1" dirty="0" smtClean="0">
                <a:solidFill>
                  <a:srgbClr val="FF0000"/>
                </a:solidFill>
                <a:latin typeface="Times New Roman" pitchFamily="18" charset="0"/>
                <a:cs typeface="Times New Roman" pitchFamily="18" charset="0"/>
              </a:rPr>
              <a:t> </a:t>
            </a:r>
            <a:r>
              <a:rPr lang="en-US" b="1" dirty="0" err="1" smtClean="0">
                <a:solidFill>
                  <a:srgbClr val="FF0000"/>
                </a:solidFill>
                <a:latin typeface="Times New Roman" pitchFamily="18" charset="0"/>
                <a:cs typeface="Times New Roman" pitchFamily="18" charset="0"/>
              </a:rPr>
              <a:t>trả</a:t>
            </a:r>
            <a:r>
              <a:rPr lang="en-US" b="1" dirty="0" smtClean="0">
                <a:solidFill>
                  <a:srgbClr val="FF0000"/>
                </a:solidFill>
                <a:latin typeface="Times New Roman" pitchFamily="18" charset="0"/>
                <a:cs typeface="Times New Roman" pitchFamily="18" charset="0"/>
              </a:rPr>
              <a:t> l</a:t>
            </a:r>
            <a:r>
              <a:rPr lang="vi-VN" b="1" dirty="0" smtClean="0">
                <a:solidFill>
                  <a:srgbClr val="FF0000"/>
                </a:solidFill>
                <a:latin typeface="Times New Roman" pitchFamily="18" charset="0"/>
                <a:cs typeface="Times New Roman" pitchFamily="18" charset="0"/>
              </a:rPr>
              <a:t>ời</a:t>
            </a:r>
            <a:r>
              <a:rPr lang="en-US" b="1" dirty="0" smtClean="0">
                <a:solidFill>
                  <a:srgbClr val="FF0000"/>
                </a:solidFill>
                <a:latin typeface="Times New Roman" pitchFamily="18" charset="0"/>
                <a:cs typeface="Times New Roman" pitchFamily="18" charset="0"/>
              </a:rPr>
              <a:t> </a:t>
            </a:r>
            <a:r>
              <a:rPr lang="en-US" b="1" dirty="0" err="1" smtClean="0">
                <a:solidFill>
                  <a:srgbClr val="FF0000"/>
                </a:solidFill>
                <a:latin typeface="Times New Roman" pitchFamily="18" charset="0"/>
                <a:cs typeface="Times New Roman" pitchFamily="18" charset="0"/>
              </a:rPr>
              <a:t>cho</a:t>
            </a:r>
            <a:r>
              <a:rPr lang="en-US" b="1" dirty="0" smtClean="0">
                <a:solidFill>
                  <a:srgbClr val="FF0000"/>
                </a:solidFill>
                <a:latin typeface="Times New Roman" pitchFamily="18" charset="0"/>
                <a:cs typeface="Times New Roman" pitchFamily="18" charset="0"/>
              </a:rPr>
              <a:t> </a:t>
            </a:r>
            <a:r>
              <a:rPr lang="en-US" b="1" dirty="0" err="1" smtClean="0">
                <a:solidFill>
                  <a:srgbClr val="FF0000"/>
                </a:solidFill>
                <a:latin typeface="Times New Roman" pitchFamily="18" charset="0"/>
                <a:cs typeface="Times New Roman" pitchFamily="18" charset="0"/>
              </a:rPr>
              <a:t>câu</a:t>
            </a:r>
            <a:r>
              <a:rPr lang="en-US" b="1" dirty="0" smtClean="0">
                <a:solidFill>
                  <a:srgbClr val="FF0000"/>
                </a:solidFill>
                <a:latin typeface="Times New Roman" pitchFamily="18" charset="0"/>
                <a:cs typeface="Times New Roman" pitchFamily="18" charset="0"/>
              </a:rPr>
              <a:t> </a:t>
            </a:r>
            <a:r>
              <a:rPr lang="en-US" b="1" dirty="0" err="1" smtClean="0">
                <a:solidFill>
                  <a:srgbClr val="FF0000"/>
                </a:solidFill>
                <a:latin typeface="Times New Roman" pitchFamily="18" charset="0"/>
                <a:cs typeface="Times New Roman" pitchFamily="18" charset="0"/>
              </a:rPr>
              <a:t>hỏi</a:t>
            </a:r>
            <a:r>
              <a:rPr lang="en-US" b="1" dirty="0" smtClean="0">
                <a:solidFill>
                  <a:srgbClr val="FF0000"/>
                </a:solidFill>
                <a:latin typeface="Times New Roman" pitchFamily="18" charset="0"/>
                <a:cs typeface="Times New Roman" pitchFamily="18" charset="0"/>
              </a:rPr>
              <a:t>: Ai? ho</a:t>
            </a:r>
            <a:r>
              <a:rPr lang="vi-VN" b="1" dirty="0" smtClean="0">
                <a:solidFill>
                  <a:srgbClr val="FF0000"/>
                </a:solidFill>
                <a:latin typeface="Times New Roman" pitchFamily="18" charset="0"/>
                <a:cs typeface="Times New Roman" pitchFamily="18" charset="0"/>
              </a:rPr>
              <a:t>ặc</a:t>
            </a:r>
            <a:r>
              <a:rPr lang="en-US" b="1" dirty="0" smtClean="0">
                <a:solidFill>
                  <a:srgbClr val="FF0000"/>
                </a:solidFill>
                <a:latin typeface="Times New Roman" pitchFamily="18" charset="0"/>
                <a:cs typeface="Times New Roman" pitchFamily="18" charset="0"/>
              </a:rPr>
              <a:t> Con </a:t>
            </a:r>
            <a:r>
              <a:rPr lang="en-US" b="1" dirty="0" err="1" smtClean="0">
                <a:solidFill>
                  <a:srgbClr val="FF0000"/>
                </a:solidFill>
                <a:latin typeface="Times New Roman" pitchFamily="18" charset="0"/>
                <a:cs typeface="Times New Roman" pitchFamily="18" charset="0"/>
              </a:rPr>
              <a:t>gì</a:t>
            </a:r>
            <a:r>
              <a:rPr lang="en-US" b="1" dirty="0" smtClean="0">
                <a:solidFill>
                  <a:srgbClr val="FF0000"/>
                </a:solidFill>
                <a:latin typeface="Times New Roman" pitchFamily="18" charset="0"/>
                <a:cs typeface="Times New Roman" pitchFamily="18" charset="0"/>
              </a:rPr>
              <a:t>?, </a:t>
            </a:r>
            <a:r>
              <a:rPr lang="en-US" b="1" dirty="0" err="1" smtClean="0">
                <a:solidFill>
                  <a:srgbClr val="FF0000"/>
                </a:solidFill>
                <a:latin typeface="Times New Roman" pitchFamily="18" charset="0"/>
                <a:cs typeface="Times New Roman" pitchFamily="18" charset="0"/>
              </a:rPr>
              <a:t>Cái</a:t>
            </a:r>
            <a:r>
              <a:rPr lang="en-US" b="1" dirty="0" smtClean="0">
                <a:solidFill>
                  <a:srgbClr val="FF0000"/>
                </a:solidFill>
                <a:latin typeface="Times New Roman" pitchFamily="18" charset="0"/>
                <a:cs typeface="Times New Roman" pitchFamily="18" charset="0"/>
              </a:rPr>
              <a:t> </a:t>
            </a:r>
            <a:r>
              <a:rPr lang="en-US" b="1" dirty="0" err="1" smtClean="0">
                <a:solidFill>
                  <a:srgbClr val="FF0000"/>
                </a:solidFill>
                <a:latin typeface="Times New Roman" pitchFamily="18" charset="0"/>
                <a:cs typeface="Times New Roman" pitchFamily="18" charset="0"/>
              </a:rPr>
              <a:t>gì</a:t>
            </a:r>
            <a:r>
              <a:rPr lang="en-US" b="1" dirty="0" smtClean="0">
                <a:solidFill>
                  <a:srgbClr val="FF0000"/>
                </a:solidFill>
                <a:latin typeface="Times New Roman" pitchFamily="18" charset="0"/>
                <a:cs typeface="Times New Roman" pitchFamily="18" charset="0"/>
              </a:rPr>
              <a:t>?</a:t>
            </a:r>
          </a:p>
          <a:p>
            <a:pPr algn="just">
              <a:lnSpc>
                <a:spcPct val="150000"/>
              </a:lnSpc>
            </a:pPr>
            <a:r>
              <a:rPr lang="en-US" b="1" dirty="0" smtClean="0">
                <a:solidFill>
                  <a:srgbClr val="0000CC"/>
                </a:solidFill>
                <a:latin typeface="Times New Roman" pitchFamily="18" charset="0"/>
                <a:cs typeface="Times New Roman" pitchFamily="18" charset="0"/>
              </a:rPr>
              <a:t>3.Chủ </a:t>
            </a:r>
            <a:r>
              <a:rPr lang="en-US" b="1" dirty="0" err="1" smtClean="0">
                <a:solidFill>
                  <a:srgbClr val="0000CC"/>
                </a:solidFill>
                <a:latin typeface="Times New Roman" pitchFamily="18" charset="0"/>
                <a:cs typeface="Times New Roman" pitchFamily="18" charset="0"/>
              </a:rPr>
              <a:t>ng</a:t>
            </a:r>
            <a:r>
              <a:rPr lang="vi-VN" b="1" dirty="0" smtClean="0">
                <a:solidFill>
                  <a:srgbClr val="0000CC"/>
                </a:solidFill>
                <a:latin typeface="Times New Roman" pitchFamily="18" charset="0"/>
                <a:cs typeface="Times New Roman" pitchFamily="18" charset="0"/>
              </a:rPr>
              <a:t>ữ</a:t>
            </a:r>
            <a:r>
              <a:rPr lang="en-US" b="1" dirty="0" smtClean="0">
                <a:solidFill>
                  <a:srgbClr val="0000CC"/>
                </a:solidFill>
                <a:latin typeface="Times New Roman" pitchFamily="18" charset="0"/>
                <a:cs typeface="Times New Roman" pitchFamily="18" charset="0"/>
              </a:rPr>
              <a:t> </a:t>
            </a:r>
            <a:r>
              <a:rPr lang="en-US" b="1" dirty="0" err="1" smtClean="0">
                <a:solidFill>
                  <a:srgbClr val="0000CC"/>
                </a:solidFill>
                <a:latin typeface="Times New Roman" pitchFamily="18" charset="0"/>
                <a:cs typeface="Times New Roman" pitchFamily="18" charset="0"/>
              </a:rPr>
              <a:t>th</a:t>
            </a:r>
            <a:r>
              <a:rPr lang="vi-VN" b="1" dirty="0" smtClean="0">
                <a:solidFill>
                  <a:srgbClr val="0000CC"/>
                </a:solidFill>
                <a:latin typeface="Times New Roman" pitchFamily="18" charset="0"/>
                <a:cs typeface="Times New Roman" pitchFamily="18" charset="0"/>
              </a:rPr>
              <a:t>ường</a:t>
            </a:r>
            <a:r>
              <a:rPr lang="en-US" b="1" dirty="0" smtClean="0">
                <a:solidFill>
                  <a:srgbClr val="0000CC"/>
                </a:solidFill>
                <a:latin typeface="Times New Roman" pitchFamily="18" charset="0"/>
                <a:cs typeface="Times New Roman" pitchFamily="18" charset="0"/>
              </a:rPr>
              <a:t> do </a:t>
            </a:r>
            <a:r>
              <a:rPr lang="en-US" b="1" dirty="0" err="1" smtClean="0">
                <a:solidFill>
                  <a:srgbClr val="0000CC"/>
                </a:solidFill>
                <a:latin typeface="Times New Roman" pitchFamily="18" charset="0"/>
                <a:cs typeface="Times New Roman" pitchFamily="18" charset="0"/>
              </a:rPr>
              <a:t>danh</a:t>
            </a:r>
            <a:r>
              <a:rPr lang="en-US" b="1" dirty="0" smtClean="0">
                <a:solidFill>
                  <a:srgbClr val="0000CC"/>
                </a:solidFill>
                <a:latin typeface="Times New Roman" pitchFamily="18" charset="0"/>
                <a:cs typeface="Times New Roman" pitchFamily="18" charset="0"/>
              </a:rPr>
              <a:t> t</a:t>
            </a:r>
            <a:r>
              <a:rPr lang="vi-VN" b="1" dirty="0" smtClean="0">
                <a:solidFill>
                  <a:srgbClr val="0000CC"/>
                </a:solidFill>
                <a:latin typeface="Times New Roman" pitchFamily="18" charset="0"/>
                <a:cs typeface="Times New Roman" pitchFamily="18" charset="0"/>
              </a:rPr>
              <a:t>ừ</a:t>
            </a:r>
            <a:r>
              <a:rPr lang="en-US" b="1" dirty="0" smtClean="0">
                <a:solidFill>
                  <a:srgbClr val="0000CC"/>
                </a:solidFill>
                <a:latin typeface="Times New Roman" pitchFamily="18" charset="0"/>
                <a:cs typeface="Times New Roman" pitchFamily="18" charset="0"/>
              </a:rPr>
              <a:t> ho</a:t>
            </a:r>
            <a:r>
              <a:rPr lang="vi-VN" b="1" dirty="0" smtClean="0">
                <a:solidFill>
                  <a:srgbClr val="0000CC"/>
                </a:solidFill>
                <a:latin typeface="Times New Roman" pitchFamily="18" charset="0"/>
                <a:cs typeface="Times New Roman" pitchFamily="18" charset="0"/>
              </a:rPr>
              <a:t>ặc</a:t>
            </a:r>
            <a:r>
              <a:rPr lang="en-US" b="1" dirty="0">
                <a:solidFill>
                  <a:srgbClr val="0000CC"/>
                </a:solidFill>
                <a:latin typeface="Times New Roman" pitchFamily="18" charset="0"/>
                <a:cs typeface="Times New Roman" pitchFamily="18" charset="0"/>
              </a:rPr>
              <a:t> </a:t>
            </a:r>
            <a:r>
              <a:rPr lang="en-US" b="1" dirty="0" err="1" smtClean="0">
                <a:solidFill>
                  <a:srgbClr val="0000CC"/>
                </a:solidFill>
                <a:latin typeface="Times New Roman" pitchFamily="18" charset="0"/>
                <a:cs typeface="Times New Roman" pitchFamily="18" charset="0"/>
              </a:rPr>
              <a:t>cụm</a:t>
            </a:r>
            <a:r>
              <a:rPr lang="en-US" b="1" dirty="0" smtClean="0">
                <a:solidFill>
                  <a:srgbClr val="0000CC"/>
                </a:solidFill>
                <a:latin typeface="Times New Roman" pitchFamily="18" charset="0"/>
                <a:cs typeface="Times New Roman" pitchFamily="18" charset="0"/>
              </a:rPr>
              <a:t> </a:t>
            </a:r>
            <a:r>
              <a:rPr lang="en-US" b="1" dirty="0" err="1" smtClean="0">
                <a:solidFill>
                  <a:srgbClr val="0000CC"/>
                </a:solidFill>
                <a:latin typeface="Times New Roman" pitchFamily="18" charset="0"/>
                <a:cs typeface="Times New Roman" pitchFamily="18" charset="0"/>
              </a:rPr>
              <a:t>danh</a:t>
            </a:r>
            <a:r>
              <a:rPr lang="en-US" b="1" dirty="0" smtClean="0">
                <a:solidFill>
                  <a:srgbClr val="0000CC"/>
                </a:solidFill>
                <a:latin typeface="Times New Roman" pitchFamily="18" charset="0"/>
                <a:cs typeface="Times New Roman" pitchFamily="18" charset="0"/>
              </a:rPr>
              <a:t> t</a:t>
            </a:r>
            <a:r>
              <a:rPr lang="vi-VN" b="1" dirty="0" smtClean="0">
                <a:solidFill>
                  <a:srgbClr val="0000CC"/>
                </a:solidFill>
                <a:latin typeface="Times New Roman" pitchFamily="18" charset="0"/>
                <a:cs typeface="Times New Roman" pitchFamily="18" charset="0"/>
              </a:rPr>
              <a:t>ừ</a:t>
            </a:r>
            <a:r>
              <a:rPr lang="en-US" b="1" dirty="0" smtClean="0">
                <a:solidFill>
                  <a:srgbClr val="0000CC"/>
                </a:solidFill>
                <a:latin typeface="Times New Roman" pitchFamily="18" charset="0"/>
                <a:cs typeface="Times New Roman" pitchFamily="18" charset="0"/>
              </a:rPr>
              <a:t> </a:t>
            </a:r>
            <a:r>
              <a:rPr lang="en-US" b="1" dirty="0" err="1" smtClean="0">
                <a:solidFill>
                  <a:srgbClr val="0000CC"/>
                </a:solidFill>
                <a:latin typeface="Times New Roman" pitchFamily="18" charset="0"/>
                <a:cs typeface="Times New Roman" pitchFamily="18" charset="0"/>
              </a:rPr>
              <a:t>tạo</a:t>
            </a:r>
            <a:r>
              <a:rPr lang="en-US" b="1" dirty="0" smtClean="0">
                <a:solidFill>
                  <a:srgbClr val="0000CC"/>
                </a:solidFill>
                <a:latin typeface="Times New Roman" pitchFamily="18" charset="0"/>
                <a:cs typeface="Times New Roman" pitchFamily="18" charset="0"/>
              </a:rPr>
              <a:t> </a:t>
            </a:r>
            <a:r>
              <a:rPr lang="en-US" b="1" dirty="0" err="1" smtClean="0">
                <a:solidFill>
                  <a:srgbClr val="0000CC"/>
                </a:solidFill>
                <a:latin typeface="Times New Roman" pitchFamily="18" charset="0"/>
                <a:cs typeface="Times New Roman" pitchFamily="18" charset="0"/>
              </a:rPr>
              <a:t>thành</a:t>
            </a:r>
            <a:r>
              <a:rPr lang="en-US" b="1" dirty="0" smtClean="0">
                <a:solidFill>
                  <a:srgbClr val="0000CC"/>
                </a:solidFill>
                <a:latin typeface="Times New Roman" pitchFamily="18" charset="0"/>
                <a:cs typeface="Times New Roman" pitchFamily="18" charset="0"/>
              </a:rPr>
              <a:t>.</a:t>
            </a:r>
            <a:endParaRPr lang="en-US" b="1" dirty="0">
              <a:solidFill>
                <a:srgbClr val="0000CC"/>
              </a:solidFill>
              <a:latin typeface="Times New Roman" pitchFamily="18" charset="0"/>
              <a:cs typeface="Times New Roman" pitchFamily="18" charset="0"/>
            </a:endParaRPr>
          </a:p>
        </p:txBody>
      </p:sp>
      <p:sp>
        <p:nvSpPr>
          <p:cNvPr id="4" name="Rectangle 3"/>
          <p:cNvSpPr/>
          <p:nvPr/>
        </p:nvSpPr>
        <p:spPr>
          <a:xfrm>
            <a:off x="26276" y="1270453"/>
            <a:ext cx="1911101" cy="523220"/>
          </a:xfrm>
          <a:prstGeom prst="rect">
            <a:avLst/>
          </a:prstGeom>
        </p:spPr>
        <p:txBody>
          <a:bodyPr wrap="none">
            <a:spAutoFit/>
          </a:bodyPr>
          <a:lstStyle/>
          <a:p>
            <a:r>
              <a:rPr lang="en-US" sz="2800" b="1" dirty="0">
                <a:latin typeface="Times New Roman" pitchFamily="18" charset="0"/>
                <a:cs typeface="Times New Roman" pitchFamily="18" charset="0"/>
              </a:rPr>
              <a:t>II</a:t>
            </a:r>
            <a:r>
              <a:rPr lang="en-US" sz="2800" b="1" dirty="0" smtClean="0">
                <a:latin typeface="Times New Roman" pitchFamily="18" charset="0"/>
                <a:cs typeface="Times New Roman" pitchFamily="18" charset="0"/>
              </a:rPr>
              <a:t>. </a:t>
            </a:r>
            <a:r>
              <a:rPr lang="en-US" sz="2800" b="1" dirty="0" err="1" smtClean="0">
                <a:latin typeface="Times New Roman" pitchFamily="18" charset="0"/>
                <a:cs typeface="Times New Roman" pitchFamily="18" charset="0"/>
              </a:rPr>
              <a:t>Ghi</a:t>
            </a:r>
            <a:r>
              <a:rPr lang="en-US" sz="2800" b="1" dirty="0" smtClean="0">
                <a:latin typeface="Times New Roman" pitchFamily="18" charset="0"/>
                <a:cs typeface="Times New Roman" pitchFamily="18" charset="0"/>
              </a:rPr>
              <a:t> </a:t>
            </a:r>
            <a:r>
              <a:rPr lang="en-US" sz="2800" b="1" dirty="0" err="1">
                <a:latin typeface="Times New Roman" pitchFamily="18" charset="0"/>
                <a:cs typeface="Times New Roman" pitchFamily="18" charset="0"/>
              </a:rPr>
              <a:t>nh</a:t>
            </a:r>
            <a:r>
              <a:rPr lang="vi-VN" sz="2800" b="1" dirty="0">
                <a:latin typeface="Times New Roman" pitchFamily="18" charset="0"/>
                <a:cs typeface="Times New Roman" pitchFamily="18" charset="0"/>
              </a:rPr>
              <a:t>ớ</a:t>
            </a:r>
            <a:endParaRPr lang="en-US" sz="28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wipe(left)">
                                      <p:cBhvr>
                                        <p:cTn id="10" dur="500"/>
                                        <p:tgtEl>
                                          <p:spTgt spid="3">
                                            <p:txEl>
                                              <p:pRg st="1" end="1"/>
                                            </p:txEl>
                                          </p:spTgt>
                                        </p:tgtEl>
                                      </p:cBhvr>
                                    </p:animEffect>
                                  </p:childTnLst>
                                </p:cTn>
                              </p:par>
                              <p:par>
                                <p:cTn id="11" presetID="22" presetClass="entr" presetSubtype="8"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wipe(left)">
                                      <p:cBhvr>
                                        <p:cTn id="13"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14300" y="2514600"/>
            <a:ext cx="8839200" cy="1905000"/>
          </a:xfrm>
          <a:prstGeom prst="rect">
            <a:avLst/>
          </a:prstGeom>
          <a:solidFill>
            <a:schemeClr val="bg1"/>
          </a:solidFill>
          <a:ln>
            <a:solidFill>
              <a:schemeClr val="bg1"/>
            </a:solidFill>
          </a:ln>
        </p:spPr>
        <p:style>
          <a:lnRef idx="1">
            <a:schemeClr val="accent2"/>
          </a:lnRef>
          <a:fillRef idx="2">
            <a:schemeClr val="accent2"/>
          </a:fillRef>
          <a:effectRef idx="1">
            <a:schemeClr val="accent2"/>
          </a:effectRef>
          <a:fontRef idx="minor">
            <a:schemeClr val="dk1"/>
          </a:fontRef>
        </p:style>
        <p:txBody>
          <a:bodyPr rtlCol="0" anchor="ctr"/>
          <a:lstStyle/>
          <a:p>
            <a:pPr algn="just"/>
            <a:r>
              <a:rPr lang="en-US" sz="3200" b="1" dirty="0" smtClean="0">
                <a:solidFill>
                  <a:srgbClr val="0000CC"/>
                </a:solidFill>
                <a:latin typeface="Times New Roman" pitchFamily="18" charset="0"/>
                <a:cs typeface="Times New Roman" pitchFamily="18" charset="0"/>
              </a:rPr>
              <a:t>- V</a:t>
            </a:r>
            <a:r>
              <a:rPr lang="vi-VN" sz="3200" b="1" dirty="0" smtClean="0">
                <a:solidFill>
                  <a:srgbClr val="0000CC"/>
                </a:solidFill>
                <a:latin typeface="Times New Roman" pitchFamily="18" charset="0"/>
                <a:cs typeface="Times New Roman" pitchFamily="18" charset="0"/>
              </a:rPr>
              <a:t>ừa</a:t>
            </a:r>
            <a:r>
              <a:rPr lang="en-US" sz="3200" b="1" dirty="0" smtClean="0">
                <a:solidFill>
                  <a:srgbClr val="0000CC"/>
                </a:solidFill>
                <a:latin typeface="Times New Roman" pitchFamily="18" charset="0"/>
                <a:cs typeface="Times New Roman" pitchFamily="18" charset="0"/>
              </a:rPr>
              <a:t> </a:t>
            </a:r>
            <a:r>
              <a:rPr lang="en-US" sz="3200" b="1" dirty="0" err="1" smtClean="0">
                <a:solidFill>
                  <a:srgbClr val="0000CC"/>
                </a:solidFill>
                <a:latin typeface="Times New Roman" pitchFamily="18" charset="0"/>
                <a:cs typeface="Times New Roman" pitchFamily="18" charset="0"/>
              </a:rPr>
              <a:t>buồn</a:t>
            </a:r>
            <a:r>
              <a:rPr lang="en-US" sz="3200" b="1" dirty="0" smtClean="0">
                <a:solidFill>
                  <a:srgbClr val="0000CC"/>
                </a:solidFill>
                <a:latin typeface="Times New Roman" pitchFamily="18" charset="0"/>
                <a:cs typeface="Times New Roman" pitchFamily="18" charset="0"/>
              </a:rPr>
              <a:t> </a:t>
            </a:r>
            <a:r>
              <a:rPr lang="en-US" sz="3200" b="1" dirty="0" err="1" smtClean="0">
                <a:solidFill>
                  <a:srgbClr val="0000CC"/>
                </a:solidFill>
                <a:latin typeface="Times New Roman" pitchFamily="18" charset="0"/>
                <a:cs typeface="Times New Roman" pitchFamily="18" charset="0"/>
              </a:rPr>
              <a:t>mà</a:t>
            </a:r>
            <a:r>
              <a:rPr lang="en-US" sz="3200" b="1" dirty="0" smtClean="0">
                <a:solidFill>
                  <a:srgbClr val="0000CC"/>
                </a:solidFill>
                <a:latin typeface="Times New Roman" pitchFamily="18" charset="0"/>
                <a:cs typeface="Times New Roman" pitchFamily="18" charset="0"/>
              </a:rPr>
              <a:t> </a:t>
            </a:r>
            <a:r>
              <a:rPr lang="en-US" sz="3200" b="1" dirty="0" err="1" smtClean="0">
                <a:solidFill>
                  <a:srgbClr val="0000CC"/>
                </a:solidFill>
                <a:latin typeface="Times New Roman" pitchFamily="18" charset="0"/>
                <a:cs typeface="Times New Roman" pitchFamily="18" charset="0"/>
              </a:rPr>
              <a:t>lại</a:t>
            </a:r>
            <a:r>
              <a:rPr lang="en-US" sz="3200" b="1" dirty="0" smtClean="0">
                <a:solidFill>
                  <a:srgbClr val="0000CC"/>
                </a:solidFill>
                <a:latin typeface="Times New Roman" pitchFamily="18" charset="0"/>
                <a:cs typeface="Times New Roman" pitchFamily="18" charset="0"/>
              </a:rPr>
              <a:t> v</a:t>
            </a:r>
            <a:r>
              <a:rPr lang="vi-VN" sz="3200" b="1" dirty="0" smtClean="0">
                <a:solidFill>
                  <a:srgbClr val="0000CC"/>
                </a:solidFill>
                <a:latin typeface="Times New Roman" pitchFamily="18" charset="0"/>
                <a:cs typeface="Times New Roman" pitchFamily="18" charset="0"/>
              </a:rPr>
              <a:t>ừa</a:t>
            </a:r>
            <a:r>
              <a:rPr lang="en-US" sz="3200" b="1" dirty="0" smtClean="0">
                <a:solidFill>
                  <a:srgbClr val="0000CC"/>
                </a:solidFill>
                <a:latin typeface="Times New Roman" pitchFamily="18" charset="0"/>
                <a:cs typeface="Times New Roman" pitchFamily="18" charset="0"/>
              </a:rPr>
              <a:t> </a:t>
            </a:r>
            <a:r>
              <a:rPr lang="en-US" sz="3200" b="1" dirty="0" err="1" smtClean="0">
                <a:solidFill>
                  <a:srgbClr val="0000CC"/>
                </a:solidFill>
                <a:latin typeface="Times New Roman" pitchFamily="18" charset="0"/>
                <a:cs typeface="Times New Roman" pitchFamily="18" charset="0"/>
              </a:rPr>
              <a:t>vui</a:t>
            </a:r>
            <a:r>
              <a:rPr lang="en-US" sz="3200" b="1" dirty="0" smtClean="0">
                <a:solidFill>
                  <a:srgbClr val="0000CC"/>
                </a:solidFill>
                <a:latin typeface="Times New Roman" pitchFamily="18" charset="0"/>
                <a:cs typeface="Times New Roman" pitchFamily="18" charset="0"/>
              </a:rPr>
              <a:t> m</a:t>
            </a:r>
            <a:r>
              <a:rPr lang="vi-VN" sz="3200" b="1" dirty="0" smtClean="0">
                <a:solidFill>
                  <a:srgbClr val="0000CC"/>
                </a:solidFill>
                <a:latin typeface="Times New Roman" pitchFamily="18" charset="0"/>
                <a:cs typeface="Times New Roman" pitchFamily="18" charset="0"/>
              </a:rPr>
              <a:t>ới</a:t>
            </a:r>
            <a:r>
              <a:rPr lang="en-US" sz="3200" b="1" dirty="0" smtClean="0">
                <a:solidFill>
                  <a:srgbClr val="0000CC"/>
                </a:solidFill>
                <a:latin typeface="Times New Roman" pitchFamily="18" charset="0"/>
                <a:cs typeface="Times New Roman" pitchFamily="18" charset="0"/>
              </a:rPr>
              <a:t> </a:t>
            </a:r>
            <a:r>
              <a:rPr lang="en-US" sz="3200" b="1" dirty="0" err="1" smtClean="0">
                <a:solidFill>
                  <a:srgbClr val="0000CC"/>
                </a:solidFill>
                <a:latin typeface="Times New Roman" pitchFamily="18" charset="0"/>
                <a:cs typeface="Times New Roman" pitchFamily="18" charset="0"/>
              </a:rPr>
              <a:t>th</a:t>
            </a:r>
            <a:r>
              <a:rPr lang="vi-VN" sz="3200" b="1" dirty="0" smtClean="0">
                <a:solidFill>
                  <a:srgbClr val="0000CC"/>
                </a:solidFill>
                <a:latin typeface="Times New Roman" pitchFamily="18" charset="0"/>
                <a:cs typeface="Times New Roman" pitchFamily="18" charset="0"/>
              </a:rPr>
              <a:t>ực</a:t>
            </a:r>
            <a:r>
              <a:rPr lang="en-US" sz="3200" b="1" dirty="0" smtClean="0">
                <a:solidFill>
                  <a:srgbClr val="0000CC"/>
                </a:solidFill>
                <a:latin typeface="Times New Roman" pitchFamily="18" charset="0"/>
                <a:cs typeface="Times New Roman" pitchFamily="18" charset="0"/>
              </a:rPr>
              <a:t> </a:t>
            </a:r>
            <a:r>
              <a:rPr lang="en-US" sz="3200" b="1" dirty="0" err="1" smtClean="0">
                <a:solidFill>
                  <a:srgbClr val="0000CC"/>
                </a:solidFill>
                <a:latin typeface="Times New Roman" pitchFamily="18" charset="0"/>
                <a:cs typeface="Times New Roman" pitchFamily="18" charset="0"/>
              </a:rPr>
              <a:t>là</a:t>
            </a:r>
            <a:r>
              <a:rPr lang="en-US" sz="3200" b="1" dirty="0" smtClean="0">
                <a:solidFill>
                  <a:srgbClr val="0000CC"/>
                </a:solidFill>
                <a:latin typeface="Times New Roman" pitchFamily="18" charset="0"/>
                <a:cs typeface="Times New Roman" pitchFamily="18" charset="0"/>
              </a:rPr>
              <a:t> </a:t>
            </a:r>
            <a:r>
              <a:rPr lang="en-US" sz="3200" b="1" dirty="0" err="1" smtClean="0">
                <a:solidFill>
                  <a:srgbClr val="0000CC"/>
                </a:solidFill>
                <a:latin typeface="Times New Roman" pitchFamily="18" charset="0"/>
                <a:cs typeface="Times New Roman" pitchFamily="18" charset="0"/>
              </a:rPr>
              <a:t>nỗi</a:t>
            </a:r>
            <a:r>
              <a:rPr lang="en-US" sz="3200" b="1" dirty="0" smtClean="0">
                <a:solidFill>
                  <a:srgbClr val="0000CC"/>
                </a:solidFill>
                <a:latin typeface="Times New Roman" pitchFamily="18" charset="0"/>
                <a:cs typeface="Times New Roman" pitchFamily="18" charset="0"/>
              </a:rPr>
              <a:t> </a:t>
            </a:r>
            <a:r>
              <a:rPr lang="en-US" sz="3200" b="1" dirty="0" err="1" smtClean="0">
                <a:solidFill>
                  <a:srgbClr val="0000CC"/>
                </a:solidFill>
                <a:latin typeface="Times New Roman" pitchFamily="18" charset="0"/>
                <a:cs typeface="Times New Roman" pitchFamily="18" charset="0"/>
              </a:rPr>
              <a:t>niềm</a:t>
            </a:r>
            <a:r>
              <a:rPr lang="en-US" sz="3200" b="1" dirty="0" smtClean="0">
                <a:solidFill>
                  <a:srgbClr val="0000CC"/>
                </a:solidFill>
                <a:latin typeface="Times New Roman" pitchFamily="18" charset="0"/>
                <a:cs typeface="Times New Roman" pitchFamily="18" charset="0"/>
              </a:rPr>
              <a:t> </a:t>
            </a:r>
            <a:r>
              <a:rPr lang="en-US" sz="3200" b="1" dirty="0" err="1" smtClean="0">
                <a:solidFill>
                  <a:srgbClr val="0000CC"/>
                </a:solidFill>
                <a:latin typeface="Times New Roman" pitchFamily="18" charset="0"/>
                <a:cs typeface="Times New Roman" pitchFamily="18" charset="0"/>
              </a:rPr>
              <a:t>bông</a:t>
            </a:r>
            <a:r>
              <a:rPr lang="en-US" sz="3200" b="1" dirty="0" smtClean="0">
                <a:solidFill>
                  <a:srgbClr val="0000CC"/>
                </a:solidFill>
                <a:latin typeface="Times New Roman" pitchFamily="18" charset="0"/>
                <a:cs typeface="Times New Roman" pitchFamily="18" charset="0"/>
              </a:rPr>
              <a:t> ph</a:t>
            </a:r>
            <a:r>
              <a:rPr lang="vi-VN" sz="3200" b="1" dirty="0" smtClean="0">
                <a:solidFill>
                  <a:srgbClr val="0000CC"/>
                </a:solidFill>
                <a:latin typeface="Times New Roman" pitchFamily="18" charset="0"/>
                <a:cs typeface="Times New Roman" pitchFamily="18" charset="0"/>
              </a:rPr>
              <a:t>ượng</a:t>
            </a:r>
            <a:r>
              <a:rPr lang="en-US" sz="3200" b="1" dirty="0" smtClean="0">
                <a:solidFill>
                  <a:srgbClr val="0000CC"/>
                </a:solidFill>
                <a:latin typeface="Times New Roman" pitchFamily="18" charset="0"/>
                <a:cs typeface="Times New Roman" pitchFamily="18" charset="0"/>
              </a:rPr>
              <a:t>. </a:t>
            </a:r>
            <a:r>
              <a:rPr lang="en-US" sz="3200" b="1" dirty="0" err="1" smtClean="0">
                <a:solidFill>
                  <a:srgbClr val="0000CC"/>
                </a:solidFill>
                <a:latin typeface="Times New Roman" pitchFamily="18" charset="0"/>
                <a:cs typeface="Times New Roman" pitchFamily="18" charset="0"/>
              </a:rPr>
              <a:t>Hoa</a:t>
            </a:r>
            <a:r>
              <a:rPr lang="en-US" sz="3200" b="1" dirty="0" smtClean="0">
                <a:solidFill>
                  <a:srgbClr val="0000CC"/>
                </a:solidFill>
                <a:latin typeface="Times New Roman" pitchFamily="18" charset="0"/>
                <a:cs typeface="Times New Roman" pitchFamily="18" charset="0"/>
              </a:rPr>
              <a:t> ph</a:t>
            </a:r>
            <a:r>
              <a:rPr lang="vi-VN" sz="3200" b="1" dirty="0" smtClean="0">
                <a:solidFill>
                  <a:srgbClr val="0000CC"/>
                </a:solidFill>
                <a:latin typeface="Times New Roman" pitchFamily="18" charset="0"/>
                <a:cs typeface="Times New Roman" pitchFamily="18" charset="0"/>
              </a:rPr>
              <a:t>ượng</a:t>
            </a:r>
            <a:r>
              <a:rPr lang="en-US" sz="3200" b="1" dirty="0" smtClean="0">
                <a:solidFill>
                  <a:srgbClr val="0000CC"/>
                </a:solidFill>
                <a:latin typeface="Times New Roman" pitchFamily="18" charset="0"/>
                <a:cs typeface="Times New Roman" pitchFamily="18" charset="0"/>
              </a:rPr>
              <a:t> </a:t>
            </a:r>
            <a:r>
              <a:rPr lang="en-US" sz="3200" b="1" dirty="0" err="1" smtClean="0">
                <a:solidFill>
                  <a:srgbClr val="0000CC"/>
                </a:solidFill>
                <a:latin typeface="Times New Roman" pitchFamily="18" charset="0"/>
                <a:cs typeface="Times New Roman" pitchFamily="18" charset="0"/>
              </a:rPr>
              <a:t>là</a:t>
            </a:r>
            <a:r>
              <a:rPr lang="en-US" sz="3200" b="1" dirty="0" smtClean="0">
                <a:solidFill>
                  <a:srgbClr val="0000CC"/>
                </a:solidFill>
                <a:latin typeface="Times New Roman" pitchFamily="18" charset="0"/>
                <a:cs typeface="Times New Roman" pitchFamily="18" charset="0"/>
              </a:rPr>
              <a:t> </a:t>
            </a:r>
            <a:r>
              <a:rPr lang="en-US" sz="3200" b="1" dirty="0" err="1" smtClean="0">
                <a:solidFill>
                  <a:srgbClr val="0000CC"/>
                </a:solidFill>
                <a:latin typeface="Times New Roman" pitchFamily="18" charset="0"/>
                <a:cs typeface="Times New Roman" pitchFamily="18" charset="0"/>
              </a:rPr>
              <a:t>hoa</a:t>
            </a:r>
            <a:r>
              <a:rPr lang="en-US" sz="3200" b="1" dirty="0" smtClean="0">
                <a:solidFill>
                  <a:srgbClr val="0000CC"/>
                </a:solidFill>
                <a:latin typeface="Times New Roman" pitchFamily="18" charset="0"/>
                <a:cs typeface="Times New Roman" pitchFamily="18" charset="0"/>
              </a:rPr>
              <a:t> </a:t>
            </a:r>
            <a:r>
              <a:rPr lang="en-US" sz="3200" b="1" dirty="0" err="1" smtClean="0">
                <a:solidFill>
                  <a:srgbClr val="0000CC"/>
                </a:solidFill>
                <a:latin typeface="Times New Roman" pitchFamily="18" charset="0"/>
                <a:cs typeface="Times New Roman" pitchFamily="18" charset="0"/>
              </a:rPr>
              <a:t>học</a:t>
            </a:r>
            <a:r>
              <a:rPr lang="en-US" sz="3200" b="1" dirty="0" smtClean="0">
                <a:solidFill>
                  <a:srgbClr val="0000CC"/>
                </a:solidFill>
                <a:latin typeface="Times New Roman" pitchFamily="18" charset="0"/>
                <a:cs typeface="Times New Roman" pitchFamily="18" charset="0"/>
              </a:rPr>
              <a:t> </a:t>
            </a:r>
            <a:r>
              <a:rPr lang="en-US" sz="3200" b="1" dirty="0" err="1" smtClean="0">
                <a:solidFill>
                  <a:srgbClr val="0000CC"/>
                </a:solidFill>
                <a:latin typeface="Times New Roman" pitchFamily="18" charset="0"/>
                <a:cs typeface="Times New Roman" pitchFamily="18" charset="0"/>
              </a:rPr>
              <a:t>trò</a:t>
            </a:r>
            <a:r>
              <a:rPr lang="en-US" sz="3200" b="1" dirty="0">
                <a:solidFill>
                  <a:srgbClr val="0000CC"/>
                </a:solidFill>
                <a:latin typeface="Times New Roman" pitchFamily="18" charset="0"/>
                <a:cs typeface="Times New Roman" pitchFamily="18" charset="0"/>
              </a:rPr>
              <a:t> </a:t>
            </a:r>
            <a:endParaRPr lang="en-US" sz="3200" b="1" dirty="0" smtClean="0">
              <a:solidFill>
                <a:srgbClr val="0000CC"/>
              </a:solidFill>
              <a:latin typeface="Times New Roman" pitchFamily="18" charset="0"/>
              <a:cs typeface="Times New Roman" pitchFamily="18" charset="0"/>
            </a:endParaRPr>
          </a:p>
          <a:p>
            <a:pPr algn="just"/>
            <a:r>
              <a:rPr lang="en-US" sz="3200" b="1" dirty="0" smtClean="0">
                <a:solidFill>
                  <a:srgbClr val="0000CC"/>
                </a:solidFill>
                <a:latin typeface="Times New Roman" pitchFamily="18" charset="0"/>
                <a:cs typeface="Times New Roman" pitchFamily="18" charset="0"/>
              </a:rPr>
              <a:t>                                       </a:t>
            </a:r>
            <a:r>
              <a:rPr lang="en-US" sz="3200" b="1" i="1" dirty="0" smtClean="0">
                <a:solidFill>
                  <a:schemeClr val="tx1"/>
                </a:solidFill>
                <a:latin typeface="Times New Roman" pitchFamily="18" charset="0"/>
                <a:cs typeface="Times New Roman" pitchFamily="18" charset="0"/>
              </a:rPr>
              <a:t>(</a:t>
            </a:r>
            <a:r>
              <a:rPr lang="en-US" sz="3200" b="1" i="1" dirty="0" err="1" smtClean="0">
                <a:solidFill>
                  <a:schemeClr val="tx1"/>
                </a:solidFill>
                <a:latin typeface="Times New Roman" pitchFamily="18" charset="0"/>
                <a:cs typeface="Times New Roman" pitchFamily="18" charset="0"/>
              </a:rPr>
              <a:t>Xuân</a:t>
            </a:r>
            <a:r>
              <a:rPr lang="en-US" sz="3200" b="1" i="1" dirty="0" smtClean="0">
                <a:solidFill>
                  <a:schemeClr val="tx1"/>
                </a:solidFill>
                <a:latin typeface="Times New Roman" pitchFamily="18" charset="0"/>
                <a:cs typeface="Times New Roman" pitchFamily="18" charset="0"/>
              </a:rPr>
              <a:t> </a:t>
            </a:r>
            <a:r>
              <a:rPr lang="en-US" sz="3200" b="1" i="1" dirty="0" err="1" smtClean="0">
                <a:solidFill>
                  <a:schemeClr val="tx1"/>
                </a:solidFill>
                <a:latin typeface="Times New Roman" pitchFamily="18" charset="0"/>
                <a:cs typeface="Times New Roman" pitchFamily="18" charset="0"/>
              </a:rPr>
              <a:t>Diệu</a:t>
            </a:r>
            <a:r>
              <a:rPr lang="en-US" sz="3200" b="1" i="1" dirty="0" smtClean="0">
                <a:solidFill>
                  <a:schemeClr val="tx1"/>
                </a:solidFill>
                <a:latin typeface="Times New Roman" pitchFamily="18" charset="0"/>
                <a:cs typeface="Times New Roman" pitchFamily="18" charset="0"/>
              </a:rPr>
              <a:t>)</a:t>
            </a:r>
            <a:endParaRPr lang="en-US" sz="3200" b="1" i="1" dirty="0">
              <a:solidFill>
                <a:schemeClr val="tx1"/>
              </a:solidFill>
              <a:latin typeface="Times New Roman" pitchFamily="18" charset="0"/>
              <a:cs typeface="Times New Roman" pitchFamily="18" charset="0"/>
            </a:endParaRPr>
          </a:p>
        </p:txBody>
      </p:sp>
      <p:sp>
        <p:nvSpPr>
          <p:cNvPr id="2" name="Rectangle 1"/>
          <p:cNvSpPr/>
          <p:nvPr/>
        </p:nvSpPr>
        <p:spPr>
          <a:xfrm>
            <a:off x="49925" y="1830459"/>
            <a:ext cx="4265911" cy="584775"/>
          </a:xfrm>
          <a:prstGeom prst="rect">
            <a:avLst/>
          </a:prstGeom>
        </p:spPr>
        <p:txBody>
          <a:bodyPr wrap="none">
            <a:spAutoFit/>
          </a:bodyPr>
          <a:lstStyle/>
          <a:p>
            <a:r>
              <a:rPr lang="en-US" sz="3200" b="1" dirty="0" err="1">
                <a:solidFill>
                  <a:srgbClr val="FF0000"/>
                </a:solidFill>
                <a:latin typeface="Times New Roman" pitchFamily="18" charset="0"/>
                <a:cs typeface="Times New Roman" pitchFamily="18" charset="0"/>
              </a:rPr>
              <a:t>Bài</a:t>
            </a:r>
            <a:r>
              <a:rPr lang="en-US" sz="3200" b="1" dirty="0">
                <a:solidFill>
                  <a:srgbClr val="FF0000"/>
                </a:solidFill>
                <a:latin typeface="Times New Roman" pitchFamily="18" charset="0"/>
                <a:cs typeface="Times New Roman" pitchFamily="18" charset="0"/>
              </a:rPr>
              <a:t> 1. </a:t>
            </a:r>
            <a:r>
              <a:rPr lang="en-US" sz="3200" b="1" dirty="0" err="1">
                <a:solidFill>
                  <a:srgbClr val="FF0000"/>
                </a:solidFill>
                <a:latin typeface="Times New Roman" pitchFamily="18" charset="0"/>
                <a:cs typeface="Times New Roman" pitchFamily="18" charset="0"/>
              </a:rPr>
              <a:t>Đọc</a:t>
            </a:r>
            <a:r>
              <a:rPr lang="en-US" sz="3200" b="1" dirty="0">
                <a:solidFill>
                  <a:srgbClr val="FF0000"/>
                </a:solidFill>
                <a:latin typeface="Times New Roman" pitchFamily="18" charset="0"/>
                <a:cs typeface="Times New Roman" pitchFamily="18" charset="0"/>
              </a:rPr>
              <a:t> </a:t>
            </a:r>
            <a:r>
              <a:rPr lang="en-US" sz="3200" b="1" dirty="0" err="1" smtClean="0">
                <a:solidFill>
                  <a:srgbClr val="FF0000"/>
                </a:solidFill>
                <a:latin typeface="Times New Roman" pitchFamily="18" charset="0"/>
                <a:cs typeface="Times New Roman" pitchFamily="18" charset="0"/>
              </a:rPr>
              <a:t>câu</a:t>
            </a:r>
            <a:r>
              <a:rPr lang="en-US" sz="3200" b="1" dirty="0" smtClean="0">
                <a:solidFill>
                  <a:srgbClr val="FF0000"/>
                </a:solidFill>
                <a:latin typeface="Times New Roman" pitchFamily="18" charset="0"/>
                <a:cs typeface="Times New Roman" pitchFamily="18" charset="0"/>
              </a:rPr>
              <a:t> </a:t>
            </a:r>
            <a:r>
              <a:rPr lang="en-US" sz="3200" b="1" dirty="0">
                <a:solidFill>
                  <a:srgbClr val="FF0000"/>
                </a:solidFill>
                <a:latin typeface="Times New Roman" pitchFamily="18" charset="0"/>
                <a:cs typeface="Times New Roman" pitchFamily="18" charset="0"/>
              </a:rPr>
              <a:t>v</a:t>
            </a:r>
            <a:r>
              <a:rPr lang="vi-VN" sz="3200" b="1" dirty="0">
                <a:solidFill>
                  <a:srgbClr val="FF0000"/>
                </a:solidFill>
                <a:latin typeface="Times New Roman" pitchFamily="18" charset="0"/>
                <a:cs typeface="Times New Roman" pitchFamily="18" charset="0"/>
              </a:rPr>
              <a:t>ă</a:t>
            </a:r>
            <a:r>
              <a:rPr lang="en-US" sz="3200" b="1" dirty="0">
                <a:solidFill>
                  <a:srgbClr val="FF0000"/>
                </a:solidFill>
                <a:latin typeface="Times New Roman" pitchFamily="18" charset="0"/>
                <a:cs typeface="Times New Roman" pitchFamily="18" charset="0"/>
              </a:rPr>
              <a:t>n </a:t>
            </a:r>
            <a:r>
              <a:rPr lang="en-US" sz="3200" b="1" dirty="0" err="1">
                <a:solidFill>
                  <a:srgbClr val="FF0000"/>
                </a:solidFill>
                <a:latin typeface="Times New Roman" pitchFamily="18" charset="0"/>
                <a:cs typeface="Times New Roman" pitchFamily="18" charset="0"/>
              </a:rPr>
              <a:t>sau</a:t>
            </a:r>
            <a:r>
              <a:rPr lang="en-US" sz="3200" b="1" dirty="0">
                <a:solidFill>
                  <a:srgbClr val="FF0000"/>
                </a:solidFill>
                <a:latin typeface="Times New Roman" pitchFamily="18" charset="0"/>
                <a:cs typeface="Times New Roman" pitchFamily="18" charset="0"/>
              </a:rPr>
              <a:t>:</a:t>
            </a:r>
          </a:p>
        </p:txBody>
      </p:sp>
      <p:sp>
        <p:nvSpPr>
          <p:cNvPr id="4" name="Rectangle 3"/>
          <p:cNvSpPr/>
          <p:nvPr/>
        </p:nvSpPr>
        <p:spPr>
          <a:xfrm>
            <a:off x="26276" y="1270453"/>
            <a:ext cx="2210862" cy="523220"/>
          </a:xfrm>
          <a:prstGeom prst="rect">
            <a:avLst/>
          </a:prstGeom>
        </p:spPr>
        <p:txBody>
          <a:bodyPr wrap="none">
            <a:spAutoFit/>
          </a:bodyPr>
          <a:lstStyle/>
          <a:p>
            <a:r>
              <a:rPr lang="en-US" sz="2800" b="1" dirty="0">
                <a:latin typeface="Times New Roman" pitchFamily="18" charset="0"/>
                <a:cs typeface="Times New Roman" pitchFamily="18" charset="0"/>
              </a:rPr>
              <a:t>II. </a:t>
            </a:r>
            <a:r>
              <a:rPr lang="en-US" sz="2800" b="1" dirty="0" err="1" smtClean="0">
                <a:latin typeface="Times New Roman" pitchFamily="18" charset="0"/>
                <a:cs typeface="Times New Roman" pitchFamily="18" charset="0"/>
              </a:rPr>
              <a:t>Luyện</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tập</a:t>
            </a:r>
            <a:endParaRPr lang="en-US" sz="2800" dirty="0"/>
          </a:p>
        </p:txBody>
      </p:sp>
      <p:sp>
        <p:nvSpPr>
          <p:cNvPr id="6" name="Rectangle 5"/>
          <p:cNvSpPr/>
          <p:nvPr/>
        </p:nvSpPr>
        <p:spPr>
          <a:xfrm>
            <a:off x="159224" y="4724400"/>
            <a:ext cx="4120423" cy="584775"/>
          </a:xfrm>
          <a:prstGeom prst="rect">
            <a:avLst/>
          </a:prstGeom>
        </p:spPr>
        <p:txBody>
          <a:bodyPr wrap="none">
            <a:spAutoFit/>
          </a:bodyPr>
          <a:lstStyle/>
          <a:p>
            <a:r>
              <a:rPr lang="en-US" sz="3200" b="1" dirty="0" smtClean="0">
                <a:solidFill>
                  <a:srgbClr val="FF0000"/>
                </a:solidFill>
                <a:latin typeface="Times New Roman" pitchFamily="18" charset="0"/>
                <a:cs typeface="Times New Roman" pitchFamily="18" charset="0"/>
              </a:rPr>
              <a:t>a) </a:t>
            </a:r>
            <a:r>
              <a:rPr lang="en-US" sz="3200" b="1" dirty="0" err="1" smtClean="0">
                <a:solidFill>
                  <a:srgbClr val="FF0000"/>
                </a:solidFill>
                <a:latin typeface="Times New Roman" pitchFamily="18" charset="0"/>
                <a:cs typeface="Times New Roman" pitchFamily="18" charset="0"/>
              </a:rPr>
              <a:t>Tìm</a:t>
            </a:r>
            <a:r>
              <a:rPr lang="en-US" sz="3200" b="1" dirty="0" smtClean="0">
                <a:solidFill>
                  <a:srgbClr val="FF0000"/>
                </a:solidFill>
                <a:latin typeface="Times New Roman" pitchFamily="18" charset="0"/>
                <a:cs typeface="Times New Roman" pitchFamily="18" charset="0"/>
              </a:rPr>
              <a:t> </a:t>
            </a:r>
            <a:r>
              <a:rPr lang="en-US" sz="3200" b="1" dirty="0" err="1" smtClean="0">
                <a:solidFill>
                  <a:srgbClr val="FF0000"/>
                </a:solidFill>
                <a:latin typeface="Times New Roman" pitchFamily="18" charset="0"/>
                <a:cs typeface="Times New Roman" pitchFamily="18" charset="0"/>
              </a:rPr>
              <a:t>câu</a:t>
            </a:r>
            <a:r>
              <a:rPr lang="en-US" sz="3200" b="1" dirty="0" smtClean="0">
                <a:solidFill>
                  <a:srgbClr val="FF0000"/>
                </a:solidFill>
                <a:latin typeface="Times New Roman" pitchFamily="18" charset="0"/>
                <a:cs typeface="Times New Roman" pitchFamily="18" charset="0"/>
              </a:rPr>
              <a:t> </a:t>
            </a:r>
            <a:r>
              <a:rPr lang="en-US" sz="3200" b="1" dirty="0" err="1" smtClean="0">
                <a:solidFill>
                  <a:srgbClr val="FF0000"/>
                </a:solidFill>
                <a:latin typeface="Times New Roman" pitchFamily="18" charset="0"/>
                <a:cs typeface="Times New Roman" pitchFamily="18" charset="0"/>
              </a:rPr>
              <a:t>kể</a:t>
            </a:r>
            <a:r>
              <a:rPr lang="en-US" sz="3200" b="1" dirty="0" smtClean="0">
                <a:solidFill>
                  <a:srgbClr val="FF0000"/>
                </a:solidFill>
                <a:latin typeface="Times New Roman" pitchFamily="18" charset="0"/>
                <a:cs typeface="Times New Roman" pitchFamily="18" charset="0"/>
              </a:rPr>
              <a:t> Ai </a:t>
            </a:r>
            <a:r>
              <a:rPr lang="en-US" sz="3200" b="1" dirty="0" err="1" smtClean="0">
                <a:solidFill>
                  <a:srgbClr val="FF0000"/>
                </a:solidFill>
                <a:latin typeface="Times New Roman" pitchFamily="18" charset="0"/>
                <a:cs typeface="Times New Roman" pitchFamily="18" charset="0"/>
              </a:rPr>
              <a:t>là</a:t>
            </a:r>
            <a:r>
              <a:rPr lang="en-US" sz="3200" b="1" dirty="0" smtClean="0">
                <a:solidFill>
                  <a:srgbClr val="FF0000"/>
                </a:solidFill>
                <a:latin typeface="Times New Roman" pitchFamily="18" charset="0"/>
                <a:cs typeface="Times New Roman" pitchFamily="18" charset="0"/>
              </a:rPr>
              <a:t> </a:t>
            </a:r>
            <a:r>
              <a:rPr lang="en-US" sz="3200" b="1" dirty="0" err="1" smtClean="0">
                <a:solidFill>
                  <a:srgbClr val="FF0000"/>
                </a:solidFill>
                <a:latin typeface="Times New Roman" pitchFamily="18" charset="0"/>
                <a:cs typeface="Times New Roman" pitchFamily="18" charset="0"/>
              </a:rPr>
              <a:t>gì</a:t>
            </a:r>
            <a:r>
              <a:rPr lang="en-US" sz="3200" b="1" dirty="0" smtClean="0">
                <a:solidFill>
                  <a:srgbClr val="FF0000"/>
                </a:solidFill>
                <a:latin typeface="Times New Roman" pitchFamily="18" charset="0"/>
                <a:cs typeface="Times New Roman" pitchFamily="18" charset="0"/>
              </a:rPr>
              <a:t>?</a:t>
            </a:r>
            <a:endParaRPr lang="en-US" sz="3200" b="1" dirty="0">
              <a:solidFill>
                <a:srgbClr val="FF0000"/>
              </a:solidFill>
              <a:latin typeface="Times New Roman" pitchFamily="18" charset="0"/>
              <a:cs typeface="Times New Roman" pitchFamily="18" charset="0"/>
            </a:endParaRPr>
          </a:p>
        </p:txBody>
      </p:sp>
      <p:cxnSp>
        <p:nvCxnSpPr>
          <p:cNvPr id="8" name="Straight Connector 7"/>
          <p:cNvCxnSpPr/>
          <p:nvPr/>
        </p:nvCxnSpPr>
        <p:spPr>
          <a:xfrm>
            <a:off x="495671" y="3200400"/>
            <a:ext cx="8343529"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305542" y="3702268"/>
            <a:ext cx="2133601"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a:off x="2743200" y="3702268"/>
            <a:ext cx="4572000"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wipe(down)">
                                      <p:cBhvr>
                                        <p:cTn id="12" dur="500"/>
                                        <p:tgtEl>
                                          <p:spTgt spid="8"/>
                                        </p:tgtEl>
                                      </p:cBhvr>
                                    </p:animEffect>
                                  </p:childTnLst>
                                </p:cTn>
                              </p:par>
                              <p:par>
                                <p:cTn id="13" presetID="22" presetClass="entr" presetSubtype="4" fill="hold" nodeType="with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down)">
                                      <p:cBhvr>
                                        <p:cTn id="15" dur="500"/>
                                        <p:tgtEl>
                                          <p:spTgt spid="9"/>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4" fill="hold" nodeType="clickEffect">
                                  <p:stCondLst>
                                    <p:cond delay="0"/>
                                  </p:stCondLst>
                                  <p:childTnLst>
                                    <p:set>
                                      <p:cBhvr>
                                        <p:cTn id="19" dur="1" fill="hold">
                                          <p:stCondLst>
                                            <p:cond delay="0"/>
                                          </p:stCondLst>
                                        </p:cTn>
                                        <p:tgtEl>
                                          <p:spTgt spid="10"/>
                                        </p:tgtEl>
                                        <p:attrNameLst>
                                          <p:attrName>style.visibility</p:attrName>
                                        </p:attrNameLst>
                                      </p:cBhvr>
                                      <p:to>
                                        <p:strVal val="visible"/>
                                      </p:to>
                                    </p:set>
                                    <p:animEffect transition="in" filter="wipe(down)">
                                      <p:cBhvr>
                                        <p:cTn id="20"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52400" y="1905000"/>
            <a:ext cx="8839198" cy="584775"/>
          </a:xfrm>
          <a:prstGeom prst="rect">
            <a:avLst/>
          </a:prstGeom>
        </p:spPr>
        <p:txBody>
          <a:bodyPr wrap="square">
            <a:spAutoFit/>
          </a:bodyPr>
          <a:lstStyle/>
          <a:p>
            <a:r>
              <a:rPr lang="en-US" sz="3200" b="1" dirty="0" err="1" smtClean="0">
                <a:solidFill>
                  <a:srgbClr val="FF0000"/>
                </a:solidFill>
                <a:latin typeface="Times New Roman" pitchFamily="18" charset="0"/>
                <a:cs typeface="Times New Roman" pitchFamily="18" charset="0"/>
              </a:rPr>
              <a:t>Bài</a:t>
            </a:r>
            <a:r>
              <a:rPr lang="en-US" sz="3200" b="1" dirty="0" smtClean="0">
                <a:solidFill>
                  <a:srgbClr val="FF0000"/>
                </a:solidFill>
                <a:latin typeface="Times New Roman" pitchFamily="18" charset="0"/>
                <a:cs typeface="Times New Roman" pitchFamily="18" charset="0"/>
              </a:rPr>
              <a:t> 1. b</a:t>
            </a:r>
            <a:r>
              <a:rPr lang="en-US" sz="3200" b="1" dirty="0">
                <a:solidFill>
                  <a:srgbClr val="FF0000"/>
                </a:solidFill>
                <a:latin typeface="Times New Roman" pitchFamily="18" charset="0"/>
                <a:cs typeface="Times New Roman" pitchFamily="18" charset="0"/>
              </a:rPr>
              <a:t>) </a:t>
            </a:r>
            <a:r>
              <a:rPr lang="en-US" sz="3200" b="1" dirty="0" err="1" smtClean="0">
                <a:solidFill>
                  <a:srgbClr val="FF0000"/>
                </a:solidFill>
                <a:latin typeface="Times New Roman" pitchFamily="18" charset="0"/>
                <a:cs typeface="Times New Roman" pitchFamily="18" charset="0"/>
              </a:rPr>
              <a:t>Xác</a:t>
            </a:r>
            <a:r>
              <a:rPr lang="en-US" sz="3200" b="1" dirty="0" smtClean="0">
                <a:solidFill>
                  <a:srgbClr val="FF0000"/>
                </a:solidFill>
                <a:latin typeface="Times New Roman" pitchFamily="18" charset="0"/>
                <a:cs typeface="Times New Roman" pitchFamily="18" charset="0"/>
              </a:rPr>
              <a:t> </a:t>
            </a:r>
            <a:r>
              <a:rPr lang="vi-VN" sz="3200" b="1" dirty="0" smtClean="0">
                <a:solidFill>
                  <a:srgbClr val="FF0000"/>
                </a:solidFill>
                <a:latin typeface="Times New Roman" pitchFamily="18" charset="0"/>
                <a:cs typeface="Times New Roman" pitchFamily="18" charset="0"/>
              </a:rPr>
              <a:t>định</a:t>
            </a:r>
            <a:r>
              <a:rPr lang="en-US" sz="3200" b="1" dirty="0">
                <a:solidFill>
                  <a:srgbClr val="FF0000"/>
                </a:solidFill>
                <a:latin typeface="Times New Roman" pitchFamily="18" charset="0"/>
                <a:cs typeface="Times New Roman" pitchFamily="18" charset="0"/>
              </a:rPr>
              <a:t> </a:t>
            </a:r>
            <a:r>
              <a:rPr lang="en-US" sz="3200" b="1" dirty="0" err="1" smtClean="0">
                <a:solidFill>
                  <a:srgbClr val="FF0000"/>
                </a:solidFill>
                <a:latin typeface="Times New Roman" pitchFamily="18" charset="0"/>
                <a:cs typeface="Times New Roman" pitchFamily="18" charset="0"/>
              </a:rPr>
              <a:t>chủ</a:t>
            </a:r>
            <a:r>
              <a:rPr lang="en-US" sz="3200" b="1" dirty="0">
                <a:solidFill>
                  <a:srgbClr val="FF0000"/>
                </a:solidFill>
                <a:latin typeface="Times New Roman" pitchFamily="18" charset="0"/>
                <a:cs typeface="Times New Roman" pitchFamily="18" charset="0"/>
              </a:rPr>
              <a:t> </a:t>
            </a:r>
            <a:r>
              <a:rPr lang="en-US" sz="3200" b="1" dirty="0" err="1" smtClean="0">
                <a:solidFill>
                  <a:srgbClr val="FF0000"/>
                </a:solidFill>
                <a:latin typeface="Times New Roman" pitchFamily="18" charset="0"/>
                <a:cs typeface="Times New Roman" pitchFamily="18" charset="0"/>
              </a:rPr>
              <a:t>ngữ</a:t>
            </a:r>
            <a:r>
              <a:rPr lang="en-US" sz="3200" b="1" dirty="0">
                <a:solidFill>
                  <a:srgbClr val="FF0000"/>
                </a:solidFill>
                <a:latin typeface="Times New Roman" pitchFamily="18" charset="0"/>
                <a:cs typeface="Times New Roman" pitchFamily="18" charset="0"/>
              </a:rPr>
              <a:t> </a:t>
            </a:r>
            <a:r>
              <a:rPr lang="en-US" sz="3200" b="1" dirty="0" err="1" smtClean="0">
                <a:solidFill>
                  <a:srgbClr val="FF0000"/>
                </a:solidFill>
                <a:latin typeface="Times New Roman" pitchFamily="18" charset="0"/>
                <a:cs typeface="Times New Roman" pitchFamily="18" charset="0"/>
              </a:rPr>
              <a:t>của</a:t>
            </a:r>
            <a:r>
              <a:rPr lang="en-US" sz="3200" b="1" dirty="0">
                <a:solidFill>
                  <a:srgbClr val="FF0000"/>
                </a:solidFill>
                <a:latin typeface="Times New Roman" pitchFamily="18" charset="0"/>
                <a:cs typeface="Times New Roman" pitchFamily="18" charset="0"/>
              </a:rPr>
              <a:t> </a:t>
            </a:r>
            <a:r>
              <a:rPr lang="en-US" sz="3200" b="1" dirty="0" err="1" smtClean="0">
                <a:solidFill>
                  <a:srgbClr val="FF0000"/>
                </a:solidFill>
                <a:latin typeface="Times New Roman" pitchFamily="18" charset="0"/>
                <a:cs typeface="Times New Roman" pitchFamily="18" charset="0"/>
              </a:rPr>
              <a:t>các</a:t>
            </a:r>
            <a:r>
              <a:rPr lang="en-US" sz="3200" b="1" dirty="0">
                <a:solidFill>
                  <a:srgbClr val="FF0000"/>
                </a:solidFill>
                <a:latin typeface="Times New Roman" pitchFamily="18" charset="0"/>
                <a:cs typeface="Times New Roman" pitchFamily="18" charset="0"/>
              </a:rPr>
              <a:t> </a:t>
            </a:r>
            <a:r>
              <a:rPr lang="en-US" sz="3200" b="1" dirty="0" err="1" smtClean="0">
                <a:solidFill>
                  <a:srgbClr val="FF0000"/>
                </a:solidFill>
                <a:latin typeface="Times New Roman" pitchFamily="18" charset="0"/>
                <a:cs typeface="Times New Roman" pitchFamily="18" charset="0"/>
              </a:rPr>
              <a:t>câu</a:t>
            </a:r>
            <a:r>
              <a:rPr lang="en-US" sz="3200" b="1" dirty="0">
                <a:solidFill>
                  <a:srgbClr val="FF0000"/>
                </a:solidFill>
                <a:latin typeface="Times New Roman" pitchFamily="18" charset="0"/>
                <a:cs typeface="Times New Roman" pitchFamily="18" charset="0"/>
              </a:rPr>
              <a:t> </a:t>
            </a:r>
            <a:r>
              <a:rPr lang="en-US" sz="3200" b="1" dirty="0" err="1" smtClean="0">
                <a:solidFill>
                  <a:srgbClr val="FF0000"/>
                </a:solidFill>
                <a:latin typeface="Times New Roman" pitchFamily="18" charset="0"/>
                <a:cs typeface="Times New Roman" pitchFamily="18" charset="0"/>
              </a:rPr>
              <a:t>tìm</a:t>
            </a:r>
            <a:r>
              <a:rPr lang="en-US" sz="3200" b="1" dirty="0" smtClean="0">
                <a:solidFill>
                  <a:srgbClr val="FF0000"/>
                </a:solidFill>
                <a:latin typeface="Times New Roman" pitchFamily="18" charset="0"/>
                <a:cs typeface="Times New Roman" pitchFamily="18" charset="0"/>
              </a:rPr>
              <a:t> </a:t>
            </a:r>
            <a:r>
              <a:rPr lang="vi-VN" sz="3200" b="1" dirty="0">
                <a:solidFill>
                  <a:srgbClr val="FF0000"/>
                </a:solidFill>
                <a:latin typeface="Times New Roman" pitchFamily="18" charset="0"/>
                <a:cs typeface="Times New Roman" pitchFamily="18" charset="0"/>
              </a:rPr>
              <a:t>được</a:t>
            </a:r>
            <a:endParaRPr lang="en-US" sz="3200" b="1" dirty="0" smtClean="0">
              <a:solidFill>
                <a:srgbClr val="FF0000"/>
              </a:solidFill>
              <a:latin typeface="Times New Roman" pitchFamily="18" charset="0"/>
              <a:cs typeface="Times New Roman" pitchFamily="18" charset="0"/>
            </a:endParaRPr>
          </a:p>
        </p:txBody>
      </p:sp>
      <p:sp>
        <p:nvSpPr>
          <p:cNvPr id="5" name="Rectangle 4"/>
          <p:cNvSpPr/>
          <p:nvPr/>
        </p:nvSpPr>
        <p:spPr>
          <a:xfrm>
            <a:off x="152400" y="2360853"/>
            <a:ext cx="8839198" cy="3046988"/>
          </a:xfrm>
          <a:prstGeom prst="rect">
            <a:avLst/>
          </a:prstGeom>
        </p:spPr>
        <p:txBody>
          <a:bodyPr wrap="square">
            <a:spAutoFit/>
          </a:bodyPr>
          <a:lstStyle/>
          <a:p>
            <a:pPr algn="just">
              <a:lnSpc>
                <a:spcPct val="200000"/>
              </a:lnSpc>
            </a:pPr>
            <a:r>
              <a:rPr lang="en-US" sz="3200" b="1" dirty="0" smtClean="0">
                <a:latin typeface="Times New Roman" pitchFamily="18" charset="0"/>
                <a:cs typeface="Times New Roman" pitchFamily="18" charset="0"/>
              </a:rPr>
              <a:t>- V</a:t>
            </a:r>
            <a:r>
              <a:rPr lang="vi-VN" sz="3200" b="1" dirty="0" smtClean="0">
                <a:latin typeface="Times New Roman" pitchFamily="18" charset="0"/>
                <a:cs typeface="Times New Roman" pitchFamily="18" charset="0"/>
              </a:rPr>
              <a:t>ừa</a:t>
            </a:r>
            <a:r>
              <a:rPr lang="en-US" sz="3200" b="1" dirty="0" smtClean="0">
                <a:latin typeface="Times New Roman" pitchFamily="18" charset="0"/>
                <a:cs typeface="Times New Roman" pitchFamily="18" charset="0"/>
              </a:rPr>
              <a:t> </a:t>
            </a:r>
            <a:r>
              <a:rPr lang="en-US" sz="3200" b="1" dirty="0" err="1" smtClean="0">
                <a:latin typeface="Times New Roman" pitchFamily="18" charset="0"/>
                <a:cs typeface="Times New Roman" pitchFamily="18" charset="0"/>
              </a:rPr>
              <a:t>buồn</a:t>
            </a:r>
            <a:r>
              <a:rPr lang="en-US" sz="3200" b="1" dirty="0" smtClean="0">
                <a:latin typeface="Times New Roman" pitchFamily="18" charset="0"/>
                <a:cs typeface="Times New Roman" pitchFamily="18" charset="0"/>
              </a:rPr>
              <a:t> </a:t>
            </a:r>
            <a:r>
              <a:rPr lang="en-US" sz="3200" b="1" dirty="0" err="1" smtClean="0">
                <a:latin typeface="Times New Roman" pitchFamily="18" charset="0"/>
                <a:cs typeface="Times New Roman" pitchFamily="18" charset="0"/>
              </a:rPr>
              <a:t>mà</a:t>
            </a:r>
            <a:r>
              <a:rPr lang="en-US" sz="3200" b="1" dirty="0" smtClean="0">
                <a:latin typeface="Times New Roman" pitchFamily="18" charset="0"/>
                <a:cs typeface="Times New Roman" pitchFamily="18" charset="0"/>
              </a:rPr>
              <a:t> </a:t>
            </a:r>
            <a:r>
              <a:rPr lang="en-US" sz="3200" b="1" dirty="0" err="1" smtClean="0">
                <a:latin typeface="Times New Roman" pitchFamily="18" charset="0"/>
                <a:cs typeface="Times New Roman" pitchFamily="18" charset="0"/>
              </a:rPr>
              <a:t>lại</a:t>
            </a:r>
            <a:r>
              <a:rPr lang="en-US" sz="3200" b="1" dirty="0" smtClean="0">
                <a:latin typeface="Times New Roman" pitchFamily="18" charset="0"/>
                <a:cs typeface="Times New Roman" pitchFamily="18" charset="0"/>
              </a:rPr>
              <a:t> v</a:t>
            </a:r>
            <a:r>
              <a:rPr lang="vi-VN" sz="3200" b="1" dirty="0" smtClean="0">
                <a:latin typeface="Times New Roman" pitchFamily="18" charset="0"/>
                <a:cs typeface="Times New Roman" pitchFamily="18" charset="0"/>
              </a:rPr>
              <a:t>ừa</a:t>
            </a:r>
            <a:r>
              <a:rPr lang="en-US" sz="3200" b="1" dirty="0" smtClean="0">
                <a:latin typeface="Times New Roman" pitchFamily="18" charset="0"/>
                <a:cs typeface="Times New Roman" pitchFamily="18" charset="0"/>
              </a:rPr>
              <a:t> </a:t>
            </a:r>
            <a:r>
              <a:rPr lang="en-US" sz="3200" b="1" dirty="0" err="1" smtClean="0">
                <a:latin typeface="Times New Roman" pitchFamily="18" charset="0"/>
                <a:cs typeface="Times New Roman" pitchFamily="18" charset="0"/>
              </a:rPr>
              <a:t>vui</a:t>
            </a:r>
            <a:r>
              <a:rPr lang="en-US" sz="3200" b="1" dirty="0" smtClean="0">
                <a:latin typeface="Times New Roman" pitchFamily="18" charset="0"/>
                <a:cs typeface="Times New Roman" pitchFamily="18" charset="0"/>
              </a:rPr>
              <a:t> m</a:t>
            </a:r>
            <a:r>
              <a:rPr lang="vi-VN" sz="3200" b="1" dirty="0" smtClean="0">
                <a:latin typeface="Times New Roman" pitchFamily="18" charset="0"/>
                <a:cs typeface="Times New Roman" pitchFamily="18" charset="0"/>
              </a:rPr>
              <a:t>ới</a:t>
            </a:r>
            <a:r>
              <a:rPr lang="en-US" sz="3200" b="1" dirty="0" smtClean="0">
                <a:latin typeface="Times New Roman" pitchFamily="18" charset="0"/>
                <a:cs typeface="Times New Roman" pitchFamily="18" charset="0"/>
              </a:rPr>
              <a:t> </a:t>
            </a:r>
            <a:r>
              <a:rPr lang="en-US" sz="3200" b="1" dirty="0" err="1" smtClean="0">
                <a:latin typeface="Times New Roman" pitchFamily="18" charset="0"/>
                <a:cs typeface="Times New Roman" pitchFamily="18" charset="0"/>
              </a:rPr>
              <a:t>th</a:t>
            </a:r>
            <a:r>
              <a:rPr lang="vi-VN" sz="3200" b="1" dirty="0" smtClean="0">
                <a:latin typeface="Times New Roman" pitchFamily="18" charset="0"/>
                <a:cs typeface="Times New Roman" pitchFamily="18" charset="0"/>
              </a:rPr>
              <a:t>ực</a:t>
            </a:r>
            <a:r>
              <a:rPr lang="en-US" sz="3200" b="1" dirty="0" smtClean="0">
                <a:latin typeface="Times New Roman" pitchFamily="18" charset="0"/>
                <a:cs typeface="Times New Roman" pitchFamily="18" charset="0"/>
              </a:rPr>
              <a:t> </a:t>
            </a:r>
            <a:r>
              <a:rPr lang="en-US" sz="3200" b="1" dirty="0" err="1" smtClean="0">
                <a:latin typeface="Times New Roman" pitchFamily="18" charset="0"/>
                <a:cs typeface="Times New Roman" pitchFamily="18" charset="0"/>
              </a:rPr>
              <a:t>là</a:t>
            </a:r>
            <a:r>
              <a:rPr lang="en-US" sz="3200" b="1" dirty="0" smtClean="0">
                <a:latin typeface="Times New Roman" pitchFamily="18" charset="0"/>
                <a:cs typeface="Times New Roman" pitchFamily="18" charset="0"/>
              </a:rPr>
              <a:t> </a:t>
            </a:r>
            <a:r>
              <a:rPr lang="en-US" sz="3200" b="1" dirty="0" err="1" smtClean="0">
                <a:latin typeface="Times New Roman" pitchFamily="18" charset="0"/>
                <a:cs typeface="Times New Roman" pitchFamily="18" charset="0"/>
              </a:rPr>
              <a:t>nỗi</a:t>
            </a:r>
            <a:r>
              <a:rPr lang="en-US" sz="3200" b="1" dirty="0" smtClean="0">
                <a:latin typeface="Times New Roman" pitchFamily="18" charset="0"/>
                <a:cs typeface="Times New Roman" pitchFamily="18" charset="0"/>
              </a:rPr>
              <a:t> </a:t>
            </a:r>
            <a:r>
              <a:rPr lang="en-US" sz="3200" b="1" dirty="0" err="1" smtClean="0">
                <a:latin typeface="Times New Roman" pitchFamily="18" charset="0"/>
                <a:cs typeface="Times New Roman" pitchFamily="18" charset="0"/>
              </a:rPr>
              <a:t>niềm</a:t>
            </a:r>
            <a:r>
              <a:rPr lang="en-US" sz="3200" b="1" dirty="0" smtClean="0">
                <a:latin typeface="Times New Roman" pitchFamily="18" charset="0"/>
                <a:cs typeface="Times New Roman" pitchFamily="18" charset="0"/>
              </a:rPr>
              <a:t> </a:t>
            </a:r>
            <a:r>
              <a:rPr lang="en-US" sz="3200" b="1" dirty="0" err="1" smtClean="0">
                <a:latin typeface="Times New Roman" pitchFamily="18" charset="0"/>
                <a:cs typeface="Times New Roman" pitchFamily="18" charset="0"/>
              </a:rPr>
              <a:t>bông</a:t>
            </a:r>
            <a:r>
              <a:rPr lang="en-US" sz="3200" b="1" dirty="0" smtClean="0">
                <a:latin typeface="Times New Roman" pitchFamily="18" charset="0"/>
                <a:cs typeface="Times New Roman" pitchFamily="18" charset="0"/>
              </a:rPr>
              <a:t> ph</a:t>
            </a:r>
            <a:r>
              <a:rPr lang="vi-VN" sz="3200" b="1" dirty="0" smtClean="0">
                <a:latin typeface="Times New Roman" pitchFamily="18" charset="0"/>
                <a:cs typeface="Times New Roman" pitchFamily="18" charset="0"/>
              </a:rPr>
              <a:t>ượng</a:t>
            </a:r>
            <a:r>
              <a:rPr lang="en-US" sz="3200" b="1" dirty="0" smtClean="0">
                <a:latin typeface="Times New Roman" pitchFamily="18" charset="0"/>
                <a:cs typeface="Times New Roman" pitchFamily="18" charset="0"/>
              </a:rPr>
              <a:t>.</a:t>
            </a:r>
          </a:p>
          <a:p>
            <a:pPr algn="just">
              <a:lnSpc>
                <a:spcPct val="200000"/>
              </a:lnSpc>
            </a:pPr>
            <a:r>
              <a:rPr lang="en-US" sz="3200" b="1" dirty="0" smtClean="0">
                <a:latin typeface="Times New Roman" pitchFamily="18" charset="0"/>
                <a:cs typeface="Times New Roman" pitchFamily="18" charset="0"/>
              </a:rPr>
              <a:t>- </a:t>
            </a:r>
            <a:r>
              <a:rPr lang="en-US" sz="3200" b="1" dirty="0" err="1" smtClean="0">
                <a:latin typeface="Times New Roman" pitchFamily="18" charset="0"/>
                <a:cs typeface="Times New Roman" pitchFamily="18" charset="0"/>
              </a:rPr>
              <a:t>Hoa</a:t>
            </a:r>
            <a:r>
              <a:rPr lang="en-US" sz="3200" b="1" dirty="0" smtClean="0">
                <a:latin typeface="Times New Roman" pitchFamily="18" charset="0"/>
                <a:cs typeface="Times New Roman" pitchFamily="18" charset="0"/>
              </a:rPr>
              <a:t> ph</a:t>
            </a:r>
            <a:r>
              <a:rPr lang="vi-VN" sz="3200" b="1" dirty="0" smtClean="0">
                <a:latin typeface="Times New Roman" pitchFamily="18" charset="0"/>
                <a:cs typeface="Times New Roman" pitchFamily="18" charset="0"/>
              </a:rPr>
              <a:t>ượng</a:t>
            </a:r>
            <a:r>
              <a:rPr lang="en-US" sz="3200" b="1" dirty="0" smtClean="0">
                <a:latin typeface="Times New Roman" pitchFamily="18" charset="0"/>
                <a:cs typeface="Times New Roman" pitchFamily="18" charset="0"/>
              </a:rPr>
              <a:t> </a:t>
            </a:r>
            <a:r>
              <a:rPr lang="en-US" sz="3200" b="1" dirty="0" err="1" smtClean="0">
                <a:latin typeface="Times New Roman" pitchFamily="18" charset="0"/>
                <a:cs typeface="Times New Roman" pitchFamily="18" charset="0"/>
              </a:rPr>
              <a:t>là</a:t>
            </a:r>
            <a:r>
              <a:rPr lang="en-US" sz="3200" b="1" dirty="0" smtClean="0">
                <a:latin typeface="Times New Roman" pitchFamily="18" charset="0"/>
                <a:cs typeface="Times New Roman" pitchFamily="18" charset="0"/>
              </a:rPr>
              <a:t> </a:t>
            </a:r>
            <a:r>
              <a:rPr lang="en-US" sz="3200" b="1" dirty="0" err="1" smtClean="0">
                <a:latin typeface="Times New Roman" pitchFamily="18" charset="0"/>
                <a:cs typeface="Times New Roman" pitchFamily="18" charset="0"/>
              </a:rPr>
              <a:t>hoa</a:t>
            </a:r>
            <a:r>
              <a:rPr lang="en-US" sz="3200" b="1" dirty="0" smtClean="0">
                <a:latin typeface="Times New Roman" pitchFamily="18" charset="0"/>
                <a:cs typeface="Times New Roman" pitchFamily="18" charset="0"/>
              </a:rPr>
              <a:t> </a:t>
            </a:r>
            <a:r>
              <a:rPr lang="en-US" sz="3200" b="1" dirty="0" err="1" smtClean="0">
                <a:latin typeface="Times New Roman" pitchFamily="18" charset="0"/>
                <a:cs typeface="Times New Roman" pitchFamily="18" charset="0"/>
              </a:rPr>
              <a:t>học</a:t>
            </a:r>
            <a:r>
              <a:rPr lang="en-US" sz="3200" b="1" dirty="0" smtClean="0">
                <a:latin typeface="Times New Roman" pitchFamily="18" charset="0"/>
                <a:cs typeface="Times New Roman" pitchFamily="18" charset="0"/>
              </a:rPr>
              <a:t> </a:t>
            </a:r>
            <a:r>
              <a:rPr lang="en-US" sz="3200" b="1" dirty="0" err="1" smtClean="0">
                <a:latin typeface="Times New Roman" pitchFamily="18" charset="0"/>
                <a:cs typeface="Times New Roman" pitchFamily="18" charset="0"/>
              </a:rPr>
              <a:t>trò</a:t>
            </a:r>
            <a:r>
              <a:rPr lang="en-US" sz="3200" b="1" dirty="0" smtClean="0">
                <a:latin typeface="Times New Roman" pitchFamily="18" charset="0"/>
                <a:cs typeface="Times New Roman" pitchFamily="18" charset="0"/>
              </a:rPr>
              <a:t>.</a:t>
            </a:r>
          </a:p>
        </p:txBody>
      </p:sp>
      <p:sp>
        <p:nvSpPr>
          <p:cNvPr id="6" name="Rectangle 5"/>
          <p:cNvSpPr/>
          <p:nvPr/>
        </p:nvSpPr>
        <p:spPr>
          <a:xfrm>
            <a:off x="26276" y="1270453"/>
            <a:ext cx="2210862" cy="523220"/>
          </a:xfrm>
          <a:prstGeom prst="rect">
            <a:avLst/>
          </a:prstGeom>
        </p:spPr>
        <p:txBody>
          <a:bodyPr wrap="none">
            <a:spAutoFit/>
          </a:bodyPr>
          <a:lstStyle/>
          <a:p>
            <a:r>
              <a:rPr lang="en-US" sz="2800" b="1" dirty="0">
                <a:latin typeface="Times New Roman" pitchFamily="18" charset="0"/>
                <a:cs typeface="Times New Roman" pitchFamily="18" charset="0"/>
              </a:rPr>
              <a:t>II. </a:t>
            </a:r>
            <a:r>
              <a:rPr lang="en-US" sz="2800" b="1" dirty="0" err="1" smtClean="0">
                <a:latin typeface="Times New Roman" pitchFamily="18" charset="0"/>
                <a:cs typeface="Times New Roman" pitchFamily="18" charset="0"/>
              </a:rPr>
              <a:t>Luyện</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tập</a:t>
            </a:r>
            <a:endParaRPr lang="en-US" sz="2800" dirty="0"/>
          </a:p>
        </p:txBody>
      </p:sp>
      <p:cxnSp>
        <p:nvCxnSpPr>
          <p:cNvPr id="9" name="Straight Connector 8"/>
          <p:cNvCxnSpPr/>
          <p:nvPr/>
        </p:nvCxnSpPr>
        <p:spPr>
          <a:xfrm flipH="1">
            <a:off x="6781800" y="2667000"/>
            <a:ext cx="76200" cy="53340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609600" y="3200400"/>
            <a:ext cx="5943600"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
        <p:nvSpPr>
          <p:cNvPr id="12" name="TextBox 11"/>
          <p:cNvSpPr txBox="1"/>
          <p:nvPr/>
        </p:nvSpPr>
        <p:spPr>
          <a:xfrm>
            <a:off x="2971800" y="3124200"/>
            <a:ext cx="914400" cy="584775"/>
          </a:xfrm>
          <a:prstGeom prst="rect">
            <a:avLst/>
          </a:prstGeom>
          <a:noFill/>
        </p:spPr>
        <p:txBody>
          <a:bodyPr wrap="square" rtlCol="0">
            <a:spAutoFit/>
          </a:bodyPr>
          <a:lstStyle/>
          <a:p>
            <a:r>
              <a:rPr lang="en-US" sz="3200" dirty="0" smtClean="0">
                <a:solidFill>
                  <a:srgbClr val="0000CC"/>
                </a:solidFill>
                <a:latin typeface="Times New Roman" pitchFamily="18" charset="0"/>
                <a:cs typeface="Times New Roman" pitchFamily="18" charset="0"/>
              </a:rPr>
              <a:t>CN</a:t>
            </a:r>
            <a:endParaRPr lang="en-US" sz="3200" dirty="0">
              <a:solidFill>
                <a:srgbClr val="0000CC"/>
              </a:solidFill>
              <a:latin typeface="Times New Roman" pitchFamily="18" charset="0"/>
              <a:cs typeface="Times New Roman" pitchFamily="18" charset="0"/>
            </a:endParaRPr>
          </a:p>
        </p:txBody>
      </p:sp>
      <p:cxnSp>
        <p:nvCxnSpPr>
          <p:cNvPr id="13" name="Straight Connector 12"/>
          <p:cNvCxnSpPr/>
          <p:nvPr/>
        </p:nvCxnSpPr>
        <p:spPr>
          <a:xfrm flipH="1">
            <a:off x="2667000" y="4648200"/>
            <a:ext cx="76200" cy="53340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a:off x="457200" y="5181600"/>
            <a:ext cx="2057400"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
        <p:nvSpPr>
          <p:cNvPr id="16" name="TextBox 15"/>
          <p:cNvSpPr txBox="1"/>
          <p:nvPr/>
        </p:nvSpPr>
        <p:spPr>
          <a:xfrm>
            <a:off x="1131707" y="5115453"/>
            <a:ext cx="914400" cy="584775"/>
          </a:xfrm>
          <a:prstGeom prst="rect">
            <a:avLst/>
          </a:prstGeom>
          <a:noFill/>
        </p:spPr>
        <p:txBody>
          <a:bodyPr wrap="square" rtlCol="0">
            <a:spAutoFit/>
          </a:bodyPr>
          <a:lstStyle/>
          <a:p>
            <a:r>
              <a:rPr lang="en-US" sz="3200" dirty="0" smtClean="0">
                <a:solidFill>
                  <a:srgbClr val="0000CC"/>
                </a:solidFill>
                <a:latin typeface="Times New Roman" pitchFamily="18" charset="0"/>
                <a:cs typeface="Times New Roman" pitchFamily="18" charset="0"/>
              </a:rPr>
              <a:t>CN</a:t>
            </a:r>
            <a:endParaRPr lang="en-US" sz="3200" dirty="0">
              <a:solidFill>
                <a:srgbClr val="0000CC"/>
              </a:solidFill>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wipe(left)">
                                      <p:cBhvr>
                                        <p:cTn id="12" dur="5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wipe(left)">
                                      <p:cBhvr>
                                        <p:cTn id="17" dur="500"/>
                                        <p:tgtEl>
                                          <p:spTgt spid="12"/>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wipe(left)">
                                      <p:cBhvr>
                                        <p:cTn id="22" dur="500"/>
                                        <p:tgtEl>
                                          <p:spTgt spid="13"/>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wipe(left)">
                                      <p:cBhvr>
                                        <p:cTn id="27" dur="500"/>
                                        <p:tgtEl>
                                          <p:spTgt spid="14"/>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16"/>
                                        </p:tgtEl>
                                        <p:attrNameLst>
                                          <p:attrName>style.visibility</p:attrName>
                                        </p:attrNameLst>
                                      </p:cBhvr>
                                      <p:to>
                                        <p:strVal val="visible"/>
                                      </p:to>
                                    </p:set>
                                    <p:animEffect transition="in" filter="wipe(left)">
                                      <p:cBhvr>
                                        <p:cTn id="32"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6" grpId="0"/>
    </p:bldLst>
  </p:timing>
</p:sld>
</file>

<file path=ppt/tags/tag1.xml><?xml version="1.0" encoding="utf-8"?>
<p:tagLst xmlns:a="http://schemas.openxmlformats.org/drawingml/2006/main" xmlns:r="http://schemas.openxmlformats.org/officeDocument/2006/relationships" xmlns:p="http://schemas.openxmlformats.org/presentationml/2006/main">
  <p:tag name="ISPRING_RESOURCE_PATHS_HASH_PRESENTER" val="b0b57c26dbfe92ac31ec2053e4d756794c37d42b"/>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Photo journal design template</Template>
  <TotalTime>509</TotalTime>
  <Words>1280</Words>
  <Application>Microsoft Office PowerPoint</Application>
  <PresentationFormat>On-screen Show (4:3)</PresentationFormat>
  <Paragraphs>129</Paragraphs>
  <Slides>22</Slides>
  <Notes>9</Notes>
  <HiddenSlides>0</HiddenSlides>
  <MMClips>1</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22</vt:i4>
      </vt:variant>
    </vt:vector>
  </HeadingPairs>
  <TitlesOfParts>
    <vt:vector size="27" baseType="lpstr">
      <vt:lpstr>.VnTime</vt:lpstr>
      <vt:lpstr>Arial</vt:lpstr>
      <vt:lpstr>Calibri</vt:lpstr>
      <vt:lpstr>Times New Roman</vt:lpstr>
      <vt:lpstr>Office Theme</vt:lpstr>
      <vt:lpstr>PowerPoint Presentation</vt:lpstr>
      <vt:lpstr>PowerPoint Presentation</vt:lpstr>
      <vt:lpstr>PowerPoint Presentation</vt:lpstr>
      <vt:lpstr>PowerPoint Presentation</vt:lpstr>
      <vt:lpstr>PowerPoint Presentation</vt:lpstr>
      <vt:lpstr>1. Chủ ngữ trong các câu trên do những từ ngữ như thế nào tạo thành?</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ThQuynhHoa</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TH.QuynhHoa</dc:creator>
  <cp:lastModifiedBy>Windows User</cp:lastModifiedBy>
  <cp:revision>117</cp:revision>
  <dcterms:created xsi:type="dcterms:W3CDTF">2011-01-14T07:52:52Z</dcterms:created>
  <dcterms:modified xsi:type="dcterms:W3CDTF">2020-08-23T07:45:52Z</dcterms:modified>
</cp:coreProperties>
</file>