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9" r:id="rId1"/>
  </p:sldMasterIdLst>
  <p:notesMasterIdLst>
    <p:notesMasterId r:id="rId28"/>
  </p:notesMasterIdLst>
  <p:handoutMasterIdLst>
    <p:handoutMasterId r:id="rId29"/>
  </p:handoutMasterIdLst>
  <p:sldIdLst>
    <p:sldId id="596" r:id="rId2"/>
    <p:sldId id="539" r:id="rId3"/>
    <p:sldId id="634" r:id="rId4"/>
    <p:sldId id="598" r:id="rId5"/>
    <p:sldId id="635" r:id="rId6"/>
    <p:sldId id="608" r:id="rId7"/>
    <p:sldId id="600" r:id="rId8"/>
    <p:sldId id="623" r:id="rId9"/>
    <p:sldId id="624" r:id="rId10"/>
    <p:sldId id="595" r:id="rId11"/>
    <p:sldId id="597" r:id="rId12"/>
    <p:sldId id="625" r:id="rId13"/>
    <p:sldId id="599" r:id="rId14"/>
    <p:sldId id="604" r:id="rId15"/>
    <p:sldId id="601" r:id="rId16"/>
    <p:sldId id="603" r:id="rId17"/>
    <p:sldId id="602" r:id="rId18"/>
    <p:sldId id="627" r:id="rId19"/>
    <p:sldId id="605" r:id="rId20"/>
    <p:sldId id="607" r:id="rId21"/>
    <p:sldId id="612" r:id="rId22"/>
    <p:sldId id="609" r:id="rId23"/>
    <p:sldId id="628" r:id="rId24"/>
    <p:sldId id="611" r:id="rId25"/>
    <p:sldId id="629" r:id="rId26"/>
    <p:sldId id="630" r:id="rId27"/>
  </p:sldIdLst>
  <p:sldSz cx="12192000" cy="6858000"/>
  <p:notesSz cx="6858000" cy="9144000"/>
  <p:embeddedFontLst>
    <p:embeddedFont>
      <p:font typeface="三极准柔宋" panose="020B0604020202020204" charset="-122"/>
      <p:regular r:id="rId30"/>
    </p:embeddedFont>
    <p:embeddedFont>
      <p:font typeface="字魂105号-简雅黑" panose="020B0604020202020204" charset="-122"/>
      <p:regular r:id="rId31"/>
    </p:embeddedFont>
    <p:embeddedFont>
      <p:font typeface="#9Slide05 Phobia" panose="020B0604020202020204" charset="0"/>
      <p:regular r:id="rId32"/>
    </p:embeddedFont>
    <p:embeddedFont>
      <p:font typeface="Bauhaus 93" panose="04030905020B02020C02" pitchFamily="82"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Lst>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24">
          <p15:clr>
            <a:srgbClr val="A4A3A4"/>
          </p15:clr>
        </p15:guide>
        <p15:guide id="2" pos="216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思蜀" initials="刘思蜀"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D8674"/>
    <a:srgbClr val="CC3300"/>
    <a:srgbClr val="163890"/>
    <a:srgbClr val="FF9357"/>
    <a:srgbClr val="4C74B2"/>
    <a:srgbClr val="FFE672"/>
    <a:srgbClr val="395896"/>
    <a:srgbClr val="6C8B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94660"/>
  </p:normalViewPr>
  <p:slideViewPr>
    <p:cSldViewPr snapToGrid="0">
      <p:cViewPr varScale="1">
        <p:scale>
          <a:sx n="60" d="100"/>
          <a:sy n="60" d="100"/>
        </p:scale>
        <p:origin x="668" y="5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52" d="100"/>
          <a:sy n="52" d="100"/>
        </p:scale>
        <p:origin x="2680" y="60"/>
      </p:cViewPr>
      <p:guideLst>
        <p:guide orient="horz" pos="2824"/>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75FE4-435B-4ADC-96F2-53960C459448}" type="datetimeFigureOut">
              <a:rPr lang="en-US" smtClean="0"/>
              <a:t>14/5/2023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2C7343-B32D-403A-9385-69F1B83C7EEC}" type="slidenum">
              <a:rPr lang="en-US" smtClean="0"/>
              <a:t>‹#›</a:t>
            </a:fld>
            <a:endParaRPr lang="en-US"/>
          </a:p>
        </p:txBody>
      </p:sp>
    </p:spTree>
    <p:extLst>
      <p:ext uri="{BB962C8B-B14F-4D97-AF65-F5344CB8AC3E}">
        <p14:creationId xmlns:p14="http://schemas.microsoft.com/office/powerpoint/2010/main" val="258521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三极准柔宋" panose="00000500000000000000" pitchFamily="2" charset="-122"/>
                <a:ea typeface="三极准柔宋"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三极准柔宋" panose="00000500000000000000" pitchFamily="2" charset="-122"/>
                <a:ea typeface="三极准柔宋" panose="00000500000000000000" pitchFamily="2" charset="-122"/>
              </a:defRPr>
            </a:lvl1pPr>
          </a:lstStyle>
          <a:p>
            <a:fld id="{11577D22-AD28-43FC-8EB4-B134A7D334C3}" type="datetimeFigureOut">
              <a:rPr lang="zh-CN" altLang="en-US" smtClean="0"/>
              <a:t>2023/5/14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三极准柔宋" panose="00000500000000000000" pitchFamily="2" charset="-122"/>
                <a:ea typeface="三极准柔宋"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三极准柔宋" panose="00000500000000000000" pitchFamily="2" charset="-122"/>
                <a:ea typeface="三极准柔宋" panose="00000500000000000000" pitchFamily="2" charset="-122"/>
              </a:defRPr>
            </a:lvl1pPr>
          </a:lstStyle>
          <a:p>
            <a:fld id="{DA8C8EFA-96ED-4A18-B46D-8BDC030E3AF6}" type="slidenum">
              <a:rPr lang="zh-CN" altLang="en-US" smtClean="0"/>
              <a:t>‹#›</a:t>
            </a:fld>
            <a:endParaRPr lang="zh-CN" altLang="en-US" dirty="0"/>
          </a:p>
        </p:txBody>
      </p:sp>
    </p:spTree>
    <p:extLst>
      <p:ext uri="{BB962C8B-B14F-4D97-AF65-F5344CB8AC3E}">
        <p14:creationId xmlns:p14="http://schemas.microsoft.com/office/powerpoint/2010/main" val="113144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三极准柔宋" panose="00000500000000000000" pitchFamily="2" charset="-122"/>
        <a:ea typeface="三极准柔宋" panose="00000500000000000000" pitchFamily="2" charset="-122"/>
        <a:cs typeface="+mn-cs"/>
      </a:defRPr>
    </a:lvl1pPr>
    <a:lvl2pPr marL="457200" algn="l" defTabSz="914400" rtl="0" eaLnBrk="1" latinLnBrk="0" hangingPunct="1">
      <a:defRPr sz="1200" kern="1200">
        <a:solidFill>
          <a:schemeClr val="tx1"/>
        </a:solidFill>
        <a:latin typeface="三极准柔宋" panose="00000500000000000000" pitchFamily="2" charset="-122"/>
        <a:ea typeface="三极准柔宋" panose="00000500000000000000" pitchFamily="2" charset="-122"/>
        <a:cs typeface="+mn-cs"/>
      </a:defRPr>
    </a:lvl2pPr>
    <a:lvl3pPr marL="914400" algn="l" defTabSz="914400" rtl="0" eaLnBrk="1" latinLnBrk="0" hangingPunct="1">
      <a:defRPr sz="1200" kern="1200">
        <a:solidFill>
          <a:schemeClr val="tx1"/>
        </a:solidFill>
        <a:latin typeface="三极准柔宋" panose="00000500000000000000" pitchFamily="2" charset="-122"/>
        <a:ea typeface="三极准柔宋" panose="00000500000000000000" pitchFamily="2" charset="-122"/>
        <a:cs typeface="+mn-cs"/>
      </a:defRPr>
    </a:lvl3pPr>
    <a:lvl4pPr marL="1371600" algn="l" defTabSz="914400" rtl="0" eaLnBrk="1" latinLnBrk="0" hangingPunct="1">
      <a:defRPr sz="1200" kern="1200">
        <a:solidFill>
          <a:schemeClr val="tx1"/>
        </a:solidFill>
        <a:latin typeface="三极准柔宋" panose="00000500000000000000" pitchFamily="2" charset="-122"/>
        <a:ea typeface="三极准柔宋" panose="00000500000000000000" pitchFamily="2" charset="-122"/>
        <a:cs typeface="+mn-cs"/>
      </a:defRPr>
    </a:lvl4pPr>
    <a:lvl5pPr marL="1828800" algn="l" defTabSz="914400" rtl="0" eaLnBrk="1" latinLnBrk="0" hangingPunct="1">
      <a:defRPr sz="1200" kern="1200">
        <a:solidFill>
          <a:schemeClr val="tx1"/>
        </a:solidFill>
        <a:latin typeface="三极准柔宋" panose="00000500000000000000" pitchFamily="2" charset="-122"/>
        <a:ea typeface="三极准柔宋"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91574B-C867-4CC2-BC4F-27AA16EF5CA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三极准柔宋" panose="00000500000000000000" pitchFamily="2" charset="-122"/>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三极准柔宋" panose="00000500000000000000" pitchFamily="2" charset="-122"/>
              <a:ea typeface="三极准柔宋" panose="00000500000000000000" pitchFamily="2" charset="-122"/>
              <a:cs typeface="+mn-cs"/>
            </a:endParaRPr>
          </a:p>
        </p:txBody>
      </p:sp>
    </p:spTree>
    <p:extLst>
      <p:ext uri="{BB962C8B-B14F-4D97-AF65-F5344CB8AC3E}">
        <p14:creationId xmlns:p14="http://schemas.microsoft.com/office/powerpoint/2010/main" val="398332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91574B-C867-4CC2-BC4F-27AA16EF5CAB}"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18</a:t>
            </a:fld>
            <a:endParaRPr lang="zh-CN" altLang="en-US"/>
          </a:p>
        </p:txBody>
      </p:sp>
    </p:spTree>
    <p:extLst>
      <p:ext uri="{BB962C8B-B14F-4D97-AF65-F5344CB8AC3E}">
        <p14:creationId xmlns:p14="http://schemas.microsoft.com/office/powerpoint/2010/main" val="424768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三极准柔宋" panose="00000500000000000000" pitchFamily="2" charset="-122"/>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三极准柔宋" panose="00000500000000000000" pitchFamily="2" charset="-122"/>
              <a:ea typeface="三极准柔宋" panose="00000500000000000000" pitchFamily="2" charset="-122"/>
              <a:cs typeface="+mn-cs"/>
            </a:endParaRPr>
          </a:p>
        </p:txBody>
      </p:sp>
    </p:spTree>
    <p:extLst>
      <p:ext uri="{BB962C8B-B14F-4D97-AF65-F5344CB8AC3E}">
        <p14:creationId xmlns:p14="http://schemas.microsoft.com/office/powerpoint/2010/main" val="3491755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三极准柔宋" panose="00000500000000000000" pitchFamily="2" charset="-122"/>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三极准柔宋" panose="00000500000000000000" pitchFamily="2" charset="-122"/>
              <a:ea typeface="三极准柔宋" panose="00000500000000000000" pitchFamily="2" charset="-122"/>
              <a:cs typeface="+mn-cs"/>
            </a:endParaRPr>
          </a:p>
        </p:txBody>
      </p:sp>
    </p:spTree>
    <p:extLst>
      <p:ext uri="{BB962C8B-B14F-4D97-AF65-F5344CB8AC3E}">
        <p14:creationId xmlns:p14="http://schemas.microsoft.com/office/powerpoint/2010/main" val="148726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3</a:t>
            </a:fld>
            <a:endParaRPr lang="zh-CN" altLang="en-US" dirty="0"/>
          </a:p>
        </p:txBody>
      </p:sp>
    </p:spTree>
    <p:extLst>
      <p:ext uri="{BB962C8B-B14F-4D97-AF65-F5344CB8AC3E}">
        <p14:creationId xmlns:p14="http://schemas.microsoft.com/office/powerpoint/2010/main" val="83264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91574B-C867-4CC2-BC4F-27AA16EF5CAB}"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三极准柔宋" panose="00000500000000000000" pitchFamily="2" charset="-122"/>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三极准柔宋" panose="00000500000000000000" pitchFamily="2" charset="-122"/>
              <a:ea typeface="三极准柔宋" panose="00000500000000000000" pitchFamily="2" charset="-122"/>
              <a:cs typeface="+mn-cs"/>
            </a:endParaRPr>
          </a:p>
        </p:txBody>
      </p:sp>
    </p:spTree>
    <p:extLst>
      <p:ext uri="{BB962C8B-B14F-4D97-AF65-F5344CB8AC3E}">
        <p14:creationId xmlns:p14="http://schemas.microsoft.com/office/powerpoint/2010/main" val="69806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91574B-C867-4CC2-BC4F-27AA16EF5CAB}" type="slidenum">
              <a:rPr kumimoji="0" lang="zh-CN" altLang="en-US" sz="1200" b="0" i="0" u="none" strike="noStrike" kern="1200" cap="none" spc="0" normalizeH="0" baseline="0" noProof="0" smtClean="0">
                <a:ln>
                  <a:noFill/>
                </a:ln>
                <a:solidFill>
                  <a:prstClr val="black"/>
                </a:solidFill>
                <a:effectLst/>
                <a:uLnTx/>
                <a:uFillTx/>
                <a:latin typeface="三极准柔宋" panose="00000500000000000000" pitchFamily="2" charset="-122"/>
                <a:ea typeface="三极准柔宋"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三极准柔宋" panose="00000500000000000000" pitchFamily="2" charset="-122"/>
              <a:ea typeface="三极准柔宋" panose="00000500000000000000" pitchFamily="2" charset="-122"/>
              <a:cs typeface="+mn-cs"/>
            </a:endParaRPr>
          </a:p>
        </p:txBody>
      </p:sp>
    </p:spTree>
    <p:extLst>
      <p:ext uri="{BB962C8B-B14F-4D97-AF65-F5344CB8AC3E}">
        <p14:creationId xmlns:p14="http://schemas.microsoft.com/office/powerpoint/2010/main" val="219327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F4BC-E35A-B160-3CB8-F9D7F5FB2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F1640-534F-BE23-D3C1-A7731733A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5389AB-D9F0-F0D3-EFA2-94931C5F86C6}"/>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358677B9-D1D8-53B4-E3FC-909C41BB9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BFB5A-DCA8-0B03-AA6A-7793DBE38B7A}"/>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303795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E031-FA4D-75A9-89A9-57710FC9E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554198-30FF-D7DF-37C9-731A263FAF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D596-4A78-FB17-E913-FC168E7A1589}"/>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DF9D3070-B933-7D17-BAEB-64F4B8F42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471F2-8448-BE80-6C77-10F45D3BD6F2}"/>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266692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96849-918E-CEFF-122B-E3F250A75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567CF7-6638-FA9A-24EC-DEA1DFC491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010F-7095-9834-BA40-CD60C9F9B3A9}"/>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3F3EAFE7-20E2-607E-050C-0705900ED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6BF00-F848-717A-1151-951EBA2CD0DE}"/>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2874590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12873"/>
      </p:ext>
    </p:extLst>
  </p:cSld>
  <p:clrMapOvr>
    <a:masterClrMapping/>
  </p:clrMapOvr>
  <p:transition spd="med" advClick="0" advTm="2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
            <a:ext cx="12192000" cy="4257676"/>
          </a:xfrm>
          <a:custGeom>
            <a:avLst/>
            <a:gdLst>
              <a:gd name="connsiteX0" fmla="*/ 0 w 12192000"/>
              <a:gd name="connsiteY0" fmla="*/ 0 h 4257676"/>
              <a:gd name="connsiteX1" fmla="*/ 12192000 w 12192000"/>
              <a:gd name="connsiteY1" fmla="*/ 0 h 4257676"/>
              <a:gd name="connsiteX2" fmla="*/ 12192000 w 12192000"/>
              <a:gd name="connsiteY2" fmla="*/ 4257676 h 4257676"/>
              <a:gd name="connsiteX3" fmla="*/ 0 w 12192000"/>
              <a:gd name="connsiteY3" fmla="*/ 4257676 h 4257676"/>
            </a:gdLst>
            <a:ahLst/>
            <a:cxnLst>
              <a:cxn ang="0">
                <a:pos x="connsiteX0" y="connsiteY0"/>
              </a:cxn>
              <a:cxn ang="0">
                <a:pos x="connsiteX1" y="connsiteY1"/>
              </a:cxn>
              <a:cxn ang="0">
                <a:pos x="connsiteX2" y="connsiteY2"/>
              </a:cxn>
              <a:cxn ang="0">
                <a:pos x="connsiteX3" y="connsiteY3"/>
              </a:cxn>
            </a:cxnLst>
            <a:rect l="l" t="t" r="r" b="b"/>
            <a:pathLst>
              <a:path w="12192000" h="4257676">
                <a:moveTo>
                  <a:pt x="0" y="0"/>
                </a:moveTo>
                <a:lnTo>
                  <a:pt x="12192000" y="0"/>
                </a:lnTo>
                <a:lnTo>
                  <a:pt x="12192000" y="4257676"/>
                </a:lnTo>
                <a:lnTo>
                  <a:pt x="0" y="4257676"/>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0DD3-FFAC-6124-572F-69AC79E43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F56E3-58B7-2B0E-BE60-0C05D9D8CD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40878-6C24-FFC9-0026-57447F14380B}"/>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F1DE0FBB-07B2-05DF-87B8-A237B6E6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9F3CB-159F-FC8C-FDEF-89BBE78C15A6}"/>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1503554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CF12-CE8B-C6EF-B1E0-0D978C92A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CEEB73-957F-B586-3609-49BBAD893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C03570-0379-95F6-04A0-3458EE2F7F5A}"/>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53CAD7FA-2141-6F95-B1EA-0F870CA65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89DA5-EF61-015C-1146-230604DF13E3}"/>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358106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5A70-AD91-90D6-9CEA-3696EA229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82C6C-C295-66AB-AD75-6083F7F059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86C662-CECA-7FF5-9AAF-B82EDCE29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E52EE0-FAA1-ED60-C9EA-C0CD482BD126}"/>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6" name="Footer Placeholder 5">
            <a:extLst>
              <a:ext uri="{FF2B5EF4-FFF2-40B4-BE49-F238E27FC236}">
                <a16:creationId xmlns:a16="http://schemas.microsoft.com/office/drawing/2014/main" id="{3B95CC1F-6201-F319-6E6A-1CE64AAD4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CEE01-5B49-A192-6A3B-79FB54A09524}"/>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75142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FD66-61E0-FB4D-7E79-FA3DBC89BA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F55C72-2453-99EA-A771-61D9BBF69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025B1-D1FC-6767-6ECE-F8A1BBFDA1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98C76-B3BE-EB72-BE31-01D123295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E18EF-2124-08BF-9C39-27576E926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719B96-E2CA-EE58-5F7F-568EB1D03B43}"/>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8" name="Footer Placeholder 7">
            <a:extLst>
              <a:ext uri="{FF2B5EF4-FFF2-40B4-BE49-F238E27FC236}">
                <a16:creationId xmlns:a16="http://schemas.microsoft.com/office/drawing/2014/main" id="{C60DE38D-E2FC-F009-C725-2234E6586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65B37A-74EC-43E3-11B1-C527DB7EE524}"/>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380901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E250-BFB9-10CB-ACEE-740B2CA9E4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581CA-9D24-E38A-107F-0B3311F8DFB3}"/>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4" name="Footer Placeholder 3">
            <a:extLst>
              <a:ext uri="{FF2B5EF4-FFF2-40B4-BE49-F238E27FC236}">
                <a16:creationId xmlns:a16="http://schemas.microsoft.com/office/drawing/2014/main" id="{B740BD5A-3836-24C9-4C8E-79ABFE21F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E222CD-812C-7BD5-DE90-1945734AB7A9}"/>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1143815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B48E3-BA60-0296-0D05-0970865B6E07}"/>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3" name="Footer Placeholder 2">
            <a:extLst>
              <a:ext uri="{FF2B5EF4-FFF2-40B4-BE49-F238E27FC236}">
                <a16:creationId xmlns:a16="http://schemas.microsoft.com/office/drawing/2014/main" id="{ABBFB239-40CD-433E-A0E2-3CF4A81BE9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08FBB-9B40-0E65-FEBE-AA2BE658DF95}"/>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210390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4031-B6E3-61A7-D31F-BF2856E8E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61FE3F-F57D-FA23-9BDD-7AFBF22B2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655E2-28BB-9C2C-0EC5-F80E1748F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09CCF-98DC-6882-7AAC-A4CDAB2E7D38}"/>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6" name="Footer Placeholder 5">
            <a:extLst>
              <a:ext uri="{FF2B5EF4-FFF2-40B4-BE49-F238E27FC236}">
                <a16:creationId xmlns:a16="http://schemas.microsoft.com/office/drawing/2014/main" id="{E7431CBE-B393-B9C7-03AE-E9C32C944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DD784-1BD0-E51C-8287-B4BB26BFB130}"/>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402188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6EF9-9F0E-3E47-34E5-3DEE5456E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26EDC0-2664-C1AF-5115-432D1913A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9745B2-F152-C33C-C9B4-724F5E794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D5C747-81F3-471A-9C8C-67340063BED0}"/>
              </a:ext>
            </a:extLst>
          </p:cNvPr>
          <p:cNvSpPr>
            <a:spLocks noGrp="1"/>
          </p:cNvSpPr>
          <p:nvPr>
            <p:ph type="dt" sz="half" idx="10"/>
          </p:nvPr>
        </p:nvSpPr>
        <p:spPr/>
        <p:txBody>
          <a:bodyPr/>
          <a:lstStyle/>
          <a:p>
            <a:fld id="{80C629BC-C2DA-4CE9-8EB5-B9BA9240E6E1}" type="datetimeFigureOut">
              <a:rPr lang="en-US" smtClean="0"/>
              <a:t>14/5/2023</a:t>
            </a:fld>
            <a:endParaRPr lang="en-US"/>
          </a:p>
        </p:txBody>
      </p:sp>
      <p:sp>
        <p:nvSpPr>
          <p:cNvPr id="6" name="Footer Placeholder 5">
            <a:extLst>
              <a:ext uri="{FF2B5EF4-FFF2-40B4-BE49-F238E27FC236}">
                <a16:creationId xmlns:a16="http://schemas.microsoft.com/office/drawing/2014/main" id="{7705C7C2-DDBE-DF0E-C9BA-C2C506E84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7CB04-7F9E-DC2F-A499-852A40DB3F29}"/>
              </a:ext>
            </a:extLst>
          </p:cNvPr>
          <p:cNvSpPr>
            <a:spLocks noGrp="1"/>
          </p:cNvSpPr>
          <p:nvPr>
            <p:ph type="sldNum" sz="quarter" idx="12"/>
          </p:nvPr>
        </p:nvSpPr>
        <p:spPr/>
        <p:txBody>
          <a:bodyPr/>
          <a:lstStyle/>
          <a:p>
            <a:fld id="{4DCBE430-E40C-42B7-9679-07D2E2EA2D87}" type="slidenum">
              <a:rPr lang="en-US" smtClean="0"/>
              <a:t>‹#›</a:t>
            </a:fld>
            <a:endParaRPr lang="en-US"/>
          </a:p>
        </p:txBody>
      </p:sp>
    </p:spTree>
    <p:extLst>
      <p:ext uri="{BB962C8B-B14F-4D97-AF65-F5344CB8AC3E}">
        <p14:creationId xmlns:p14="http://schemas.microsoft.com/office/powerpoint/2010/main" val="212361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CFDE5D-F22D-69E3-7593-38B6F5AC9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8C95C2-6686-954C-BB6F-7BEA3748F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5DB54-EC9E-3CEF-7147-B0A538D6C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629BC-C2DA-4CE9-8EB5-B9BA9240E6E1}" type="datetimeFigureOut">
              <a:rPr lang="en-US" smtClean="0"/>
              <a:t>14/5/2023</a:t>
            </a:fld>
            <a:endParaRPr lang="en-US"/>
          </a:p>
        </p:txBody>
      </p:sp>
      <p:sp>
        <p:nvSpPr>
          <p:cNvPr id="5" name="Footer Placeholder 4">
            <a:extLst>
              <a:ext uri="{FF2B5EF4-FFF2-40B4-BE49-F238E27FC236}">
                <a16:creationId xmlns:a16="http://schemas.microsoft.com/office/drawing/2014/main" id="{37CEAEDD-F759-54A4-2911-60DE88315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964A88-F873-C140-44B1-F620C7C66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BE430-E40C-42B7-9679-07D2E2EA2D87}" type="slidenum">
              <a:rPr lang="en-US" smtClean="0"/>
              <a:t>‹#›</a:t>
            </a:fld>
            <a:endParaRPr lang="en-US"/>
          </a:p>
        </p:txBody>
      </p:sp>
      <p:pic>
        <p:nvPicPr>
          <p:cNvPr id="7" name="Picture 6">
            <a:extLst>
              <a:ext uri="{FF2B5EF4-FFF2-40B4-BE49-F238E27FC236}">
                <a16:creationId xmlns:a16="http://schemas.microsoft.com/office/drawing/2014/main" id="{2CBE6063-A06B-C632-BAC4-3EC5E2BADD6B}"/>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186247" y="-401465"/>
            <a:ext cx="2186247" cy="2317405"/>
          </a:xfrm>
          <a:prstGeom prst="rect">
            <a:avLst/>
          </a:prstGeom>
        </p:spPr>
      </p:pic>
      <p:pic>
        <p:nvPicPr>
          <p:cNvPr id="8" name="Picture 7">
            <a:extLst>
              <a:ext uri="{FF2B5EF4-FFF2-40B4-BE49-F238E27FC236}">
                <a16:creationId xmlns:a16="http://schemas.microsoft.com/office/drawing/2014/main" id="{8FC4D7BB-9325-2AAA-2E0F-BA48A2CE00A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154F7328-8D48-619C-E833-31ECB02A026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EF4201E6-6473-4FA3-70DA-B08B0A5F72F4}"/>
              </a:ext>
            </a:extLst>
          </p:cNvPr>
          <p:cNvSpPr txBox="1">
            <a:spLocks/>
          </p:cNvSpPr>
          <p:nvPr userDrawn="1"/>
        </p:nvSpPr>
        <p:spPr>
          <a:xfrm>
            <a:off x="1435010" y="940023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err="1">
                <a:solidFill>
                  <a:srgbClr val="2C9430"/>
                </a:solidFill>
                <a:latin typeface="Amazone" panose="03020702060507090A04" pitchFamily="66" charset="0"/>
              </a:rPr>
              <a:t>Măng</a:t>
            </a:r>
            <a:r>
              <a:rPr lang="en-US" sz="2800" b="0" dirty="0">
                <a:solidFill>
                  <a:srgbClr val="2C9430"/>
                </a:solidFill>
                <a:latin typeface="Amazone" panose="03020702060507090A04" pitchFamily="66" charset="0"/>
              </a:rPr>
              <a:t> Non</a:t>
            </a:r>
          </a:p>
        </p:txBody>
      </p:sp>
      <p:pic>
        <p:nvPicPr>
          <p:cNvPr id="11" name="Picture 10">
            <a:extLst>
              <a:ext uri="{FF2B5EF4-FFF2-40B4-BE49-F238E27FC236}">
                <a16:creationId xmlns:a16="http://schemas.microsoft.com/office/drawing/2014/main" id="{89D0CC9F-6E4E-16DD-1F5F-3870CE32CC0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AF85B5A4-C442-8AC5-3ADF-CACAD213E37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86374067-9F73-87AF-6060-B23498DEFDE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151F6B68-4063-A521-562D-64144D32B18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B7919B4B-7B19-6C56-F962-2938745CAE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5 Phobia" panose="02000506000000020003" pitchFamily="2" charset="0"/>
              </a:rPr>
              <a:t>Măng</a:t>
            </a:r>
            <a:r>
              <a:rPr lang="en-US" sz="1800" b="0" dirty="0">
                <a:solidFill>
                  <a:schemeClr val="accent3">
                    <a:lumMod val="60000"/>
                    <a:lumOff val="40000"/>
                  </a:schemeClr>
                </a:solidFill>
                <a:latin typeface="#9Slide05 Phobia" panose="02000506000000020003" pitchFamily="2" charset="0"/>
              </a:rPr>
              <a:t> Non</a:t>
            </a:r>
          </a:p>
        </p:txBody>
      </p:sp>
      <p:sp>
        <p:nvSpPr>
          <p:cNvPr id="16" name="Title 1">
            <a:extLst>
              <a:ext uri="{FF2B5EF4-FFF2-40B4-BE49-F238E27FC236}">
                <a16:creationId xmlns:a16="http://schemas.microsoft.com/office/drawing/2014/main" id="{A495937F-4C50-95BC-39DD-A2E98F9B735F}"/>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err="1">
                <a:solidFill>
                  <a:srgbClr val="50AE47"/>
                </a:solidFill>
                <a:latin typeface="#9Slide05 Phobia" panose="02000506000000020003" pitchFamily="2" charset="0"/>
              </a:rPr>
              <a:t>Măng</a:t>
            </a:r>
            <a:r>
              <a:rPr lang="en-US" sz="2800" b="0" dirty="0">
                <a:solidFill>
                  <a:srgbClr val="50AE47"/>
                </a:solidFill>
                <a:latin typeface="#9Slide05 Phobia" panose="02000506000000020003" pitchFamily="2" charset="0"/>
              </a:rPr>
              <a:t> Non</a:t>
            </a:r>
          </a:p>
        </p:txBody>
      </p:sp>
    </p:spTree>
    <p:extLst>
      <p:ext uri="{BB962C8B-B14F-4D97-AF65-F5344CB8AC3E}">
        <p14:creationId xmlns:p14="http://schemas.microsoft.com/office/powerpoint/2010/main" val="42198536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54" r:id="rId13"/>
    <p:sldLayoutId id="2147483655" r:id="rId1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4.xml"/><Relationship Id="rId7" Type="http://schemas.openxmlformats.org/officeDocument/2006/relationships/notesSlide" Target="../notesSlides/notesSlide1.xml"/><Relationship Id="rId12"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2.xml"/><Relationship Id="rId11" Type="http://schemas.openxmlformats.org/officeDocument/2006/relationships/image" Target="../media/image6.png"/><Relationship Id="rId5" Type="http://schemas.openxmlformats.org/officeDocument/2006/relationships/tags" Target="../tags/tag6.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5.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7.png"/><Relationship Id="rId3" Type="http://schemas.openxmlformats.org/officeDocument/2006/relationships/tags" Target="../tags/tag21.xml"/><Relationship Id="rId7" Type="http://schemas.openxmlformats.org/officeDocument/2006/relationships/slideLayout" Target="../slideLayouts/slideLayout12.xml"/><Relationship Id="rId12" Type="http://schemas.openxmlformats.org/officeDocument/2006/relationships/image" Target="../media/image6.png"/><Relationship Id="rId2" Type="http://schemas.openxmlformats.org/officeDocument/2006/relationships/tags" Target="../tags/tag20.xml"/><Relationship Id="rId16" Type="http://schemas.openxmlformats.org/officeDocument/2006/relationships/image" Target="../media/image10.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tags" Target="../tags/tag22.xml"/><Relationship Id="rId9" Type="http://schemas.openxmlformats.org/officeDocument/2006/relationships/image" Target="../media/image3.pn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image" Target="../media/image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2.xml"/><Relationship Id="rId11" Type="http://schemas.openxmlformats.org/officeDocument/2006/relationships/image" Target="../media/image6.png"/><Relationship Id="rId5" Type="http://schemas.openxmlformats.org/officeDocument/2006/relationships/tags" Target="../tags/tag30.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29.xml"/><Relationship Id="rId9" Type="http://schemas.openxmlformats.org/officeDocument/2006/relationships/image" Target="../media/image4.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33.xml"/><Relationship Id="rId7" Type="http://schemas.openxmlformats.org/officeDocument/2006/relationships/notesSlide" Target="../notesSlides/notesSlide13.xml"/><Relationship Id="rId12" Type="http://schemas.openxmlformats.org/officeDocument/2006/relationships/image" Target="../media/image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12.xml"/><Relationship Id="rId11" Type="http://schemas.openxmlformats.org/officeDocument/2006/relationships/image" Target="../media/image6.png"/><Relationship Id="rId5" Type="http://schemas.openxmlformats.org/officeDocument/2006/relationships/tags" Target="../tags/tag35.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34.xml"/><Relationship Id="rId9" Type="http://schemas.openxmlformats.org/officeDocument/2006/relationships/image" Target="../media/image4.pn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tags" Target="../tags/tag38.xml"/><Relationship Id="rId7" Type="http://schemas.openxmlformats.org/officeDocument/2006/relationships/notesSlide" Target="../notesSlides/notesSlide14.xml"/><Relationship Id="rId12" Type="http://schemas.openxmlformats.org/officeDocument/2006/relationships/image" Target="../media/image8.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12.xml"/><Relationship Id="rId11" Type="http://schemas.openxmlformats.org/officeDocument/2006/relationships/image" Target="../media/image7.png"/><Relationship Id="rId5" Type="http://schemas.openxmlformats.org/officeDocument/2006/relationships/tags" Target="../tags/tag40.xml"/><Relationship Id="rId1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tags" Target="../tags/tag39.xml"/><Relationship Id="rId9" Type="http://schemas.openxmlformats.org/officeDocument/2006/relationships/image" Target="../media/image5.png"/><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4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png"/><Relationship Id="rId3" Type="http://schemas.openxmlformats.org/officeDocument/2006/relationships/tags" Target="../tags/tag44.xml"/><Relationship Id="rId7" Type="http://schemas.openxmlformats.org/officeDocument/2006/relationships/image" Target="../media/image3.png"/><Relationship Id="rId12" Type="http://schemas.openxmlformats.org/officeDocument/2006/relationships/image" Target="../media/image21.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6.xml"/><Relationship Id="rId11" Type="http://schemas.openxmlformats.org/officeDocument/2006/relationships/image" Target="../media/image10.png"/><Relationship Id="rId5" Type="http://schemas.openxmlformats.org/officeDocument/2006/relationships/slideLayout" Target="../slideLayouts/slideLayout12.xml"/><Relationship Id="rId10" Type="http://schemas.openxmlformats.org/officeDocument/2006/relationships/image" Target="../media/image9.png"/><Relationship Id="rId4" Type="http://schemas.openxmlformats.org/officeDocument/2006/relationships/tags" Target="../tags/tag45.xml"/><Relationship Id="rId9" Type="http://schemas.openxmlformats.org/officeDocument/2006/relationships/image" Target="../media/image6.png"/><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4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tags" Target="../tags/tag49.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tags" Target="../tags/tag48.xml"/><Relationship Id="rId16" Type="http://schemas.openxmlformats.org/officeDocument/2006/relationships/image" Target="../media/image23.png"/><Relationship Id="rId1" Type="http://schemas.openxmlformats.org/officeDocument/2006/relationships/tags" Target="../tags/tag47.xml"/><Relationship Id="rId6" Type="http://schemas.openxmlformats.org/officeDocument/2006/relationships/notesSlide" Target="../notesSlides/notesSlide18.xml"/><Relationship Id="rId11" Type="http://schemas.openxmlformats.org/officeDocument/2006/relationships/image" Target="../media/image8.png"/><Relationship Id="rId5" Type="http://schemas.openxmlformats.org/officeDocument/2006/relationships/slideLayout" Target="../slideLayouts/slideLayout12.xml"/><Relationship Id="rId15" Type="http://schemas.microsoft.com/office/2007/relationships/hdphoto" Target="../media/hdphoto5.wdp"/><Relationship Id="rId10" Type="http://schemas.openxmlformats.org/officeDocument/2006/relationships/image" Target="../media/image7.png"/><Relationship Id="rId4" Type="http://schemas.openxmlformats.org/officeDocument/2006/relationships/tags" Target="../tags/tag50.xml"/><Relationship Id="rId9" Type="http://schemas.openxmlformats.org/officeDocument/2006/relationships/image" Target="../media/image6.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tags" Target="../tags/tag53.xml"/><Relationship Id="rId7" Type="http://schemas.openxmlformats.org/officeDocument/2006/relationships/notesSlide" Target="../notesSlides/notesSlide19.xml"/><Relationship Id="rId12" Type="http://schemas.openxmlformats.org/officeDocument/2006/relationships/image" Target="../media/image8.png"/><Relationship Id="rId2" Type="http://schemas.openxmlformats.org/officeDocument/2006/relationships/tags" Target="../tags/tag52.xml"/><Relationship Id="rId16" Type="http://schemas.openxmlformats.org/officeDocument/2006/relationships/image" Target="../media/image4.png"/><Relationship Id="rId1" Type="http://schemas.openxmlformats.org/officeDocument/2006/relationships/tags" Target="../tags/tag51.xml"/><Relationship Id="rId6" Type="http://schemas.openxmlformats.org/officeDocument/2006/relationships/slideLayout" Target="../slideLayouts/slideLayout12.xml"/><Relationship Id="rId11" Type="http://schemas.openxmlformats.org/officeDocument/2006/relationships/image" Target="../media/image7.png"/><Relationship Id="rId5" Type="http://schemas.openxmlformats.org/officeDocument/2006/relationships/tags" Target="../tags/tag55.xml"/><Relationship Id="rId1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tags" Target="../tags/tag54.xml"/><Relationship Id="rId9" Type="http://schemas.openxmlformats.org/officeDocument/2006/relationships/image" Target="../media/image5.pn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tags" Target="../tags/tag58.xml"/><Relationship Id="rId7" Type="http://schemas.openxmlformats.org/officeDocument/2006/relationships/notesSlide" Target="../notesSlides/notesSlide20.xml"/><Relationship Id="rId12" Type="http://schemas.openxmlformats.org/officeDocument/2006/relationships/image" Target="../media/image8.png"/><Relationship Id="rId17" Type="http://schemas.openxmlformats.org/officeDocument/2006/relationships/image" Target="../media/image4.png"/><Relationship Id="rId2" Type="http://schemas.openxmlformats.org/officeDocument/2006/relationships/tags" Target="../tags/tag57.xml"/><Relationship Id="rId16" Type="http://schemas.openxmlformats.org/officeDocument/2006/relationships/image" Target="../media/image26.png"/><Relationship Id="rId1" Type="http://schemas.openxmlformats.org/officeDocument/2006/relationships/tags" Target="../tags/tag56.xml"/><Relationship Id="rId6" Type="http://schemas.openxmlformats.org/officeDocument/2006/relationships/slideLayout" Target="../slideLayouts/slideLayout12.xml"/><Relationship Id="rId11" Type="http://schemas.openxmlformats.org/officeDocument/2006/relationships/image" Target="../media/image7.png"/><Relationship Id="rId5" Type="http://schemas.openxmlformats.org/officeDocument/2006/relationships/tags" Target="../tags/tag60.xml"/><Relationship Id="rId15" Type="http://schemas.openxmlformats.org/officeDocument/2006/relationships/image" Target="../media/image25.png"/><Relationship Id="rId10" Type="http://schemas.openxmlformats.org/officeDocument/2006/relationships/image" Target="../media/image6.png"/><Relationship Id="rId4" Type="http://schemas.openxmlformats.org/officeDocument/2006/relationships/tags" Target="../tags/tag59.xml"/><Relationship Id="rId9" Type="http://schemas.openxmlformats.org/officeDocument/2006/relationships/image" Target="../media/image5.png"/><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tags" Target="../tags/tag63.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21.xml"/><Relationship Id="rId11" Type="http://schemas.openxmlformats.org/officeDocument/2006/relationships/image" Target="../media/image8.png"/><Relationship Id="rId5" Type="http://schemas.openxmlformats.org/officeDocument/2006/relationships/slideLayout" Target="../slideLayouts/slideLayout12.xml"/><Relationship Id="rId1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tags" Target="../tags/tag64.xml"/><Relationship Id="rId9" Type="http://schemas.openxmlformats.org/officeDocument/2006/relationships/image" Target="../media/image6.png"/><Relationship Id="rId1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tags" Target="../tags/tag67.xml"/><Relationship Id="rId7" Type="http://schemas.openxmlformats.org/officeDocument/2006/relationships/notesSlide" Target="../notesSlides/notesSlide22.xml"/><Relationship Id="rId12" Type="http://schemas.openxmlformats.org/officeDocument/2006/relationships/image" Target="../media/image8.png"/><Relationship Id="rId2" Type="http://schemas.openxmlformats.org/officeDocument/2006/relationships/tags" Target="../tags/tag66.xml"/><Relationship Id="rId16" Type="http://schemas.openxmlformats.org/officeDocument/2006/relationships/image" Target="../media/image4.png"/><Relationship Id="rId1" Type="http://schemas.openxmlformats.org/officeDocument/2006/relationships/tags" Target="../tags/tag65.xml"/><Relationship Id="rId6" Type="http://schemas.openxmlformats.org/officeDocument/2006/relationships/slideLayout" Target="../slideLayouts/slideLayout12.xml"/><Relationship Id="rId11" Type="http://schemas.openxmlformats.org/officeDocument/2006/relationships/image" Target="../media/image7.png"/><Relationship Id="rId5" Type="http://schemas.openxmlformats.org/officeDocument/2006/relationships/tags" Target="../tags/tag69.xml"/><Relationship Id="rId1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tags" Target="../tags/tag68.xml"/><Relationship Id="rId9" Type="http://schemas.openxmlformats.org/officeDocument/2006/relationships/image" Target="../media/image5.pn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tags" Target="../tags/tag72.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24.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73.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notesSlide" Target="../notesSlides/notesSlide4.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2.xml"/><Relationship Id="rId11" Type="http://schemas.openxmlformats.org/officeDocument/2006/relationships/image" Target="../media/image6.png"/><Relationship Id="rId5" Type="http://schemas.openxmlformats.org/officeDocument/2006/relationships/tags" Target="../tags/tag11.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14.xml"/><Relationship Id="rId7" Type="http://schemas.openxmlformats.org/officeDocument/2006/relationships/notesSlide" Target="../notesSlides/notesSlide6.xml"/><Relationship Id="rId12" Type="http://schemas.openxmlformats.org/officeDocument/2006/relationships/image" Target="../media/image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2.xml"/><Relationship Id="rId11" Type="http://schemas.openxmlformats.org/officeDocument/2006/relationships/image" Target="../media/image6.png"/><Relationship Id="rId5" Type="http://schemas.openxmlformats.org/officeDocument/2006/relationships/tags" Target="../tags/tag16.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15.xml"/><Relationship Id="rId9" Type="http://schemas.openxmlformats.org/officeDocument/2006/relationships/image" Target="../media/image4.pn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74320" y="1046480"/>
            <a:ext cx="10522585" cy="4632325"/>
            <a:chOff x="432" y="1648"/>
            <a:chExt cx="16571" cy="7295"/>
          </a:xfrm>
        </p:grpSpPr>
        <p:sp>
          <p:nvSpPr>
            <p:cNvPr id="16" name="圆角矩形 15"/>
            <p:cNvSpPr/>
            <p:nvPr/>
          </p:nvSpPr>
          <p:spPr>
            <a:xfrm rot="240000">
              <a:off x="2044" y="1648"/>
              <a:ext cx="14959" cy="7295"/>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84" y="3901"/>
              <a:ext cx="10500" cy="2472"/>
            </a:xfrm>
            <a:prstGeom prst="rect">
              <a:avLst/>
            </a:prstGeom>
          </p:spPr>
          <p:txBody>
            <a:bodyPr wrap="square">
              <a:spAutoFit/>
            </a:bodyPr>
            <a:lstStyle/>
            <a:p>
              <a:pPr algn="l">
                <a:lnSpc>
                  <a:spcPct val="110000"/>
                </a:lnSpc>
              </a:pPr>
              <a:r>
                <a:rPr lang="en-US" sz="10000" dirty="0">
                  <a:ln w="215900">
                    <a:solidFill>
                      <a:srgbClr val="002060"/>
                    </a:solidFill>
                  </a:ln>
                  <a:solidFill>
                    <a:srgbClr val="002060"/>
                  </a:solidFill>
                  <a:latin typeface="UTM Cookies" panose="02040603050506020204" pitchFamily="18" charset="0"/>
                  <a:ea typeface="思源宋体 CN Heavy" panose="02020900000000000000" charset="-122"/>
                  <a:cs typeface="Bauhaus 93" panose="04030905020B02020C02" charset="0"/>
                  <a:sym typeface="+mn-lt"/>
                </a:rPr>
                <a:t>KHỞI ĐỘNG </a:t>
              </a:r>
            </a:p>
          </p:txBody>
        </p:sp>
        <p:grpSp>
          <p:nvGrpSpPr>
            <p:cNvPr id="17" name="组合 16"/>
            <p:cNvGrpSpPr/>
            <p:nvPr/>
          </p:nvGrpSpPr>
          <p:grpSpPr>
            <a:xfrm>
              <a:off x="432" y="1913"/>
              <a:ext cx="5548" cy="5684"/>
              <a:chOff x="432" y="1913"/>
              <a:chExt cx="5548" cy="5684"/>
            </a:xfrm>
          </p:grpSpPr>
          <p:sp>
            <p:nvSpPr>
              <p:cNvPr id="2" name="圆角矩形 1"/>
              <p:cNvSpPr/>
              <p:nvPr/>
            </p:nvSpPr>
            <p:spPr>
              <a:xfrm rot="240000">
                <a:off x="432" y="1913"/>
                <a:ext cx="5548" cy="5684"/>
              </a:xfrm>
              <a:prstGeom prst="roundRect">
                <a:avLst>
                  <a:gd name="adj" fmla="val 50000"/>
                </a:avLst>
              </a:prstGeom>
              <a:solidFill>
                <a:srgbClr val="FF9357"/>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806" y="3275"/>
                <a:ext cx="2749" cy="2702"/>
              </a:xfrm>
              <a:prstGeom prst="rect">
                <a:avLst/>
              </a:prstGeom>
            </p:spPr>
            <p:txBody>
              <a:bodyPr wrap="square">
                <a:spAutoFit/>
              </a:bodyPr>
              <a:lstStyle/>
              <a:p>
                <a:pPr algn="ctr">
                  <a:lnSpc>
                    <a:spcPct val="110000"/>
                  </a:lnSpc>
                </a:pPr>
                <a:r>
                  <a:rPr lang="en-US" sz="9600" dirty="0">
                    <a:solidFill>
                      <a:schemeClr val="tx1"/>
                    </a:solidFill>
                    <a:latin typeface="Bauhaus 93" panose="04030905020B02020C02" charset="0"/>
                    <a:ea typeface="思源宋体 CN Heavy" panose="02020900000000000000" charset="-122"/>
                    <a:cs typeface="Bauhaus 93" panose="04030905020B02020C02" charset="0"/>
                    <a:sym typeface="+mn-lt"/>
                  </a:rPr>
                  <a:t>01</a:t>
                </a:r>
              </a:p>
            </p:txBody>
          </p:sp>
        </p:grpSp>
      </p:grpSp>
      <p:grpSp>
        <p:nvGrpSpPr>
          <p:cNvPr id="42" name="组合 41"/>
          <p:cNvGrpSpPr/>
          <p:nvPr/>
        </p:nvGrpSpPr>
        <p:grpSpPr>
          <a:xfrm>
            <a:off x="-582930" y="-751994"/>
            <a:ext cx="13357860" cy="8587740"/>
            <a:chOff x="-1758" y="-787"/>
            <a:chExt cx="21036" cy="13524"/>
          </a:xfrm>
        </p:grpSpPr>
        <p:grpSp>
          <p:nvGrpSpPr>
            <p:cNvPr id="20" name="组合 19"/>
            <p:cNvGrpSpPr/>
            <p:nvPr/>
          </p:nvGrpSpPr>
          <p:grpSpPr>
            <a:xfrm>
              <a:off x="-1758" y="-787"/>
              <a:ext cx="21036" cy="13524"/>
              <a:chOff x="-1758" y="-787"/>
              <a:chExt cx="21036" cy="13524"/>
            </a:xfrm>
          </p:grpSpPr>
          <p:grpSp>
            <p:nvGrpSpPr>
              <p:cNvPr id="23" name="组合 22"/>
              <p:cNvGrpSpPr/>
              <p:nvPr/>
            </p:nvGrpSpPr>
            <p:grpSpPr>
              <a:xfrm>
                <a:off x="-144" y="-787"/>
                <a:ext cx="19423" cy="13524"/>
                <a:chOff x="-169" y="-787"/>
                <a:chExt cx="19423" cy="13524"/>
              </a:xfrm>
            </p:grpSpPr>
            <p:pic>
              <p:nvPicPr>
                <p:cNvPr id="4" name="图片 3" descr="橡皮"/>
                <p:cNvPicPr>
                  <a:picLocks noChangeAspect="1"/>
                </p:cNvPicPr>
                <p:nvPr>
                  <p:custDataLst>
                    <p:tags r:id="rId2"/>
                  </p:custDataLst>
                </p:nvPr>
              </p:nvPicPr>
              <p:blipFill>
                <a:blip r:embed="rId8"/>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3"/>
                  </p:custDataLst>
                </p:nvPr>
              </p:nvPicPr>
              <p:blipFill>
                <a:blip r:embed="rId9"/>
                <a:srcRect/>
                <a:stretch>
                  <a:fillRect/>
                </a:stretch>
              </p:blipFill>
              <p:spPr>
                <a:xfrm rot="20700000">
                  <a:off x="12382" y="4379"/>
                  <a:ext cx="6872" cy="6872"/>
                </a:xfrm>
                <a:prstGeom prst="rect">
                  <a:avLst/>
                </a:prstGeom>
              </p:spPr>
            </p:pic>
            <p:pic>
              <p:nvPicPr>
                <p:cNvPr id="9" name="图片 8" descr="甜甜圈"/>
                <p:cNvPicPr>
                  <a:picLocks noChangeAspect="1"/>
                </p:cNvPicPr>
                <p:nvPr>
                  <p:custDataLst>
                    <p:tags r:id="rId4"/>
                  </p:custDataLst>
                </p:nvPr>
              </p:nvPicPr>
              <p:blipFill>
                <a:blip r:embed="rId10"/>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1"/>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2"/>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3"/>
            <a:stretch>
              <a:fillRect/>
            </a:stretch>
          </p:blipFill>
          <p:spPr>
            <a:xfrm>
              <a:off x="3068" y="-705"/>
              <a:ext cx="3055" cy="3055"/>
            </a:xfrm>
            <a:prstGeom prst="rect">
              <a:avLst/>
            </a:prstGeom>
          </p:spPr>
        </p:pic>
        <p:pic>
          <p:nvPicPr>
            <p:cNvPr id="40" name="图片 39" descr="纸张"/>
            <p:cNvPicPr>
              <a:picLocks noChangeAspect="1"/>
            </p:cNvPicPr>
            <p:nvPr/>
          </p:nvPicPr>
          <p:blipFill>
            <a:blip r:embed="rId14"/>
            <a:stretch>
              <a:fillRect/>
            </a:stretch>
          </p:blipFill>
          <p:spPr>
            <a:xfrm>
              <a:off x="9355" y="7395"/>
              <a:ext cx="3672" cy="3672"/>
            </a:xfrm>
            <a:prstGeom prst="rect">
              <a:avLst/>
            </a:prstGeom>
          </p:spPr>
        </p:pic>
        <p:pic>
          <p:nvPicPr>
            <p:cNvPr id="41" name="图片 40" descr="草莓"/>
            <p:cNvPicPr>
              <a:picLocks noChangeAspect="1"/>
            </p:cNvPicPr>
            <p:nvPr/>
          </p:nvPicPr>
          <p:blipFill>
            <a:blip r:embed="rId15"/>
            <a:stretch>
              <a:fillRect/>
            </a:stretch>
          </p:blipFill>
          <p:spPr>
            <a:xfrm>
              <a:off x="6291" y="9236"/>
              <a:ext cx="2698" cy="2698"/>
            </a:xfrm>
            <a:prstGeom prst="rect">
              <a:avLst/>
            </a:prstGeom>
          </p:spPr>
        </p:pic>
      </p:grpSp>
      <p:sp>
        <p:nvSpPr>
          <p:cNvPr id="64" name="矩形 4"/>
          <p:cNvSpPr/>
          <p:nvPr/>
        </p:nvSpPr>
        <p:spPr>
          <a:xfrm>
            <a:off x="3811339" y="2488467"/>
            <a:ext cx="6667500" cy="1569917"/>
          </a:xfrm>
          <a:prstGeom prst="rect">
            <a:avLst/>
          </a:prstGeom>
        </p:spPr>
        <p:txBody>
          <a:bodyPr wrap="square">
            <a:spAutoFit/>
          </a:bodyPr>
          <a:lstStyle/>
          <a:p>
            <a:pPr algn="l">
              <a:lnSpc>
                <a:spcPct val="110000"/>
              </a:lnSpc>
            </a:pPr>
            <a:r>
              <a:rPr lang="en-US" sz="10000" dirty="0">
                <a:solidFill>
                  <a:srgbClr val="FFFF00"/>
                </a:solidFill>
                <a:latin typeface="UTM Cookies" panose="02040603050506020204" pitchFamily="18" charset="0"/>
                <a:ea typeface="思源宋体 CN Heavy" panose="02020900000000000000" charset="-122"/>
                <a:cs typeface="Bauhaus 93" panose="04030905020B02020C02" charset="0"/>
                <a:sym typeface="+mn-lt"/>
              </a:rPr>
              <a:t>KHỞI ĐỘNG </a:t>
            </a: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decel="100000" fill="hold"/>
                                        <p:tgtEl>
                                          <p:spTgt spid="1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1000"/>
                                        <p:tgtEl>
                                          <p:spTgt spid="64"/>
                                        </p:tgtEl>
                                      </p:cBhvr>
                                    </p:animEffect>
                                    <p:anim calcmode="lin" valueType="num">
                                      <p:cBhvr>
                                        <p:cTn id="19" dur="1000" fill="hold"/>
                                        <p:tgtEl>
                                          <p:spTgt spid="64"/>
                                        </p:tgtEl>
                                        <p:attrNameLst>
                                          <p:attrName>ppt_x</p:attrName>
                                        </p:attrNameLst>
                                      </p:cBhvr>
                                      <p:tavLst>
                                        <p:tav tm="0">
                                          <p:val>
                                            <p:strVal val="#ppt_x"/>
                                          </p:val>
                                        </p:tav>
                                        <p:tav tm="100000">
                                          <p:val>
                                            <p:strVal val="#ppt_x"/>
                                          </p:val>
                                        </p:tav>
                                      </p:tavLst>
                                    </p:anim>
                                    <p:anim calcmode="lin" valueType="num">
                                      <p:cBhvr>
                                        <p:cTn id="2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rot="240000">
            <a:off x="1256624" y="359394"/>
            <a:ext cx="9757812" cy="4984156"/>
          </a:xfrm>
          <a:prstGeom prst="roundRect">
            <a:avLst/>
          </a:prstGeom>
          <a:solidFill>
            <a:schemeClr val="bg1"/>
          </a:solidFill>
          <a:ln>
            <a:solidFill>
              <a:schemeClr val="tx1"/>
            </a:solidFill>
          </a:ln>
          <a:effectLst>
            <a:outerShdw dist="762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cs typeface="Times New Roman" panose="02020603050405020304" pitchFamily="18" charset="0"/>
            </a:endParaRPr>
          </a:p>
        </p:txBody>
      </p:sp>
      <p:grpSp>
        <p:nvGrpSpPr>
          <p:cNvPr id="39" name="组合 38"/>
          <p:cNvGrpSpPr/>
          <p:nvPr/>
        </p:nvGrpSpPr>
        <p:grpSpPr>
          <a:xfrm>
            <a:off x="1253725" y="2178862"/>
            <a:ext cx="2189480" cy="2142579"/>
            <a:chOff x="2638" y="3071"/>
            <a:chExt cx="4135" cy="4143"/>
          </a:xfrm>
          <a:solidFill>
            <a:srgbClr val="FFE672"/>
          </a:solidFill>
        </p:grpSpPr>
        <p:sp>
          <p:nvSpPr>
            <p:cNvPr id="40" name="圆角矩形 39"/>
            <p:cNvSpPr/>
            <p:nvPr/>
          </p:nvSpPr>
          <p:spPr>
            <a:xfrm>
              <a:off x="2638" y="3071"/>
              <a:ext cx="4135" cy="4143"/>
            </a:xfrm>
            <a:prstGeom prst="roundRect">
              <a:avLst>
                <a:gd name="adj" fmla="val 50000"/>
              </a:avLst>
            </a:prstGeom>
            <a:grp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Times New Roman" panose="02020603050405020304" pitchFamily="18" charset="0"/>
                <a:cs typeface="Times New Roman" panose="02020603050405020304" pitchFamily="18" charset="0"/>
              </a:endParaRPr>
            </a:p>
          </p:txBody>
        </p:sp>
        <p:sp>
          <p:nvSpPr>
            <p:cNvPr id="42" name="ïşḻïďê-TextBox 21"/>
            <p:cNvSpPr txBox="1"/>
            <p:nvPr/>
          </p:nvSpPr>
          <p:spPr>
            <a:xfrm>
              <a:off x="2945" y="4538"/>
              <a:ext cx="3502" cy="1029"/>
            </a:xfrm>
            <a:prstGeom prst="rect">
              <a:avLst/>
            </a:prstGeom>
            <a:grpFill/>
            <a:ln>
              <a:noFill/>
            </a:ln>
          </p:spPr>
          <p:txBody>
            <a:bodyPr wrap="square" lIns="0" tIns="0" rIns="0" bIns="0" anchor="t" anchorCtr="0">
              <a:noAutofit/>
            </a:bodyPr>
            <a:lstStyle/>
            <a:p>
              <a:pPr algn="ctr"/>
              <a:r>
                <a:rPr lang="en-US" altLang="en-US" sz="4000" b="1" dirty="0" err="1">
                  <a:latin typeface="Times New Roman" panose="02020603050405020304" pitchFamily="18" charset="0"/>
                  <a:ea typeface="思源黑体 CN Light" panose="020B0300000000000000" charset="-122"/>
                  <a:cs typeface="Times New Roman" panose="02020603050405020304" pitchFamily="18" charset="0"/>
                  <a:sym typeface="+mn-ea"/>
                </a:rPr>
                <a:t>lạo</a:t>
              </a:r>
              <a:r>
                <a:rPr lang="en-US" altLang="en-US" sz="4000" b="1" dirty="0">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4000" b="1" dirty="0" err="1">
                  <a:latin typeface="Times New Roman" panose="02020603050405020304" pitchFamily="18" charset="0"/>
                  <a:ea typeface="思源黑体 CN Light" panose="020B0300000000000000" charset="-122"/>
                  <a:cs typeface="Times New Roman" panose="02020603050405020304" pitchFamily="18" charset="0"/>
                  <a:sym typeface="+mn-ea"/>
                </a:rPr>
                <a:t>xạo</a:t>
              </a:r>
              <a:r>
                <a:rPr lang="en-US" altLang="en-US" sz="4000" b="1" dirty="0">
                  <a:latin typeface="Times New Roman" panose="02020603050405020304" pitchFamily="18" charset="0"/>
                  <a:ea typeface="思源黑体 CN Light" panose="020B0300000000000000" charset="-122"/>
                  <a:cs typeface="Times New Roman" panose="02020603050405020304" pitchFamily="18" charset="0"/>
                  <a:sym typeface="+mn-ea"/>
                </a:rPr>
                <a:t> </a:t>
              </a:r>
              <a:endParaRPr lang="en-GB" altLang="en-US" sz="4000" b="1" kern="0" spc="600" dirty="0">
                <a:solidFill>
                  <a:schemeClr val="tx1"/>
                </a:solidFill>
                <a:effectLst/>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pic>
        <p:nvPicPr>
          <p:cNvPr id="72" name="图片 71" descr="甜甜圈"/>
          <p:cNvPicPr>
            <a:picLocks noChangeAspect="1"/>
          </p:cNvPicPr>
          <p:nvPr/>
        </p:nvPicPr>
        <p:blipFill>
          <a:blip r:embed="rId3"/>
          <a:stretch>
            <a:fillRect/>
          </a:stretch>
        </p:blipFill>
        <p:spPr>
          <a:xfrm>
            <a:off x="123541" y="4965849"/>
            <a:ext cx="3573780" cy="3573780"/>
          </a:xfrm>
          <a:prstGeom prst="rect">
            <a:avLst/>
          </a:prstGeom>
        </p:spPr>
      </p:pic>
      <p:pic>
        <p:nvPicPr>
          <p:cNvPr id="73" name="图片 72" descr="纸张"/>
          <p:cNvPicPr>
            <a:picLocks noChangeAspect="1"/>
          </p:cNvPicPr>
          <p:nvPr/>
        </p:nvPicPr>
        <p:blipFill>
          <a:blip r:embed="rId4"/>
          <a:stretch>
            <a:fillRect/>
          </a:stretch>
        </p:blipFill>
        <p:spPr>
          <a:xfrm>
            <a:off x="6231255" y="4756150"/>
            <a:ext cx="2331720" cy="2331720"/>
          </a:xfrm>
          <a:prstGeom prst="rect">
            <a:avLst/>
          </a:prstGeom>
        </p:spPr>
      </p:pic>
      <p:pic>
        <p:nvPicPr>
          <p:cNvPr id="74" name="图片 73" descr="笔"/>
          <p:cNvPicPr>
            <a:picLocks noChangeAspect="1"/>
          </p:cNvPicPr>
          <p:nvPr/>
        </p:nvPicPr>
        <p:blipFill>
          <a:blip r:embed="rId5"/>
          <a:stretch>
            <a:fillRect/>
          </a:stretch>
        </p:blipFill>
        <p:spPr>
          <a:xfrm>
            <a:off x="-168734" y="1027150"/>
            <a:ext cx="2482215" cy="2482215"/>
          </a:xfrm>
          <a:prstGeom prst="rect">
            <a:avLst/>
          </a:prstGeom>
        </p:spPr>
      </p:pic>
      <p:pic>
        <p:nvPicPr>
          <p:cNvPr id="75" name="图片 74" descr="橡皮"/>
          <p:cNvPicPr>
            <a:picLocks noChangeAspect="1"/>
          </p:cNvPicPr>
          <p:nvPr/>
        </p:nvPicPr>
        <p:blipFill>
          <a:blip r:embed="rId6"/>
          <a:stretch>
            <a:fillRect/>
          </a:stretch>
        </p:blipFill>
        <p:spPr>
          <a:xfrm>
            <a:off x="9357995" y="-190500"/>
            <a:ext cx="2564130" cy="2564130"/>
          </a:xfrm>
          <a:prstGeom prst="rect">
            <a:avLst/>
          </a:prstGeom>
        </p:spPr>
      </p:pic>
      <p:pic>
        <p:nvPicPr>
          <p:cNvPr id="76" name="图片 75" descr="书本"/>
          <p:cNvPicPr>
            <a:picLocks noChangeAspect="1"/>
          </p:cNvPicPr>
          <p:nvPr/>
        </p:nvPicPr>
        <p:blipFill>
          <a:blip r:embed="rId7"/>
          <a:stretch>
            <a:fillRect/>
          </a:stretch>
        </p:blipFill>
        <p:spPr>
          <a:xfrm>
            <a:off x="1147445" y="-465455"/>
            <a:ext cx="1939925" cy="1939925"/>
          </a:xfrm>
          <a:prstGeom prst="rect">
            <a:avLst/>
          </a:prstGeom>
        </p:spPr>
      </p:pic>
      <p:grpSp>
        <p:nvGrpSpPr>
          <p:cNvPr id="77" name="组合 76"/>
          <p:cNvGrpSpPr/>
          <p:nvPr/>
        </p:nvGrpSpPr>
        <p:grpSpPr>
          <a:xfrm>
            <a:off x="3226121" y="2217662"/>
            <a:ext cx="3123679" cy="2257109"/>
            <a:chOff x="2098" y="3071"/>
            <a:chExt cx="5340" cy="4143"/>
          </a:xfrm>
          <a:solidFill>
            <a:srgbClr val="FFE672"/>
          </a:solidFill>
        </p:grpSpPr>
        <p:sp>
          <p:nvSpPr>
            <p:cNvPr id="78" name="圆角矩形 77"/>
            <p:cNvSpPr/>
            <p:nvPr/>
          </p:nvSpPr>
          <p:spPr>
            <a:xfrm>
              <a:off x="2638" y="3071"/>
              <a:ext cx="4135" cy="4143"/>
            </a:xfrm>
            <a:prstGeom prst="roundRect">
              <a:avLst>
                <a:gd name="adj" fmla="val 50000"/>
              </a:avLst>
            </a:prstGeom>
            <a:solidFill>
              <a:srgbClr val="4C74B2"/>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Times New Roman" panose="02020603050405020304" pitchFamily="18" charset="0"/>
                <a:cs typeface="Times New Roman" panose="02020603050405020304" pitchFamily="18" charset="0"/>
              </a:endParaRPr>
            </a:p>
          </p:txBody>
        </p:sp>
        <p:sp>
          <p:nvSpPr>
            <p:cNvPr id="80" name="ïşḻïďê-TextBox 21"/>
            <p:cNvSpPr txBox="1"/>
            <p:nvPr/>
          </p:nvSpPr>
          <p:spPr>
            <a:xfrm>
              <a:off x="2098" y="4528"/>
              <a:ext cx="5340" cy="1261"/>
            </a:xfrm>
            <a:prstGeom prst="rect">
              <a:avLst/>
            </a:prstGeom>
            <a:noFill/>
            <a:ln>
              <a:noFill/>
            </a:ln>
            <a:extLst>
              <a:ext uri="{909E8E84-426E-40DD-AFC4-6F175D3DCCD1}">
                <a14:hiddenFill xmlns:a14="http://schemas.microsoft.com/office/drawing/2010/main">
                  <a:grpFill/>
                </a14:hiddenFill>
              </a:ext>
            </a:extLst>
          </p:spPr>
          <p:txBody>
            <a:bodyPr wrap="square" lIns="0" tIns="0" rIns="0" bIns="0" anchor="t" anchorCtr="0">
              <a:noAutofit/>
            </a:bodyPr>
            <a:lstStyle/>
            <a:p>
              <a:pPr algn="ctr"/>
              <a:r>
                <a:rPr lang="en-US" altLang="en-US" sz="3800" b="1" dirty="0" err="1">
                  <a:solidFill>
                    <a:srgbClr val="FFFF00"/>
                  </a:solidFill>
                  <a:latin typeface="Times New Roman" panose="02020603050405020304" pitchFamily="18" charset="0"/>
                  <a:ea typeface="思源黑体 CN Light" panose="020B0300000000000000" charset="-122"/>
                  <a:cs typeface="Times New Roman" panose="02020603050405020304" pitchFamily="18" charset="0"/>
                  <a:sym typeface="+mn-ea"/>
                </a:rPr>
                <a:t>mầu</a:t>
              </a:r>
              <a:r>
                <a:rPr lang="en-US" altLang="en-US" sz="3800" b="1" dirty="0">
                  <a:solidFill>
                    <a:srgbClr val="FFFF00"/>
                  </a:solidFill>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3800" b="1" dirty="0" err="1">
                  <a:solidFill>
                    <a:srgbClr val="FFFF00"/>
                  </a:solidFill>
                  <a:latin typeface="Times New Roman" panose="02020603050405020304" pitchFamily="18" charset="0"/>
                  <a:ea typeface="思源黑体 CN Light" panose="020B0300000000000000" charset="-122"/>
                  <a:cs typeface="Times New Roman" panose="02020603050405020304" pitchFamily="18" charset="0"/>
                  <a:sym typeface="+mn-ea"/>
                </a:rPr>
                <a:t>nhiệm</a:t>
              </a:r>
              <a:endParaRPr lang="en-GB" altLang="en-US" sz="3800" b="1" kern="0" spc="600" dirty="0">
                <a:solidFill>
                  <a:srgbClr val="FFFF00"/>
                </a:solidFill>
                <a:effectLst/>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grpSp>
        <p:nvGrpSpPr>
          <p:cNvPr id="81" name="组合 80"/>
          <p:cNvGrpSpPr/>
          <p:nvPr/>
        </p:nvGrpSpPr>
        <p:grpSpPr>
          <a:xfrm>
            <a:off x="6063371" y="2392946"/>
            <a:ext cx="2189480" cy="2193925"/>
            <a:chOff x="2673" y="2610"/>
            <a:chExt cx="4135" cy="4143"/>
          </a:xfrm>
          <a:solidFill>
            <a:srgbClr val="FFE672"/>
          </a:solidFill>
        </p:grpSpPr>
        <p:sp>
          <p:nvSpPr>
            <p:cNvPr id="82" name="圆角矩形 81"/>
            <p:cNvSpPr/>
            <p:nvPr/>
          </p:nvSpPr>
          <p:spPr>
            <a:xfrm>
              <a:off x="2673" y="2610"/>
              <a:ext cx="4135" cy="4143"/>
            </a:xfrm>
            <a:prstGeom prst="roundRect">
              <a:avLst>
                <a:gd name="adj" fmla="val 50000"/>
              </a:avLst>
            </a:prstGeom>
            <a:solidFill>
              <a:srgbClr val="FF9357"/>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Times New Roman" panose="02020603050405020304" pitchFamily="18" charset="0"/>
                <a:cs typeface="Times New Roman" panose="02020603050405020304" pitchFamily="18" charset="0"/>
              </a:endParaRPr>
            </a:p>
          </p:txBody>
        </p:sp>
        <p:sp>
          <p:nvSpPr>
            <p:cNvPr id="84" name="ïşḻïďê-TextBox 21"/>
            <p:cNvSpPr txBox="1"/>
            <p:nvPr/>
          </p:nvSpPr>
          <p:spPr>
            <a:xfrm>
              <a:off x="2817" y="4135"/>
              <a:ext cx="3250" cy="1261"/>
            </a:xfrm>
            <a:prstGeom prst="rect">
              <a:avLst/>
            </a:prstGeom>
            <a:noFill/>
            <a:ln>
              <a:noFill/>
            </a:ln>
            <a:extLst>
              <a:ext uri="{909E8E84-426E-40DD-AFC4-6F175D3DCCD1}">
                <a14:hiddenFill xmlns:a14="http://schemas.microsoft.com/office/drawing/2010/main">
                  <a:grpFill/>
                </a14:hiddenFill>
              </a:ext>
            </a:extLst>
          </p:spPr>
          <p:txBody>
            <a:bodyPr wrap="square" lIns="0" tIns="0" rIns="0" bIns="0" anchor="t" anchorCtr="0">
              <a:noAutofit/>
            </a:bodyPr>
            <a:lstStyle/>
            <a:p>
              <a:pPr algn="ctr"/>
              <a:r>
                <a:rPr lang="en-US" altLang="en-US" sz="4000" b="1" dirty="0">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4000" b="1" dirty="0" err="1">
                  <a:solidFill>
                    <a:srgbClr val="7030A0"/>
                  </a:solidFill>
                  <a:latin typeface="Times New Roman" panose="02020603050405020304" pitchFamily="18" charset="0"/>
                  <a:ea typeface="思源黑体 CN Light" panose="020B0300000000000000" charset="-122"/>
                  <a:cs typeface="Times New Roman" panose="02020603050405020304" pitchFamily="18" charset="0"/>
                  <a:sym typeface="+mn-ea"/>
                </a:rPr>
                <a:t>ỉu</a:t>
              </a:r>
              <a:r>
                <a:rPr lang="en-US" altLang="en-US" sz="4000" b="1" dirty="0">
                  <a:solidFill>
                    <a:srgbClr val="7030A0"/>
                  </a:solidFill>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4000" b="1" dirty="0" err="1">
                  <a:solidFill>
                    <a:srgbClr val="7030A0"/>
                  </a:solidFill>
                  <a:latin typeface="Times New Roman" panose="02020603050405020304" pitchFamily="18" charset="0"/>
                  <a:ea typeface="思源黑体 CN Light" panose="020B0300000000000000" charset="-122"/>
                  <a:cs typeface="Times New Roman" panose="02020603050405020304" pitchFamily="18" charset="0"/>
                  <a:sym typeface="+mn-ea"/>
                </a:rPr>
                <a:t>xìu</a:t>
              </a:r>
              <a:endParaRPr lang="en-GB" altLang="en-US" sz="4000" b="1" kern="0" spc="600" dirty="0">
                <a:solidFill>
                  <a:srgbClr val="7030A0"/>
                </a:solidFill>
                <a:effectLst/>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sp>
        <p:nvSpPr>
          <p:cNvPr id="86" name="圆角矩形 85"/>
          <p:cNvSpPr/>
          <p:nvPr/>
        </p:nvSpPr>
        <p:spPr>
          <a:xfrm>
            <a:off x="8352804" y="2712218"/>
            <a:ext cx="2320888" cy="2193925"/>
          </a:xfrm>
          <a:prstGeom prst="roundRect">
            <a:avLst>
              <a:gd name="adj" fmla="val 50000"/>
            </a:avLst>
          </a:prstGeom>
          <a:solidFill>
            <a:srgbClr val="4C74B2"/>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Times New Roman" panose="02020603050405020304" pitchFamily="18" charset="0"/>
              <a:cs typeface="Times New Roman" panose="02020603050405020304" pitchFamily="18" charset="0"/>
            </a:endParaRPr>
          </a:p>
        </p:txBody>
      </p:sp>
      <p:sp>
        <p:nvSpPr>
          <p:cNvPr id="64" name="ïşḻïďê-TextBox 21"/>
          <p:cNvSpPr txBox="1"/>
          <p:nvPr/>
        </p:nvSpPr>
        <p:spPr>
          <a:xfrm>
            <a:off x="7996394" y="3509365"/>
            <a:ext cx="2788286" cy="519395"/>
          </a:xfrm>
          <a:prstGeom prst="rect">
            <a:avLst/>
          </a:prstGeom>
          <a:noFill/>
          <a:ln>
            <a:noFill/>
          </a:ln>
          <a:extLst>
            <a:ext uri="{909E8E84-426E-40DD-AFC4-6F175D3DCCD1}">
              <a14:hiddenFill xmlns:a14="http://schemas.microsoft.com/office/drawing/2010/main">
                <a:grpFill/>
              </a14:hiddenFill>
            </a:ext>
          </a:extLst>
        </p:spPr>
        <p:txBody>
          <a:bodyPr wrap="square" lIns="0" tIns="0" rIns="0" bIns="0" anchor="t" anchorCtr="0">
            <a:noAutofit/>
          </a:bodyPr>
          <a:lstStyle/>
          <a:p>
            <a:pPr algn="ctr"/>
            <a:r>
              <a:rPr lang="en-US" altLang="en-US" sz="4000" b="1" dirty="0">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4000" b="1" dirty="0" err="1">
                <a:solidFill>
                  <a:schemeClr val="bg1"/>
                </a:solidFill>
                <a:latin typeface="Times New Roman" panose="02020603050405020304" pitchFamily="18" charset="0"/>
                <a:ea typeface="思源黑体 CN Light" panose="020B0300000000000000" charset="-122"/>
                <a:cs typeface="Times New Roman" panose="02020603050405020304" pitchFamily="18" charset="0"/>
                <a:sym typeface="+mn-ea"/>
              </a:rPr>
              <a:t>sườn</a:t>
            </a:r>
            <a:r>
              <a:rPr lang="en-US" altLang="en-US" sz="4000" b="1" dirty="0">
                <a:solidFill>
                  <a:schemeClr val="bg1"/>
                </a:solidFill>
                <a:latin typeface="Times New Roman" panose="02020603050405020304" pitchFamily="18" charset="0"/>
                <a:ea typeface="思源黑体 CN Light" panose="020B0300000000000000" charset="-122"/>
                <a:cs typeface="Times New Roman" panose="02020603050405020304" pitchFamily="18" charset="0"/>
                <a:sym typeface="+mn-ea"/>
              </a:rPr>
              <a:t> </a:t>
            </a:r>
            <a:r>
              <a:rPr lang="en-US" altLang="en-US" sz="4000" b="1" dirty="0" err="1">
                <a:solidFill>
                  <a:schemeClr val="bg1"/>
                </a:solidFill>
                <a:latin typeface="Times New Roman" panose="02020603050405020304" pitchFamily="18" charset="0"/>
                <a:ea typeface="思源黑体 CN Light" panose="020B0300000000000000" charset="-122"/>
                <a:cs typeface="Times New Roman" panose="02020603050405020304" pitchFamily="18" charset="0"/>
                <a:sym typeface="+mn-ea"/>
              </a:rPr>
              <a:t>sượt</a:t>
            </a:r>
            <a:endParaRPr lang="en-GB" altLang="en-US" sz="4000" b="1" kern="0" spc="600" dirty="0">
              <a:solidFill>
                <a:schemeClr val="bg1"/>
              </a:solidFill>
              <a:effectLst/>
              <a:latin typeface="Times New Roman" panose="02020603050405020304" pitchFamily="18" charset="0"/>
              <a:ea typeface="思源黑体 CN Light" panose="020B0300000000000000" charset="-122"/>
              <a:cs typeface="Times New Roman" panose="02020603050405020304" pitchFamily="18" charset="0"/>
              <a:sym typeface="+mn-ea"/>
            </a:endParaRPr>
          </a:p>
        </p:txBody>
      </p:sp>
      <p:sp>
        <p:nvSpPr>
          <p:cNvPr id="65" name="矩形 4"/>
          <p:cNvSpPr/>
          <p:nvPr/>
        </p:nvSpPr>
        <p:spPr>
          <a:xfrm>
            <a:off x="3468433" y="461687"/>
            <a:ext cx="8453692" cy="1865447"/>
          </a:xfrm>
          <a:prstGeom prst="rect">
            <a:avLst/>
          </a:prstGeom>
        </p:spPr>
        <p:txBody>
          <a:bodyPr wrap="square">
            <a:spAutoFit/>
          </a:bodyPr>
          <a:lstStyle/>
          <a:p>
            <a:pPr>
              <a:lnSpc>
                <a:spcPct val="110000"/>
              </a:lnSpc>
            </a:pPr>
            <a:r>
              <a:rPr lang="en-US" sz="12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TỪ KHÓ</a:t>
            </a:r>
          </a:p>
        </p:txBody>
      </p:sp>
      <p:sp>
        <p:nvSpPr>
          <p:cNvPr id="66" name="TextBox 65"/>
          <p:cNvSpPr txBox="1"/>
          <p:nvPr/>
        </p:nvSpPr>
        <p:spPr>
          <a:xfrm>
            <a:off x="3443205" y="409531"/>
            <a:ext cx="6853200" cy="1938992"/>
          </a:xfrm>
          <a:prstGeom prst="rect">
            <a:avLst/>
          </a:prstGeom>
          <a:noFill/>
        </p:spPr>
        <p:txBody>
          <a:bodyPr wrap="square" rtlCol="0">
            <a:spAutoFit/>
          </a:bodyPr>
          <a:lstStyle/>
          <a:p>
            <a:r>
              <a:rPr lang="en-US" sz="12000" dirty="0">
                <a:solidFill>
                  <a:schemeClr val="bg1"/>
                </a:solidFill>
                <a:latin typeface="UTM Cookies" panose="02040603050506020204" pitchFamily="18" charset="0"/>
              </a:rPr>
              <a:t>TỪ KHÓ</a:t>
            </a:r>
          </a:p>
        </p:txBody>
      </p:sp>
      <p:pic>
        <p:nvPicPr>
          <p:cNvPr id="67" name="图片 6" descr="D:\资料\双麻花辫女孩.png双麻花辫女孩"/>
          <p:cNvPicPr>
            <a:picLocks noChangeAspect="1"/>
          </p:cNvPicPr>
          <p:nvPr/>
        </p:nvPicPr>
        <p:blipFill>
          <a:blip r:embed="rId8"/>
          <a:srcRect/>
          <a:stretch>
            <a:fillRect/>
          </a:stretch>
        </p:blipFill>
        <p:spPr>
          <a:xfrm rot="20700000">
            <a:off x="8586618" y="3861347"/>
            <a:ext cx="3524787" cy="3524787"/>
          </a:xfrm>
          <a:prstGeom prst="rect">
            <a:avLst/>
          </a:prstGeom>
        </p:spPr>
      </p:pic>
      <p:grpSp>
        <p:nvGrpSpPr>
          <p:cNvPr id="23" name="组合 22"/>
          <p:cNvGrpSpPr/>
          <p:nvPr/>
        </p:nvGrpSpPr>
        <p:grpSpPr>
          <a:xfrm>
            <a:off x="39675" y="3489908"/>
            <a:ext cx="4647565" cy="4023360"/>
            <a:chOff x="1695" y="5598"/>
            <a:chExt cx="7319" cy="6336"/>
          </a:xfrm>
        </p:grpSpPr>
        <p:pic>
          <p:nvPicPr>
            <p:cNvPr id="14" name="图片 13" descr="草莓"/>
            <p:cNvPicPr>
              <a:picLocks noChangeAspect="1"/>
            </p:cNvPicPr>
            <p:nvPr/>
          </p:nvPicPr>
          <p:blipFill>
            <a:blip r:embed="rId9"/>
            <a:stretch>
              <a:fillRect/>
            </a:stretch>
          </p:blipFill>
          <p:spPr>
            <a:xfrm>
              <a:off x="6316" y="9236"/>
              <a:ext cx="2698" cy="2698"/>
            </a:xfrm>
            <a:prstGeom prst="rect">
              <a:avLst/>
            </a:prstGeom>
          </p:spPr>
        </p:pic>
        <p:pic>
          <p:nvPicPr>
            <p:cNvPr id="15" name="图片 14" descr="惊喜女孩"/>
            <p:cNvPicPr>
              <a:picLocks noChangeAspect="1"/>
            </p:cNvPicPr>
            <p:nvPr/>
          </p:nvPicPr>
          <p:blipFill>
            <a:blip r:embed="rId10"/>
            <a:stretch>
              <a:fillRect/>
            </a:stretch>
          </p:blipFill>
          <p:spPr>
            <a:xfrm rot="20520000">
              <a:off x="1695" y="5598"/>
              <a:ext cx="3399" cy="339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randombar(horizontal)">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down)">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circle(in)">
                                      <p:cBhvr>
                                        <p:cTn id="34" dur="2000"/>
                                        <p:tgtEl>
                                          <p:spTgt spid="6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circle(in)">
                                      <p:cBhvr>
                                        <p:cTn id="37"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4" grpId="0"/>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65996" y="-471806"/>
            <a:ext cx="13357860" cy="8949690"/>
            <a:chOff x="-1758" y="-787"/>
            <a:chExt cx="21036" cy="14094"/>
          </a:xfrm>
        </p:grpSpPr>
        <p:grpSp>
          <p:nvGrpSpPr>
            <p:cNvPr id="42" name="组合 41"/>
            <p:cNvGrpSpPr/>
            <p:nvPr/>
          </p:nvGrpSpPr>
          <p:grpSpPr>
            <a:xfrm>
              <a:off x="-1758" y="-787"/>
              <a:ext cx="21037" cy="14094"/>
              <a:chOff x="-1758" y="-787"/>
              <a:chExt cx="21037" cy="14094"/>
            </a:xfrm>
          </p:grpSpPr>
          <p:grpSp>
            <p:nvGrpSpPr>
              <p:cNvPr id="20" name="组合 19"/>
              <p:cNvGrpSpPr/>
              <p:nvPr/>
            </p:nvGrpSpPr>
            <p:grpSpPr>
              <a:xfrm>
                <a:off x="-1758" y="-787"/>
                <a:ext cx="21037" cy="14094"/>
                <a:chOff x="-1758" y="-787"/>
                <a:chExt cx="21037" cy="14094"/>
              </a:xfrm>
            </p:grpSpPr>
            <p:grpSp>
              <p:nvGrpSpPr>
                <p:cNvPr id="23" name="组合 22"/>
                <p:cNvGrpSpPr/>
                <p:nvPr/>
              </p:nvGrpSpPr>
              <p:grpSpPr>
                <a:xfrm>
                  <a:off x="-144" y="-787"/>
                  <a:ext cx="19423" cy="14094"/>
                  <a:chOff x="-169" y="-787"/>
                  <a:chExt cx="19423" cy="14094"/>
                </a:xfrm>
              </p:grpSpPr>
              <p:pic>
                <p:nvPicPr>
                  <p:cNvPr id="4" name="图片 3" descr="橡皮"/>
                  <p:cNvPicPr>
                    <a:picLocks noChangeAspect="1"/>
                  </p:cNvPicPr>
                  <p:nvPr>
                    <p:custDataLst>
                      <p:tags r:id="rId3"/>
                    </p:custDataLst>
                  </p:nvPr>
                </p:nvPicPr>
                <p:blipFill>
                  <a:blip r:embed="rId9"/>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4"/>
                    </p:custDataLst>
                  </p:nvPr>
                </p:nvPicPr>
                <p:blipFill>
                  <a:blip r:embed="rId10"/>
                  <a:srcRect/>
                  <a:stretch>
                    <a:fillRect/>
                  </a:stretch>
                </p:blipFill>
                <p:spPr>
                  <a:xfrm rot="20700000">
                    <a:off x="12382" y="6435"/>
                    <a:ext cx="6872" cy="6872"/>
                  </a:xfrm>
                  <a:prstGeom prst="rect">
                    <a:avLst/>
                  </a:prstGeom>
                </p:spPr>
              </p:pic>
              <p:pic>
                <p:nvPicPr>
                  <p:cNvPr id="9" name="图片 8" descr="甜甜圈"/>
                  <p:cNvPicPr>
                    <a:picLocks noChangeAspect="1"/>
                  </p:cNvPicPr>
                  <p:nvPr>
                    <p:custDataLst>
                      <p:tags r:id="rId5"/>
                    </p:custDataLst>
                  </p:nvPr>
                </p:nvPicPr>
                <p:blipFill>
                  <a:blip r:embed="rId11"/>
                  <a:stretch>
                    <a:fillRect/>
                  </a:stretch>
                </p:blipFill>
                <p:spPr>
                  <a:xfrm>
                    <a:off x="-169" y="7706"/>
                    <a:ext cx="5031" cy="5031"/>
                  </a:xfrm>
                  <a:prstGeom prst="rect">
                    <a:avLst/>
                  </a:prstGeom>
                </p:spPr>
              </p:pic>
              <p:pic>
                <p:nvPicPr>
                  <p:cNvPr id="13" name="图片 12" descr="笔"/>
                  <p:cNvPicPr>
                    <a:picLocks noChangeAspect="1"/>
                  </p:cNvPicPr>
                  <p:nvPr>
                    <p:custDataLst>
                      <p:tags r:id="rId6"/>
                    </p:custDataLst>
                  </p:nvPr>
                </p:nvPicPr>
                <p:blipFill>
                  <a:blip r:embed="rId12"/>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3"/>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4"/>
              <a:stretch>
                <a:fillRect/>
              </a:stretch>
            </p:blipFill>
            <p:spPr>
              <a:xfrm>
                <a:off x="3068" y="-705"/>
                <a:ext cx="3055" cy="3055"/>
              </a:xfrm>
              <a:prstGeom prst="rect">
                <a:avLst/>
              </a:prstGeom>
            </p:spPr>
          </p:pic>
          <p:pic>
            <p:nvPicPr>
              <p:cNvPr id="40" name="图片 39" descr="纸张"/>
              <p:cNvPicPr>
                <a:picLocks noChangeAspect="1"/>
              </p:cNvPicPr>
              <p:nvPr/>
            </p:nvPicPr>
            <p:blipFill>
              <a:blip r:embed="rId15"/>
              <a:stretch>
                <a:fillRect/>
              </a:stretch>
            </p:blipFill>
            <p:spPr>
              <a:xfrm>
                <a:off x="9355" y="7395"/>
                <a:ext cx="3672" cy="3672"/>
              </a:xfrm>
              <a:prstGeom prst="rect">
                <a:avLst/>
              </a:prstGeom>
            </p:spPr>
          </p:pic>
          <p:pic>
            <p:nvPicPr>
              <p:cNvPr id="41" name="图片 40" descr="草莓"/>
              <p:cNvPicPr>
                <a:picLocks noChangeAspect="1"/>
              </p:cNvPicPr>
              <p:nvPr/>
            </p:nvPicPr>
            <p:blipFill>
              <a:blip r:embed="rId16"/>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974850" y="1739216"/>
            <a:ext cx="9316085" cy="3238550"/>
            <a:chOff x="5246" y="3814"/>
            <a:chExt cx="8522" cy="4162"/>
          </a:xfrm>
        </p:grpSpPr>
        <p:sp>
          <p:nvSpPr>
            <p:cNvPr id="21" name="圆角矩形 20"/>
            <p:cNvSpPr/>
            <p:nvPr/>
          </p:nvSpPr>
          <p:spPr>
            <a:xfrm>
              <a:off x="5246" y="3814"/>
              <a:ext cx="8522" cy="4162"/>
            </a:xfrm>
            <a:prstGeom prst="roundRect">
              <a:avLst>
                <a:gd name="adj" fmla="val 46770"/>
              </a:avLst>
            </a:prstGeom>
            <a:solidFill>
              <a:srgbClr val="FFE6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8" name="文本框 37"/>
            <p:cNvSpPr txBox="1"/>
            <p:nvPr/>
          </p:nvSpPr>
          <p:spPr>
            <a:xfrm>
              <a:off x="5550" y="4369"/>
              <a:ext cx="7964" cy="356"/>
            </a:xfrm>
            <a:prstGeom prst="rect">
              <a:avLst/>
            </a:prstGeom>
            <a:noFill/>
          </p:spPr>
          <p:txBody>
            <a:bodyPr wrap="square" rtlCol="0">
              <a:spAutoFit/>
            </a:bodyPr>
            <a:lstStyle/>
            <a:p>
              <a:pPr algn="ctr"/>
              <a:endParaRPr lang="zh-CN" altLang="en-US" sz="1200" dirty="0">
                <a:solidFill>
                  <a:schemeClr val="bg1"/>
                </a:solidFill>
                <a:latin typeface="思源黑体 CN Light" panose="020B0300000000000000" charset="-122"/>
                <a:ea typeface="思源黑体 CN Light" panose="020B0300000000000000" charset="-122"/>
                <a:cs typeface="+mn-ea"/>
                <a:sym typeface="+mn-lt"/>
              </a:endParaRPr>
            </a:p>
          </p:txBody>
        </p:sp>
      </p:grpSp>
      <p:pic>
        <p:nvPicPr>
          <p:cNvPr id="44" name="图片 43" descr="笔"/>
          <p:cNvPicPr>
            <a:picLocks noChangeAspect="1"/>
          </p:cNvPicPr>
          <p:nvPr>
            <p:custDataLst>
              <p:tags r:id="rId1"/>
            </p:custDataLst>
          </p:nvPr>
        </p:nvPicPr>
        <p:blipFill>
          <a:blip r:embed="rId12"/>
          <a:stretch>
            <a:fillRect/>
          </a:stretch>
        </p:blipFill>
        <p:spPr>
          <a:xfrm>
            <a:off x="-71262" y="3661410"/>
            <a:ext cx="2482215" cy="2482215"/>
          </a:xfrm>
          <a:prstGeom prst="rect">
            <a:avLst/>
          </a:prstGeom>
        </p:spPr>
      </p:pic>
      <p:sp>
        <p:nvSpPr>
          <p:cNvPr id="64" name="矩形 4"/>
          <p:cNvSpPr/>
          <p:nvPr/>
        </p:nvSpPr>
        <p:spPr>
          <a:xfrm>
            <a:off x="1151720" y="758178"/>
            <a:ext cx="8453692" cy="683392"/>
          </a:xfrm>
          <a:prstGeom prst="rect">
            <a:avLst/>
          </a:prstGeom>
        </p:spPr>
        <p:txBody>
          <a:bodyPr wrap="square">
            <a:spAutoFit/>
          </a:bodyPr>
          <a:lstStyle/>
          <a:p>
            <a:pPr>
              <a:lnSpc>
                <a:spcPct val="110000"/>
              </a:lnSpc>
            </a:pPr>
            <a:r>
              <a:rPr lang="en-US" sz="4000" dirty="0" err="1">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Luyện</a:t>
            </a:r>
            <a:r>
              <a:rPr lang="en-US" sz="4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 </a:t>
            </a:r>
            <a:r>
              <a:rPr lang="en-US" sz="4000" dirty="0" err="1">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đọc</a:t>
            </a:r>
            <a:r>
              <a:rPr lang="en-US" sz="4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 </a:t>
            </a:r>
            <a:r>
              <a:rPr lang="en-US" sz="4000" dirty="0" err="1">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câu</a:t>
            </a:r>
            <a:r>
              <a:rPr lang="en-US" sz="4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 </a:t>
            </a:r>
            <a:r>
              <a:rPr lang="en-US" sz="4000" dirty="0" err="1">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dài</a:t>
            </a:r>
            <a:endParaRPr lang="en-US" sz="4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endParaRPr>
          </a:p>
        </p:txBody>
      </p:sp>
      <p:sp>
        <p:nvSpPr>
          <p:cNvPr id="65" name="TextBox 64"/>
          <p:cNvSpPr txBox="1"/>
          <p:nvPr/>
        </p:nvSpPr>
        <p:spPr>
          <a:xfrm>
            <a:off x="1110598" y="726392"/>
            <a:ext cx="6853200" cy="707886"/>
          </a:xfrm>
          <a:prstGeom prst="rect">
            <a:avLst/>
          </a:prstGeom>
          <a:noFill/>
        </p:spPr>
        <p:txBody>
          <a:bodyPr wrap="square" rtlCol="0">
            <a:spAutoFit/>
          </a:bodyPr>
          <a:lstStyle/>
          <a:p>
            <a:r>
              <a:rPr lang="en-US" sz="4000" dirty="0" err="1">
                <a:solidFill>
                  <a:schemeClr val="bg1"/>
                </a:solidFill>
                <a:latin typeface="UTM Cookies" panose="02040603050506020204" pitchFamily="18" charset="0"/>
              </a:rPr>
              <a:t>Luyện</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đọc</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câu</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dài</a:t>
            </a:r>
            <a:endParaRPr lang="en-US" sz="4000" dirty="0">
              <a:solidFill>
                <a:schemeClr val="bg1"/>
              </a:solidFill>
              <a:latin typeface="UTM Cookies" panose="02040603050506020204" pitchFamily="18" charset="0"/>
            </a:endParaRPr>
          </a:p>
        </p:txBody>
      </p:sp>
      <p:sp>
        <p:nvSpPr>
          <p:cNvPr id="66" name="Line 22"/>
          <p:cNvSpPr>
            <a:spLocks noChangeShapeType="1"/>
          </p:cNvSpPr>
          <p:nvPr/>
        </p:nvSpPr>
        <p:spPr bwMode="auto">
          <a:xfrm flipH="1">
            <a:off x="441362" y="1412874"/>
            <a:ext cx="93663"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p:nvPr/>
        </p:nvSpPr>
        <p:spPr>
          <a:xfrm>
            <a:off x="2154872" y="1824142"/>
            <a:ext cx="8733431" cy="3323987"/>
          </a:xfrm>
          <a:prstGeom prst="rect">
            <a:avLst/>
          </a:prstGeom>
          <a:noFill/>
        </p:spPr>
        <p:txBody>
          <a:bodyPr wrap="square" rtlCol="0">
            <a:spAutoFit/>
          </a:bodyPr>
          <a:lstStyle/>
          <a:p>
            <a:pPr algn="ctr"/>
            <a:r>
              <a:rPr lang="vi-VN" altLang="en-US" sz="4800" dirty="0">
                <a:latin typeface="Arial" panose="020B0604020202020204" pitchFamily="34" charset="0"/>
              </a:rPr>
              <a:t>Ngày xửa ngày xưa, có một vương quốc buồn chán kinh khủng</a:t>
            </a:r>
            <a:r>
              <a:rPr lang="en-US" altLang="en-US" sz="4800" dirty="0">
                <a:latin typeface="Arial" panose="020B0604020202020204" pitchFamily="34" charset="0"/>
              </a:rPr>
              <a:t> </a:t>
            </a:r>
            <a:r>
              <a:rPr lang="vi-VN" altLang="en-US" sz="4800" dirty="0">
                <a:latin typeface="Arial" panose="020B0604020202020204" pitchFamily="34" charset="0"/>
              </a:rPr>
              <a:t>chỉ vì cư dân ở đó không ai biết cười.</a:t>
            </a:r>
            <a:endParaRPr lang="en-US" altLang="en-US" sz="4800" dirty="0">
              <a:latin typeface="Arial" panose="020B0604020202020204" pitchFamily="34" charset="0"/>
            </a:endParaRPr>
          </a:p>
          <a:p>
            <a:r>
              <a:rPr lang="en-US" dirty="0"/>
              <a:t> </a:t>
            </a:r>
          </a:p>
        </p:txBody>
      </p:sp>
      <p:sp>
        <p:nvSpPr>
          <p:cNvPr id="67" name="Line 22"/>
          <p:cNvSpPr>
            <a:spLocks noChangeShapeType="1"/>
          </p:cNvSpPr>
          <p:nvPr/>
        </p:nvSpPr>
        <p:spPr bwMode="auto">
          <a:xfrm flipH="1">
            <a:off x="4856876" y="3529746"/>
            <a:ext cx="93663"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6253" y="96253"/>
            <a:ext cx="12002704" cy="6679934"/>
            <a:chOff x="682" y="-2133"/>
            <a:chExt cx="18680" cy="9839"/>
          </a:xfrm>
        </p:grpSpPr>
        <p:pic>
          <p:nvPicPr>
            <p:cNvPr id="4" name="图片 3" descr="橡皮"/>
            <p:cNvPicPr>
              <a:picLocks noChangeAspect="1"/>
            </p:cNvPicPr>
            <p:nvPr>
              <p:custDataLst>
                <p:tags r:id="rId1"/>
              </p:custDataLst>
            </p:nvPr>
          </p:nvPicPr>
          <p:blipFill>
            <a:blip r:embed="rId4"/>
            <a:stretch>
              <a:fillRect/>
            </a:stretch>
          </p:blipFill>
          <p:spPr>
            <a:xfrm>
              <a:off x="14363" y="-209"/>
              <a:ext cx="4862" cy="4862"/>
            </a:xfrm>
            <a:prstGeom prst="rect">
              <a:avLst/>
            </a:prstGeom>
          </p:spPr>
        </p:pic>
        <p:sp>
          <p:nvSpPr>
            <p:cNvPr id="6" name="圆角矩形 5"/>
            <p:cNvSpPr/>
            <p:nvPr/>
          </p:nvSpPr>
          <p:spPr>
            <a:xfrm flipH="1">
              <a:off x="682" y="-2133"/>
              <a:ext cx="18680" cy="9839"/>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sp>
        <p:nvSpPr>
          <p:cNvPr id="2" name="TextBox 1"/>
          <p:cNvSpPr txBox="1"/>
          <p:nvPr/>
        </p:nvSpPr>
        <p:spPr>
          <a:xfrm>
            <a:off x="237686" y="265788"/>
            <a:ext cx="11773242" cy="71711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FF0000"/>
                </a:solidFill>
                <a:effectLst/>
                <a:uLnTx/>
                <a:uFillTx/>
                <a:latin typeface="Arial" panose="020B0604020202020204" pitchFamily="34" charset="0"/>
                <a:ea typeface="字魂105号-简雅黑"/>
                <a:cs typeface="Arial" panose="020B0604020202020204" pitchFamily="34" charset="0"/>
              </a:rPr>
              <a:t>Vương quốc vắng nụ cười</a:t>
            </a:r>
            <a:endParaRPr kumimoji="0" lang="vi-VN" sz="2300" b="0" i="0" u="none" strike="noStrike" kern="1200" cap="none" spc="0" normalizeH="0" baseline="0" noProof="0" dirty="0">
              <a:ln>
                <a:noFill/>
              </a:ln>
              <a:solidFill>
                <a:srgbClr val="FF0000"/>
              </a:solidFill>
              <a:effectLst/>
              <a:uLnTx/>
              <a:uFillTx/>
              <a:latin typeface="Arial" panose="020B0604020202020204" pitchFamily="34" charset="0"/>
              <a:ea typeface="字魂105号-简雅黑"/>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srgbClr val="002060"/>
                </a:solidFill>
                <a:effectLst/>
                <a:uLnTx/>
                <a:uFillTx/>
                <a:latin typeface="Arial" panose="020B0604020202020204" pitchFamily="34" charset="0"/>
                <a:ea typeface="字魂105号-简雅黑"/>
                <a:cs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srgbClr val="7030A0"/>
                </a:solidFill>
                <a:effectLst/>
                <a:uLnTx/>
                <a:uFillTx/>
                <a:latin typeface="Arial" panose="020B0604020202020204" pitchFamily="34" charset="0"/>
                <a:ea typeface="字魂105号-简雅黑"/>
                <a:cs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7030A0"/>
                </a:solidFill>
                <a:effectLst/>
                <a:uLnTx/>
                <a:uFillTx/>
                <a:latin typeface="Arial" panose="020B0604020202020204" pitchFamily="34" charset="0"/>
                <a:ea typeface="字魂105号-简雅黑"/>
                <a:cs typeface="Arial" panose="020B0604020202020204" pitchFamily="34" charset="0"/>
              </a:rPr>
              <a:t>- Muôn tâu Bệ hạ, thần xin chịu tội. Thần đã cố gắng hết sức nhưng học không vào.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字魂105号-简雅黑"/>
                <a:cs typeface="Arial" panose="020B0604020202020204" pitchFamily="34" charset="0"/>
              </a:rPr>
              <a:t>Các quan nghe vậy ỉu xìu, còn nhà vua thì thở dài sườn sượt. Không khí của triều đình thật là ảo não. Đúng lúc đó, một viên thị vệ hớt hải chạy vào: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字魂105号-简雅黑"/>
                <a:cs typeface="Arial" panose="020B0604020202020204" pitchFamily="34" charset="0"/>
              </a:rPr>
              <a:t>- Tâu Bệ hạ! Thần vừa tóm được một kẻ đang cười sằng sặc ngoài đường.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字魂105号-简雅黑"/>
                <a:cs typeface="Arial" panose="020B0604020202020204" pitchFamily="34" charset="0"/>
              </a:rPr>
              <a:t>- Dẫn nó vào! - Nhà vua phấn khởi ra lệnh.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1"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Theo </a:t>
            </a: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TRẦN ĐỨC TIẾN</a:t>
            </a:r>
            <a:endPar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b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endParaRPr>
          </a:p>
        </p:txBody>
      </p:sp>
      <p:sp>
        <p:nvSpPr>
          <p:cNvPr id="7" name="îṡļïḑé">
            <a:extLst>
              <a:ext uri="{FF2B5EF4-FFF2-40B4-BE49-F238E27FC236}">
                <a16:creationId xmlns:a16="http://schemas.microsoft.com/office/drawing/2014/main" id="{7C2D80A0-8FA6-46E2-9B80-CB6629BAF33C}"/>
              </a:ext>
            </a:extLst>
          </p:cNvPr>
          <p:cNvSpPr txBox="1"/>
          <p:nvPr/>
        </p:nvSpPr>
        <p:spPr>
          <a:xfrm>
            <a:off x="271232" y="719255"/>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324"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rPr>
              <a:t>01</a:t>
            </a:r>
            <a:endParaRPr kumimoji="0" lang="zh-CN" altLang="en-US"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endParaRPr>
          </a:p>
        </p:txBody>
      </p:sp>
      <p:sp>
        <p:nvSpPr>
          <p:cNvPr id="9" name="íṡḻiḍê">
            <a:extLst>
              <a:ext uri="{FF2B5EF4-FFF2-40B4-BE49-F238E27FC236}">
                <a16:creationId xmlns:a16="http://schemas.microsoft.com/office/drawing/2014/main" id="{3F28D4FA-28FC-4CA2-9EF8-F7620AB27D15}"/>
              </a:ext>
            </a:extLst>
          </p:cNvPr>
          <p:cNvSpPr txBox="1"/>
          <p:nvPr/>
        </p:nvSpPr>
        <p:spPr>
          <a:xfrm>
            <a:off x="271232" y="3436220"/>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324"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rPr>
              <a:t>02</a:t>
            </a:r>
            <a:endParaRPr kumimoji="0" lang="zh-CN" altLang="en-US"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endParaRPr>
          </a:p>
        </p:txBody>
      </p:sp>
      <p:sp>
        <p:nvSpPr>
          <p:cNvPr id="10" name="ísḻîdê">
            <a:extLst>
              <a:ext uri="{FF2B5EF4-FFF2-40B4-BE49-F238E27FC236}">
                <a16:creationId xmlns:a16="http://schemas.microsoft.com/office/drawing/2014/main" id="{C8164011-7021-4C51-8551-215D62190EF3}"/>
              </a:ext>
            </a:extLst>
          </p:cNvPr>
          <p:cNvSpPr txBox="1"/>
          <p:nvPr/>
        </p:nvSpPr>
        <p:spPr>
          <a:xfrm>
            <a:off x="216695" y="4839260"/>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324"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rPr>
              <a:t>03</a:t>
            </a:r>
            <a:endParaRPr kumimoji="0" lang="zh-CN" altLang="en-US" sz="1500" b="1" i="0" u="none" strike="noStrike" kern="1200" cap="none" spc="0" normalizeH="0" baseline="0" noProof="0" dirty="0">
              <a:ln>
                <a:noFill/>
              </a:ln>
              <a:solidFill>
                <a:prstClr val="white"/>
              </a:solidFill>
              <a:effectLst/>
              <a:uLnTx/>
              <a:uFillTx/>
              <a:latin typeface="字魂107号-萌趣欢乐体" panose="020F0502020204030204"/>
              <a:ea typeface="字魂105号-简雅黑"/>
              <a:cs typeface="+mn-ea"/>
              <a:sym typeface="+mn-lt"/>
            </a:endParaRPr>
          </a:p>
        </p:txBody>
      </p:sp>
    </p:spTree>
    <p:extLst>
      <p:ext uri="{BB962C8B-B14F-4D97-AF65-F5344CB8AC3E}">
        <p14:creationId xmlns:p14="http://schemas.microsoft.com/office/powerpoint/2010/main" val="150084990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42283" y="-656381"/>
            <a:ext cx="13357860" cy="8949690"/>
            <a:chOff x="-1758" y="-787"/>
            <a:chExt cx="21036" cy="14094"/>
          </a:xfrm>
        </p:grpSpPr>
        <p:grpSp>
          <p:nvGrpSpPr>
            <p:cNvPr id="42" name="组合 41"/>
            <p:cNvGrpSpPr/>
            <p:nvPr/>
          </p:nvGrpSpPr>
          <p:grpSpPr>
            <a:xfrm>
              <a:off x="-1758" y="-787"/>
              <a:ext cx="21037" cy="14094"/>
              <a:chOff x="-1758" y="-787"/>
              <a:chExt cx="21037" cy="14094"/>
            </a:xfrm>
          </p:grpSpPr>
          <p:grpSp>
            <p:nvGrpSpPr>
              <p:cNvPr id="20" name="组合 19"/>
              <p:cNvGrpSpPr/>
              <p:nvPr/>
            </p:nvGrpSpPr>
            <p:grpSpPr>
              <a:xfrm>
                <a:off x="-1758" y="-787"/>
                <a:ext cx="21037" cy="14094"/>
                <a:chOff x="-1758" y="-787"/>
                <a:chExt cx="21037" cy="14094"/>
              </a:xfrm>
            </p:grpSpPr>
            <p:grpSp>
              <p:nvGrpSpPr>
                <p:cNvPr id="23" name="组合 22"/>
                <p:cNvGrpSpPr/>
                <p:nvPr/>
              </p:nvGrpSpPr>
              <p:grpSpPr>
                <a:xfrm>
                  <a:off x="-144" y="-787"/>
                  <a:ext cx="19423" cy="14094"/>
                  <a:chOff x="-169" y="-787"/>
                  <a:chExt cx="19423" cy="14094"/>
                </a:xfrm>
              </p:grpSpPr>
              <p:pic>
                <p:nvPicPr>
                  <p:cNvPr id="4" name="图片 3" descr="橡皮"/>
                  <p:cNvPicPr>
                    <a:picLocks noChangeAspect="1"/>
                  </p:cNvPicPr>
                  <p:nvPr>
                    <p:custDataLst>
                      <p:tags r:id="rId2"/>
                    </p:custDataLst>
                  </p:nvPr>
                </p:nvPicPr>
                <p:blipFill>
                  <a:blip r:embed="rId8"/>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3"/>
                    </p:custDataLst>
                  </p:nvPr>
                </p:nvPicPr>
                <p:blipFill>
                  <a:blip r:embed="rId9"/>
                  <a:srcRect/>
                  <a:stretch>
                    <a:fillRect/>
                  </a:stretch>
                </p:blipFill>
                <p:spPr>
                  <a:xfrm rot="20700000">
                    <a:off x="12382" y="6435"/>
                    <a:ext cx="6872" cy="6872"/>
                  </a:xfrm>
                  <a:prstGeom prst="rect">
                    <a:avLst/>
                  </a:prstGeom>
                </p:spPr>
              </p:pic>
              <p:pic>
                <p:nvPicPr>
                  <p:cNvPr id="9" name="图片 8" descr="甜甜圈"/>
                  <p:cNvPicPr>
                    <a:picLocks noChangeAspect="1"/>
                  </p:cNvPicPr>
                  <p:nvPr>
                    <p:custDataLst>
                      <p:tags r:id="rId4"/>
                    </p:custDataLst>
                  </p:nvPr>
                </p:nvPicPr>
                <p:blipFill>
                  <a:blip r:embed="rId10"/>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1"/>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2"/>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3"/>
              <a:stretch>
                <a:fillRect/>
              </a:stretch>
            </p:blipFill>
            <p:spPr>
              <a:xfrm>
                <a:off x="3068" y="-705"/>
                <a:ext cx="3055" cy="3055"/>
              </a:xfrm>
              <a:prstGeom prst="rect">
                <a:avLst/>
              </a:prstGeom>
            </p:spPr>
          </p:pic>
          <p:pic>
            <p:nvPicPr>
              <p:cNvPr id="40" name="图片 39" descr="纸张"/>
              <p:cNvPicPr>
                <a:picLocks noChangeAspect="1"/>
              </p:cNvPicPr>
              <p:nvPr/>
            </p:nvPicPr>
            <p:blipFill>
              <a:blip r:embed="rId14"/>
              <a:stretch>
                <a:fillRect/>
              </a:stretch>
            </p:blipFill>
            <p:spPr>
              <a:xfrm>
                <a:off x="9355" y="7395"/>
                <a:ext cx="3672" cy="3672"/>
              </a:xfrm>
              <a:prstGeom prst="rect">
                <a:avLst/>
              </a:prstGeom>
            </p:spPr>
          </p:pic>
          <p:pic>
            <p:nvPicPr>
              <p:cNvPr id="41" name="图片 40" descr="草莓"/>
              <p:cNvPicPr>
                <a:picLocks noChangeAspect="1"/>
              </p:cNvPicPr>
              <p:nvPr/>
            </p:nvPicPr>
            <p:blipFill>
              <a:blip r:embed="rId15"/>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ïśḻiḍé"/>
          <p:cNvSpPr/>
          <p:nvPr/>
        </p:nvSpPr>
        <p:spPr>
          <a:xfrm>
            <a:off x="1077394" y="4226450"/>
            <a:ext cx="2409825" cy="769620"/>
          </a:xfrm>
          <a:prstGeom prst="roundRect">
            <a:avLst>
              <a:gd name="adj" fmla="val 50000"/>
            </a:avLst>
          </a:prstGeom>
          <a:solidFill>
            <a:srgbClr val="FF9357"/>
          </a:solidFill>
          <a:ln>
            <a:solidFill>
              <a:schemeClr val="tx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ltLang="zh-CN" sz="2400" b="1" spc="300" dirty="0">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22" name="ïśḻiḍé"/>
          <p:cNvSpPr/>
          <p:nvPr/>
        </p:nvSpPr>
        <p:spPr>
          <a:xfrm>
            <a:off x="970714" y="3030745"/>
            <a:ext cx="2409825" cy="769620"/>
          </a:xfrm>
          <a:prstGeom prst="roundRect">
            <a:avLst>
              <a:gd name="adj" fmla="val 50000"/>
            </a:avLst>
          </a:prstGeom>
          <a:solidFill>
            <a:srgbClr val="4C74B2"/>
          </a:solidFill>
          <a:ln>
            <a:solidFill>
              <a:schemeClr val="tx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ltLang="zh-CN" sz="2400" b="1" spc="300" dirty="0">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25" name="ïśḻiḍé"/>
          <p:cNvSpPr/>
          <p:nvPr/>
        </p:nvSpPr>
        <p:spPr>
          <a:xfrm>
            <a:off x="1093269" y="1678195"/>
            <a:ext cx="2409825" cy="769620"/>
          </a:xfrm>
          <a:prstGeom prst="roundRect">
            <a:avLst>
              <a:gd name="adj" fmla="val 50000"/>
            </a:avLst>
          </a:prstGeom>
          <a:solidFill>
            <a:srgbClr val="FFE672"/>
          </a:solidFill>
          <a:ln>
            <a:solidFill>
              <a:schemeClr val="tx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ltLang="zh-CN" sz="2400" b="1" spc="300" dirty="0">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69" name="Rectangle 68">
            <a:extLst>
              <a:ext uri="{FF2B5EF4-FFF2-40B4-BE49-F238E27FC236}">
                <a16:creationId xmlns:a16="http://schemas.microsoft.com/office/drawing/2014/main" id="{EABD863D-FCCB-4664-8284-D7787529EA3C}"/>
              </a:ext>
            </a:extLst>
          </p:cNvPr>
          <p:cNvSpPr/>
          <p:nvPr/>
        </p:nvSpPr>
        <p:spPr>
          <a:xfrm>
            <a:off x="1791836" y="198173"/>
            <a:ext cx="7995220" cy="136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CE3553"/>
                </a:solidFill>
                <a:latin typeface="UTM Cookies" panose="02040603050506020204" pitchFamily="18" charset="0"/>
                <a:cs typeface="Times New Roman" panose="02020603050405020304" pitchFamily="18" charset="0"/>
              </a:rPr>
              <a:t>Giải nghĩa từ</a:t>
            </a:r>
            <a:endParaRPr lang="en-US" sz="6000" b="1" dirty="0">
              <a:solidFill>
                <a:srgbClr val="CE3553"/>
              </a:solidFill>
              <a:latin typeface="UTM Cookies" panose="020406030505060202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BC358115-5B6C-4C58-94B5-681B77A5844C}"/>
              </a:ext>
            </a:extLst>
          </p:cNvPr>
          <p:cNvGrpSpPr/>
          <p:nvPr/>
        </p:nvGrpSpPr>
        <p:grpSpPr>
          <a:xfrm>
            <a:off x="3556501" y="1552408"/>
            <a:ext cx="6918260" cy="992427"/>
            <a:chOff x="3556501" y="1552408"/>
            <a:chExt cx="6918260" cy="992427"/>
          </a:xfrm>
        </p:grpSpPr>
        <p:sp>
          <p:nvSpPr>
            <p:cNvPr id="24" name="Arrow: Pentagon 14">
              <a:extLst>
                <a:ext uri="{FF2B5EF4-FFF2-40B4-BE49-F238E27FC236}">
                  <a16:creationId xmlns:a16="http://schemas.microsoft.com/office/drawing/2014/main" id="{5A09D781-0E35-4355-98C3-68DF6D88B719}"/>
                </a:ext>
              </a:extLst>
            </p:cNvPr>
            <p:cNvSpPr/>
            <p:nvPr/>
          </p:nvSpPr>
          <p:spPr>
            <a:xfrm rot="10800000">
              <a:off x="3556501" y="1552408"/>
              <a:ext cx="6918260" cy="992427"/>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4191570" y="1640443"/>
              <a:ext cx="575480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tai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a:t>
              </a:r>
            </a:p>
          </p:txBody>
        </p:sp>
      </p:grpSp>
      <p:sp>
        <p:nvSpPr>
          <p:cNvPr id="3" name="TextBox 2"/>
          <p:cNvSpPr txBox="1"/>
          <p:nvPr/>
        </p:nvSpPr>
        <p:spPr>
          <a:xfrm>
            <a:off x="1356935" y="1725882"/>
            <a:ext cx="1872616" cy="630942"/>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Nguy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cơ</a:t>
            </a:r>
            <a:endParaRPr lang="en-US" sz="35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85845" y="3052908"/>
            <a:ext cx="2252329" cy="630942"/>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Thân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hành</a:t>
            </a:r>
            <a:endParaRPr lang="en-US" sz="35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8DD47B11-7339-40D5-AFEB-51BA3E9C0C1D}"/>
              </a:ext>
            </a:extLst>
          </p:cNvPr>
          <p:cNvGrpSpPr/>
          <p:nvPr/>
        </p:nvGrpSpPr>
        <p:grpSpPr>
          <a:xfrm>
            <a:off x="3418071" y="2848765"/>
            <a:ext cx="7433793" cy="1125503"/>
            <a:chOff x="3418071" y="2848765"/>
            <a:chExt cx="7433793" cy="1125503"/>
          </a:xfrm>
        </p:grpSpPr>
        <p:sp>
          <p:nvSpPr>
            <p:cNvPr id="26" name="Arrow: Pentagon 14">
              <a:extLst>
                <a:ext uri="{FF2B5EF4-FFF2-40B4-BE49-F238E27FC236}">
                  <a16:creationId xmlns:a16="http://schemas.microsoft.com/office/drawing/2014/main" id="{5A09D781-0E35-4355-98C3-68DF6D88B719}"/>
                </a:ext>
              </a:extLst>
            </p:cNvPr>
            <p:cNvSpPr/>
            <p:nvPr/>
          </p:nvSpPr>
          <p:spPr>
            <a:xfrm rot="10800000">
              <a:off x="3418071" y="2848765"/>
              <a:ext cx="7056690" cy="1125503"/>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a:off x="3541528" y="3134517"/>
              <a:ext cx="7310336" cy="55399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thay</a:t>
              </a:r>
              <a:endParaRPr lang="en-US" sz="3000"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65848AEF-76DA-4891-B20D-4034AC3256A7}"/>
              </a:ext>
            </a:extLst>
          </p:cNvPr>
          <p:cNvGrpSpPr/>
          <p:nvPr/>
        </p:nvGrpSpPr>
        <p:grpSpPr>
          <a:xfrm>
            <a:off x="3540626" y="4156338"/>
            <a:ext cx="7155093" cy="1125503"/>
            <a:chOff x="3540626" y="4156338"/>
            <a:chExt cx="7155093" cy="1125503"/>
          </a:xfrm>
        </p:grpSpPr>
        <p:sp>
          <p:nvSpPr>
            <p:cNvPr id="28" name="Arrow: Pentagon 14">
              <a:extLst>
                <a:ext uri="{FF2B5EF4-FFF2-40B4-BE49-F238E27FC236}">
                  <a16:creationId xmlns:a16="http://schemas.microsoft.com/office/drawing/2014/main" id="{5A09D781-0E35-4355-98C3-68DF6D88B719}"/>
                </a:ext>
              </a:extLst>
            </p:cNvPr>
            <p:cNvSpPr/>
            <p:nvPr/>
          </p:nvSpPr>
          <p:spPr>
            <a:xfrm rot="10800000">
              <a:off x="3540626" y="4156338"/>
              <a:ext cx="7056690" cy="1125503"/>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9" name="TextBox 28"/>
            <p:cNvSpPr txBox="1"/>
            <p:nvPr/>
          </p:nvSpPr>
          <p:spPr>
            <a:xfrm>
              <a:off x="4063872" y="4364537"/>
              <a:ext cx="663184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a:t>
              </a:r>
            </a:p>
          </p:txBody>
        </p:sp>
      </p:grpSp>
      <p:sp>
        <p:nvSpPr>
          <p:cNvPr id="11" name="TextBox 10"/>
          <p:cNvSpPr txBox="1"/>
          <p:nvPr/>
        </p:nvSpPr>
        <p:spPr>
          <a:xfrm>
            <a:off x="1446255" y="4262769"/>
            <a:ext cx="2067668" cy="630942"/>
          </a:xfrm>
          <a:prstGeom prst="rect">
            <a:avLst/>
          </a:prstGeom>
          <a:noFill/>
        </p:spPr>
        <p:txBody>
          <a:bodyPr wrap="square" rtlCol="0">
            <a:spAutoFit/>
          </a:bodyPr>
          <a:lstStyle/>
          <a:p>
            <a:r>
              <a:rPr lang="en-US" sz="3500" dirty="0">
                <a:latin typeface="Times New Roman" panose="02020603050405020304" pitchFamily="18" charset="0"/>
                <a:cs typeface="Times New Roman" panose="02020603050405020304" pitchFamily="18" charset="0"/>
              </a:rPr>
              <a:t>Du </a:t>
            </a:r>
            <a:r>
              <a:rPr lang="en-US" sz="3500" dirty="0" err="1">
                <a:latin typeface="Times New Roman" panose="02020603050405020304" pitchFamily="18" charset="0"/>
                <a:cs typeface="Times New Roman" panose="02020603050405020304" pitchFamily="18" charset="0"/>
              </a:rPr>
              <a:t>học</a:t>
            </a:r>
            <a:endParaRPr lang="en-US" sz="3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righ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3"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0142" y="1078618"/>
            <a:ext cx="10522585" cy="4632325"/>
            <a:chOff x="432" y="1648"/>
            <a:chExt cx="16571" cy="7295"/>
          </a:xfrm>
        </p:grpSpPr>
        <p:sp>
          <p:nvSpPr>
            <p:cNvPr id="16" name="圆角矩形 15"/>
            <p:cNvSpPr/>
            <p:nvPr/>
          </p:nvSpPr>
          <p:spPr>
            <a:xfrm rot="240000">
              <a:off x="2044" y="1648"/>
              <a:ext cx="14959" cy="7295"/>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432" y="1913"/>
              <a:ext cx="5548" cy="5684"/>
              <a:chOff x="432" y="1913"/>
              <a:chExt cx="5548" cy="5684"/>
            </a:xfrm>
          </p:grpSpPr>
          <p:sp>
            <p:nvSpPr>
              <p:cNvPr id="2" name="圆角矩形 1"/>
              <p:cNvSpPr/>
              <p:nvPr/>
            </p:nvSpPr>
            <p:spPr>
              <a:xfrm rot="240000">
                <a:off x="432" y="1913"/>
                <a:ext cx="5548" cy="5684"/>
              </a:xfrm>
              <a:prstGeom prst="roundRect">
                <a:avLst>
                  <a:gd name="adj" fmla="val 50000"/>
                </a:avLst>
              </a:prstGeom>
              <a:solidFill>
                <a:srgbClr val="FFE672"/>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806" y="3275"/>
                <a:ext cx="2749" cy="2702"/>
              </a:xfrm>
              <a:prstGeom prst="rect">
                <a:avLst/>
              </a:prstGeom>
            </p:spPr>
            <p:txBody>
              <a:bodyPr wrap="square">
                <a:spAutoFit/>
              </a:bodyPr>
              <a:lstStyle/>
              <a:p>
                <a:pPr algn="ctr">
                  <a:lnSpc>
                    <a:spcPct val="110000"/>
                  </a:lnSpc>
                </a:pPr>
                <a:r>
                  <a:rPr lang="en-US" sz="9600" dirty="0">
                    <a:solidFill>
                      <a:schemeClr val="tx1"/>
                    </a:solidFill>
                    <a:latin typeface="Bauhaus 93" panose="04030905020B02020C02" charset="0"/>
                    <a:ea typeface="思源宋体 CN Heavy" panose="02020900000000000000" charset="-122"/>
                    <a:cs typeface="Bauhaus 93" panose="04030905020B02020C02" charset="0"/>
                    <a:sym typeface="+mn-lt"/>
                  </a:rPr>
                  <a:t>02</a:t>
                </a:r>
              </a:p>
            </p:txBody>
          </p:sp>
        </p:grpSp>
      </p:grpSp>
      <p:grpSp>
        <p:nvGrpSpPr>
          <p:cNvPr id="42" name="组合 41"/>
          <p:cNvGrpSpPr/>
          <p:nvPr/>
        </p:nvGrpSpPr>
        <p:grpSpPr>
          <a:xfrm>
            <a:off x="-1116330" y="-499745"/>
            <a:ext cx="13357860" cy="8587740"/>
            <a:chOff x="-1758" y="-787"/>
            <a:chExt cx="21036" cy="13524"/>
          </a:xfrm>
        </p:grpSpPr>
        <p:grpSp>
          <p:nvGrpSpPr>
            <p:cNvPr id="20" name="组合 19"/>
            <p:cNvGrpSpPr/>
            <p:nvPr/>
          </p:nvGrpSpPr>
          <p:grpSpPr>
            <a:xfrm>
              <a:off x="-1758" y="-787"/>
              <a:ext cx="21036" cy="13524"/>
              <a:chOff x="-1758" y="-787"/>
              <a:chExt cx="21036" cy="13524"/>
            </a:xfrm>
          </p:grpSpPr>
          <p:grpSp>
            <p:nvGrpSpPr>
              <p:cNvPr id="23" name="组合 22"/>
              <p:cNvGrpSpPr/>
              <p:nvPr/>
            </p:nvGrpSpPr>
            <p:grpSpPr>
              <a:xfrm>
                <a:off x="-144" y="-787"/>
                <a:ext cx="19423" cy="13524"/>
                <a:chOff x="-169" y="-787"/>
                <a:chExt cx="19423" cy="13524"/>
              </a:xfrm>
            </p:grpSpPr>
            <p:pic>
              <p:nvPicPr>
                <p:cNvPr id="4" name="图片 3" descr="橡皮"/>
                <p:cNvPicPr>
                  <a:picLocks noChangeAspect="1"/>
                </p:cNvPicPr>
                <p:nvPr>
                  <p:custDataLst>
                    <p:tags r:id="rId2"/>
                  </p:custDataLst>
                </p:nvPr>
              </p:nvPicPr>
              <p:blipFill>
                <a:blip r:embed="rId8"/>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3"/>
                  </p:custDataLst>
                </p:nvPr>
              </p:nvPicPr>
              <p:blipFill>
                <a:blip r:embed="rId9"/>
                <a:srcRect/>
                <a:stretch>
                  <a:fillRect/>
                </a:stretch>
              </p:blipFill>
              <p:spPr>
                <a:xfrm rot="20700000">
                  <a:off x="12382" y="4379"/>
                  <a:ext cx="6872" cy="6872"/>
                </a:xfrm>
                <a:prstGeom prst="rect">
                  <a:avLst/>
                </a:prstGeom>
              </p:spPr>
            </p:pic>
            <p:pic>
              <p:nvPicPr>
                <p:cNvPr id="9" name="图片 8" descr="甜甜圈"/>
                <p:cNvPicPr>
                  <a:picLocks noChangeAspect="1"/>
                </p:cNvPicPr>
                <p:nvPr>
                  <p:custDataLst>
                    <p:tags r:id="rId4"/>
                  </p:custDataLst>
                </p:nvPr>
              </p:nvPicPr>
              <p:blipFill>
                <a:blip r:embed="rId10"/>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1"/>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2"/>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3"/>
            <a:stretch>
              <a:fillRect/>
            </a:stretch>
          </p:blipFill>
          <p:spPr>
            <a:xfrm>
              <a:off x="3068" y="-705"/>
              <a:ext cx="3055" cy="3055"/>
            </a:xfrm>
            <a:prstGeom prst="rect">
              <a:avLst/>
            </a:prstGeom>
          </p:spPr>
        </p:pic>
        <p:pic>
          <p:nvPicPr>
            <p:cNvPr id="40" name="图片 39" descr="纸张"/>
            <p:cNvPicPr>
              <a:picLocks noChangeAspect="1"/>
            </p:cNvPicPr>
            <p:nvPr/>
          </p:nvPicPr>
          <p:blipFill>
            <a:blip r:embed="rId14"/>
            <a:stretch>
              <a:fillRect/>
            </a:stretch>
          </p:blipFill>
          <p:spPr>
            <a:xfrm>
              <a:off x="9355" y="7395"/>
              <a:ext cx="3672" cy="3672"/>
            </a:xfrm>
            <a:prstGeom prst="rect">
              <a:avLst/>
            </a:prstGeom>
          </p:spPr>
        </p:pic>
        <p:pic>
          <p:nvPicPr>
            <p:cNvPr id="41" name="图片 40" descr="草莓"/>
            <p:cNvPicPr>
              <a:picLocks noChangeAspect="1"/>
            </p:cNvPicPr>
            <p:nvPr/>
          </p:nvPicPr>
          <p:blipFill>
            <a:blip r:embed="rId15"/>
            <a:stretch>
              <a:fillRect/>
            </a:stretch>
          </p:blipFill>
          <p:spPr>
            <a:xfrm>
              <a:off x="6291" y="9236"/>
              <a:ext cx="2698" cy="2698"/>
            </a:xfrm>
            <a:prstGeom prst="rect">
              <a:avLst/>
            </a:prstGeom>
          </p:spPr>
        </p:pic>
      </p:grpSp>
      <p:sp>
        <p:nvSpPr>
          <p:cNvPr id="65" name="矩形 4"/>
          <p:cNvSpPr/>
          <p:nvPr/>
        </p:nvSpPr>
        <p:spPr>
          <a:xfrm>
            <a:off x="4043466" y="2597973"/>
            <a:ext cx="8453692" cy="1274388"/>
          </a:xfrm>
          <a:prstGeom prst="rect">
            <a:avLst/>
          </a:prstGeom>
        </p:spPr>
        <p:txBody>
          <a:bodyPr wrap="square">
            <a:spAutoFit/>
          </a:bodyPr>
          <a:lstStyle/>
          <a:p>
            <a:pPr>
              <a:lnSpc>
                <a:spcPct val="110000"/>
              </a:lnSpc>
            </a:pPr>
            <a:r>
              <a:rPr lang="en-US" sz="8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TÌM HIỂU BÀI</a:t>
            </a:r>
          </a:p>
        </p:txBody>
      </p:sp>
      <p:sp>
        <p:nvSpPr>
          <p:cNvPr id="66" name="TextBox 65"/>
          <p:cNvSpPr txBox="1"/>
          <p:nvPr/>
        </p:nvSpPr>
        <p:spPr>
          <a:xfrm>
            <a:off x="4037223" y="2546328"/>
            <a:ext cx="6853200" cy="1323439"/>
          </a:xfrm>
          <a:prstGeom prst="rect">
            <a:avLst/>
          </a:prstGeom>
          <a:noFill/>
        </p:spPr>
        <p:txBody>
          <a:bodyPr wrap="square" rtlCol="0">
            <a:spAutoFit/>
          </a:bodyPr>
          <a:lstStyle/>
          <a:p>
            <a:r>
              <a:rPr lang="en-US" sz="8000" dirty="0">
                <a:solidFill>
                  <a:schemeClr val="bg1"/>
                </a:solidFill>
                <a:latin typeface="UTM Cookies" panose="02040603050506020204" pitchFamily="18" charset="0"/>
              </a:rPr>
              <a:t>TÌM HIỂU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50549" y="-864870"/>
            <a:ext cx="13324205" cy="8587740"/>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3"/>
                    </p:custDataLst>
                  </p:nvPr>
                </p:nvPicPr>
                <p:blipFill>
                  <a:blip r:embed="rId8"/>
                  <a:stretch>
                    <a:fillRect/>
                  </a:stretch>
                </p:blipFill>
                <p:spPr>
                  <a:xfrm>
                    <a:off x="14338" y="-209"/>
                    <a:ext cx="4862" cy="4862"/>
                  </a:xfrm>
                  <a:prstGeom prst="rect">
                    <a:avLst/>
                  </a:prstGeom>
                </p:spPr>
              </p:pic>
              <p:pic>
                <p:nvPicPr>
                  <p:cNvPr id="9" name="图片 8" descr="甜甜圈"/>
                  <p:cNvPicPr>
                    <a:picLocks noChangeAspect="1"/>
                  </p:cNvPicPr>
                  <p:nvPr>
                    <p:custDataLst>
                      <p:tags r:id="rId4"/>
                    </p:custDataLst>
                  </p:nvPr>
                </p:nvPicPr>
                <p:blipFill>
                  <a:blip r:embed="rId9"/>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0"/>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1"/>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2"/>
              <a:stretch>
                <a:fillRect/>
              </a:stretch>
            </p:blipFill>
            <p:spPr>
              <a:xfrm>
                <a:off x="3068" y="-705"/>
                <a:ext cx="3055" cy="3055"/>
              </a:xfrm>
              <a:prstGeom prst="rect">
                <a:avLst/>
              </a:prstGeom>
            </p:spPr>
          </p:pic>
          <p:pic>
            <p:nvPicPr>
              <p:cNvPr id="40" name="图片 39" descr="纸张"/>
              <p:cNvPicPr>
                <a:picLocks noChangeAspect="1"/>
              </p:cNvPicPr>
              <p:nvPr/>
            </p:nvPicPr>
            <p:blipFill>
              <a:blip r:embed="rId13"/>
              <a:stretch>
                <a:fillRect/>
              </a:stretch>
            </p:blipFill>
            <p:spPr>
              <a:xfrm>
                <a:off x="9355" y="7395"/>
                <a:ext cx="3672" cy="3672"/>
              </a:xfrm>
              <a:prstGeom prst="rect">
                <a:avLst/>
              </a:prstGeom>
            </p:spPr>
          </p:pic>
          <p:pic>
            <p:nvPicPr>
              <p:cNvPr id="41" name="图片 40" descr="草莓"/>
              <p:cNvPicPr>
                <a:picLocks noChangeAspect="1"/>
              </p:cNvPicPr>
              <p:nvPr/>
            </p:nvPicPr>
            <p:blipFill>
              <a:blip r:embed="rId14"/>
              <a:stretch>
                <a:fillRect/>
              </a:stretch>
            </p:blipFill>
            <p:spPr>
              <a:xfrm>
                <a:off x="6291" y="9236"/>
                <a:ext cx="2698" cy="2698"/>
              </a:xfrm>
              <a:prstGeom prst="rect">
                <a:avLst/>
              </a:prstGeom>
            </p:spPr>
          </p:pic>
        </p:grpSp>
        <p:sp>
          <p:nvSpPr>
            <p:cNvPr id="6" name="圆角矩形 5"/>
            <p:cNvSpPr/>
            <p:nvPr/>
          </p:nvSpPr>
          <p:spPr>
            <a:xfrm flipH="1">
              <a:off x="348" y="1162"/>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矩形 70"/>
          <p:cNvSpPr/>
          <p:nvPr/>
        </p:nvSpPr>
        <p:spPr>
          <a:xfrm>
            <a:off x="547544" y="718245"/>
            <a:ext cx="8438802" cy="1649682"/>
          </a:xfrm>
          <a:prstGeom prst="rect">
            <a:avLst/>
          </a:prstGeom>
        </p:spPr>
        <p:txBody>
          <a:bodyPr wrap="square">
            <a:spAutoFit/>
          </a:bodyPr>
          <a:lstStyle/>
          <a:p>
            <a:pPr algn="ctr">
              <a:lnSpc>
                <a:spcPct val="110000"/>
              </a:lnSpc>
            </a:pPr>
            <a:r>
              <a:rPr lang="en-US" altLang="en-US" sz="3200" b="1" dirty="0">
                <a:solidFill>
                  <a:srgbClr val="C00000"/>
                </a:solidFill>
                <a:latin typeface="Cambria" panose="02040503050406030204" pitchFamily="18" charset="0"/>
                <a:ea typeface="Cambria" panose="02040503050406030204" pitchFamily="18" charset="0"/>
              </a:rPr>
              <a:t>1</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Tìm</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những</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chi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tiết</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cho</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thấy</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cuộc</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sống</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ở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vương</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quốc</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nọ</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rất</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200" b="1" dirty="0" err="1">
                <a:solidFill>
                  <a:srgbClr val="C00000"/>
                </a:solidFill>
                <a:latin typeface="Cambria" panose="02040503050406030204" pitchFamily="18" charset="0"/>
                <a:ea typeface="Cambria" panose="02040503050406030204" pitchFamily="18" charset="0"/>
                <a:cs typeface="Arial" panose="020B0604020202020204" pitchFamily="34" charset="0"/>
              </a:rPr>
              <a:t>buồn</a:t>
            </a:r>
            <a:r>
              <a:rPr lang="en-US" altLang="en-US" sz="3200" b="1" dirty="0">
                <a:solidFill>
                  <a:srgbClr val="C00000"/>
                </a:solidFill>
                <a:latin typeface="Cambria" panose="02040503050406030204" pitchFamily="18" charset="0"/>
                <a:ea typeface="Cambria" panose="02040503050406030204" pitchFamily="18" charset="0"/>
                <a:cs typeface="Arial" panose="020B0604020202020204" pitchFamily="34" charset="0"/>
              </a:rPr>
              <a:t>.</a:t>
            </a:r>
          </a:p>
          <a:p>
            <a:pPr algn="ctr">
              <a:lnSpc>
                <a:spcPct val="110000"/>
              </a:lnSpc>
            </a:pPr>
            <a:endParaRPr lang="en-US" sz="2800" dirty="0">
              <a:solidFill>
                <a:srgbClr val="C00000"/>
              </a:solidFill>
              <a:latin typeface="Cambria" panose="02040503050406030204" pitchFamily="18" charset="0"/>
              <a:ea typeface="Cambria" panose="02040503050406030204" pitchFamily="18" charset="0"/>
              <a:cs typeface="Arial" panose="020B0604020202020204" pitchFamily="34" charset="0"/>
              <a:sym typeface="+mn-lt"/>
            </a:endParaRPr>
          </a:p>
        </p:txBody>
      </p:sp>
      <p:sp>
        <p:nvSpPr>
          <p:cNvPr id="86" name="สี่เหลี่ยมผืนผ้ามุมมน 19">
            <a:extLst>
              <a:ext uri="{FF2B5EF4-FFF2-40B4-BE49-F238E27FC236}">
                <a16:creationId xmlns:a16="http://schemas.microsoft.com/office/drawing/2014/main" id="{C7C9B5DE-4F86-4D3F-9DD0-795EA94F993B}"/>
              </a:ext>
            </a:extLst>
          </p:cNvPr>
          <p:cNvSpPr/>
          <p:nvPr/>
        </p:nvSpPr>
        <p:spPr>
          <a:xfrm>
            <a:off x="690556" y="1996170"/>
            <a:ext cx="6836619" cy="121022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a:solidFill>
                  <a:srgbClr val="002060"/>
                </a:solidFill>
                <a:latin typeface="Cambria" panose="02040503050406030204" pitchFamily="18" charset="0"/>
                <a:ea typeface="Cambria" panose="02040503050406030204" pitchFamily="18" charset="0"/>
              </a:rPr>
              <a:t>Mặt trời không muốn dậy, chim không muốn hót, hoa trong vườn chưa nở đã tàn</a:t>
            </a:r>
            <a:r>
              <a:rPr lang="en-US" altLang="en-US" sz="2400" b="1" dirty="0">
                <a:solidFill>
                  <a:srgbClr val="002060"/>
                </a:solidFill>
                <a:latin typeface="Cambria" panose="02040503050406030204" pitchFamily="18" charset="0"/>
                <a:ea typeface="Cambria" panose="02040503050406030204" pitchFamily="18" charset="0"/>
              </a:rPr>
              <a:t>.</a:t>
            </a:r>
            <a:endParaRPr lang="th-TH" sz="2400" dirty="0">
              <a:solidFill>
                <a:srgbClr val="002060"/>
              </a:solidFill>
              <a:latin typeface="Cambria" panose="02040503050406030204" pitchFamily="18" charset="0"/>
              <a:ea typeface="Cambria" panose="02040503050406030204" pitchFamily="18" charset="0"/>
            </a:endParaRPr>
          </a:p>
        </p:txBody>
      </p:sp>
      <p:sp>
        <p:nvSpPr>
          <p:cNvPr id="87" name="สี่เหลี่ยมผืนผ้ามุมมน 19">
            <a:extLst>
              <a:ext uri="{FF2B5EF4-FFF2-40B4-BE49-F238E27FC236}">
                <a16:creationId xmlns:a16="http://schemas.microsoft.com/office/drawing/2014/main" id="{C7C9B5DE-4F86-4D3F-9DD0-795EA94F993B}"/>
              </a:ext>
            </a:extLst>
          </p:cNvPr>
          <p:cNvSpPr/>
          <p:nvPr/>
        </p:nvSpPr>
        <p:spPr>
          <a:xfrm>
            <a:off x="1608467" y="3370367"/>
            <a:ext cx="6984069" cy="880364"/>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rgbClr val="002060"/>
                </a:solidFill>
                <a:latin typeface="Cambria" panose="02040503050406030204" pitchFamily="18" charset="0"/>
                <a:ea typeface="Cambria" panose="02040503050406030204" pitchFamily="18" charset="0"/>
              </a:rPr>
              <a:t>G</a:t>
            </a:r>
            <a:r>
              <a:rPr lang="vi-VN" altLang="en-US" sz="2400" b="1" dirty="0">
                <a:solidFill>
                  <a:srgbClr val="002060"/>
                </a:solidFill>
                <a:latin typeface="Cambria" panose="02040503050406030204" pitchFamily="18" charset="0"/>
                <a:ea typeface="Cambria" panose="02040503050406030204" pitchFamily="18" charset="0"/>
              </a:rPr>
              <a:t>ương mặt mọi người rầu rĩ, héo hon</a:t>
            </a:r>
            <a:r>
              <a:rPr lang="en-US" altLang="en-US" sz="2400" b="1" dirty="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88" name="สี่เหลี่ยมผืนผ้ามุมมน 19">
            <a:extLst>
              <a:ext uri="{FF2B5EF4-FFF2-40B4-BE49-F238E27FC236}">
                <a16:creationId xmlns:a16="http://schemas.microsoft.com/office/drawing/2014/main" id="{C7C9B5DE-4F86-4D3F-9DD0-795EA94F993B}"/>
              </a:ext>
            </a:extLst>
          </p:cNvPr>
          <p:cNvSpPr/>
          <p:nvPr/>
        </p:nvSpPr>
        <p:spPr>
          <a:xfrm>
            <a:off x="2627586" y="4435531"/>
            <a:ext cx="8647995" cy="1230966"/>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rgbClr val="002060"/>
                </a:solidFill>
                <a:latin typeface="Cambria" panose="02040503050406030204" pitchFamily="18" charset="0"/>
                <a:ea typeface="Cambria" panose="02040503050406030204" pitchFamily="18" charset="0"/>
              </a:rPr>
              <a:t>T</a:t>
            </a:r>
            <a:r>
              <a:rPr lang="vi-VN" altLang="en-US" sz="2400" b="1" dirty="0">
                <a:solidFill>
                  <a:srgbClr val="002060"/>
                </a:solidFill>
                <a:latin typeface="Cambria" panose="02040503050406030204" pitchFamily="18" charset="0"/>
                <a:ea typeface="Cambria" panose="02040503050406030204" pitchFamily="18" charset="0"/>
              </a:rPr>
              <a:t>ại kinh đô cũng chỉ nghe thấy tiếng ngựa hí, tiếng sỏi đá lạo xạo dưới bánh xe, tiếng gió thở dài trên những mái nhà.</a:t>
            </a:r>
            <a:endParaRPr lang="en-US" sz="2400" dirty="0">
              <a:solidFill>
                <a:srgbClr val="002060"/>
              </a:solidFill>
              <a:latin typeface="Cambria" panose="02040503050406030204" pitchFamily="18" charset="0"/>
              <a:ea typeface="Cambria" panose="02040503050406030204" pitchFamily="18" charset="0"/>
            </a:endParaRPr>
          </a:p>
        </p:txBody>
      </p:sp>
      <p:pic>
        <p:nvPicPr>
          <p:cNvPr id="89" name="图片 6" descr="D:\资料\双麻花辫女孩.png双麻花辫女孩"/>
          <p:cNvPicPr>
            <a:picLocks noChangeAspect="1"/>
          </p:cNvPicPr>
          <p:nvPr>
            <p:custDataLst>
              <p:tags r:id="rId1"/>
            </p:custDataLst>
          </p:nvPr>
        </p:nvPicPr>
        <p:blipFill>
          <a:blip r:embed="rId15"/>
          <a:srcRect/>
          <a:stretch>
            <a:fillRect/>
          </a:stretch>
        </p:blipFill>
        <p:spPr>
          <a:xfrm rot="20700000">
            <a:off x="7619574" y="512501"/>
            <a:ext cx="4363720" cy="4363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decel="50000" fill="hold">
                                          <p:stCondLst>
                                            <p:cond delay="0"/>
                                          </p:stCondLst>
                                        </p:cTn>
                                        <p:tgtEl>
                                          <p:spTgt spid="8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6"/>
                                        </p:tgtEl>
                                        <p:attrNameLst>
                                          <p:attrName>ppt_w</p:attrName>
                                        </p:attrNameLst>
                                      </p:cBhvr>
                                      <p:tavLst>
                                        <p:tav tm="0">
                                          <p:val>
                                            <p:strVal val="#ppt_w*.05"/>
                                          </p:val>
                                        </p:tav>
                                        <p:tav tm="100000">
                                          <p:val>
                                            <p:strVal val="#ppt_w"/>
                                          </p:val>
                                        </p:tav>
                                      </p:tavLst>
                                    </p:anim>
                                    <p:anim calcmode="lin" valueType="num">
                                      <p:cBhvr>
                                        <p:cTn id="10" dur="1000" fill="hold"/>
                                        <p:tgtEl>
                                          <p:spTgt spid="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22" dur="1000" fill="hold"/>
                                        <p:tgtEl>
                                          <p:spTgt spid="8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 calcmode="lin" valueType="num">
                                      <p:cBhvr>
                                        <p:cTn id="31" dur="500" decel="50000" fill="hold">
                                          <p:stCondLst>
                                            <p:cond delay="0"/>
                                          </p:stCondLst>
                                        </p:cTn>
                                        <p:tgtEl>
                                          <p:spTgt spid="8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8"/>
                                        </p:tgtEl>
                                        <p:attrNameLst>
                                          <p:attrName>ppt_w</p:attrName>
                                        </p:attrNameLst>
                                      </p:cBhvr>
                                      <p:tavLst>
                                        <p:tav tm="0">
                                          <p:val>
                                            <p:strVal val="#ppt_w*.05"/>
                                          </p:val>
                                        </p:tav>
                                        <p:tav tm="100000">
                                          <p:val>
                                            <p:strVal val="#ppt_w"/>
                                          </p:val>
                                        </p:tav>
                                      </p:tavLst>
                                    </p:anim>
                                    <p:anim calcmode="lin" valueType="num">
                                      <p:cBhvr>
                                        <p:cTn id="34" dur="1000" fill="hold"/>
                                        <p:tgtEl>
                                          <p:spTgt spid="8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6269" y="672147"/>
            <a:ext cx="11062335" cy="6343015"/>
            <a:chOff x="918" y="1078"/>
            <a:chExt cx="17421" cy="9989"/>
          </a:xfrm>
        </p:grpSpPr>
        <p:pic>
          <p:nvPicPr>
            <p:cNvPr id="40" name="图片 39" descr="纸张"/>
            <p:cNvPicPr>
              <a:picLocks noChangeAspect="1"/>
            </p:cNvPicPr>
            <p:nvPr/>
          </p:nvPicPr>
          <p:blipFill>
            <a:blip r:embed="rId4"/>
            <a:stretch>
              <a:fillRect/>
            </a:stretch>
          </p:blipFill>
          <p:spPr>
            <a:xfrm>
              <a:off x="9355" y="7395"/>
              <a:ext cx="3672" cy="3672"/>
            </a:xfrm>
            <a:prstGeom prst="rect">
              <a:avLst/>
            </a:prstGeom>
          </p:spPr>
        </p:pic>
        <p:sp>
          <p:nvSpPr>
            <p:cNvPr id="6" name="圆角矩形 5"/>
            <p:cNvSpPr/>
            <p:nvPr/>
          </p:nvSpPr>
          <p:spPr>
            <a:xfrm flipH="1">
              <a:off x="918"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8" name="Picture 77" descr="Graphical user interface, text&#10;&#10;Description automatically generated">
            <a:extLst>
              <a:ext uri="{FF2B5EF4-FFF2-40B4-BE49-F238E27FC236}">
                <a16:creationId xmlns:a16="http://schemas.microsoft.com/office/drawing/2014/main" id="{5BC3701F-ECE6-400F-99FF-5C3FCBAD4AC1}"/>
              </a:ext>
            </a:extLst>
          </p:cNvPr>
          <p:cNvPicPr>
            <a:picLocks noChangeAspect="1"/>
          </p:cNvPicPr>
          <p:nvPr/>
        </p:nvPicPr>
        <p:blipFill rotWithShape="1">
          <a:blip r:embed="rId5">
            <a:extLst>
              <a:ext uri="{28A0092B-C50C-407E-A947-70E740481C1C}">
                <a14:useLocalDpi xmlns:a14="http://schemas.microsoft.com/office/drawing/2010/main" val="0"/>
              </a:ext>
            </a:extLst>
          </a:blip>
          <a:srcRect t="35543" b="39156"/>
          <a:stretch/>
        </p:blipFill>
        <p:spPr>
          <a:xfrm flipH="1">
            <a:off x="256723" y="-267428"/>
            <a:ext cx="10820400" cy="2881380"/>
          </a:xfrm>
          <a:prstGeom prst="rect">
            <a:avLst/>
          </a:prstGeom>
        </p:spPr>
      </p:pic>
      <p:sp>
        <p:nvSpPr>
          <p:cNvPr id="70" name="Rectangle 69"/>
          <p:cNvSpPr/>
          <p:nvPr/>
        </p:nvSpPr>
        <p:spPr>
          <a:xfrm>
            <a:off x="1714131" y="563096"/>
            <a:ext cx="9191291" cy="1615827"/>
          </a:xfrm>
          <a:prstGeom prst="rect">
            <a:avLst/>
          </a:prstGeom>
        </p:spPr>
        <p:txBody>
          <a:bodyPr wrap="square">
            <a:spAutoFit/>
          </a:bodyPr>
          <a:lstStyle/>
          <a:p>
            <a:pPr algn="ctr">
              <a:lnSpc>
                <a:spcPct val="110000"/>
              </a:lnSpc>
            </a:pPr>
            <a:r>
              <a:rPr lang="nl-NL" sz="4500" b="1" dirty="0">
                <a:solidFill>
                  <a:srgbClr val="C00000"/>
                </a:solidFill>
                <a:latin typeface="Arial" panose="020B0604020202020204" pitchFamily="34" charset="0"/>
                <a:cs typeface="Arial" panose="020B0604020202020204" pitchFamily="34" charset="0"/>
              </a:rPr>
              <a:t>2. Vì sao ở vương quốc ấy buồn chán như vậy?</a:t>
            </a:r>
            <a:endParaRPr lang="en-US" sz="4500" b="1" dirty="0">
              <a:solidFill>
                <a:srgbClr val="C00000"/>
              </a:solidFill>
              <a:latin typeface="Arial" panose="020B0604020202020204" pitchFamily="34" charset="0"/>
              <a:ea typeface="思源宋体 CN Heavy" panose="02020900000000000000" charset="-122"/>
              <a:cs typeface="Arial" panose="020B0604020202020204" pitchFamily="34" charset="0"/>
              <a:sym typeface="+mn-lt"/>
            </a:endParaRPr>
          </a:p>
        </p:txBody>
      </p:sp>
      <p:sp>
        <p:nvSpPr>
          <p:cNvPr id="80" name="Rectangle 79"/>
          <p:cNvSpPr/>
          <p:nvPr/>
        </p:nvSpPr>
        <p:spPr>
          <a:xfrm>
            <a:off x="1438746" y="2794464"/>
            <a:ext cx="7435239" cy="1938992"/>
          </a:xfrm>
          <a:prstGeom prst="rect">
            <a:avLst/>
          </a:prstGeom>
        </p:spPr>
        <p:txBody>
          <a:bodyPr wrap="square">
            <a:spAutoFit/>
          </a:bodyPr>
          <a:lstStyle/>
          <a:p>
            <a:pPr algn="ctr"/>
            <a:r>
              <a:rPr lang="nl-NL" sz="6000" dirty="0">
                <a:solidFill>
                  <a:srgbClr val="002060"/>
                </a:solidFill>
                <a:latin typeface="Arial" panose="020B0604020202020204" pitchFamily="34" charset="0"/>
                <a:ea typeface="Times New Roman" panose="02020603050405020304" pitchFamily="18" charset="0"/>
                <a:cs typeface="Arial" panose="020B0604020202020204" pitchFamily="34" charset="0"/>
              </a:rPr>
              <a:t>Vì cư dân ở đó không ai biết cười.</a:t>
            </a:r>
            <a:endParaRPr lang="en-US" sz="6000" dirty="0">
              <a:solidFill>
                <a:srgbClr val="002060"/>
              </a:solidFill>
              <a:latin typeface="Arial" panose="020B0604020202020204" pitchFamily="34" charset="0"/>
              <a:cs typeface="Arial" panose="020B0604020202020204" pitchFamily="34" charset="0"/>
            </a:endParaRPr>
          </a:p>
        </p:txBody>
      </p:sp>
      <p:pic>
        <p:nvPicPr>
          <p:cNvPr id="81" name="Picture 80"/>
          <p:cNvPicPr>
            <a:picLocks noChangeAspect="1"/>
          </p:cNvPicPr>
          <p:nvPr/>
        </p:nvPicPr>
        <p:blipFill rotWithShape="1">
          <a:blip r:embed="rId6" cstate="print">
            <a:extLst>
              <a:ext uri="{28A0092B-C50C-407E-A947-70E740481C1C}">
                <a14:useLocalDpi xmlns:a14="http://schemas.microsoft.com/office/drawing/2010/main" val="0"/>
              </a:ext>
            </a:extLst>
          </a:blip>
          <a:srcRect b="10550"/>
          <a:stretch/>
        </p:blipFill>
        <p:spPr>
          <a:xfrm>
            <a:off x="7604851" y="2178923"/>
            <a:ext cx="4587149" cy="4103201"/>
          </a:xfrm>
          <a:prstGeom prst="rect">
            <a:avLst/>
          </a:prstGeom>
        </p:spPr>
      </p:pic>
      <p:pic>
        <p:nvPicPr>
          <p:cNvPr id="72" name="图片 12" descr="笔"/>
          <p:cNvPicPr>
            <a:picLocks noChangeAspect="1"/>
          </p:cNvPicPr>
          <p:nvPr>
            <p:custDataLst>
              <p:tags r:id="rId1"/>
            </p:custDataLst>
          </p:nvPr>
        </p:nvPicPr>
        <p:blipFill>
          <a:blip r:embed="rId7"/>
          <a:stretch>
            <a:fillRect/>
          </a:stretch>
        </p:blipFill>
        <p:spPr>
          <a:xfrm rot="221896">
            <a:off x="8473486" y="1244358"/>
            <a:ext cx="800999" cy="8009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down)">
                                      <p:cBhvr>
                                        <p:cTn id="1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9315" y="-595998"/>
            <a:ext cx="12299315" cy="8587740"/>
            <a:chOff x="-144" y="-787"/>
            <a:chExt cx="19369" cy="13524"/>
          </a:xfrm>
        </p:grpSpPr>
        <p:grpSp>
          <p:nvGrpSpPr>
            <p:cNvPr id="42" name="组合 41"/>
            <p:cNvGrpSpPr/>
            <p:nvPr/>
          </p:nvGrpSpPr>
          <p:grpSpPr>
            <a:xfrm>
              <a:off x="-144" y="-787"/>
              <a:ext cx="19369" cy="13524"/>
              <a:chOff x="-144" y="-787"/>
              <a:chExt cx="19369"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2"/>
                  </p:custDataLst>
                </p:nvPr>
              </p:nvPicPr>
              <p:blipFill>
                <a:blip r:embed="rId7"/>
                <a:stretch>
                  <a:fillRect/>
                </a:stretch>
              </p:blipFill>
              <p:spPr>
                <a:xfrm>
                  <a:off x="14338" y="-209"/>
                  <a:ext cx="4862" cy="4862"/>
                </a:xfrm>
                <a:prstGeom prst="rect">
                  <a:avLst/>
                </a:prstGeom>
              </p:spPr>
            </p:pic>
            <p:pic>
              <p:nvPicPr>
                <p:cNvPr id="9" name="图片 8" descr="甜甜圈"/>
                <p:cNvPicPr>
                  <a:picLocks noChangeAspect="1"/>
                </p:cNvPicPr>
                <p:nvPr>
                  <p:custDataLst>
                    <p:tags r:id="rId3"/>
                  </p:custDataLst>
                </p:nvPr>
              </p:nvPicPr>
              <p:blipFill>
                <a:blip r:embed="rId8"/>
                <a:stretch>
                  <a:fillRect/>
                </a:stretch>
              </p:blipFill>
              <p:spPr>
                <a:xfrm>
                  <a:off x="-169" y="7706"/>
                  <a:ext cx="5031" cy="5031"/>
                </a:xfrm>
                <a:prstGeom prst="rect">
                  <a:avLst/>
                </a:prstGeom>
              </p:spPr>
            </p:pic>
            <p:pic>
              <p:nvPicPr>
                <p:cNvPr id="13" name="图片 12" descr="笔"/>
                <p:cNvPicPr>
                  <a:picLocks noChangeAspect="1"/>
                </p:cNvPicPr>
                <p:nvPr>
                  <p:custDataLst>
                    <p:tags r:id="rId4"/>
                  </p:custDataLst>
                </p:nvPr>
              </p:nvPicPr>
              <p:blipFill>
                <a:blip r:embed="rId9"/>
                <a:stretch>
                  <a:fillRect/>
                </a:stretch>
              </p:blipFill>
              <p:spPr>
                <a:xfrm>
                  <a:off x="8288" y="-787"/>
                  <a:ext cx="3909" cy="3909"/>
                </a:xfrm>
                <a:prstGeom prst="rect">
                  <a:avLst/>
                </a:prstGeom>
              </p:spPr>
            </p:pic>
          </p:grpSp>
          <p:pic>
            <p:nvPicPr>
              <p:cNvPr id="40" name="图片 39" descr="纸张"/>
              <p:cNvPicPr>
                <a:picLocks noChangeAspect="1"/>
              </p:cNvPicPr>
              <p:nvPr/>
            </p:nvPicPr>
            <p:blipFill>
              <a:blip r:embed="rId10"/>
              <a:stretch>
                <a:fillRect/>
              </a:stretch>
            </p:blipFill>
            <p:spPr>
              <a:xfrm>
                <a:off x="9355" y="7395"/>
                <a:ext cx="3672" cy="3672"/>
              </a:xfrm>
              <a:prstGeom prst="rect">
                <a:avLst/>
              </a:prstGeom>
            </p:spPr>
          </p:pic>
          <p:pic>
            <p:nvPicPr>
              <p:cNvPr id="41" name="图片 40" descr="草莓"/>
              <p:cNvPicPr>
                <a:picLocks noChangeAspect="1"/>
              </p:cNvPicPr>
              <p:nvPr/>
            </p:nvPicPr>
            <p:blipFill>
              <a:blip r:embed="rId11"/>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Group 63">
            <a:extLst>
              <a:ext uri="{FF2B5EF4-FFF2-40B4-BE49-F238E27FC236}">
                <a16:creationId xmlns:a16="http://schemas.microsoft.com/office/drawing/2014/main" id="{559A2859-C2B2-40D2-B4E6-F91097E775C8}"/>
              </a:ext>
            </a:extLst>
          </p:cNvPr>
          <p:cNvGrpSpPr/>
          <p:nvPr/>
        </p:nvGrpSpPr>
        <p:grpSpPr>
          <a:xfrm>
            <a:off x="847580" y="1126156"/>
            <a:ext cx="9364823" cy="4968841"/>
            <a:chOff x="152400" y="3438966"/>
            <a:chExt cx="9753600" cy="6436308"/>
          </a:xfrm>
        </p:grpSpPr>
        <p:pic>
          <p:nvPicPr>
            <p:cNvPr id="65" name="Picture 64" descr="Background pattern&#10;&#10;Description automatically generated">
              <a:extLst>
                <a:ext uri="{FF2B5EF4-FFF2-40B4-BE49-F238E27FC236}">
                  <a16:creationId xmlns:a16="http://schemas.microsoft.com/office/drawing/2014/main" id="{DE7E58F9-8042-4ECB-8DC2-E67A4C1CB8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 y="3438966"/>
              <a:ext cx="9753600" cy="6436308"/>
            </a:xfrm>
            <a:prstGeom prst="rect">
              <a:avLst/>
            </a:prstGeom>
          </p:spPr>
        </p:pic>
        <p:sp>
          <p:nvSpPr>
            <p:cNvPr id="66" name="TextBox 65">
              <a:extLst>
                <a:ext uri="{FF2B5EF4-FFF2-40B4-BE49-F238E27FC236}">
                  <a16:creationId xmlns:a16="http://schemas.microsoft.com/office/drawing/2014/main" id="{8417AF63-865D-4C1B-9D31-82741164FE51}"/>
                </a:ext>
              </a:extLst>
            </p:cNvPr>
            <p:cNvSpPr txBox="1"/>
            <p:nvPr/>
          </p:nvSpPr>
          <p:spPr>
            <a:xfrm>
              <a:off x="751452" y="5273208"/>
              <a:ext cx="8620992" cy="3952943"/>
            </a:xfrm>
            <a:prstGeom prst="rect">
              <a:avLst/>
            </a:prstGeom>
            <a:noFill/>
          </p:spPr>
          <p:txBody>
            <a:bodyPr wrap="square">
              <a:spAutoFit/>
            </a:bodyPr>
            <a:lstStyle/>
            <a:p>
              <a:pPr algn="ctr"/>
              <a:r>
                <a:rPr lang="vi-VN" altLang="en-US" sz="5000" b="1" dirty="0">
                  <a:solidFill>
                    <a:srgbClr val="002060"/>
                  </a:solidFill>
                  <a:latin typeface="Cambria" panose="02040503050406030204" pitchFamily="18" charset="0"/>
                  <a:ea typeface="Cambria" panose="02040503050406030204" pitchFamily="18" charset="0"/>
                </a:rPr>
                <a:t>Cuộc sống ở vương quốc vô cùng buồn chán </a:t>
              </a:r>
              <a:r>
                <a:rPr lang="vi-VN" altLang="en-US" sz="5000" b="1">
                  <a:solidFill>
                    <a:srgbClr val="002060"/>
                  </a:solidFill>
                  <a:latin typeface="Cambria" panose="02040503050406030204" pitchFamily="18" charset="0"/>
                  <a:ea typeface="Cambria" panose="02040503050406030204" pitchFamily="18" charset="0"/>
                </a:rPr>
                <a:t>vì </a:t>
              </a:r>
              <a:endParaRPr lang="en-US" altLang="en-US" sz="5000" b="1">
                <a:solidFill>
                  <a:srgbClr val="002060"/>
                </a:solidFill>
                <a:latin typeface="Cambria" panose="02040503050406030204" pitchFamily="18" charset="0"/>
                <a:ea typeface="Cambria" panose="02040503050406030204" pitchFamily="18" charset="0"/>
              </a:endParaRPr>
            </a:p>
            <a:p>
              <a:pPr algn="ctr"/>
              <a:r>
                <a:rPr lang="vi-VN" altLang="en-US" sz="5000" b="1">
                  <a:solidFill>
                    <a:srgbClr val="FF0000"/>
                  </a:solidFill>
                  <a:latin typeface="Cambria" panose="02040503050406030204" pitchFamily="18" charset="0"/>
                  <a:ea typeface="Cambria" panose="02040503050406030204" pitchFamily="18" charset="0"/>
                </a:rPr>
                <a:t>thiếu </a:t>
              </a:r>
              <a:r>
                <a:rPr lang="vi-VN" altLang="en-US" sz="5000" b="1" dirty="0">
                  <a:solidFill>
                    <a:srgbClr val="FF0000"/>
                  </a:solidFill>
                  <a:latin typeface="Cambria" panose="02040503050406030204" pitchFamily="18" charset="0"/>
                  <a:ea typeface="Cambria" panose="02040503050406030204" pitchFamily="18" charset="0"/>
                </a:rPr>
                <a:t>tiếng cười.</a:t>
              </a:r>
              <a:r>
                <a:rPr lang="en-US" altLang="en-US" sz="5000" b="1" dirty="0">
                  <a:solidFill>
                    <a:srgbClr val="FF0000"/>
                  </a:solidFill>
                  <a:latin typeface="Cambria" panose="02040503050406030204" pitchFamily="18" charset="0"/>
                  <a:ea typeface="Cambria" panose="02040503050406030204" pitchFamily="18" charset="0"/>
                </a:rPr>
                <a:t> </a:t>
              </a:r>
            </a:p>
            <a:p>
              <a:pPr algn="just"/>
              <a:endParaRPr lang="en-US" sz="4000" b="1" dirty="0">
                <a:latin typeface="Cambria" panose="02040503050406030204" pitchFamily="18" charset="0"/>
                <a:ea typeface="Cambria" panose="02040503050406030204" pitchFamily="18" charset="0"/>
              </a:endParaRPr>
            </a:p>
          </p:txBody>
        </p:sp>
      </p:grpSp>
      <p:pic>
        <p:nvPicPr>
          <p:cNvPr id="67" name="图片 6" descr="D:\资料\双麻花辫女孩.png双麻花辫女孩"/>
          <p:cNvPicPr>
            <a:picLocks noChangeAspect="1"/>
          </p:cNvPicPr>
          <p:nvPr>
            <p:custDataLst>
              <p:tags r:id="rId1"/>
            </p:custDataLst>
          </p:nvPr>
        </p:nvPicPr>
        <p:blipFill>
          <a:blip r:embed="rId13"/>
          <a:srcRect/>
          <a:stretch>
            <a:fillRect/>
          </a:stretch>
        </p:blipFill>
        <p:spPr>
          <a:xfrm rot="19430006">
            <a:off x="7764525" y="3744227"/>
            <a:ext cx="4363720" cy="4363720"/>
          </a:xfrm>
          <a:prstGeom prst="rect">
            <a:avLst/>
          </a:prstGeom>
        </p:spPr>
      </p:pic>
      <p:sp>
        <p:nvSpPr>
          <p:cNvPr id="74" name="Freeform 5"/>
          <p:cNvSpPr/>
          <p:nvPr/>
        </p:nvSpPr>
        <p:spPr bwMode="auto">
          <a:xfrm>
            <a:off x="600939" y="348345"/>
            <a:ext cx="2041411" cy="2628623"/>
          </a:xfrm>
          <a:custGeom>
            <a:avLst/>
            <a:gdLst>
              <a:gd name="T0" fmla="*/ 0 w 975"/>
              <a:gd name="T1" fmla="*/ 141 h 1005"/>
              <a:gd name="T2" fmla="*/ 0 w 975"/>
              <a:gd name="T3" fmla="*/ 864 h 1005"/>
              <a:gd name="T4" fmla="*/ 168 w 975"/>
              <a:gd name="T5" fmla="*/ 966 h 1005"/>
              <a:gd name="T6" fmla="*/ 891 w 975"/>
              <a:gd name="T7" fmla="*/ 597 h 1005"/>
              <a:gd name="T8" fmla="*/ 889 w 975"/>
              <a:gd name="T9" fmla="*/ 391 h 1005"/>
              <a:gd name="T10" fmla="*/ 166 w 975"/>
              <a:gd name="T11" fmla="*/ 37 h 1005"/>
              <a:gd name="T12" fmla="*/ 0 w 975"/>
              <a:gd name="T13" fmla="*/ 141 h 1005"/>
            </a:gdLst>
            <a:ahLst/>
            <a:cxnLst>
              <a:cxn ang="0">
                <a:pos x="T0" y="T1"/>
              </a:cxn>
              <a:cxn ang="0">
                <a:pos x="T2" y="T3"/>
              </a:cxn>
              <a:cxn ang="0">
                <a:pos x="T4" y="T5"/>
              </a:cxn>
              <a:cxn ang="0">
                <a:pos x="T6" y="T7"/>
              </a:cxn>
              <a:cxn ang="0">
                <a:pos x="T8" y="T9"/>
              </a:cxn>
              <a:cxn ang="0">
                <a:pos x="T10" y="T11"/>
              </a:cxn>
              <a:cxn ang="0">
                <a:pos x="T12" y="T13"/>
              </a:cxn>
            </a:cxnLst>
            <a:rect l="0" t="0" r="r" b="b"/>
            <a:pathLst>
              <a:path w="975" h="1005">
                <a:moveTo>
                  <a:pt x="0" y="141"/>
                </a:moveTo>
                <a:cubicBezTo>
                  <a:pt x="0" y="864"/>
                  <a:pt x="0" y="864"/>
                  <a:pt x="0" y="864"/>
                </a:cubicBezTo>
                <a:cubicBezTo>
                  <a:pt x="0" y="950"/>
                  <a:pt x="91" y="1005"/>
                  <a:pt x="168" y="966"/>
                </a:cubicBezTo>
                <a:cubicBezTo>
                  <a:pt x="891" y="597"/>
                  <a:pt x="891" y="597"/>
                  <a:pt x="891" y="597"/>
                </a:cubicBezTo>
                <a:cubicBezTo>
                  <a:pt x="975" y="554"/>
                  <a:pt x="974" y="432"/>
                  <a:pt x="889" y="391"/>
                </a:cubicBezTo>
                <a:cubicBezTo>
                  <a:pt x="166" y="37"/>
                  <a:pt x="166" y="37"/>
                  <a:pt x="166" y="37"/>
                </a:cubicBezTo>
                <a:cubicBezTo>
                  <a:pt x="89" y="0"/>
                  <a:pt x="0" y="55"/>
                  <a:pt x="0" y="141"/>
                </a:cubicBezTo>
                <a:close/>
              </a:path>
            </a:pathLst>
          </a:custGeom>
          <a:solidFill>
            <a:srgbClr val="4C74B2"/>
          </a:solidFill>
          <a:ln w="11113" cap="flat">
            <a:solidFill>
              <a:schemeClr val="tx1"/>
            </a:solidFill>
            <a:prstDash val="solid"/>
            <a:miter lim="800000"/>
          </a:ln>
        </p:spPr>
        <p:txBody>
          <a:bodyPr vert="horz" wrap="square" lIns="91440" tIns="45720" rIns="91440" bIns="45720" numCol="1" anchor="t" anchorCtr="0" compatLnSpc="1"/>
          <a:lstStyle/>
          <a:p>
            <a:endParaRPr lang="zh-CN" altLang="en-US">
              <a:latin typeface="思源黑体 CN Light" panose="020B0300000000000000" charset="-122"/>
              <a:ea typeface="思源黑体 CN Light" panose="020B0300000000000000" charset="-122"/>
            </a:endParaRPr>
          </a:p>
        </p:txBody>
      </p:sp>
      <p:sp>
        <p:nvSpPr>
          <p:cNvPr id="2" name="TextBox 1"/>
          <p:cNvSpPr txBox="1"/>
          <p:nvPr/>
        </p:nvSpPr>
        <p:spPr>
          <a:xfrm>
            <a:off x="522632" y="1124047"/>
            <a:ext cx="1964024" cy="1077218"/>
          </a:xfrm>
          <a:prstGeom prst="rect">
            <a:avLst/>
          </a:prstGeom>
          <a:noFill/>
        </p:spPr>
        <p:txBody>
          <a:bodyPr wrap="square" rtlCol="0">
            <a:spAutoFit/>
          </a:bodyPr>
          <a:lstStyle/>
          <a:p>
            <a:pPr algn="ctr"/>
            <a:r>
              <a:rPr lang="en-US" sz="3200" b="1" dirty="0" err="1">
                <a:solidFill>
                  <a:srgbClr val="FFFF00"/>
                </a:solidFill>
                <a:latin typeface="UTM Cookies" panose="02040603050506020204" pitchFamily="18" charset="0"/>
                <a:cs typeface="Times New Roman" panose="02020603050405020304" pitchFamily="18" charset="0"/>
              </a:rPr>
              <a:t>Nội</a:t>
            </a:r>
            <a:r>
              <a:rPr lang="en-US" sz="3200" b="1" dirty="0">
                <a:solidFill>
                  <a:srgbClr val="FFFF00"/>
                </a:solidFill>
                <a:latin typeface="UTM Cookies" panose="02040603050506020204" pitchFamily="18" charset="0"/>
                <a:cs typeface="Times New Roman" panose="02020603050405020304" pitchFamily="18" charset="0"/>
              </a:rPr>
              <a:t> dung </a:t>
            </a:r>
            <a:r>
              <a:rPr lang="en-US" sz="3200" b="1" dirty="0" err="1">
                <a:solidFill>
                  <a:srgbClr val="FFFF00"/>
                </a:solidFill>
                <a:latin typeface="UTM Cookies" panose="02040603050506020204" pitchFamily="18" charset="0"/>
                <a:cs typeface="Times New Roman" panose="02020603050405020304" pitchFamily="18" charset="0"/>
              </a:rPr>
              <a:t>đoạn</a:t>
            </a:r>
            <a:r>
              <a:rPr lang="en-US" sz="3200" b="1" dirty="0">
                <a:solidFill>
                  <a:srgbClr val="FFFF00"/>
                </a:solidFill>
                <a:latin typeface="UTM Cookies" panose="02040603050506020204" pitchFamily="18" charset="0"/>
                <a:cs typeface="Times New Roman" panose="02020603050405020304" pitchFamily="18" charset="0"/>
              </a:rPr>
              <a:t> 1</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77" name="图片 75" descr="书本"/>
          <p:cNvPicPr>
            <a:picLocks noChangeAspect="1"/>
          </p:cNvPicPr>
          <p:nvPr/>
        </p:nvPicPr>
        <p:blipFill>
          <a:blip r:embed="rId14"/>
          <a:stretch>
            <a:fillRect/>
          </a:stretch>
        </p:blipFill>
        <p:spPr>
          <a:xfrm>
            <a:off x="9152424" y="735936"/>
            <a:ext cx="1939925" cy="193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6269" y="677537"/>
            <a:ext cx="11062335" cy="6343015"/>
            <a:chOff x="918" y="1078"/>
            <a:chExt cx="17421" cy="9989"/>
          </a:xfrm>
        </p:grpSpPr>
        <p:pic>
          <p:nvPicPr>
            <p:cNvPr id="40" name="图片 39" descr="纸张"/>
            <p:cNvPicPr>
              <a:picLocks noChangeAspect="1"/>
            </p:cNvPicPr>
            <p:nvPr/>
          </p:nvPicPr>
          <p:blipFill>
            <a:blip r:embed="rId4"/>
            <a:stretch>
              <a:fillRect/>
            </a:stretch>
          </p:blipFill>
          <p:spPr>
            <a:xfrm>
              <a:off x="9355" y="7395"/>
              <a:ext cx="3672" cy="3672"/>
            </a:xfrm>
            <a:prstGeom prst="rect">
              <a:avLst/>
            </a:prstGeom>
          </p:spPr>
        </p:pic>
        <p:sp>
          <p:nvSpPr>
            <p:cNvPr id="6" name="圆角矩形 5"/>
            <p:cNvSpPr/>
            <p:nvPr/>
          </p:nvSpPr>
          <p:spPr>
            <a:xfrm flipH="1">
              <a:off x="918"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8" name="Picture 77" descr="Graphical user interface, text&#10;&#10;Description automatically generated">
            <a:extLst>
              <a:ext uri="{FF2B5EF4-FFF2-40B4-BE49-F238E27FC236}">
                <a16:creationId xmlns:a16="http://schemas.microsoft.com/office/drawing/2014/main" id="{5BC3701F-ECE6-400F-99FF-5C3FCBAD4AC1}"/>
              </a:ext>
            </a:extLst>
          </p:cNvPr>
          <p:cNvPicPr>
            <a:picLocks noChangeAspect="1"/>
          </p:cNvPicPr>
          <p:nvPr/>
        </p:nvPicPr>
        <p:blipFill rotWithShape="1">
          <a:blip r:embed="rId5">
            <a:extLst>
              <a:ext uri="{28A0092B-C50C-407E-A947-70E740481C1C}">
                <a14:useLocalDpi xmlns:a14="http://schemas.microsoft.com/office/drawing/2010/main" val="0"/>
              </a:ext>
            </a:extLst>
          </a:blip>
          <a:srcRect t="35543" b="39156"/>
          <a:stretch/>
        </p:blipFill>
        <p:spPr>
          <a:xfrm flipH="1">
            <a:off x="636269" y="-276928"/>
            <a:ext cx="10498606" cy="2881380"/>
          </a:xfrm>
          <a:prstGeom prst="rect">
            <a:avLst/>
          </a:prstGeom>
        </p:spPr>
      </p:pic>
      <p:sp>
        <p:nvSpPr>
          <p:cNvPr id="70" name="Rectangle 69"/>
          <p:cNvSpPr/>
          <p:nvPr/>
        </p:nvSpPr>
        <p:spPr>
          <a:xfrm>
            <a:off x="2818047" y="465015"/>
            <a:ext cx="6486092" cy="2377574"/>
          </a:xfrm>
          <a:prstGeom prst="rect">
            <a:avLst/>
          </a:prstGeom>
        </p:spPr>
        <p:txBody>
          <a:bodyPr wrap="square">
            <a:spAutoFit/>
          </a:bodyPr>
          <a:lstStyle/>
          <a:p>
            <a:pPr algn="ctr">
              <a:lnSpc>
                <a:spcPct val="110000"/>
              </a:lnSpc>
            </a:pPr>
            <a:r>
              <a:rPr lang="nl-NL" sz="4600" dirty="0">
                <a:solidFill>
                  <a:srgbClr val="002060"/>
                </a:solidFill>
                <a:latin typeface="Arial" panose="020B0604020202020204" pitchFamily="34" charset="0"/>
                <a:cs typeface="Arial" panose="020B0604020202020204" pitchFamily="34" charset="0"/>
              </a:rPr>
              <a:t>3. Nhà vua đã làm gì để thay đổi tình hình?</a:t>
            </a:r>
            <a:endParaRPr lang="en-US" sz="4600" dirty="0">
              <a:solidFill>
                <a:srgbClr val="002060"/>
              </a:solidFill>
              <a:latin typeface="Arial" panose="020B0604020202020204" pitchFamily="34" charset="0"/>
              <a:cs typeface="Arial" panose="020B0604020202020204" pitchFamily="34" charset="0"/>
            </a:endParaRPr>
          </a:p>
          <a:p>
            <a:pPr algn="ctr">
              <a:lnSpc>
                <a:spcPct val="110000"/>
              </a:lnSpc>
            </a:pPr>
            <a:endParaRPr lang="en-US" sz="4500" b="1" dirty="0">
              <a:solidFill>
                <a:srgbClr val="C00000"/>
              </a:solidFill>
              <a:latin typeface="Arial" panose="020B0604020202020204" pitchFamily="34" charset="0"/>
              <a:ea typeface="思源宋体 CN Heavy" panose="02020900000000000000" charset="-122"/>
              <a:cs typeface="Arial" panose="020B0604020202020204" pitchFamily="34" charset="0"/>
              <a:sym typeface="+mn-lt"/>
            </a:endParaRPr>
          </a:p>
        </p:txBody>
      </p:sp>
      <p:pic>
        <p:nvPicPr>
          <p:cNvPr id="81" name="Picture 80"/>
          <p:cNvPicPr>
            <a:picLocks noChangeAspect="1"/>
          </p:cNvPicPr>
          <p:nvPr/>
        </p:nvPicPr>
        <p:blipFill rotWithShape="1">
          <a:blip r:embed="rId6" cstate="print">
            <a:extLst>
              <a:ext uri="{28A0092B-C50C-407E-A947-70E740481C1C}">
                <a14:useLocalDpi xmlns:a14="http://schemas.microsoft.com/office/drawing/2010/main" val="0"/>
              </a:ext>
            </a:extLst>
          </a:blip>
          <a:srcRect b="10550"/>
          <a:stretch/>
        </p:blipFill>
        <p:spPr>
          <a:xfrm>
            <a:off x="7294842" y="1912146"/>
            <a:ext cx="4587149" cy="4103201"/>
          </a:xfrm>
          <a:prstGeom prst="rect">
            <a:avLst/>
          </a:prstGeom>
        </p:spPr>
      </p:pic>
      <p:pic>
        <p:nvPicPr>
          <p:cNvPr id="72" name="图片 12" descr="笔"/>
          <p:cNvPicPr>
            <a:picLocks noChangeAspect="1"/>
          </p:cNvPicPr>
          <p:nvPr>
            <p:custDataLst>
              <p:tags r:id="rId1"/>
            </p:custDataLst>
          </p:nvPr>
        </p:nvPicPr>
        <p:blipFill>
          <a:blip r:embed="rId7"/>
          <a:stretch>
            <a:fillRect/>
          </a:stretch>
        </p:blipFill>
        <p:spPr>
          <a:xfrm rot="221896">
            <a:off x="9976293" y="1308636"/>
            <a:ext cx="800999" cy="800999"/>
          </a:xfrm>
          <a:prstGeom prst="rect">
            <a:avLst/>
          </a:prstGeom>
        </p:spPr>
      </p:pic>
      <p:sp>
        <p:nvSpPr>
          <p:cNvPr id="10" name="Rectangle: Rounded Corners 2">
            <a:extLst>
              <a:ext uri="{FF2B5EF4-FFF2-40B4-BE49-F238E27FC236}">
                <a16:creationId xmlns:a16="http://schemas.microsoft.com/office/drawing/2014/main" id="{91461932-1AB2-445E-B613-6E43F2AC4041}"/>
              </a:ext>
            </a:extLst>
          </p:cNvPr>
          <p:cNvSpPr/>
          <p:nvPr/>
        </p:nvSpPr>
        <p:spPr>
          <a:xfrm>
            <a:off x="1042688" y="2453684"/>
            <a:ext cx="6430824" cy="2846788"/>
          </a:xfrm>
          <a:custGeom>
            <a:avLst/>
            <a:gdLst>
              <a:gd name="connsiteX0" fmla="*/ 0 w 6430824"/>
              <a:gd name="connsiteY0" fmla="*/ 345173 h 2846788"/>
              <a:gd name="connsiteX1" fmla="*/ 345173 w 6430824"/>
              <a:gd name="connsiteY1" fmla="*/ 0 h 2846788"/>
              <a:gd name="connsiteX2" fmla="*/ 6085651 w 6430824"/>
              <a:gd name="connsiteY2" fmla="*/ 0 h 2846788"/>
              <a:gd name="connsiteX3" fmla="*/ 6430824 w 6430824"/>
              <a:gd name="connsiteY3" fmla="*/ 345173 h 2846788"/>
              <a:gd name="connsiteX4" fmla="*/ 6430824 w 6430824"/>
              <a:gd name="connsiteY4" fmla="*/ 2501615 h 2846788"/>
              <a:gd name="connsiteX5" fmla="*/ 6085651 w 6430824"/>
              <a:gd name="connsiteY5" fmla="*/ 2846788 h 2846788"/>
              <a:gd name="connsiteX6" fmla="*/ 345173 w 6430824"/>
              <a:gd name="connsiteY6" fmla="*/ 2846788 h 2846788"/>
              <a:gd name="connsiteX7" fmla="*/ 0 w 6430824"/>
              <a:gd name="connsiteY7" fmla="*/ 2501615 h 2846788"/>
              <a:gd name="connsiteX8" fmla="*/ 0 w 6430824"/>
              <a:gd name="connsiteY8" fmla="*/ 345173 h 28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0824" h="2846788" fill="none" extrusionOk="0">
                <a:moveTo>
                  <a:pt x="0" y="345173"/>
                </a:moveTo>
                <a:cubicBezTo>
                  <a:pt x="1198" y="186965"/>
                  <a:pt x="165355" y="18152"/>
                  <a:pt x="345173" y="0"/>
                </a:cubicBezTo>
                <a:cubicBezTo>
                  <a:pt x="1392402" y="72427"/>
                  <a:pt x="3731169" y="61419"/>
                  <a:pt x="6085651" y="0"/>
                </a:cubicBezTo>
                <a:cubicBezTo>
                  <a:pt x="6272816" y="-23881"/>
                  <a:pt x="6420204" y="151327"/>
                  <a:pt x="6430824" y="345173"/>
                </a:cubicBezTo>
                <a:cubicBezTo>
                  <a:pt x="6531700" y="1351676"/>
                  <a:pt x="6323511" y="1757461"/>
                  <a:pt x="6430824" y="2501615"/>
                </a:cubicBezTo>
                <a:cubicBezTo>
                  <a:pt x="6431709" y="2687756"/>
                  <a:pt x="6273732" y="2843926"/>
                  <a:pt x="6085651" y="2846788"/>
                </a:cubicBezTo>
                <a:cubicBezTo>
                  <a:pt x="3739729" y="2876615"/>
                  <a:pt x="1807463" y="2767482"/>
                  <a:pt x="345173" y="2846788"/>
                </a:cubicBezTo>
                <a:cubicBezTo>
                  <a:pt x="181975" y="2843686"/>
                  <a:pt x="-29987" y="2698179"/>
                  <a:pt x="0" y="2501615"/>
                </a:cubicBezTo>
                <a:cubicBezTo>
                  <a:pt x="50037" y="2141943"/>
                  <a:pt x="770" y="1374271"/>
                  <a:pt x="0" y="345173"/>
                </a:cubicBezTo>
                <a:close/>
              </a:path>
              <a:path w="6430824" h="2846788" stroke="0" extrusionOk="0">
                <a:moveTo>
                  <a:pt x="0" y="345173"/>
                </a:moveTo>
                <a:cubicBezTo>
                  <a:pt x="30852" y="162949"/>
                  <a:pt x="169934" y="32074"/>
                  <a:pt x="345173" y="0"/>
                </a:cubicBezTo>
                <a:cubicBezTo>
                  <a:pt x="2208053" y="123000"/>
                  <a:pt x="3740143" y="-96860"/>
                  <a:pt x="6085651" y="0"/>
                </a:cubicBezTo>
                <a:cubicBezTo>
                  <a:pt x="6263113" y="-10039"/>
                  <a:pt x="6447378" y="121166"/>
                  <a:pt x="6430824" y="345173"/>
                </a:cubicBezTo>
                <a:cubicBezTo>
                  <a:pt x="6433997" y="925325"/>
                  <a:pt x="6525091" y="1996667"/>
                  <a:pt x="6430824" y="2501615"/>
                </a:cubicBezTo>
                <a:cubicBezTo>
                  <a:pt x="6412725" y="2698806"/>
                  <a:pt x="6267987" y="2845430"/>
                  <a:pt x="6085651" y="2846788"/>
                </a:cubicBezTo>
                <a:cubicBezTo>
                  <a:pt x="4400052" y="2686081"/>
                  <a:pt x="2784659" y="2886455"/>
                  <a:pt x="345173" y="2846788"/>
                </a:cubicBezTo>
                <a:cubicBezTo>
                  <a:pt x="119110" y="2839632"/>
                  <a:pt x="-24703" y="2681058"/>
                  <a:pt x="0" y="2501615"/>
                </a:cubicBezTo>
                <a:cubicBezTo>
                  <a:pt x="32216" y="1605648"/>
                  <a:pt x="57206" y="1022519"/>
                  <a:pt x="0" y="345173"/>
                </a:cubicBezTo>
                <a:close/>
              </a:path>
            </a:pathLst>
          </a:custGeom>
          <a:solidFill>
            <a:schemeClr val="bg1"/>
          </a:solidFill>
          <a:ln w="57150">
            <a:solidFill>
              <a:srgbClr val="0F9EE4"/>
            </a:solidFill>
            <a:extLst>
              <a:ext uri="{C807C97D-BFC1-408E-A445-0C87EB9F89A2}">
                <ask:lineSketchStyleProps xmlns:ask="http://schemas.microsoft.com/office/drawing/2018/sketchyshapes" sd="852854689">
                  <a:prstGeom prst="roundRect">
                    <a:avLst>
                      <a:gd name="adj" fmla="val 12125"/>
                    </a:avLst>
                  </a:prstGeom>
                  <ask:type>
                    <ask:lineSketchCurved/>
                  </ask:type>
                </ask:lineSketchStyleProps>
              </a:ext>
            </a:extLst>
          </a:ln>
        </p:spPr>
        <p:txBody>
          <a:bodyPr wrap="square">
            <a:spAutoFit/>
          </a:bodyPr>
          <a:lstStyle/>
          <a:p>
            <a:pPr algn="just"/>
            <a:endParaRPr lang="en-US" sz="4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48919" y="2740697"/>
            <a:ext cx="6430824" cy="3062377"/>
          </a:xfrm>
          <a:prstGeom prst="rect">
            <a:avLst/>
          </a:prstGeom>
          <a:noFill/>
        </p:spPr>
        <p:txBody>
          <a:bodyPr wrap="square" rtlCol="0">
            <a:spAutoFit/>
          </a:bodyPr>
          <a:lstStyle/>
          <a:p>
            <a:pPr algn="ctr"/>
            <a:r>
              <a:rPr lang="nl-NL" sz="4500" b="1" dirty="0">
                <a:solidFill>
                  <a:schemeClr val="accent6">
                    <a:lumMod val="50000"/>
                  </a:schemeClr>
                </a:solidFill>
                <a:latin typeface="Times New Roman" panose="02020603050405020304" pitchFamily="18" charset="0"/>
                <a:cs typeface="Times New Roman" panose="02020603050405020304" pitchFamily="18" charset="0"/>
              </a:rPr>
              <a:t>Vua cử một viên đại thần đi du học ở nước ngoài, chuyên về môn cười.</a:t>
            </a:r>
            <a:endParaRPr lang="en-US" sz="45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9780260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75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4445" y="-2188845"/>
            <a:ext cx="12203430" cy="11490960"/>
            <a:chOff x="0" y="-3353"/>
            <a:chExt cx="19218" cy="18096"/>
          </a:xfrm>
        </p:grpSpPr>
        <p:grpSp>
          <p:nvGrpSpPr>
            <p:cNvPr id="48" name="组合 47"/>
            <p:cNvGrpSpPr/>
            <p:nvPr/>
          </p:nvGrpSpPr>
          <p:grpSpPr>
            <a:xfrm rot="5400000">
              <a:off x="561" y="-3914"/>
              <a:ext cx="18096" cy="19218"/>
              <a:chOff x="613" y="266"/>
              <a:chExt cx="18096" cy="11142"/>
            </a:xfrm>
          </p:grpSpPr>
          <p:cxnSp>
            <p:nvCxnSpPr>
              <p:cNvPr id="49" name="直接连接符 48"/>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p:cNvGrpSpPr/>
          <p:nvPr/>
        </p:nvGrpSpPr>
        <p:grpSpPr>
          <a:xfrm>
            <a:off x="-2152059" y="-531496"/>
            <a:ext cx="13778230" cy="8587740"/>
            <a:chOff x="-2473" y="-787"/>
            <a:chExt cx="21698" cy="13524"/>
          </a:xfrm>
        </p:grpSpPr>
        <p:grpSp>
          <p:nvGrpSpPr>
            <p:cNvPr id="8" name="组合 7"/>
            <p:cNvGrpSpPr/>
            <p:nvPr/>
          </p:nvGrpSpPr>
          <p:grpSpPr>
            <a:xfrm>
              <a:off x="-1758" y="-787"/>
              <a:ext cx="20983" cy="13524"/>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2"/>
                      </p:custDataLst>
                    </p:nvPr>
                  </p:nvPicPr>
                  <p:blipFill>
                    <a:blip r:embed="rId7"/>
                    <a:stretch>
                      <a:fillRect/>
                    </a:stretch>
                  </p:blipFill>
                  <p:spPr>
                    <a:xfrm>
                      <a:off x="14338" y="-209"/>
                      <a:ext cx="4862" cy="4862"/>
                    </a:xfrm>
                    <a:prstGeom prst="rect">
                      <a:avLst/>
                    </a:prstGeom>
                  </p:spPr>
                </p:pic>
                <p:pic>
                  <p:nvPicPr>
                    <p:cNvPr id="9" name="图片 8" descr="甜甜圈"/>
                    <p:cNvPicPr>
                      <a:picLocks noChangeAspect="1"/>
                    </p:cNvPicPr>
                    <p:nvPr>
                      <p:custDataLst>
                        <p:tags r:id="rId3"/>
                      </p:custDataLst>
                    </p:nvPr>
                  </p:nvPicPr>
                  <p:blipFill>
                    <a:blip r:embed="rId8"/>
                    <a:stretch>
                      <a:fillRect/>
                    </a:stretch>
                  </p:blipFill>
                  <p:spPr>
                    <a:xfrm>
                      <a:off x="-169" y="7706"/>
                      <a:ext cx="5031" cy="5031"/>
                    </a:xfrm>
                    <a:prstGeom prst="rect">
                      <a:avLst/>
                    </a:prstGeom>
                  </p:spPr>
                </p:pic>
                <p:pic>
                  <p:nvPicPr>
                    <p:cNvPr id="13" name="图片 12" descr="笔"/>
                    <p:cNvPicPr>
                      <a:picLocks noChangeAspect="1"/>
                    </p:cNvPicPr>
                    <p:nvPr>
                      <p:custDataLst>
                        <p:tags r:id="rId4"/>
                      </p:custDataLst>
                    </p:nvPr>
                  </p:nvPicPr>
                  <p:blipFill>
                    <a:blip r:embed="rId9"/>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0"/>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1"/>
                <a:stretch>
                  <a:fillRect/>
                </a:stretch>
              </p:blipFill>
              <p:spPr>
                <a:xfrm>
                  <a:off x="3068" y="-705"/>
                  <a:ext cx="3055" cy="3055"/>
                </a:xfrm>
                <a:prstGeom prst="rect">
                  <a:avLst/>
                </a:prstGeom>
              </p:spPr>
            </p:pic>
            <p:pic>
              <p:nvPicPr>
                <p:cNvPr id="40" name="图片 39" descr="纸张"/>
                <p:cNvPicPr>
                  <a:picLocks noChangeAspect="1"/>
                </p:cNvPicPr>
                <p:nvPr/>
              </p:nvPicPr>
              <p:blipFill>
                <a:blip r:embed="rId12"/>
                <a:stretch>
                  <a:fillRect/>
                </a:stretch>
              </p:blipFill>
              <p:spPr>
                <a:xfrm>
                  <a:off x="9355" y="7395"/>
                  <a:ext cx="3672" cy="3672"/>
                </a:xfrm>
                <a:prstGeom prst="rect">
                  <a:avLst/>
                </a:prstGeom>
              </p:spPr>
            </p:pic>
            <p:pic>
              <p:nvPicPr>
                <p:cNvPr id="41" name="图片 40" descr="草莓"/>
                <p:cNvPicPr>
                  <a:picLocks noChangeAspect="1"/>
                </p:cNvPicPr>
                <p:nvPr/>
              </p:nvPicPr>
              <p:blipFill>
                <a:blip r:embed="rId13"/>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473" y="1409"/>
              <a:ext cx="14623" cy="845"/>
              <a:chOff x="2212" y="2046"/>
              <a:chExt cx="14623" cy="845"/>
            </a:xfrm>
          </p:grpSpPr>
          <p:sp>
            <p:nvSpPr>
              <p:cNvPr id="71" name="矩形 70"/>
              <p:cNvSpPr/>
              <p:nvPr/>
            </p:nvSpPr>
            <p:spPr>
              <a:xfrm>
                <a:off x="2212" y="2046"/>
                <a:ext cx="14623" cy="845"/>
              </a:xfrm>
              <a:prstGeom prst="rect">
                <a:avLst/>
              </a:prstGeom>
            </p:spPr>
            <p:txBody>
              <a:bodyPr wrap="square">
                <a:spAutoFit/>
              </a:bodyPr>
              <a:lstStyle/>
              <a:p>
                <a:pPr algn="ctr">
                  <a:lnSpc>
                    <a:spcPct val="110000"/>
                  </a:lnSpc>
                </a:pPr>
                <a:endParaRPr lang="en-US" sz="2800" dirty="0">
                  <a:solidFill>
                    <a:schemeClr val="tx1"/>
                  </a:solidFill>
                  <a:latin typeface="Bauhaus 93" panose="04030905020B02020C02" charset="0"/>
                  <a:ea typeface="思源宋体 CN Heavy" panose="02020900000000000000" charset="-122"/>
                  <a:cs typeface="Bauhaus 93" panose="04030905020B02020C02" charset="0"/>
                  <a:sym typeface="+mn-lt"/>
                </a:endParaRPr>
              </a:p>
            </p:txBody>
          </p:sp>
          <p:sp>
            <p:nvSpPr>
              <p:cNvPr id="11" name="椭圆 10"/>
              <p:cNvSpPr/>
              <p:nvPr/>
            </p:nvSpPr>
            <p:spPr>
              <a:xfrm>
                <a:off x="6150" y="2299"/>
                <a:ext cx="475" cy="475"/>
              </a:xfrm>
              <a:prstGeom prst="ellipse">
                <a:avLst/>
              </a:prstGeom>
              <a:solidFill>
                <a:srgbClr val="3958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圆角矩形 9"/>
          <p:cNvSpPr/>
          <p:nvPr/>
        </p:nvSpPr>
        <p:spPr>
          <a:xfrm>
            <a:off x="413372" y="1091563"/>
            <a:ext cx="5227320" cy="4965700"/>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charset="-122"/>
              <a:ea typeface="思源黑体 CN Light" panose="020B0300000000000000" charset="-122"/>
              <a:cs typeface="+mn-ea"/>
              <a:sym typeface="+mn-lt"/>
            </a:endParaRPr>
          </a:p>
        </p:txBody>
      </p:sp>
      <p:sp>
        <p:nvSpPr>
          <p:cNvPr id="64" name="Arrow: Pentagon 14">
            <a:extLst>
              <a:ext uri="{FF2B5EF4-FFF2-40B4-BE49-F238E27FC236}">
                <a16:creationId xmlns:a16="http://schemas.microsoft.com/office/drawing/2014/main" id="{5A09D781-0E35-4355-98C3-68DF6D88B719}"/>
              </a:ext>
            </a:extLst>
          </p:cNvPr>
          <p:cNvSpPr/>
          <p:nvPr/>
        </p:nvSpPr>
        <p:spPr>
          <a:xfrm rot="10800000">
            <a:off x="735536" y="705985"/>
            <a:ext cx="9505108" cy="992427"/>
          </a:xfrm>
          <a:prstGeom prst="roundRect">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870586" y="794137"/>
            <a:ext cx="9342105" cy="1138773"/>
          </a:xfrm>
          <a:prstGeom prst="rect">
            <a:avLst/>
          </a:prstGeom>
          <a:noFill/>
        </p:spPr>
        <p:txBody>
          <a:bodyPr wrap="square" rtlCol="0">
            <a:spAutoFit/>
          </a:bodyPr>
          <a:lstStyle/>
          <a:p>
            <a:pPr algn="ctr"/>
            <a:r>
              <a:rPr lang="nl-NL" sz="3800" b="1" dirty="0">
                <a:solidFill>
                  <a:srgbClr val="002060"/>
                </a:solidFill>
                <a:latin typeface="Times New Roman" panose="02020603050405020304" pitchFamily="18" charset="0"/>
                <a:cs typeface="Times New Roman" panose="02020603050405020304" pitchFamily="18" charset="0"/>
              </a:rPr>
              <a:t>4.Kết quả viên đại thần đi học như thế nào?</a:t>
            </a:r>
            <a:endParaRPr lang="en-US" sz="3800" b="1" dirty="0">
              <a:solidFill>
                <a:srgbClr val="002060"/>
              </a:solidFill>
              <a:latin typeface="Times New Roman" panose="02020603050405020304" pitchFamily="18" charset="0"/>
              <a:cs typeface="Times New Roman" panose="02020603050405020304" pitchFamily="18" charset="0"/>
            </a:endParaRPr>
          </a:p>
          <a:p>
            <a:endParaRPr lang="en-US" sz="3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20997" y="1855393"/>
            <a:ext cx="4691446" cy="4662815"/>
          </a:xfrm>
          <a:prstGeom prst="rect">
            <a:avLst/>
          </a:prstGeom>
          <a:noFill/>
        </p:spPr>
        <p:txBody>
          <a:bodyPr wrap="square" rtlCol="0">
            <a:spAutoFit/>
          </a:bodyPr>
          <a:lstStyle/>
          <a:p>
            <a:pPr algn="ctr"/>
            <a:r>
              <a:rPr lang="nl-NL" sz="3300" b="1" dirty="0">
                <a:latin typeface="Cambria" panose="02040503050406030204" pitchFamily="18" charset="0"/>
                <a:ea typeface="Cambria" panose="02040503050406030204" pitchFamily="18" charset="0"/>
                <a:cs typeface="Times New Roman" panose="02020603050405020304" pitchFamily="18" charset="0"/>
              </a:rPr>
              <a:t>Sau một năm, viên đại thần trở về, xin chịu tội vì đã gắng hết sức nhưng học không vào. Các quan nghe vậy ỉu xìu, còn nhà vua thì thở dài, không khí triều đình ảo não.</a:t>
            </a:r>
            <a:endParaRPr lang="en-US" sz="3300" b="1" dirty="0">
              <a:latin typeface="Cambria" panose="02040503050406030204" pitchFamily="18" charset="0"/>
              <a:ea typeface="Cambria" panose="02040503050406030204" pitchFamily="18" charset="0"/>
              <a:cs typeface="Times New Roman" panose="02020603050405020304" pitchFamily="18" charset="0"/>
            </a:endParaRPr>
          </a:p>
          <a:p>
            <a:endParaRPr lang="en-US" sz="3300" dirty="0">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rotWithShape="1">
          <a:blip r:embed="rId14">
            <a:extLst>
              <a:ext uri="{BEBA8EAE-BF5A-486C-A8C5-ECC9F3942E4B}">
                <a14:imgProps xmlns:a14="http://schemas.microsoft.com/office/drawing/2010/main">
                  <a14:imgLayer r:embed="rId15">
                    <a14:imgEffect>
                      <a14:backgroundRemoval t="9750" b="100000" l="0" r="48417">
                        <a14:foregroundMark x1="48417" y1="66333" x2="48250" y2="70917"/>
                        <a14:foregroundMark x1="32750" y1="76833" x2="6333" y2="90417"/>
                        <a14:foregroundMark x1="15833" y1="80083" x2="21750" y2="96917"/>
                        <a14:foregroundMark x1="12333" y1="80083" x2="34500" y2="73333"/>
                        <a14:foregroundMark x1="29750" y1="82000" x2="27500" y2="84583"/>
                        <a14:foregroundMark x1="25667" y1="85500" x2="23833" y2="97750"/>
                        <a14:foregroundMark x1="25667" y1="87333" x2="29333" y2="97167"/>
                        <a14:foregroundMark x1="7333" y1="93417" x2="13583" y2="92167"/>
                        <a14:foregroundMark x1="10917" y1="79250" x2="9833" y2="85833"/>
                        <a14:foregroundMark x1="3833" y1="92250" x2="2917" y2="92417"/>
                      </a14:backgroundRemoval>
                    </a14:imgEffect>
                  </a14:imgLayer>
                </a14:imgProps>
              </a:ext>
              <a:ext uri="{28A0092B-C50C-407E-A947-70E740481C1C}">
                <a14:useLocalDpi xmlns:a14="http://schemas.microsoft.com/office/drawing/2010/main" val="0"/>
              </a:ext>
            </a:extLst>
          </a:blip>
          <a:srcRect l="141" t="-281" r="47786" b="2189"/>
          <a:stretch/>
        </p:blipFill>
        <p:spPr>
          <a:xfrm>
            <a:off x="5210545" y="-711834"/>
            <a:ext cx="3571166" cy="6727097"/>
          </a:xfrm>
          <a:prstGeom prst="rect">
            <a:avLst/>
          </a:prstGeom>
        </p:spPr>
      </p:pic>
      <p:pic>
        <p:nvPicPr>
          <p:cNvPr id="66" name="Picture 65"/>
          <p:cNvPicPr>
            <a:picLocks noChangeAspect="1"/>
          </p:cNvPicPr>
          <p:nvPr/>
        </p:nvPicPr>
        <p:blipFill rotWithShape="1">
          <a:blip r:embed="rId16">
            <a:extLst>
              <a:ext uri="{28A0092B-C50C-407E-A947-70E740481C1C}">
                <a14:useLocalDpi xmlns:a14="http://schemas.microsoft.com/office/drawing/2010/main" val="0"/>
              </a:ext>
            </a:extLst>
          </a:blip>
          <a:srcRect l="59076"/>
          <a:stretch/>
        </p:blipFill>
        <p:spPr>
          <a:xfrm>
            <a:off x="8248105" y="-539716"/>
            <a:ext cx="2806566"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par>
                                <p:cTn id="17" presetID="16" presetClass="entr" presetSubtype="21"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arn(inVertical)">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329583" y="108795"/>
            <a:ext cx="4423103" cy="6430202"/>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43256" y="612259"/>
            <a:ext cx="5874285" cy="563348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29583" y="2658473"/>
            <a:ext cx="4235117" cy="2131161"/>
          </a:xfrm>
          <a:prstGeom prst="rect">
            <a:avLst/>
          </a:prstGeom>
          <a:noFill/>
        </p:spPr>
        <p:txBody>
          <a:bodyPr wrap="square" rtlCol="0">
            <a:spAutoFit/>
            <a:scene3d>
              <a:camera prst="orthographicFront"/>
              <a:lightRig rig="threePt" dir="t"/>
            </a:scene3d>
            <a:sp3d extrusionH="57150">
              <a:bevelT w="57150" h="38100" prst="artDeco"/>
            </a:sp3d>
          </a:bodyPr>
          <a:lstStyle/>
          <a:p>
            <a:pPr algn="ctr">
              <a:lnSpc>
                <a:spcPct val="150000"/>
              </a:lnSpc>
            </a:pPr>
            <a:r>
              <a:rPr lang="en-US" sz="4800" b="1" dirty="0">
                <a:solidFill>
                  <a:srgbClr val="163890"/>
                </a:solidFill>
                <a:effectLst>
                  <a:glow rad="63500">
                    <a:schemeClr val="accent2">
                      <a:satMod val="175000"/>
                      <a:alpha val="40000"/>
                    </a:schemeClr>
                  </a:glow>
                </a:effectLst>
                <a:latin typeface="UTM Cookies" panose="02040603050506020204" pitchFamily="18" charset="0"/>
                <a:cs typeface="Times New Roman" panose="02020603050405020304" pitchFamily="18" charset="0"/>
              </a:rPr>
              <a:t>TÌNH </a:t>
            </a:r>
            <a:r>
              <a:rPr lang="en-US" sz="4800" b="1">
                <a:solidFill>
                  <a:srgbClr val="163890"/>
                </a:solidFill>
                <a:effectLst>
                  <a:glow rad="63500">
                    <a:schemeClr val="accent2">
                      <a:satMod val="175000"/>
                      <a:alpha val="40000"/>
                    </a:schemeClr>
                  </a:glow>
                </a:effectLst>
                <a:latin typeface="UTM Cookies" panose="02040603050506020204" pitchFamily="18" charset="0"/>
                <a:cs typeface="Times New Roman" panose="02020603050405020304" pitchFamily="18" charset="0"/>
              </a:rPr>
              <a:t>YÊU </a:t>
            </a:r>
          </a:p>
          <a:p>
            <a:pPr algn="ctr">
              <a:lnSpc>
                <a:spcPct val="150000"/>
              </a:lnSpc>
            </a:pPr>
            <a:r>
              <a:rPr lang="en-US" sz="4800" b="1">
                <a:solidFill>
                  <a:srgbClr val="163890"/>
                </a:solidFill>
                <a:effectLst>
                  <a:glow rad="63500">
                    <a:schemeClr val="accent2">
                      <a:satMod val="175000"/>
                      <a:alpha val="40000"/>
                    </a:schemeClr>
                  </a:glow>
                </a:effectLst>
                <a:latin typeface="UTM Cookies" panose="02040603050506020204" pitchFamily="18" charset="0"/>
                <a:cs typeface="Times New Roman" panose="02020603050405020304" pitchFamily="18" charset="0"/>
              </a:rPr>
              <a:t>    CUỘC </a:t>
            </a:r>
            <a:r>
              <a:rPr lang="en-US" sz="4800" b="1" dirty="0">
                <a:solidFill>
                  <a:srgbClr val="163890"/>
                </a:solidFill>
                <a:effectLst>
                  <a:glow rad="63500">
                    <a:schemeClr val="accent2">
                      <a:satMod val="175000"/>
                      <a:alpha val="40000"/>
                    </a:schemeClr>
                  </a:glow>
                </a:effectLst>
                <a:latin typeface="UTM Cookies" panose="02040603050506020204" pitchFamily="18" charset="0"/>
                <a:cs typeface="Times New Roman" panose="02020603050405020304" pitchFamily="18" charset="0"/>
              </a:rPr>
              <a:t>SỐNG</a:t>
            </a:r>
          </a:p>
        </p:txBody>
      </p:sp>
      <p:sp>
        <p:nvSpPr>
          <p:cNvPr id="65" name="文本框 34"/>
          <p:cNvSpPr txBox="1"/>
          <p:nvPr/>
        </p:nvSpPr>
        <p:spPr>
          <a:xfrm rot="21176060">
            <a:off x="399663" y="1133306"/>
            <a:ext cx="39148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50" normalizeH="0" baseline="0" noProof="0" dirty="0">
                <a:ln w="0">
                  <a:solidFill>
                    <a:sysClr val="windowText" lastClr="000000"/>
                  </a:solidFill>
                </a:ln>
                <a:solidFill>
                  <a:srgbClr val="ED8674"/>
                </a:solidFill>
                <a:effectLst>
                  <a:innerShdw blurRad="63500" dist="50800" dir="13500000">
                    <a:srgbClr val="000000">
                      <a:alpha val="50000"/>
                    </a:srgbClr>
                  </a:innerShdw>
                </a:effectLst>
                <a:uLnTx/>
                <a:uFillTx/>
                <a:latin typeface="UTM Showcard" panose="02040603050506020204" pitchFamily="18" charset="0"/>
                <a:ea typeface="方正喵呜体" panose="02010600010101010101" pitchFamily="2" charset="-122"/>
              </a:rPr>
              <a:t>CHỦ</a:t>
            </a:r>
            <a:r>
              <a:rPr kumimoji="0" lang="en-US" altLang="zh-CN" sz="6000" b="1" i="0" u="none" strike="noStrike" kern="1200" spc="50" normalizeH="0" noProof="0" dirty="0">
                <a:ln w="0">
                  <a:solidFill>
                    <a:sysClr val="windowText" lastClr="000000"/>
                  </a:solidFill>
                </a:ln>
                <a:solidFill>
                  <a:srgbClr val="ED8674"/>
                </a:solidFill>
                <a:effectLst>
                  <a:innerShdw blurRad="63500" dist="50800" dir="13500000">
                    <a:srgbClr val="000000">
                      <a:alpha val="50000"/>
                    </a:srgbClr>
                  </a:innerShdw>
                </a:effectLst>
                <a:uLnTx/>
                <a:uFillTx/>
                <a:latin typeface="UTM Showcard" panose="02040603050506020204" pitchFamily="18" charset="0"/>
                <a:ea typeface="方正喵呜体" panose="02010600010101010101" pitchFamily="2" charset="-122"/>
              </a:rPr>
              <a:t> ĐIỂM</a:t>
            </a:r>
            <a:endParaRPr kumimoji="0" lang="zh-CN" altLang="en-US" sz="6000" b="1" i="0" u="none" strike="noStrike" kern="1200" spc="50" normalizeH="0" baseline="0" noProof="0" dirty="0">
              <a:ln w="0">
                <a:solidFill>
                  <a:sysClr val="windowText" lastClr="000000"/>
                </a:solidFill>
              </a:ln>
              <a:solidFill>
                <a:srgbClr val="ED8674"/>
              </a:solidFill>
              <a:effectLst>
                <a:innerShdw blurRad="63500" dist="50800" dir="13500000">
                  <a:srgbClr val="000000">
                    <a:alpha val="50000"/>
                  </a:srgbClr>
                </a:innerShdw>
              </a:effectLst>
              <a:uLnTx/>
              <a:uFillTx/>
              <a:latin typeface="UTM Showcard" panose="02040603050506020204" pitchFamily="18" charset="0"/>
              <a:ea typeface="方正喵呜体" panose="0201060001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circle(in)">
                                      <p:cBhvr>
                                        <p:cTn id="11" dur="2000"/>
                                        <p:tgtEl>
                                          <p:spTgt spid="65"/>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3000"/>
                            </p:stCondLst>
                            <p:childTnLst>
                              <p:par>
                                <p:cTn id="17" presetID="16" presetClass="entr" presetSubtype="42"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outHorizont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 grpId="0"/>
      <p:bldP spid="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98882" y="-541690"/>
            <a:ext cx="13324205" cy="8587740"/>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3"/>
                    </p:custDataLst>
                  </p:nvPr>
                </p:nvPicPr>
                <p:blipFill>
                  <a:blip r:embed="rId8"/>
                  <a:stretch>
                    <a:fillRect/>
                  </a:stretch>
                </p:blipFill>
                <p:spPr>
                  <a:xfrm>
                    <a:off x="14338" y="-209"/>
                    <a:ext cx="4862" cy="4862"/>
                  </a:xfrm>
                  <a:prstGeom prst="rect">
                    <a:avLst/>
                  </a:prstGeom>
                </p:spPr>
              </p:pic>
              <p:pic>
                <p:nvPicPr>
                  <p:cNvPr id="9" name="图片 8" descr="甜甜圈"/>
                  <p:cNvPicPr>
                    <a:picLocks noChangeAspect="1"/>
                  </p:cNvPicPr>
                  <p:nvPr>
                    <p:custDataLst>
                      <p:tags r:id="rId4"/>
                    </p:custDataLst>
                  </p:nvPr>
                </p:nvPicPr>
                <p:blipFill>
                  <a:blip r:embed="rId9"/>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0"/>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1"/>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2"/>
              <a:stretch>
                <a:fillRect/>
              </a:stretch>
            </p:blipFill>
            <p:spPr>
              <a:xfrm>
                <a:off x="3068" y="-705"/>
                <a:ext cx="3055" cy="3055"/>
              </a:xfrm>
              <a:prstGeom prst="rect">
                <a:avLst/>
              </a:prstGeom>
            </p:spPr>
          </p:pic>
          <p:pic>
            <p:nvPicPr>
              <p:cNvPr id="40" name="图片 39" descr="纸张"/>
              <p:cNvPicPr>
                <a:picLocks noChangeAspect="1"/>
              </p:cNvPicPr>
              <p:nvPr/>
            </p:nvPicPr>
            <p:blipFill>
              <a:blip r:embed="rId13"/>
              <a:stretch>
                <a:fillRect/>
              </a:stretch>
            </p:blipFill>
            <p:spPr>
              <a:xfrm>
                <a:off x="9355" y="7395"/>
                <a:ext cx="3672" cy="3672"/>
              </a:xfrm>
              <a:prstGeom prst="rect">
                <a:avLst/>
              </a:prstGeom>
            </p:spPr>
          </p:pic>
          <p:pic>
            <p:nvPicPr>
              <p:cNvPr id="41" name="图片 40" descr="草莓"/>
              <p:cNvPicPr>
                <a:picLocks noChangeAspect="1"/>
              </p:cNvPicPr>
              <p:nvPr/>
            </p:nvPicPr>
            <p:blipFill>
              <a:blip r:embed="rId14"/>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Group 66">
            <a:extLst>
              <a:ext uri="{FF2B5EF4-FFF2-40B4-BE49-F238E27FC236}">
                <a16:creationId xmlns:a16="http://schemas.microsoft.com/office/drawing/2014/main" id="{39376FB7-87B0-43AB-9337-4BC1ECDFA5C1}"/>
              </a:ext>
            </a:extLst>
          </p:cNvPr>
          <p:cNvGrpSpPr/>
          <p:nvPr/>
        </p:nvGrpSpPr>
        <p:grpSpPr>
          <a:xfrm>
            <a:off x="0" y="-147685"/>
            <a:ext cx="9989695" cy="6913621"/>
            <a:chOff x="2583304" y="3009900"/>
            <a:chExt cx="9989695" cy="6913621"/>
          </a:xfrm>
        </p:grpSpPr>
        <p:pic>
          <p:nvPicPr>
            <p:cNvPr id="68" name="Picture 67">
              <a:extLst>
                <a:ext uri="{FF2B5EF4-FFF2-40B4-BE49-F238E27FC236}">
                  <a16:creationId xmlns:a16="http://schemas.microsoft.com/office/drawing/2014/main" id="{0A54AC56-17FF-4A2B-945B-7AE51F3A6A9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583304" y="3009900"/>
              <a:ext cx="9989695" cy="6913621"/>
            </a:xfrm>
            <a:prstGeom prst="rect">
              <a:avLst/>
            </a:prstGeom>
          </p:spPr>
        </p:pic>
        <p:sp>
          <p:nvSpPr>
            <p:cNvPr id="69" name="TextBox 68">
              <a:extLst>
                <a:ext uri="{FF2B5EF4-FFF2-40B4-BE49-F238E27FC236}">
                  <a16:creationId xmlns:a16="http://schemas.microsoft.com/office/drawing/2014/main" id="{CE5C3690-BA5A-4AB8-8BFA-C42D5DCD7E6F}"/>
                </a:ext>
              </a:extLst>
            </p:cNvPr>
            <p:cNvSpPr txBox="1"/>
            <p:nvPr/>
          </p:nvSpPr>
          <p:spPr>
            <a:xfrm>
              <a:off x="6013054" y="5523038"/>
              <a:ext cx="6000147" cy="3785652"/>
            </a:xfrm>
            <a:prstGeom prst="rect">
              <a:avLst/>
            </a:prstGeom>
            <a:noFill/>
          </p:spPr>
          <p:txBody>
            <a:bodyPr wrap="square">
              <a:spAutoFit/>
            </a:bodyPr>
            <a:lstStyle/>
            <a:p>
              <a:pPr algn="ctr"/>
              <a:r>
                <a:rPr lang="vi-VN" altLang="en-US" sz="5800" b="1" dirty="0">
                  <a:solidFill>
                    <a:srgbClr val="CC3300"/>
                  </a:solidFill>
                  <a:latin typeface="Cambria" panose="02040503050406030204" pitchFamily="18" charset="0"/>
                  <a:ea typeface="Cambria" panose="02040503050406030204" pitchFamily="18" charset="0"/>
                </a:rPr>
                <a:t>Việc nhà vua cử người đi du học bị thất bại.</a:t>
              </a:r>
              <a:r>
                <a:rPr lang="en-US" altLang="en-US" sz="5800" dirty="0">
                  <a:solidFill>
                    <a:srgbClr val="CC3300"/>
                  </a:solidFill>
                  <a:latin typeface="Cambria" panose="02040503050406030204" pitchFamily="18" charset="0"/>
                  <a:ea typeface="Cambria" panose="02040503050406030204" pitchFamily="18" charset="0"/>
                </a:rPr>
                <a:t> </a:t>
              </a:r>
              <a:endParaRPr lang="en-US" altLang="en-US" sz="5800" b="1" dirty="0">
                <a:solidFill>
                  <a:srgbClr val="CC3300"/>
                </a:solidFill>
                <a:latin typeface="Cambria" panose="02040503050406030204" pitchFamily="18" charset="0"/>
                <a:ea typeface="Cambria" panose="02040503050406030204" pitchFamily="18" charset="0"/>
              </a:endParaRPr>
            </a:p>
            <a:p>
              <a:pPr algn="just"/>
              <a:endParaRPr lang="en-US" sz="6000" b="1" dirty="0">
                <a:solidFill>
                  <a:srgbClr val="CC3300"/>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70" name="Freeform 5"/>
          <p:cNvSpPr/>
          <p:nvPr/>
        </p:nvSpPr>
        <p:spPr bwMode="auto">
          <a:xfrm>
            <a:off x="1067431" y="813295"/>
            <a:ext cx="2869301" cy="2917967"/>
          </a:xfrm>
          <a:custGeom>
            <a:avLst/>
            <a:gdLst>
              <a:gd name="T0" fmla="*/ 0 w 975"/>
              <a:gd name="T1" fmla="*/ 141 h 1005"/>
              <a:gd name="T2" fmla="*/ 0 w 975"/>
              <a:gd name="T3" fmla="*/ 864 h 1005"/>
              <a:gd name="T4" fmla="*/ 168 w 975"/>
              <a:gd name="T5" fmla="*/ 966 h 1005"/>
              <a:gd name="T6" fmla="*/ 891 w 975"/>
              <a:gd name="T7" fmla="*/ 597 h 1005"/>
              <a:gd name="T8" fmla="*/ 889 w 975"/>
              <a:gd name="T9" fmla="*/ 391 h 1005"/>
              <a:gd name="T10" fmla="*/ 166 w 975"/>
              <a:gd name="T11" fmla="*/ 37 h 1005"/>
              <a:gd name="T12" fmla="*/ 0 w 975"/>
              <a:gd name="T13" fmla="*/ 141 h 1005"/>
            </a:gdLst>
            <a:ahLst/>
            <a:cxnLst>
              <a:cxn ang="0">
                <a:pos x="T0" y="T1"/>
              </a:cxn>
              <a:cxn ang="0">
                <a:pos x="T2" y="T3"/>
              </a:cxn>
              <a:cxn ang="0">
                <a:pos x="T4" y="T5"/>
              </a:cxn>
              <a:cxn ang="0">
                <a:pos x="T6" y="T7"/>
              </a:cxn>
              <a:cxn ang="0">
                <a:pos x="T8" y="T9"/>
              </a:cxn>
              <a:cxn ang="0">
                <a:pos x="T10" y="T11"/>
              </a:cxn>
              <a:cxn ang="0">
                <a:pos x="T12" y="T13"/>
              </a:cxn>
            </a:cxnLst>
            <a:rect l="0" t="0" r="r" b="b"/>
            <a:pathLst>
              <a:path w="975" h="1005">
                <a:moveTo>
                  <a:pt x="0" y="141"/>
                </a:moveTo>
                <a:cubicBezTo>
                  <a:pt x="0" y="864"/>
                  <a:pt x="0" y="864"/>
                  <a:pt x="0" y="864"/>
                </a:cubicBezTo>
                <a:cubicBezTo>
                  <a:pt x="0" y="950"/>
                  <a:pt x="91" y="1005"/>
                  <a:pt x="168" y="966"/>
                </a:cubicBezTo>
                <a:cubicBezTo>
                  <a:pt x="891" y="597"/>
                  <a:pt x="891" y="597"/>
                  <a:pt x="891" y="597"/>
                </a:cubicBezTo>
                <a:cubicBezTo>
                  <a:pt x="975" y="554"/>
                  <a:pt x="974" y="432"/>
                  <a:pt x="889" y="391"/>
                </a:cubicBezTo>
                <a:cubicBezTo>
                  <a:pt x="166" y="37"/>
                  <a:pt x="166" y="37"/>
                  <a:pt x="166" y="37"/>
                </a:cubicBezTo>
                <a:cubicBezTo>
                  <a:pt x="89" y="0"/>
                  <a:pt x="0" y="55"/>
                  <a:pt x="0" y="141"/>
                </a:cubicBezTo>
                <a:close/>
              </a:path>
            </a:pathLst>
          </a:custGeom>
          <a:solidFill>
            <a:srgbClr val="4C74B2"/>
          </a:solidFill>
          <a:ln w="11113" cap="flat">
            <a:solidFill>
              <a:schemeClr val="tx1"/>
            </a:solidFill>
            <a:prstDash val="solid"/>
            <a:miter lim="800000"/>
          </a:ln>
        </p:spPr>
        <p:txBody>
          <a:bodyPr vert="horz" wrap="square" lIns="91440" tIns="45720" rIns="91440" bIns="45720" numCol="1" anchor="t" anchorCtr="0" compatLnSpc="1"/>
          <a:lstStyle/>
          <a:p>
            <a:endParaRPr lang="zh-CN" altLang="en-US">
              <a:latin typeface="思源黑体 CN Light" panose="020B0300000000000000" charset="-122"/>
              <a:ea typeface="思源黑体 CN Light" panose="020B0300000000000000" charset="-122"/>
            </a:endParaRPr>
          </a:p>
        </p:txBody>
      </p:sp>
      <p:sp>
        <p:nvSpPr>
          <p:cNvPr id="72" name="TextBox 71"/>
          <p:cNvSpPr txBox="1"/>
          <p:nvPr/>
        </p:nvSpPr>
        <p:spPr>
          <a:xfrm>
            <a:off x="634480" y="1627649"/>
            <a:ext cx="3302252" cy="1415772"/>
          </a:xfrm>
          <a:prstGeom prst="rect">
            <a:avLst/>
          </a:prstGeom>
          <a:noFill/>
        </p:spPr>
        <p:txBody>
          <a:bodyPr wrap="square" rtlCol="0">
            <a:spAutoFit/>
          </a:bodyPr>
          <a:lstStyle/>
          <a:p>
            <a:pPr algn="ctr"/>
            <a:r>
              <a:rPr lang="en-US" sz="4200" b="1" dirty="0" err="1">
                <a:solidFill>
                  <a:srgbClr val="FFFF00"/>
                </a:solidFill>
                <a:latin typeface="UTM Cookies" panose="02040603050506020204" pitchFamily="18" charset="0"/>
                <a:cs typeface="Times New Roman" panose="02020603050405020304" pitchFamily="18" charset="0"/>
              </a:rPr>
              <a:t>Nội</a:t>
            </a:r>
            <a:r>
              <a:rPr lang="en-US" sz="4200" b="1" dirty="0">
                <a:solidFill>
                  <a:srgbClr val="FFFF00"/>
                </a:solidFill>
                <a:latin typeface="UTM Cookies" panose="02040603050506020204" pitchFamily="18" charset="0"/>
                <a:cs typeface="Times New Roman" panose="02020603050405020304" pitchFamily="18" charset="0"/>
              </a:rPr>
              <a:t> dung </a:t>
            </a:r>
            <a:r>
              <a:rPr lang="vi-VN" sz="4200" b="1" dirty="0">
                <a:solidFill>
                  <a:srgbClr val="FFFF00"/>
                </a:solidFill>
                <a:latin typeface="UTM Cookies" panose="02040603050506020204" pitchFamily="18" charset="0"/>
                <a:cs typeface="Times New Roman" panose="02020603050405020304" pitchFamily="18" charset="0"/>
              </a:rPr>
              <a:t>đoạn 2</a:t>
            </a:r>
            <a:endParaRPr lang="en-US" sz="4200" dirty="0">
              <a:solidFill>
                <a:srgbClr val="FFFF00"/>
              </a:solidFill>
              <a:latin typeface="Times New Roman" panose="02020603050405020304" pitchFamily="18" charset="0"/>
              <a:cs typeface="Times New Roman" panose="02020603050405020304" pitchFamily="18" charset="0"/>
            </a:endParaRPr>
          </a:p>
        </p:txBody>
      </p:sp>
      <p:pic>
        <p:nvPicPr>
          <p:cNvPr id="75" name="图片 6" descr="D:\资料\双麻花辫女孩.png双麻花辫女孩"/>
          <p:cNvPicPr>
            <a:picLocks noChangeAspect="1"/>
          </p:cNvPicPr>
          <p:nvPr>
            <p:custDataLst>
              <p:tags r:id="rId1"/>
            </p:custDataLst>
          </p:nvPr>
        </p:nvPicPr>
        <p:blipFill>
          <a:blip r:embed="rId16"/>
          <a:srcRect/>
          <a:stretch>
            <a:fillRect/>
          </a:stretch>
        </p:blipFill>
        <p:spPr>
          <a:xfrm rot="20700000">
            <a:off x="7736225" y="3745007"/>
            <a:ext cx="4363720" cy="43637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96049" y="-491356"/>
            <a:ext cx="13324205" cy="8587740"/>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3"/>
                    </p:custDataLst>
                  </p:nvPr>
                </p:nvPicPr>
                <p:blipFill>
                  <a:blip r:embed="rId8"/>
                  <a:stretch>
                    <a:fillRect/>
                  </a:stretch>
                </p:blipFill>
                <p:spPr>
                  <a:xfrm>
                    <a:off x="14338" y="-209"/>
                    <a:ext cx="4862" cy="4862"/>
                  </a:xfrm>
                  <a:prstGeom prst="rect">
                    <a:avLst/>
                  </a:prstGeom>
                </p:spPr>
              </p:pic>
              <p:pic>
                <p:nvPicPr>
                  <p:cNvPr id="9" name="图片 8" descr="甜甜圈"/>
                  <p:cNvPicPr>
                    <a:picLocks noChangeAspect="1"/>
                  </p:cNvPicPr>
                  <p:nvPr>
                    <p:custDataLst>
                      <p:tags r:id="rId4"/>
                    </p:custDataLst>
                  </p:nvPr>
                </p:nvPicPr>
                <p:blipFill>
                  <a:blip r:embed="rId9"/>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0"/>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1"/>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2"/>
              <a:stretch>
                <a:fillRect/>
              </a:stretch>
            </p:blipFill>
            <p:spPr>
              <a:xfrm>
                <a:off x="3068" y="-705"/>
                <a:ext cx="3055" cy="3055"/>
              </a:xfrm>
              <a:prstGeom prst="rect">
                <a:avLst/>
              </a:prstGeom>
            </p:spPr>
          </p:pic>
          <p:pic>
            <p:nvPicPr>
              <p:cNvPr id="40" name="图片 39" descr="纸张"/>
              <p:cNvPicPr>
                <a:picLocks noChangeAspect="1"/>
              </p:cNvPicPr>
              <p:nvPr/>
            </p:nvPicPr>
            <p:blipFill>
              <a:blip r:embed="rId13"/>
              <a:stretch>
                <a:fillRect/>
              </a:stretch>
            </p:blipFill>
            <p:spPr>
              <a:xfrm>
                <a:off x="9355" y="7395"/>
                <a:ext cx="3672" cy="3672"/>
              </a:xfrm>
              <a:prstGeom prst="rect">
                <a:avLst/>
              </a:prstGeom>
            </p:spPr>
          </p:pic>
          <p:pic>
            <p:nvPicPr>
              <p:cNvPr id="41" name="图片 40" descr="草莓"/>
              <p:cNvPicPr>
                <a:picLocks noChangeAspect="1"/>
              </p:cNvPicPr>
              <p:nvPr/>
            </p:nvPicPr>
            <p:blipFill>
              <a:blip r:embed="rId14"/>
              <a:stretch>
                <a:fillRect/>
              </a:stretch>
            </p:blipFill>
            <p:spPr>
              <a:xfrm>
                <a:off x="6291" y="9236"/>
                <a:ext cx="2698" cy="2698"/>
              </a:xfrm>
              <a:prstGeom prst="rect">
                <a:avLst/>
              </a:prstGeom>
            </p:spPr>
          </p:pic>
        </p:grpSp>
        <p:sp>
          <p:nvSpPr>
            <p:cNvPr id="6" name="圆角矩形 5"/>
            <p:cNvSpPr/>
            <p:nvPr/>
          </p:nvSpPr>
          <p:spPr>
            <a:xfrm flipH="1">
              <a:off x="785" y="100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6" name="Picture 65">
            <a:extLst>
              <a:ext uri="{FF2B5EF4-FFF2-40B4-BE49-F238E27FC236}">
                <a16:creationId xmlns:a16="http://schemas.microsoft.com/office/drawing/2014/main" id="{4DB11C99-F563-4E7A-857A-84FC8EFDFD9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5692" y="201586"/>
            <a:ext cx="9846019" cy="2800828"/>
          </a:xfrm>
          <a:prstGeom prst="rect">
            <a:avLst/>
          </a:prstGeom>
        </p:spPr>
      </p:pic>
      <p:sp>
        <p:nvSpPr>
          <p:cNvPr id="68" name="矩形 70"/>
          <p:cNvSpPr/>
          <p:nvPr/>
        </p:nvSpPr>
        <p:spPr>
          <a:xfrm>
            <a:off x="635692" y="1103129"/>
            <a:ext cx="9285605" cy="955903"/>
          </a:xfrm>
          <a:prstGeom prst="rect">
            <a:avLst/>
          </a:prstGeom>
        </p:spPr>
        <p:txBody>
          <a:bodyPr wrap="square">
            <a:spAutoFit/>
          </a:bodyPr>
          <a:lstStyle/>
          <a:p>
            <a:pPr algn="ctr">
              <a:lnSpc>
                <a:spcPct val="110000"/>
              </a:lnSpc>
            </a:pPr>
            <a:r>
              <a:rPr lang="vi-VN" sz="5500" b="1" dirty="0">
                <a:solidFill>
                  <a:srgbClr val="002060"/>
                </a:solidFill>
                <a:latin typeface="Times New Roman" panose="02020603050405020304" pitchFamily="18" charset="0"/>
                <a:cs typeface="Times New Roman" panose="02020603050405020304" pitchFamily="18" charset="0"/>
              </a:rPr>
              <a:t>5. </a:t>
            </a:r>
            <a:r>
              <a:rPr lang="nl-NL" sz="5500" b="1" dirty="0">
                <a:solidFill>
                  <a:srgbClr val="002060"/>
                </a:solidFill>
                <a:latin typeface="Times New Roman" panose="02020603050405020304" pitchFamily="18" charset="0"/>
                <a:cs typeface="Times New Roman" panose="02020603050405020304" pitchFamily="18" charset="0"/>
              </a:rPr>
              <a:t>Điều gì bất ngờ đã xảy ra?</a:t>
            </a:r>
            <a:endParaRPr lang="en-US" sz="5500" b="1" dirty="0">
              <a:solidFill>
                <a:srgbClr val="002060"/>
              </a:solidFill>
              <a:latin typeface="Times New Roman" panose="02020603050405020304" pitchFamily="18" charset="0"/>
              <a:ea typeface="思源宋体 CN Heavy" panose="02020900000000000000" charset="-122"/>
              <a:cs typeface="Times New Roman" panose="02020603050405020304" pitchFamily="18" charset="0"/>
              <a:sym typeface="+mn-lt"/>
            </a:endParaRPr>
          </a:p>
        </p:txBody>
      </p:sp>
      <p:grpSp>
        <p:nvGrpSpPr>
          <p:cNvPr id="70" name="Group 69">
            <a:extLst>
              <a:ext uri="{FF2B5EF4-FFF2-40B4-BE49-F238E27FC236}">
                <a16:creationId xmlns:a16="http://schemas.microsoft.com/office/drawing/2014/main" id="{C40AB5C2-6085-47EE-9C49-78AE16B05149}"/>
              </a:ext>
            </a:extLst>
          </p:cNvPr>
          <p:cNvGrpSpPr/>
          <p:nvPr/>
        </p:nvGrpSpPr>
        <p:grpSpPr>
          <a:xfrm>
            <a:off x="348354" y="-168843"/>
            <a:ext cx="9860280" cy="6702717"/>
            <a:chOff x="352328" y="1028700"/>
            <a:chExt cx="9860280" cy="6702717"/>
          </a:xfrm>
        </p:grpSpPr>
        <p:pic>
          <p:nvPicPr>
            <p:cNvPr id="72" name="图片 8">
              <a:extLst>
                <a:ext uri="{FF2B5EF4-FFF2-40B4-BE49-F238E27FC236}">
                  <a16:creationId xmlns:a16="http://schemas.microsoft.com/office/drawing/2014/main" id="{5874512D-DB1C-4F3D-8BB6-7A2922ABF973}"/>
                </a:ext>
              </a:extLst>
            </p:cNvPr>
            <p:cNvPicPr>
              <a:picLocks noChangeAspect="1"/>
            </p:cNvPicPr>
            <p:nvPr/>
          </p:nvPicPr>
          <p:blipFill rotWithShape="1">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l="1316" t="10164" r="4093" b="2409"/>
            <a:stretch>
              <a:fillRect/>
            </a:stretch>
          </p:blipFill>
          <p:spPr>
            <a:xfrm flipH="1">
              <a:off x="352328" y="3174656"/>
              <a:ext cx="9860280" cy="4556761"/>
            </a:xfrm>
            <a:prstGeom prst="rect">
              <a:avLst/>
            </a:prstGeom>
          </p:spPr>
        </p:pic>
        <p:sp>
          <p:nvSpPr>
            <p:cNvPr id="73" name="TextBox 72">
              <a:extLst>
                <a:ext uri="{FF2B5EF4-FFF2-40B4-BE49-F238E27FC236}">
                  <a16:creationId xmlns:a16="http://schemas.microsoft.com/office/drawing/2014/main" id="{F7E92EBD-4BA9-4761-92DC-71E1309DD0E0}"/>
                </a:ext>
              </a:extLst>
            </p:cNvPr>
            <p:cNvSpPr txBox="1"/>
            <p:nvPr/>
          </p:nvSpPr>
          <p:spPr>
            <a:xfrm>
              <a:off x="2209800" y="1028700"/>
              <a:ext cx="7612950" cy="1046440"/>
            </a:xfrm>
            <a:prstGeom prst="rect">
              <a:avLst/>
            </a:prstGeom>
            <a:noFill/>
          </p:spPr>
          <p:txBody>
            <a:bodyPr wrap="square">
              <a:spAutoFit/>
            </a:bodyPr>
            <a:lstStyle/>
            <a:p>
              <a:pPr algn="ctr"/>
              <a:endParaRPr lang="en-US" sz="62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sp>
        <p:nvSpPr>
          <p:cNvPr id="74" name="Rectangle 73"/>
          <p:cNvSpPr/>
          <p:nvPr/>
        </p:nvSpPr>
        <p:spPr>
          <a:xfrm>
            <a:off x="1301983" y="3328326"/>
            <a:ext cx="7589001" cy="1384995"/>
          </a:xfrm>
          <a:prstGeom prst="rect">
            <a:avLst/>
          </a:prstGeom>
        </p:spPr>
        <p:txBody>
          <a:bodyPr wrap="square">
            <a:spAutoFit/>
          </a:bodyPr>
          <a:lstStyle/>
          <a:p>
            <a:pPr algn="ctr">
              <a:spcAft>
                <a:spcPts val="0"/>
              </a:spcAft>
              <a:tabLst>
                <a:tab pos="2743200" algn="ctr"/>
                <a:tab pos="5486400" algn="r"/>
              </a:tabLst>
            </a:pPr>
            <a:r>
              <a:rPr lang="nl-NL" sz="4200" b="1" dirty="0">
                <a:latin typeface="Times New Roman" panose="02020603050405020304" pitchFamily="18" charset="0"/>
                <a:ea typeface="Times New Roman" panose="02020603050405020304" pitchFamily="18" charset="0"/>
              </a:rPr>
              <a:t>Viên thị vệ bắt được một kẻ đang cười</a:t>
            </a:r>
            <a:r>
              <a:rPr lang="vi-VN" sz="4200" b="1" dirty="0">
                <a:latin typeface="Times New Roman" panose="02020603050405020304" pitchFamily="18" charset="0"/>
                <a:ea typeface="Times New Roman" panose="02020603050405020304" pitchFamily="18" charset="0"/>
              </a:rPr>
              <a:t> </a:t>
            </a:r>
            <a:r>
              <a:rPr lang="nl-NL" sz="4200" b="1" dirty="0">
                <a:latin typeface="Times New Roman" panose="02020603050405020304" pitchFamily="18" charset="0"/>
                <a:ea typeface="Times New Roman" panose="02020603050405020304" pitchFamily="18" charset="0"/>
              </a:rPr>
              <a:t>sằng sặc ngoài đường.</a:t>
            </a:r>
            <a:endParaRPr lang="en-US" sz="4200" b="1" dirty="0">
              <a:effectLst/>
              <a:latin typeface="Times New Roman" panose="02020603050405020304" pitchFamily="18" charset="0"/>
              <a:ea typeface="Times New Roman" panose="02020603050405020304" pitchFamily="18" charset="0"/>
            </a:endParaRPr>
          </a:p>
        </p:txBody>
      </p:sp>
      <p:pic>
        <p:nvPicPr>
          <p:cNvPr id="75" name="图片 6" descr="D:\资料\双麻花辫女孩.png双麻花辫女孩"/>
          <p:cNvPicPr>
            <a:picLocks noChangeAspect="1"/>
          </p:cNvPicPr>
          <p:nvPr>
            <p:custDataLst>
              <p:tags r:id="rId1"/>
            </p:custDataLst>
          </p:nvPr>
        </p:nvPicPr>
        <p:blipFill>
          <a:blip r:embed="rId17"/>
          <a:srcRect/>
          <a:stretch>
            <a:fillRect/>
          </a:stretch>
        </p:blipFill>
        <p:spPr>
          <a:xfrm rot="18938077">
            <a:off x="7708520" y="3154790"/>
            <a:ext cx="4363720" cy="4363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1000" fill="hold"/>
                                        <p:tgtEl>
                                          <p:spTgt spid="70"/>
                                        </p:tgtEl>
                                        <p:attrNameLst>
                                          <p:attrName>ppt_w</p:attrName>
                                        </p:attrNameLst>
                                      </p:cBhvr>
                                      <p:tavLst>
                                        <p:tav tm="0">
                                          <p:val>
                                            <p:strVal val="#ppt_w+.3"/>
                                          </p:val>
                                        </p:tav>
                                        <p:tav tm="100000">
                                          <p:val>
                                            <p:strVal val="#ppt_w"/>
                                          </p:val>
                                        </p:tav>
                                      </p:tavLst>
                                    </p:anim>
                                    <p:anim calcmode="lin" valueType="num">
                                      <p:cBhvr>
                                        <p:cTn id="13" dur="1000" fill="hold"/>
                                        <p:tgtEl>
                                          <p:spTgt spid="70"/>
                                        </p:tgtEl>
                                        <p:attrNameLst>
                                          <p:attrName>ppt_h</p:attrName>
                                        </p:attrNameLst>
                                      </p:cBhvr>
                                      <p:tavLst>
                                        <p:tav tm="0">
                                          <p:val>
                                            <p:strVal val="#ppt_h"/>
                                          </p:val>
                                        </p:tav>
                                        <p:tav tm="100000">
                                          <p:val>
                                            <p:strVal val="#ppt_h"/>
                                          </p:val>
                                        </p:tav>
                                      </p:tavLst>
                                    </p:anim>
                                    <p:animEffect transition="in" filter="fade">
                                      <p:cBhvr>
                                        <p:cTn id="14" dur="1000"/>
                                        <p:tgtEl>
                                          <p:spTgt spid="7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48382" y="-547807"/>
            <a:ext cx="13324205" cy="8587740"/>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2"/>
                    </p:custDataLst>
                  </p:nvPr>
                </p:nvPicPr>
                <p:blipFill>
                  <a:blip r:embed="rId7"/>
                  <a:stretch>
                    <a:fillRect/>
                  </a:stretch>
                </p:blipFill>
                <p:spPr>
                  <a:xfrm>
                    <a:off x="14338" y="-209"/>
                    <a:ext cx="4862" cy="4862"/>
                  </a:xfrm>
                  <a:prstGeom prst="rect">
                    <a:avLst/>
                  </a:prstGeom>
                </p:spPr>
              </p:pic>
              <p:pic>
                <p:nvPicPr>
                  <p:cNvPr id="9" name="图片 8" descr="甜甜圈"/>
                  <p:cNvPicPr>
                    <a:picLocks noChangeAspect="1"/>
                  </p:cNvPicPr>
                  <p:nvPr>
                    <p:custDataLst>
                      <p:tags r:id="rId3"/>
                    </p:custDataLst>
                  </p:nvPr>
                </p:nvPicPr>
                <p:blipFill>
                  <a:blip r:embed="rId8"/>
                  <a:stretch>
                    <a:fillRect/>
                  </a:stretch>
                </p:blipFill>
                <p:spPr>
                  <a:xfrm>
                    <a:off x="-169" y="7706"/>
                    <a:ext cx="5031" cy="5031"/>
                  </a:xfrm>
                  <a:prstGeom prst="rect">
                    <a:avLst/>
                  </a:prstGeom>
                </p:spPr>
              </p:pic>
              <p:pic>
                <p:nvPicPr>
                  <p:cNvPr id="13" name="图片 12" descr="笔"/>
                  <p:cNvPicPr>
                    <a:picLocks noChangeAspect="1"/>
                  </p:cNvPicPr>
                  <p:nvPr>
                    <p:custDataLst>
                      <p:tags r:id="rId4"/>
                    </p:custDataLst>
                  </p:nvPr>
                </p:nvPicPr>
                <p:blipFill>
                  <a:blip r:embed="rId9"/>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0"/>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1"/>
              <a:stretch>
                <a:fillRect/>
              </a:stretch>
            </p:blipFill>
            <p:spPr>
              <a:xfrm>
                <a:off x="3068" y="-705"/>
                <a:ext cx="3055" cy="3055"/>
              </a:xfrm>
              <a:prstGeom prst="rect">
                <a:avLst/>
              </a:prstGeom>
            </p:spPr>
          </p:pic>
          <p:pic>
            <p:nvPicPr>
              <p:cNvPr id="40" name="图片 39" descr="纸张"/>
              <p:cNvPicPr>
                <a:picLocks noChangeAspect="1"/>
              </p:cNvPicPr>
              <p:nvPr/>
            </p:nvPicPr>
            <p:blipFill>
              <a:blip r:embed="rId12"/>
              <a:stretch>
                <a:fillRect/>
              </a:stretch>
            </p:blipFill>
            <p:spPr>
              <a:xfrm>
                <a:off x="9355" y="7395"/>
                <a:ext cx="3672" cy="3672"/>
              </a:xfrm>
              <a:prstGeom prst="rect">
                <a:avLst/>
              </a:prstGeom>
            </p:spPr>
          </p:pic>
          <p:pic>
            <p:nvPicPr>
              <p:cNvPr id="41" name="图片 40" descr="草莓"/>
              <p:cNvPicPr>
                <a:picLocks noChangeAspect="1"/>
              </p:cNvPicPr>
              <p:nvPr/>
            </p:nvPicPr>
            <p:blipFill>
              <a:blip r:embed="rId13"/>
              <a:stretch>
                <a:fillRect/>
              </a:stretch>
            </p:blipFill>
            <p:spPr>
              <a:xfrm>
                <a:off x="6291" y="9236"/>
                <a:ext cx="2698" cy="2698"/>
              </a:xfrm>
              <a:prstGeom prst="rect">
                <a:avLst/>
              </a:prstGeom>
            </p:spPr>
          </p:pic>
        </p:grpSp>
        <p:sp>
          <p:nvSpPr>
            <p:cNvPr id="6" name="圆角矩形 5"/>
            <p:cNvSpPr/>
            <p:nvPr/>
          </p:nvSpPr>
          <p:spPr>
            <a:xfrm flipH="1">
              <a:off x="622" y="1189"/>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Group 89">
            <a:extLst>
              <a:ext uri="{FF2B5EF4-FFF2-40B4-BE49-F238E27FC236}">
                <a16:creationId xmlns:a16="http://schemas.microsoft.com/office/drawing/2014/main" id="{BEAA18DA-2EFF-46E0-A35E-A796EA8E407B}"/>
              </a:ext>
            </a:extLst>
          </p:cNvPr>
          <p:cNvGrpSpPr/>
          <p:nvPr/>
        </p:nvGrpSpPr>
        <p:grpSpPr>
          <a:xfrm>
            <a:off x="432115" y="-370770"/>
            <a:ext cx="10029176" cy="3257735"/>
            <a:chOff x="-234899" y="1223308"/>
            <a:chExt cx="10820399" cy="3770452"/>
          </a:xfrm>
        </p:grpSpPr>
        <p:pic>
          <p:nvPicPr>
            <p:cNvPr id="91" name="Picture 90" descr="Graphical user interface, text&#10;&#10;Description automatically generated">
              <a:extLst>
                <a:ext uri="{FF2B5EF4-FFF2-40B4-BE49-F238E27FC236}">
                  <a16:creationId xmlns:a16="http://schemas.microsoft.com/office/drawing/2014/main" id="{5BC3701F-ECE6-400F-99FF-5C3FCBAD4AC1}"/>
                </a:ext>
              </a:extLst>
            </p:cNvPr>
            <p:cNvPicPr>
              <a:picLocks noChangeAspect="1"/>
            </p:cNvPicPr>
            <p:nvPr/>
          </p:nvPicPr>
          <p:blipFill rotWithShape="1">
            <a:blip r:embed="rId14">
              <a:extLst>
                <a:ext uri="{28A0092B-C50C-407E-A947-70E740481C1C}">
                  <a14:useLocalDpi xmlns:a14="http://schemas.microsoft.com/office/drawing/2010/main" val="0"/>
                </a:ext>
              </a:extLst>
            </a:blip>
            <a:srcRect t="35543" b="39156"/>
            <a:stretch/>
          </p:blipFill>
          <p:spPr>
            <a:xfrm flipH="1">
              <a:off x="-234899" y="1793360"/>
              <a:ext cx="10820399" cy="3200400"/>
            </a:xfrm>
            <a:prstGeom prst="rect">
              <a:avLst/>
            </a:prstGeom>
          </p:spPr>
        </p:pic>
        <p:sp>
          <p:nvSpPr>
            <p:cNvPr id="92" name="TextBox 91">
              <a:extLst>
                <a:ext uri="{FF2B5EF4-FFF2-40B4-BE49-F238E27FC236}">
                  <a16:creationId xmlns:a16="http://schemas.microsoft.com/office/drawing/2014/main" id="{834C8A5B-26E3-4A06-8F15-1194ECC36D5A}"/>
                </a:ext>
              </a:extLst>
            </p:cNvPr>
            <p:cNvSpPr txBox="1"/>
            <p:nvPr/>
          </p:nvSpPr>
          <p:spPr>
            <a:xfrm>
              <a:off x="2590800" y="1223308"/>
              <a:ext cx="7848600" cy="1015663"/>
            </a:xfrm>
            <a:prstGeom prst="rect">
              <a:avLst/>
            </a:prstGeom>
            <a:noFill/>
          </p:spPr>
          <p:txBody>
            <a:bodyPr wrap="square">
              <a:spAutoFit/>
            </a:bodyPr>
            <a:lstStyle/>
            <a:p>
              <a:endParaRPr lang="en-US" sz="6000" b="1" dirty="0">
                <a:ln w="9525">
                  <a:solidFill>
                    <a:schemeClr val="bg1"/>
                  </a:solidFill>
                  <a:prstDash val="solid"/>
                </a:ln>
                <a:effectLst>
                  <a:outerShdw blurRad="12700" dist="38100" dir="2700000" algn="tl" rotWithShape="0">
                    <a:schemeClr val="bg1">
                      <a:lumMod val="50000"/>
                    </a:schemeClr>
                  </a:outerShdw>
                </a:effectLst>
                <a:latin typeface="+mj-lt"/>
              </a:endParaRPr>
            </a:p>
          </p:txBody>
        </p:sp>
      </p:grpSp>
      <p:sp>
        <p:nvSpPr>
          <p:cNvPr id="93" name="矩形 70"/>
          <p:cNvSpPr/>
          <p:nvPr/>
        </p:nvSpPr>
        <p:spPr>
          <a:xfrm>
            <a:off x="1773901" y="803018"/>
            <a:ext cx="7801453" cy="1528047"/>
          </a:xfrm>
          <a:prstGeom prst="rect">
            <a:avLst/>
          </a:prstGeom>
        </p:spPr>
        <p:txBody>
          <a:bodyPr wrap="square">
            <a:spAutoFit/>
          </a:bodyPr>
          <a:lstStyle/>
          <a:p>
            <a:pPr algn="ctr">
              <a:lnSpc>
                <a:spcPct val="110000"/>
              </a:lnSpc>
            </a:pPr>
            <a:r>
              <a:rPr lang="vi-VN" sz="4400" b="1" dirty="0">
                <a:latin typeface="Times New Roman" panose="02020603050405020304" pitchFamily="18" charset="0"/>
                <a:ea typeface="思源宋体 CN Heavy" panose="02020900000000000000" charset="-122"/>
                <a:cs typeface="Times New Roman" panose="02020603050405020304" pitchFamily="18" charset="0"/>
                <a:sym typeface="+mn-lt"/>
              </a:rPr>
              <a:t>6.</a:t>
            </a:r>
            <a:r>
              <a:rPr lang="vi-VN" sz="4400" b="1" dirty="0">
                <a:latin typeface="Times New Roman" panose="02020603050405020304" pitchFamily="18" charset="0"/>
                <a:cs typeface="Times New Roman" panose="02020603050405020304" pitchFamily="18" charset="0"/>
              </a:rPr>
              <a:t>Thái độ của nhà vua thế nào khi nghe tin đó? </a:t>
            </a:r>
            <a:endParaRPr lang="en-US" sz="4400" b="1" dirty="0">
              <a:solidFill>
                <a:schemeClr val="tx1"/>
              </a:solidFill>
              <a:latin typeface="Times New Roman" panose="02020603050405020304" pitchFamily="18" charset="0"/>
              <a:ea typeface="思源宋体 CN Heavy" panose="02020900000000000000" charset="-122"/>
              <a:cs typeface="Times New Roman" panose="02020603050405020304" pitchFamily="18" charset="0"/>
              <a:sym typeface="+mn-lt"/>
            </a:endParaRPr>
          </a:p>
        </p:txBody>
      </p:sp>
      <p:grpSp>
        <p:nvGrpSpPr>
          <p:cNvPr id="94" name="Group 93">
            <a:extLst>
              <a:ext uri="{FF2B5EF4-FFF2-40B4-BE49-F238E27FC236}">
                <a16:creationId xmlns:a16="http://schemas.microsoft.com/office/drawing/2014/main" id="{3206EC66-5BE6-4FB8-915F-FFFEB67ACC4C}"/>
              </a:ext>
            </a:extLst>
          </p:cNvPr>
          <p:cNvGrpSpPr/>
          <p:nvPr/>
        </p:nvGrpSpPr>
        <p:grpSpPr>
          <a:xfrm>
            <a:off x="1414851" y="2686335"/>
            <a:ext cx="7418756" cy="2825231"/>
            <a:chOff x="10404031" y="709133"/>
            <a:chExt cx="7086600" cy="2740329"/>
          </a:xfrm>
        </p:grpSpPr>
        <p:sp>
          <p:nvSpPr>
            <p:cNvPr id="95" name="Cloud 94">
              <a:extLst>
                <a:ext uri="{FF2B5EF4-FFF2-40B4-BE49-F238E27FC236}">
                  <a16:creationId xmlns:a16="http://schemas.microsoft.com/office/drawing/2014/main" id="{BB1178C6-6F57-455C-82C8-1D74F1D47320}"/>
                </a:ext>
              </a:extLst>
            </p:cNvPr>
            <p:cNvSpPr/>
            <p:nvPr/>
          </p:nvSpPr>
          <p:spPr>
            <a:xfrm>
              <a:off x="10404031" y="709133"/>
              <a:ext cx="7086600" cy="2726728"/>
            </a:xfrm>
            <a:prstGeom prst="cloud">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组合 12">
              <a:extLst>
                <a:ext uri="{FF2B5EF4-FFF2-40B4-BE49-F238E27FC236}">
                  <a16:creationId xmlns:a16="http://schemas.microsoft.com/office/drawing/2014/main" id="{1798A1AD-3797-4469-B5AF-7BC0C340A822}"/>
                </a:ext>
              </a:extLst>
            </p:cNvPr>
            <p:cNvGrpSpPr/>
            <p:nvPr/>
          </p:nvGrpSpPr>
          <p:grpSpPr>
            <a:xfrm>
              <a:off x="10963730" y="1496869"/>
              <a:ext cx="1164140" cy="1952593"/>
              <a:chOff x="2604151" y="873043"/>
              <a:chExt cx="1164140" cy="1952593"/>
            </a:xfrm>
          </p:grpSpPr>
          <p:sp>
            <p:nvSpPr>
              <p:cNvPr id="102" name="矩形 8">
                <a:extLst>
                  <a:ext uri="{FF2B5EF4-FFF2-40B4-BE49-F238E27FC236}">
                    <a16:creationId xmlns:a16="http://schemas.microsoft.com/office/drawing/2014/main" id="{2ABE23D2-5297-4CAF-A7D4-3361716E6EDD}"/>
                  </a:ext>
                </a:extLst>
              </p:cNvPr>
              <p:cNvSpPr/>
              <p:nvPr/>
            </p:nvSpPr>
            <p:spPr>
              <a:xfrm>
                <a:off x="2604151" y="931697"/>
                <a:ext cx="184731" cy="1167561"/>
              </a:xfrm>
              <a:prstGeom prst="rect">
                <a:avLst/>
              </a:prstGeom>
            </p:spPr>
            <p:txBody>
              <a:bodyPr wrap="none">
                <a:spAutoFit/>
              </a:bodyPr>
              <a:lstStyle/>
              <a:p>
                <a:pPr lvl="0"/>
                <a:endParaRPr lang="en-US" altLang="zh-CN" sz="6600" dirty="0">
                  <a:solidFill>
                    <a:srgbClr val="002060"/>
                  </a:solidFill>
                  <a:latin typeface="UTM Ambrose" panose="02040603050506020204" pitchFamily="18" charset="0"/>
                  <a:ea typeface="字魂27号-布丁体" panose="00000505000000000000" pitchFamily="2" charset="-122"/>
                </a:endParaRPr>
              </a:p>
            </p:txBody>
          </p:sp>
          <p:grpSp>
            <p:nvGrpSpPr>
              <p:cNvPr id="98" name="组合 9">
                <a:extLst>
                  <a:ext uri="{FF2B5EF4-FFF2-40B4-BE49-F238E27FC236}">
                    <a16:creationId xmlns:a16="http://schemas.microsoft.com/office/drawing/2014/main" id="{ADD9C9F5-84FC-4EF4-BDFC-082EF7AC05DF}"/>
                  </a:ext>
                </a:extLst>
              </p:cNvPr>
              <p:cNvGrpSpPr/>
              <p:nvPr/>
            </p:nvGrpSpPr>
            <p:grpSpPr>
              <a:xfrm>
                <a:off x="3583560" y="873043"/>
                <a:ext cx="184731" cy="1952593"/>
                <a:chOff x="3771007" y="1083236"/>
                <a:chExt cx="184731" cy="1952593"/>
              </a:xfrm>
            </p:grpSpPr>
            <p:sp>
              <p:nvSpPr>
                <p:cNvPr id="99" name="矩形 10">
                  <a:extLst>
                    <a:ext uri="{FF2B5EF4-FFF2-40B4-BE49-F238E27FC236}">
                      <a16:creationId xmlns:a16="http://schemas.microsoft.com/office/drawing/2014/main" id="{BAB86E19-B721-4E94-8FA3-E50ECD673515}"/>
                    </a:ext>
                  </a:extLst>
                </p:cNvPr>
                <p:cNvSpPr/>
                <p:nvPr/>
              </p:nvSpPr>
              <p:spPr>
                <a:xfrm>
                  <a:off x="3771007" y="1083236"/>
                  <a:ext cx="184731" cy="1938992"/>
                </a:xfrm>
                <a:prstGeom prst="rect">
                  <a:avLst/>
                </a:prstGeom>
              </p:spPr>
              <p:txBody>
                <a:bodyPr wrap="none">
                  <a:spAutoFit/>
                </a:bodyPr>
                <a:lstStyle/>
                <a:p>
                  <a:pPr lvl="0"/>
                  <a:endParaRPr lang="zh-CN" altLang="en-US" sz="12000" dirty="0">
                    <a:ln w="152400">
                      <a:solidFill>
                        <a:schemeClr val="bg1"/>
                      </a:solidFill>
                    </a:ln>
                    <a:solidFill>
                      <a:schemeClr val="bg1"/>
                    </a:solidFill>
                    <a:effectLst>
                      <a:innerShdw blurRad="63500" dist="50800" dir="13500000">
                        <a:prstClr val="black">
                          <a:alpha val="50000"/>
                        </a:prstClr>
                      </a:innerShdw>
                    </a:effectLst>
                    <a:latin typeface="UTM Ambrose" panose="02040603050506020204" pitchFamily="18" charset="0"/>
                    <a:ea typeface="字魂27号-布丁体" panose="00000505000000000000" pitchFamily="2" charset="-122"/>
                  </a:endParaRPr>
                </a:p>
              </p:txBody>
            </p:sp>
            <p:sp>
              <p:nvSpPr>
                <p:cNvPr id="100" name="矩形 11">
                  <a:extLst>
                    <a:ext uri="{FF2B5EF4-FFF2-40B4-BE49-F238E27FC236}">
                      <a16:creationId xmlns:a16="http://schemas.microsoft.com/office/drawing/2014/main" id="{2C7D3C95-08FF-4FA3-922F-68301066FA35}"/>
                    </a:ext>
                  </a:extLst>
                </p:cNvPr>
                <p:cNvSpPr/>
                <p:nvPr/>
              </p:nvSpPr>
              <p:spPr>
                <a:xfrm>
                  <a:off x="3771007" y="1096837"/>
                  <a:ext cx="184731" cy="1938992"/>
                </a:xfrm>
                <a:prstGeom prst="rect">
                  <a:avLst/>
                </a:prstGeom>
              </p:spPr>
              <p:txBody>
                <a:bodyPr wrap="none">
                  <a:spAutoFit/>
                </a:bodyPr>
                <a:lstStyle/>
                <a:p>
                  <a:pPr lvl="0"/>
                  <a:endParaRPr lang="zh-CN" altLang="en-US" sz="12000" dirty="0">
                    <a:gradFill flip="none" rotWithShape="1">
                      <a:gsLst>
                        <a:gs pos="67000">
                          <a:srgbClr val="5997D0"/>
                        </a:gs>
                        <a:gs pos="0">
                          <a:srgbClr val="FF99CC"/>
                        </a:gs>
                        <a:gs pos="100000">
                          <a:srgbClr val="8DC9ED"/>
                        </a:gs>
                      </a:gsLst>
                      <a:lin ang="5400000" scaled="1"/>
                      <a:tileRect/>
                    </a:gradFill>
                    <a:latin typeface="UTM Ambrose" panose="02040603050506020204" pitchFamily="18" charset="0"/>
                    <a:ea typeface="字魂27号-布丁体" panose="00000505000000000000" pitchFamily="2" charset="-122"/>
                  </a:endParaRPr>
                </a:p>
              </p:txBody>
            </p:sp>
          </p:grpSp>
        </p:grpSp>
      </p:grpSp>
      <p:sp>
        <p:nvSpPr>
          <p:cNvPr id="104" name="Rectangle 103"/>
          <p:cNvSpPr/>
          <p:nvPr/>
        </p:nvSpPr>
        <p:spPr>
          <a:xfrm>
            <a:off x="2004415" y="3381604"/>
            <a:ext cx="6294708" cy="1323439"/>
          </a:xfrm>
          <a:prstGeom prst="rect">
            <a:avLst/>
          </a:prstGeom>
        </p:spPr>
        <p:txBody>
          <a:bodyPr wrap="square">
            <a:spAutoFit/>
          </a:bodyPr>
          <a:lstStyle/>
          <a:p>
            <a:pPr algn="ctr"/>
            <a:r>
              <a:rPr lang="nl-NL" sz="4000" b="1" dirty="0">
                <a:solidFill>
                  <a:srgbClr val="002060"/>
                </a:solidFill>
                <a:latin typeface="Times New Roman" panose="02020603050405020304" pitchFamily="18" charset="0"/>
                <a:ea typeface="Times New Roman" panose="02020603050405020304" pitchFamily="18" charset="0"/>
              </a:rPr>
              <a:t>Nhà vua phấn khởi ra lệnh dẫn người đó vào.</a:t>
            </a:r>
            <a:endParaRPr lang="en-US" sz="4000" b="1" dirty="0">
              <a:solidFill>
                <a:srgbClr val="002060"/>
              </a:solidFill>
            </a:endParaRPr>
          </a:p>
        </p:txBody>
      </p:sp>
      <p:pic>
        <p:nvPicPr>
          <p:cNvPr id="105" name="Picture 104"/>
          <p:cNvPicPr>
            <a:picLocks noChangeAspect="1"/>
          </p:cNvPicPr>
          <p:nvPr/>
        </p:nvPicPr>
        <p:blipFill rotWithShape="1">
          <a:blip r:embed="rId15">
            <a:extLst>
              <a:ext uri="{28A0092B-C50C-407E-A947-70E740481C1C}">
                <a14:useLocalDpi xmlns:a14="http://schemas.microsoft.com/office/drawing/2010/main" val="0"/>
              </a:ext>
            </a:extLst>
          </a:blip>
          <a:srcRect l="59076"/>
          <a:stretch/>
        </p:blipFill>
        <p:spPr>
          <a:xfrm>
            <a:off x="8415328" y="-712724"/>
            <a:ext cx="3025653" cy="71553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down)">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barn(inVertical)">
                                      <p:cBhvr>
                                        <p:cTn id="1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98882" y="-541690"/>
            <a:ext cx="13324205" cy="8587740"/>
            <a:chOff x="-1758" y="-787"/>
            <a:chExt cx="20983" cy="13524"/>
          </a:xfrm>
        </p:grpSpPr>
        <p:grpSp>
          <p:nvGrpSpPr>
            <p:cNvPr id="42" name="组合 41"/>
            <p:cNvGrpSpPr/>
            <p:nvPr/>
          </p:nvGrpSpPr>
          <p:grpSpPr>
            <a:xfrm>
              <a:off x="-1758" y="-787"/>
              <a:ext cx="20983" cy="13524"/>
              <a:chOff x="-1758" y="-787"/>
              <a:chExt cx="20983" cy="13524"/>
            </a:xfrm>
          </p:grpSpPr>
          <p:grpSp>
            <p:nvGrpSpPr>
              <p:cNvPr id="20" name="组合 19"/>
              <p:cNvGrpSpPr/>
              <p:nvPr/>
            </p:nvGrpSpPr>
            <p:grpSpPr>
              <a:xfrm>
                <a:off x="-1758" y="-787"/>
                <a:ext cx="20983" cy="13524"/>
                <a:chOff x="-1758" y="-787"/>
                <a:chExt cx="20983" cy="13524"/>
              </a:xfrm>
            </p:grpSpPr>
            <p:grpSp>
              <p:nvGrpSpPr>
                <p:cNvPr id="23" name="组合 22"/>
                <p:cNvGrpSpPr/>
                <p:nvPr/>
              </p:nvGrpSpPr>
              <p:grpSpPr>
                <a:xfrm>
                  <a:off x="-144" y="-787"/>
                  <a:ext cx="19369" cy="13524"/>
                  <a:chOff x="-169" y="-787"/>
                  <a:chExt cx="19369" cy="13524"/>
                </a:xfrm>
              </p:grpSpPr>
              <p:pic>
                <p:nvPicPr>
                  <p:cNvPr id="4" name="图片 3" descr="橡皮"/>
                  <p:cNvPicPr>
                    <a:picLocks noChangeAspect="1"/>
                  </p:cNvPicPr>
                  <p:nvPr>
                    <p:custDataLst>
                      <p:tags r:id="rId3"/>
                    </p:custDataLst>
                  </p:nvPr>
                </p:nvPicPr>
                <p:blipFill>
                  <a:blip r:embed="rId8"/>
                  <a:stretch>
                    <a:fillRect/>
                  </a:stretch>
                </p:blipFill>
                <p:spPr>
                  <a:xfrm>
                    <a:off x="14338" y="-209"/>
                    <a:ext cx="4862" cy="4862"/>
                  </a:xfrm>
                  <a:prstGeom prst="rect">
                    <a:avLst/>
                  </a:prstGeom>
                </p:spPr>
              </p:pic>
              <p:pic>
                <p:nvPicPr>
                  <p:cNvPr id="9" name="图片 8" descr="甜甜圈"/>
                  <p:cNvPicPr>
                    <a:picLocks noChangeAspect="1"/>
                  </p:cNvPicPr>
                  <p:nvPr>
                    <p:custDataLst>
                      <p:tags r:id="rId4"/>
                    </p:custDataLst>
                  </p:nvPr>
                </p:nvPicPr>
                <p:blipFill>
                  <a:blip r:embed="rId9"/>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0"/>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1"/>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2"/>
              <a:stretch>
                <a:fillRect/>
              </a:stretch>
            </p:blipFill>
            <p:spPr>
              <a:xfrm>
                <a:off x="3068" y="-705"/>
                <a:ext cx="3055" cy="3055"/>
              </a:xfrm>
              <a:prstGeom prst="rect">
                <a:avLst/>
              </a:prstGeom>
            </p:spPr>
          </p:pic>
          <p:pic>
            <p:nvPicPr>
              <p:cNvPr id="40" name="图片 39" descr="纸张"/>
              <p:cNvPicPr>
                <a:picLocks noChangeAspect="1"/>
              </p:cNvPicPr>
              <p:nvPr/>
            </p:nvPicPr>
            <p:blipFill>
              <a:blip r:embed="rId13"/>
              <a:stretch>
                <a:fillRect/>
              </a:stretch>
            </p:blipFill>
            <p:spPr>
              <a:xfrm>
                <a:off x="9355" y="7395"/>
                <a:ext cx="3672" cy="3672"/>
              </a:xfrm>
              <a:prstGeom prst="rect">
                <a:avLst/>
              </a:prstGeom>
            </p:spPr>
          </p:pic>
          <p:pic>
            <p:nvPicPr>
              <p:cNvPr id="41" name="图片 40" descr="草莓"/>
              <p:cNvPicPr>
                <a:picLocks noChangeAspect="1"/>
              </p:cNvPicPr>
              <p:nvPr/>
            </p:nvPicPr>
            <p:blipFill>
              <a:blip r:embed="rId14"/>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pic>
        <p:nvPicPr>
          <p:cNvPr id="68" name="Picture 67">
            <a:extLst>
              <a:ext uri="{FF2B5EF4-FFF2-40B4-BE49-F238E27FC236}">
                <a16:creationId xmlns:a16="http://schemas.microsoft.com/office/drawing/2014/main" id="{0A54AC56-17FF-4A2B-945B-7AE51F3A6A9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0" y="-147685"/>
            <a:ext cx="9989695" cy="6913621"/>
          </a:xfrm>
          <a:prstGeom prst="rect">
            <a:avLst/>
          </a:prstGeom>
        </p:spPr>
      </p:pic>
      <p:sp>
        <p:nvSpPr>
          <p:cNvPr id="70" name="Freeform 5"/>
          <p:cNvSpPr/>
          <p:nvPr/>
        </p:nvSpPr>
        <p:spPr bwMode="auto">
          <a:xfrm>
            <a:off x="1067431" y="813295"/>
            <a:ext cx="2869301" cy="2917967"/>
          </a:xfrm>
          <a:custGeom>
            <a:avLst/>
            <a:gdLst>
              <a:gd name="T0" fmla="*/ 0 w 975"/>
              <a:gd name="T1" fmla="*/ 141 h 1005"/>
              <a:gd name="T2" fmla="*/ 0 w 975"/>
              <a:gd name="T3" fmla="*/ 864 h 1005"/>
              <a:gd name="T4" fmla="*/ 168 w 975"/>
              <a:gd name="T5" fmla="*/ 966 h 1005"/>
              <a:gd name="T6" fmla="*/ 891 w 975"/>
              <a:gd name="T7" fmla="*/ 597 h 1005"/>
              <a:gd name="T8" fmla="*/ 889 w 975"/>
              <a:gd name="T9" fmla="*/ 391 h 1005"/>
              <a:gd name="T10" fmla="*/ 166 w 975"/>
              <a:gd name="T11" fmla="*/ 37 h 1005"/>
              <a:gd name="T12" fmla="*/ 0 w 975"/>
              <a:gd name="T13" fmla="*/ 141 h 1005"/>
            </a:gdLst>
            <a:ahLst/>
            <a:cxnLst>
              <a:cxn ang="0">
                <a:pos x="T0" y="T1"/>
              </a:cxn>
              <a:cxn ang="0">
                <a:pos x="T2" y="T3"/>
              </a:cxn>
              <a:cxn ang="0">
                <a:pos x="T4" y="T5"/>
              </a:cxn>
              <a:cxn ang="0">
                <a:pos x="T6" y="T7"/>
              </a:cxn>
              <a:cxn ang="0">
                <a:pos x="T8" y="T9"/>
              </a:cxn>
              <a:cxn ang="0">
                <a:pos x="T10" y="T11"/>
              </a:cxn>
              <a:cxn ang="0">
                <a:pos x="T12" y="T13"/>
              </a:cxn>
            </a:cxnLst>
            <a:rect l="0" t="0" r="r" b="b"/>
            <a:pathLst>
              <a:path w="975" h="1005">
                <a:moveTo>
                  <a:pt x="0" y="141"/>
                </a:moveTo>
                <a:cubicBezTo>
                  <a:pt x="0" y="864"/>
                  <a:pt x="0" y="864"/>
                  <a:pt x="0" y="864"/>
                </a:cubicBezTo>
                <a:cubicBezTo>
                  <a:pt x="0" y="950"/>
                  <a:pt x="91" y="1005"/>
                  <a:pt x="168" y="966"/>
                </a:cubicBezTo>
                <a:cubicBezTo>
                  <a:pt x="891" y="597"/>
                  <a:pt x="891" y="597"/>
                  <a:pt x="891" y="597"/>
                </a:cubicBezTo>
                <a:cubicBezTo>
                  <a:pt x="975" y="554"/>
                  <a:pt x="974" y="432"/>
                  <a:pt x="889" y="391"/>
                </a:cubicBezTo>
                <a:cubicBezTo>
                  <a:pt x="166" y="37"/>
                  <a:pt x="166" y="37"/>
                  <a:pt x="166" y="37"/>
                </a:cubicBezTo>
                <a:cubicBezTo>
                  <a:pt x="89" y="0"/>
                  <a:pt x="0" y="55"/>
                  <a:pt x="0" y="141"/>
                </a:cubicBezTo>
                <a:close/>
              </a:path>
            </a:pathLst>
          </a:custGeom>
          <a:solidFill>
            <a:srgbClr val="4C74B2"/>
          </a:solidFill>
          <a:ln w="11113" cap="flat">
            <a:solidFill>
              <a:schemeClr val="tx1"/>
            </a:solidFill>
            <a:prstDash val="solid"/>
            <a:miter lim="800000"/>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panose="020B0300000000000000" charset="-122"/>
              <a:ea typeface="思源黑体 CN Light" panose="020B0300000000000000" charset="-122"/>
              <a:cs typeface="+mn-cs"/>
            </a:endParaRPr>
          </a:p>
        </p:txBody>
      </p:sp>
      <p:sp>
        <p:nvSpPr>
          <p:cNvPr id="72" name="TextBox 71"/>
          <p:cNvSpPr txBox="1"/>
          <p:nvPr/>
        </p:nvSpPr>
        <p:spPr>
          <a:xfrm>
            <a:off x="573585" y="1591414"/>
            <a:ext cx="3302252"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srgbClr val="FFFF00"/>
                </a:solidFill>
                <a:effectLst/>
                <a:uLnTx/>
                <a:uFillTx/>
                <a:latin typeface="UTM Cookies" panose="02040603050506020204" pitchFamily="18" charset="0"/>
                <a:ea typeface="字魂105号-简雅黑"/>
                <a:cs typeface="Times New Roman" panose="02020603050405020304" pitchFamily="18" charset="0"/>
              </a:rPr>
              <a:t>Nội</a:t>
            </a:r>
            <a:r>
              <a:rPr kumimoji="0" lang="en-US" sz="4200" b="1" i="0" u="none" strike="noStrike" kern="1200" cap="none" spc="0" normalizeH="0" baseline="0" noProof="0" dirty="0">
                <a:ln>
                  <a:noFill/>
                </a:ln>
                <a:solidFill>
                  <a:srgbClr val="FFFF00"/>
                </a:solidFill>
                <a:effectLst/>
                <a:uLnTx/>
                <a:uFillTx/>
                <a:latin typeface="UTM Cookies" panose="02040603050506020204" pitchFamily="18" charset="0"/>
                <a:ea typeface="字魂105号-简雅黑"/>
                <a:cs typeface="Times New Roman" panose="02020603050405020304" pitchFamily="18" charset="0"/>
              </a:rPr>
              <a:t> dung </a:t>
            </a:r>
            <a:r>
              <a:rPr kumimoji="0" lang="vi-VN" sz="4200" b="1" i="0" u="none" strike="noStrike" kern="1200" cap="none" spc="0" normalizeH="0" baseline="0" noProof="0" dirty="0">
                <a:ln>
                  <a:noFill/>
                </a:ln>
                <a:solidFill>
                  <a:srgbClr val="FFFF00"/>
                </a:solidFill>
                <a:effectLst/>
                <a:uLnTx/>
                <a:uFillTx/>
                <a:latin typeface="UTM Cookies" panose="02040603050506020204" pitchFamily="18" charset="0"/>
                <a:ea typeface="字魂105号-简雅黑"/>
                <a:cs typeface="Times New Roman" panose="02020603050405020304" pitchFamily="18" charset="0"/>
              </a:rPr>
              <a:t>đoạn 3</a:t>
            </a:r>
            <a:endParaRPr kumimoji="0" lang="en-US" sz="4200" b="0" i="0" u="none" strike="noStrike" kern="1200" cap="none" spc="0" normalizeH="0" baseline="0" noProof="0" dirty="0">
              <a:ln>
                <a:noFill/>
              </a:ln>
              <a:solidFill>
                <a:srgbClr val="FFFF00"/>
              </a:solidFill>
              <a:effectLst/>
              <a:uLnTx/>
              <a:uFillTx/>
              <a:latin typeface="Times New Roman" panose="02020603050405020304" pitchFamily="18" charset="0"/>
              <a:ea typeface="字魂105号-简雅黑"/>
              <a:cs typeface="Times New Roman" panose="02020603050405020304" pitchFamily="18" charset="0"/>
            </a:endParaRPr>
          </a:p>
        </p:txBody>
      </p:sp>
      <p:sp>
        <p:nvSpPr>
          <p:cNvPr id="26" name="TextBox 25">
            <a:extLst>
              <a:ext uri="{FF2B5EF4-FFF2-40B4-BE49-F238E27FC236}">
                <a16:creationId xmlns:a16="http://schemas.microsoft.com/office/drawing/2014/main" id="{CE5C3690-BA5A-4AB8-8BFA-C42D5DCD7E6F}"/>
              </a:ext>
            </a:extLst>
          </p:cNvPr>
          <p:cNvSpPr txBox="1"/>
          <p:nvPr/>
        </p:nvSpPr>
        <p:spPr>
          <a:xfrm>
            <a:off x="2969735" y="2682582"/>
            <a:ext cx="7160336" cy="1631216"/>
          </a:xfrm>
          <a:prstGeom prst="rect">
            <a:avLst/>
          </a:prstGeom>
          <a:noFill/>
        </p:spPr>
        <p:txBody>
          <a:bodyPr wrap="square">
            <a:spAutoFit/>
          </a:bodyPr>
          <a:lstStyle/>
          <a:p>
            <a:pPr lvl="0" algn="ctr"/>
            <a:r>
              <a:rPr lang="en-US" altLang="en-US" sz="5000" b="1" dirty="0" err="1">
                <a:solidFill>
                  <a:srgbClr val="CC3300"/>
                </a:solidFill>
                <a:latin typeface="Cambria" panose="02040503050406030204" pitchFamily="18" charset="0"/>
                <a:ea typeface="Cambria" panose="02040503050406030204" pitchFamily="18" charset="0"/>
              </a:rPr>
              <a:t>Niềm</a:t>
            </a:r>
            <a:r>
              <a:rPr lang="en-US" altLang="en-US" sz="5000" b="1" dirty="0">
                <a:solidFill>
                  <a:srgbClr val="CC3300"/>
                </a:solidFill>
                <a:latin typeface="Cambria" panose="02040503050406030204" pitchFamily="18" charset="0"/>
                <a:ea typeface="Cambria" panose="02040503050406030204" pitchFamily="18" charset="0"/>
              </a:rPr>
              <a:t> h</a:t>
            </a:r>
            <a:r>
              <a:rPr lang="vi-VN" altLang="en-US" sz="5000" b="1" dirty="0">
                <a:solidFill>
                  <a:srgbClr val="CC3300"/>
                </a:solidFill>
                <a:latin typeface="Cambria" panose="02040503050406030204" pitchFamily="18" charset="0"/>
                <a:ea typeface="Cambria" panose="02040503050406030204" pitchFamily="18" charset="0"/>
              </a:rPr>
              <a:t>y vọng mới </a:t>
            </a:r>
          </a:p>
          <a:p>
            <a:pPr lvl="0" algn="ctr"/>
            <a:r>
              <a:rPr lang="vi-VN" altLang="en-US" sz="5000" b="1" dirty="0">
                <a:solidFill>
                  <a:srgbClr val="CC3300"/>
                </a:solidFill>
                <a:latin typeface="Cambria" panose="02040503050406030204" pitchFamily="18" charset="0"/>
                <a:ea typeface="Cambria" panose="02040503050406030204" pitchFamily="18" charset="0"/>
              </a:rPr>
              <a:t>của triều đình.</a:t>
            </a:r>
            <a:endParaRPr kumimoji="0" lang="en-US" sz="5000" b="1" u="none" strike="noStrike" kern="1200" cap="none" spc="0" normalizeH="0" baseline="0" noProof="0" dirty="0">
              <a:ln>
                <a:noFill/>
              </a:ln>
              <a:solidFill>
                <a:srgbClr val="CC33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8" name="图片 6" descr="D:\资料\双麻花辫女孩.png双麻花辫女孩"/>
          <p:cNvPicPr>
            <a:picLocks noChangeAspect="1"/>
          </p:cNvPicPr>
          <p:nvPr>
            <p:custDataLst>
              <p:tags r:id="rId1"/>
            </p:custDataLst>
          </p:nvPr>
        </p:nvPicPr>
        <p:blipFill>
          <a:blip r:embed="rId16"/>
          <a:srcRect/>
          <a:stretch>
            <a:fillRect/>
          </a:stretch>
        </p:blipFill>
        <p:spPr>
          <a:xfrm rot="20700000">
            <a:off x="7387036" y="3492827"/>
            <a:ext cx="4363720" cy="4363720"/>
          </a:xfrm>
          <a:prstGeom prst="rect">
            <a:avLst/>
          </a:prstGeom>
        </p:spPr>
      </p:pic>
    </p:spTree>
    <p:extLst>
      <p:ext uri="{BB962C8B-B14F-4D97-AF65-F5344CB8AC3E}">
        <p14:creationId xmlns:p14="http://schemas.microsoft.com/office/powerpoint/2010/main" val="224125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rot="240000">
            <a:off x="1297940" y="1046480"/>
            <a:ext cx="9498965" cy="4632325"/>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t>]</a:t>
            </a:r>
            <a:endParaRPr lang="zh-CN" altLang="en-US" dirty="0"/>
          </a:p>
        </p:txBody>
      </p:sp>
      <p:sp>
        <p:nvSpPr>
          <p:cNvPr id="5" name="矩形 4"/>
          <p:cNvSpPr/>
          <p:nvPr/>
        </p:nvSpPr>
        <p:spPr>
          <a:xfrm>
            <a:off x="3806028" y="2148463"/>
            <a:ext cx="6790439" cy="2428357"/>
          </a:xfrm>
          <a:prstGeom prst="rect">
            <a:avLst/>
          </a:prstGeom>
        </p:spPr>
        <p:txBody>
          <a:bodyPr wrap="square">
            <a:spAutoFit/>
          </a:bodyPr>
          <a:lstStyle/>
          <a:p>
            <a:pPr algn="ctr">
              <a:lnSpc>
                <a:spcPct val="110000"/>
              </a:lnSpc>
            </a:pPr>
            <a:r>
              <a:rPr lang="nl-NL" sz="4600" b="1" dirty="0">
                <a:solidFill>
                  <a:srgbClr val="002060"/>
                </a:solidFill>
                <a:latin typeface="Cambria" panose="02040503050406030204" pitchFamily="18" charset="0"/>
                <a:ea typeface="Cambria" panose="02040503050406030204" pitchFamily="18" charset="0"/>
                <a:cs typeface="Tahoma" panose="020B0604030504040204" pitchFamily="34" charset="0"/>
              </a:rPr>
              <a:t>Cuộc sống thiếu tiếng cười sẽ trở nên thật buồn tẻ và chán </a:t>
            </a:r>
            <a:r>
              <a:rPr lang="vi-VN" sz="4600" b="1" dirty="0">
                <a:solidFill>
                  <a:srgbClr val="002060"/>
                </a:solidFill>
                <a:latin typeface="Cambria" panose="02040503050406030204" pitchFamily="18" charset="0"/>
                <a:ea typeface="Cambria" panose="02040503050406030204" pitchFamily="18" charset="0"/>
                <a:cs typeface="Tahoma" panose="020B0604030504040204" pitchFamily="34" charset="0"/>
              </a:rPr>
              <a:t>nản.</a:t>
            </a:r>
            <a:endParaRPr lang="en-US" sz="4600" dirty="0">
              <a:solidFill>
                <a:srgbClr val="002060"/>
              </a:solidFill>
              <a:latin typeface="Cambria" panose="02040503050406030204" pitchFamily="18" charset="0"/>
              <a:ea typeface="Cambria" panose="02040503050406030204" pitchFamily="18" charset="0"/>
              <a:cs typeface="Tahoma" panose="020B0604030504040204" pitchFamily="34" charset="0"/>
              <a:sym typeface="+mn-lt"/>
            </a:endParaRPr>
          </a:p>
        </p:txBody>
      </p:sp>
      <p:grpSp>
        <p:nvGrpSpPr>
          <p:cNvPr id="17" name="组合 16"/>
          <p:cNvGrpSpPr/>
          <p:nvPr/>
        </p:nvGrpSpPr>
        <p:grpSpPr>
          <a:xfrm>
            <a:off x="274320" y="1214755"/>
            <a:ext cx="3522980" cy="3609340"/>
            <a:chOff x="432" y="1913"/>
            <a:chExt cx="5548" cy="5684"/>
          </a:xfrm>
        </p:grpSpPr>
        <p:sp>
          <p:nvSpPr>
            <p:cNvPr id="2" name="圆角矩形 1"/>
            <p:cNvSpPr/>
            <p:nvPr/>
          </p:nvSpPr>
          <p:spPr>
            <a:xfrm rot="240000">
              <a:off x="432" y="1913"/>
              <a:ext cx="5548" cy="5684"/>
            </a:xfrm>
            <a:prstGeom prst="roundRect">
              <a:avLst>
                <a:gd name="adj" fmla="val 50000"/>
              </a:avLst>
            </a:prstGeom>
            <a:solidFill>
              <a:srgbClr val="ED8674"/>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806" y="3275"/>
              <a:ext cx="2749" cy="2543"/>
            </a:xfrm>
            <a:prstGeom prst="rect">
              <a:avLst/>
            </a:prstGeom>
          </p:spPr>
          <p:txBody>
            <a:bodyPr wrap="square">
              <a:spAutoFit/>
            </a:bodyPr>
            <a:lstStyle/>
            <a:p>
              <a:pPr algn="ctr">
                <a:lnSpc>
                  <a:spcPct val="110000"/>
                </a:lnSpc>
              </a:pPr>
              <a:endParaRPr lang="en-US" sz="9600" dirty="0">
                <a:solidFill>
                  <a:schemeClr val="tx1"/>
                </a:solidFill>
                <a:latin typeface="Bauhaus 93" panose="04030905020B02020C02" charset="0"/>
                <a:ea typeface="思源宋体 CN Heavy" panose="02020900000000000000" charset="-122"/>
                <a:cs typeface="Bauhaus 93" panose="04030905020B02020C02" charset="0"/>
                <a:sym typeface="+mn-lt"/>
              </a:endParaRPr>
            </a:p>
          </p:txBody>
        </p:sp>
      </p:grpSp>
      <p:sp>
        <p:nvSpPr>
          <p:cNvPr id="64" name="矩形 4"/>
          <p:cNvSpPr/>
          <p:nvPr/>
        </p:nvSpPr>
        <p:spPr>
          <a:xfrm>
            <a:off x="379428" y="2560336"/>
            <a:ext cx="8453692" cy="978922"/>
          </a:xfrm>
          <a:prstGeom prst="rect">
            <a:avLst/>
          </a:prstGeom>
        </p:spPr>
        <p:txBody>
          <a:bodyPr wrap="square">
            <a:spAutoFit/>
          </a:bodyPr>
          <a:lstStyle/>
          <a:p>
            <a:pPr>
              <a:lnSpc>
                <a:spcPct val="110000"/>
              </a:lnSpc>
            </a:pPr>
            <a:r>
              <a:rPr lang="vi-VN" sz="6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NỘI DUNG</a:t>
            </a:r>
            <a:endParaRPr lang="en-US" sz="6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endParaRPr>
          </a:p>
        </p:txBody>
      </p:sp>
      <p:sp>
        <p:nvSpPr>
          <p:cNvPr id="65" name="TextBox 64"/>
          <p:cNvSpPr txBox="1"/>
          <p:nvPr/>
        </p:nvSpPr>
        <p:spPr>
          <a:xfrm>
            <a:off x="379428" y="2560336"/>
            <a:ext cx="6853200" cy="1015663"/>
          </a:xfrm>
          <a:prstGeom prst="rect">
            <a:avLst/>
          </a:prstGeom>
          <a:noFill/>
        </p:spPr>
        <p:txBody>
          <a:bodyPr wrap="square" rtlCol="0">
            <a:spAutoFit/>
          </a:bodyPr>
          <a:lstStyle/>
          <a:p>
            <a:r>
              <a:rPr lang="vi-VN" sz="6000" dirty="0">
                <a:solidFill>
                  <a:schemeClr val="bg1"/>
                </a:solidFill>
                <a:latin typeface="UTM Cookies" panose="02040603050506020204" pitchFamily="18" charset="0"/>
              </a:rPr>
              <a:t>NỘI DUNG</a:t>
            </a:r>
            <a:endParaRPr lang="en-US" sz="6000" dirty="0">
              <a:solidFill>
                <a:schemeClr val="bg1"/>
              </a:solidFill>
              <a:latin typeface="UTM Cookies"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4" grpId="0"/>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34244" y="946325"/>
            <a:ext cx="10807700" cy="4632325"/>
            <a:chOff x="393" y="1630"/>
            <a:chExt cx="17020" cy="7295"/>
          </a:xfrm>
        </p:grpSpPr>
        <p:sp>
          <p:nvSpPr>
            <p:cNvPr id="16" name="圆角矩形 15"/>
            <p:cNvSpPr/>
            <p:nvPr/>
          </p:nvSpPr>
          <p:spPr>
            <a:xfrm rot="240000">
              <a:off x="2454" y="1630"/>
              <a:ext cx="14959" cy="7295"/>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nvGrpSpPr>
            <p:cNvPr id="17" name="组合 16"/>
            <p:cNvGrpSpPr/>
            <p:nvPr/>
          </p:nvGrpSpPr>
          <p:grpSpPr>
            <a:xfrm>
              <a:off x="393" y="1907"/>
              <a:ext cx="5548" cy="5684"/>
              <a:chOff x="393" y="1907"/>
              <a:chExt cx="5548" cy="5684"/>
            </a:xfrm>
          </p:grpSpPr>
          <p:sp>
            <p:nvSpPr>
              <p:cNvPr id="2" name="圆角矩形 1"/>
              <p:cNvSpPr/>
              <p:nvPr/>
            </p:nvSpPr>
            <p:spPr>
              <a:xfrm rot="240000">
                <a:off x="393" y="1907"/>
                <a:ext cx="5548" cy="5684"/>
              </a:xfrm>
              <a:prstGeom prst="roundRect">
                <a:avLst>
                  <a:gd name="adj" fmla="val 50000"/>
                </a:avLst>
              </a:prstGeom>
              <a:solidFill>
                <a:srgbClr val="FFE672"/>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12" name="矩形 11"/>
              <p:cNvSpPr/>
              <p:nvPr/>
            </p:nvSpPr>
            <p:spPr>
              <a:xfrm>
                <a:off x="1718" y="3538"/>
                <a:ext cx="2749" cy="2543"/>
              </a:xfrm>
              <a:prstGeom prst="rect">
                <a:avLst/>
              </a:prstGeom>
            </p:spPr>
            <p:txBody>
              <a:bodyPr wrap="square">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vi-VN" sz="9600" b="0" i="0" u="none" strike="noStrike" kern="1200" cap="none" spc="0" normalizeH="0" baseline="0" noProof="0" dirty="0">
                    <a:ln>
                      <a:noFill/>
                    </a:ln>
                    <a:solidFill>
                      <a:prstClr val="black"/>
                    </a:solidFill>
                    <a:effectLst/>
                    <a:uLnTx/>
                    <a:uFillTx/>
                    <a:latin typeface="Bauhaus 93" panose="04030905020B02020C02" charset="0"/>
                    <a:ea typeface="思源宋体 CN Heavy" panose="02020900000000000000" charset="-122"/>
                    <a:cs typeface="Bauhaus 93" panose="04030905020B02020C02" charset="0"/>
                    <a:sym typeface="+mn-lt"/>
                  </a:rPr>
                  <a:t>03</a:t>
                </a:r>
                <a:endParaRPr kumimoji="0" lang="en-US" sz="9600" b="0" i="0" u="none" strike="noStrike" kern="1200" cap="none" spc="0" normalizeH="0" baseline="0" noProof="0" dirty="0">
                  <a:ln>
                    <a:noFill/>
                  </a:ln>
                  <a:solidFill>
                    <a:prstClr val="black"/>
                  </a:solidFill>
                  <a:effectLst/>
                  <a:uLnTx/>
                  <a:uFillTx/>
                  <a:latin typeface="Bauhaus 93" panose="04030905020B02020C02" charset="0"/>
                  <a:ea typeface="思源宋体 CN Heavy" panose="02020900000000000000" charset="-122"/>
                  <a:cs typeface="Bauhaus 93" panose="04030905020B02020C02" charset="0"/>
                  <a:sym typeface="+mn-lt"/>
                </a:endParaRPr>
              </a:p>
            </p:txBody>
          </p:sp>
        </p:grpSp>
      </p:grpSp>
      <p:grpSp>
        <p:nvGrpSpPr>
          <p:cNvPr id="42" name="组合 41"/>
          <p:cNvGrpSpPr/>
          <p:nvPr/>
        </p:nvGrpSpPr>
        <p:grpSpPr>
          <a:xfrm>
            <a:off x="-91440" y="-499745"/>
            <a:ext cx="12333605" cy="8587740"/>
            <a:chOff x="-144" y="-787"/>
            <a:chExt cx="19423" cy="13524"/>
          </a:xfrm>
        </p:grpSpPr>
        <p:grpSp>
          <p:nvGrpSpPr>
            <p:cNvPr id="23" name="组合 22"/>
            <p:cNvGrpSpPr/>
            <p:nvPr/>
          </p:nvGrpSpPr>
          <p:grpSpPr>
            <a:xfrm>
              <a:off x="-144" y="-787"/>
              <a:ext cx="19423" cy="13524"/>
              <a:chOff x="-169" y="-787"/>
              <a:chExt cx="19423" cy="13524"/>
            </a:xfrm>
          </p:grpSpPr>
          <p:pic>
            <p:nvPicPr>
              <p:cNvPr id="4" name="图片 3" descr="橡皮"/>
              <p:cNvPicPr>
                <a:picLocks noChangeAspect="1"/>
              </p:cNvPicPr>
              <p:nvPr>
                <p:custDataLst>
                  <p:tags r:id="rId1"/>
                </p:custDataLst>
              </p:nvPr>
            </p:nvPicPr>
            <p:blipFill>
              <a:blip r:embed="rId7"/>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2"/>
                </p:custDataLst>
              </p:nvPr>
            </p:nvPicPr>
            <p:blipFill>
              <a:blip r:embed="rId8"/>
              <a:srcRect/>
              <a:stretch>
                <a:fillRect/>
              </a:stretch>
            </p:blipFill>
            <p:spPr>
              <a:xfrm rot="20700000">
                <a:off x="12382" y="4379"/>
                <a:ext cx="6872" cy="6872"/>
              </a:xfrm>
              <a:prstGeom prst="rect">
                <a:avLst/>
              </a:prstGeom>
            </p:spPr>
          </p:pic>
          <p:pic>
            <p:nvPicPr>
              <p:cNvPr id="9" name="图片 8" descr="甜甜圈"/>
              <p:cNvPicPr>
                <a:picLocks noChangeAspect="1"/>
              </p:cNvPicPr>
              <p:nvPr>
                <p:custDataLst>
                  <p:tags r:id="rId3"/>
                </p:custDataLst>
              </p:nvPr>
            </p:nvPicPr>
            <p:blipFill>
              <a:blip r:embed="rId9"/>
              <a:stretch>
                <a:fillRect/>
              </a:stretch>
            </p:blipFill>
            <p:spPr>
              <a:xfrm>
                <a:off x="-169" y="7706"/>
                <a:ext cx="5031" cy="5031"/>
              </a:xfrm>
              <a:prstGeom prst="rect">
                <a:avLst/>
              </a:prstGeom>
            </p:spPr>
          </p:pic>
          <p:pic>
            <p:nvPicPr>
              <p:cNvPr id="13" name="图片 12" descr="笔"/>
              <p:cNvPicPr>
                <a:picLocks noChangeAspect="1"/>
              </p:cNvPicPr>
              <p:nvPr>
                <p:custDataLst>
                  <p:tags r:id="rId4"/>
                </p:custDataLst>
              </p:nvPr>
            </p:nvPicPr>
            <p:blipFill>
              <a:blip r:embed="rId10"/>
              <a:stretch>
                <a:fillRect/>
              </a:stretch>
            </p:blipFill>
            <p:spPr>
              <a:xfrm>
                <a:off x="8288" y="-787"/>
                <a:ext cx="3909" cy="3909"/>
              </a:xfrm>
              <a:prstGeom prst="rect">
                <a:avLst/>
              </a:prstGeom>
            </p:spPr>
          </p:pic>
        </p:grpSp>
        <p:pic>
          <p:nvPicPr>
            <p:cNvPr id="76" name="图片 75" descr="书本"/>
            <p:cNvPicPr>
              <a:picLocks noChangeAspect="1"/>
            </p:cNvPicPr>
            <p:nvPr/>
          </p:nvPicPr>
          <p:blipFill>
            <a:blip r:embed="rId11"/>
            <a:stretch>
              <a:fillRect/>
            </a:stretch>
          </p:blipFill>
          <p:spPr>
            <a:xfrm>
              <a:off x="3068" y="-705"/>
              <a:ext cx="3055" cy="3055"/>
            </a:xfrm>
            <a:prstGeom prst="rect">
              <a:avLst/>
            </a:prstGeom>
          </p:spPr>
        </p:pic>
        <p:pic>
          <p:nvPicPr>
            <p:cNvPr id="40" name="图片 39" descr="纸张"/>
            <p:cNvPicPr>
              <a:picLocks noChangeAspect="1"/>
            </p:cNvPicPr>
            <p:nvPr/>
          </p:nvPicPr>
          <p:blipFill>
            <a:blip r:embed="rId12"/>
            <a:stretch>
              <a:fillRect/>
            </a:stretch>
          </p:blipFill>
          <p:spPr>
            <a:xfrm>
              <a:off x="9355" y="7395"/>
              <a:ext cx="3672" cy="3672"/>
            </a:xfrm>
            <a:prstGeom prst="rect">
              <a:avLst/>
            </a:prstGeom>
          </p:spPr>
        </p:pic>
        <p:pic>
          <p:nvPicPr>
            <p:cNvPr id="41" name="图片 40" descr="草莓"/>
            <p:cNvPicPr>
              <a:picLocks noChangeAspect="1"/>
            </p:cNvPicPr>
            <p:nvPr/>
          </p:nvPicPr>
          <p:blipFill>
            <a:blip r:embed="rId13"/>
            <a:stretch>
              <a:fillRect/>
            </a:stretch>
          </p:blipFill>
          <p:spPr>
            <a:xfrm>
              <a:off x="6291" y="9236"/>
              <a:ext cx="2698" cy="2698"/>
            </a:xfrm>
            <a:prstGeom prst="rect">
              <a:avLst/>
            </a:prstGeom>
          </p:spPr>
        </p:pic>
      </p:grpSp>
      <p:sp>
        <p:nvSpPr>
          <p:cNvPr id="65" name="矩形 4"/>
          <p:cNvSpPr/>
          <p:nvPr/>
        </p:nvSpPr>
        <p:spPr>
          <a:xfrm>
            <a:off x="3738308" y="2570539"/>
            <a:ext cx="8453692" cy="978922"/>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vi-VN" sz="5800" b="0" i="0" u="none" strike="noStrike" kern="1200" cap="none" spc="0" normalizeH="0" baseline="0" noProof="0" dirty="0">
                <a:ln w="203200">
                  <a:solidFill>
                    <a:srgbClr val="FF0000"/>
                  </a:solidFill>
                </a:ln>
                <a:solidFill>
                  <a:srgbClr val="FF0000"/>
                </a:solidFill>
                <a:effectLst/>
                <a:uLnTx/>
                <a:uFillTx/>
                <a:latin typeface="UTM Cookies" panose="02040603050506020204" pitchFamily="18" charset="0"/>
                <a:ea typeface="思源宋体 CN Heavy" panose="02020900000000000000" charset="-122"/>
                <a:cs typeface="Bauhaus 93" panose="04030905020B02020C02" charset="0"/>
                <a:sym typeface="+mn-lt"/>
              </a:rPr>
              <a:t>Luyện đọc diễn cảm</a:t>
            </a:r>
            <a:endParaRPr kumimoji="0" lang="en-US" sz="5800" b="0" i="0" u="none" strike="noStrike" kern="1200" cap="none" spc="0" normalizeH="0" baseline="0" noProof="0" dirty="0">
              <a:ln w="203200">
                <a:solidFill>
                  <a:srgbClr val="FF0000"/>
                </a:solidFill>
              </a:ln>
              <a:solidFill>
                <a:srgbClr val="FF0000"/>
              </a:solidFill>
              <a:effectLst/>
              <a:uLnTx/>
              <a:uFillTx/>
              <a:latin typeface="UTM Cookies" panose="02040603050506020204" pitchFamily="18" charset="0"/>
              <a:ea typeface="思源宋体 CN Heavy" panose="02020900000000000000" charset="-122"/>
              <a:cs typeface="Bauhaus 93" panose="04030905020B02020C02" charset="0"/>
              <a:sym typeface="+mn-lt"/>
            </a:endParaRPr>
          </a:p>
        </p:txBody>
      </p:sp>
      <p:sp>
        <p:nvSpPr>
          <p:cNvPr id="66" name="TextBox 65"/>
          <p:cNvSpPr txBox="1"/>
          <p:nvPr/>
        </p:nvSpPr>
        <p:spPr>
          <a:xfrm>
            <a:off x="3752395" y="2529608"/>
            <a:ext cx="8209839"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5800" b="0" i="0" u="none" strike="noStrike" kern="1200" cap="none" spc="0" normalizeH="0" baseline="0" noProof="0" dirty="0">
                <a:ln>
                  <a:noFill/>
                </a:ln>
                <a:solidFill>
                  <a:prstClr val="white"/>
                </a:solidFill>
                <a:effectLst/>
                <a:uLnTx/>
                <a:uFillTx/>
                <a:latin typeface="UTM Cookies" panose="02040603050506020204" pitchFamily="18" charset="0"/>
                <a:ea typeface="字魂105号-简雅黑"/>
                <a:cs typeface="+mn-cs"/>
              </a:rPr>
              <a:t>Luyện đọc diễn cảm</a:t>
            </a:r>
            <a:endParaRPr kumimoji="0" lang="en-US" sz="5800" b="0" i="0" u="none" strike="noStrike" kern="1200" cap="none" spc="0" normalizeH="0" baseline="0" noProof="0" dirty="0">
              <a:ln>
                <a:noFill/>
              </a:ln>
              <a:solidFill>
                <a:prstClr val="white"/>
              </a:solidFill>
              <a:effectLst/>
              <a:uLnTx/>
              <a:uFillTx/>
              <a:latin typeface="UTM Cookies" panose="02040603050506020204" pitchFamily="18" charset="0"/>
              <a:ea typeface="字魂105号-简雅黑"/>
              <a:cs typeface="+mn-cs"/>
            </a:endParaRPr>
          </a:p>
        </p:txBody>
      </p:sp>
    </p:spTree>
    <p:extLst>
      <p:ext uri="{BB962C8B-B14F-4D97-AF65-F5344CB8AC3E}">
        <p14:creationId xmlns:p14="http://schemas.microsoft.com/office/powerpoint/2010/main" val="34244356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组合 7"/>
          <p:cNvGrpSpPr/>
          <p:nvPr/>
        </p:nvGrpSpPr>
        <p:grpSpPr>
          <a:xfrm>
            <a:off x="96253" y="96253"/>
            <a:ext cx="12002704" cy="6679934"/>
            <a:chOff x="682" y="-2133"/>
            <a:chExt cx="18680" cy="9839"/>
          </a:xfrm>
        </p:grpSpPr>
        <p:pic>
          <p:nvPicPr>
            <p:cNvPr id="4" name="图片 3" descr="橡皮"/>
            <p:cNvPicPr>
              <a:picLocks noChangeAspect="1"/>
            </p:cNvPicPr>
            <p:nvPr>
              <p:custDataLst>
                <p:tags r:id="rId1"/>
              </p:custDataLst>
            </p:nvPr>
          </p:nvPicPr>
          <p:blipFill>
            <a:blip r:embed="rId3"/>
            <a:stretch>
              <a:fillRect/>
            </a:stretch>
          </p:blipFill>
          <p:spPr>
            <a:xfrm>
              <a:off x="14363" y="-209"/>
              <a:ext cx="4862" cy="4862"/>
            </a:xfrm>
            <a:prstGeom prst="rect">
              <a:avLst/>
            </a:prstGeom>
          </p:spPr>
        </p:pic>
        <p:sp>
          <p:nvSpPr>
            <p:cNvPr id="5" name="圆角矩形 5"/>
            <p:cNvSpPr/>
            <p:nvPr/>
          </p:nvSpPr>
          <p:spPr>
            <a:xfrm flipH="1">
              <a:off x="682" y="-2133"/>
              <a:ext cx="18680" cy="9839"/>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sp>
        <p:nvSpPr>
          <p:cNvPr id="7" name="TextBox 6"/>
          <p:cNvSpPr txBox="1"/>
          <p:nvPr/>
        </p:nvSpPr>
        <p:spPr>
          <a:xfrm>
            <a:off x="526474" y="528323"/>
            <a:ext cx="11392258" cy="6863417"/>
          </a:xfrm>
          <a:prstGeom prst="rect">
            <a:avLst/>
          </a:prstGeom>
          <a:noFill/>
        </p:spPr>
        <p:txBody>
          <a:bodyPr wrap="square" rtlCol="0">
            <a:spAutoFit/>
          </a:bodyPr>
          <a:lstStyle/>
          <a:p>
            <a:pPr lvl="0" algn="just">
              <a:defRPr/>
            </a:pPr>
            <a:r>
              <a:rPr lang="vi-VN" sz="4000" dirty="0">
                <a:solidFill>
                  <a:srgbClr val="002060"/>
                </a:solidFill>
                <a:latin typeface="Arial" panose="020B0604020202020204" pitchFamily="34" charset="0"/>
                <a:cs typeface="Arial" panose="020B0604020202020204" pitchFamily="34" charset="0"/>
              </a:rPr>
              <a:t>Vị đại thần vừa xuất hiện đã vội </a:t>
            </a:r>
            <a:r>
              <a:rPr lang="vi-VN" sz="4000" dirty="0">
                <a:solidFill>
                  <a:srgbClr val="FF0000"/>
                </a:solidFill>
                <a:latin typeface="Arial" panose="020B0604020202020204" pitchFamily="34" charset="0"/>
                <a:cs typeface="Arial" panose="020B0604020202020204" pitchFamily="34" charset="0"/>
              </a:rPr>
              <a:t>rập đầu</a:t>
            </a:r>
            <a:r>
              <a:rPr lang="vi-VN" sz="4000" dirty="0">
                <a:solidFill>
                  <a:srgbClr val="002060"/>
                </a:solidFill>
                <a:latin typeface="Arial" panose="020B0604020202020204" pitchFamily="34" charset="0"/>
                <a:cs typeface="Arial" panose="020B0604020202020204" pitchFamily="34" charset="0"/>
              </a:rPr>
              <a:t>, tâu lạy:</a:t>
            </a:r>
          </a:p>
          <a:p>
            <a:pPr lvl="0" algn="just">
              <a:defRPr/>
            </a:pPr>
            <a:r>
              <a:rPr lang="vi-VN" sz="4000" dirty="0">
                <a:solidFill>
                  <a:srgbClr val="002060"/>
                </a:solidFill>
                <a:latin typeface="Arial" panose="020B0604020202020204" pitchFamily="34" charset="0"/>
                <a:cs typeface="Arial" panose="020B0604020202020204" pitchFamily="34" charset="0"/>
              </a:rPr>
              <a:t>- Muôn tâu Bệ hạ, thần xin </a:t>
            </a:r>
            <a:r>
              <a:rPr lang="vi-VN" sz="4000" dirty="0">
                <a:solidFill>
                  <a:srgbClr val="FF0000"/>
                </a:solidFill>
                <a:latin typeface="Arial" panose="020B0604020202020204" pitchFamily="34" charset="0"/>
                <a:cs typeface="Arial" panose="020B0604020202020204" pitchFamily="34" charset="0"/>
              </a:rPr>
              <a:t>chịu tội</a:t>
            </a:r>
            <a:r>
              <a:rPr lang="vi-VN" sz="4000" dirty="0">
                <a:solidFill>
                  <a:srgbClr val="002060"/>
                </a:solidFill>
                <a:latin typeface="Arial" panose="020B0604020202020204" pitchFamily="34" charset="0"/>
                <a:cs typeface="Arial" panose="020B0604020202020204" pitchFamily="34" charset="0"/>
              </a:rPr>
              <a:t>. Thần đã </a:t>
            </a:r>
            <a:r>
              <a:rPr lang="vi-VN" sz="4000" dirty="0">
                <a:solidFill>
                  <a:srgbClr val="FF0000"/>
                </a:solidFill>
                <a:latin typeface="Arial" panose="020B0604020202020204" pitchFamily="34" charset="0"/>
                <a:cs typeface="Arial" panose="020B0604020202020204" pitchFamily="34" charset="0"/>
              </a:rPr>
              <a:t>cố gắng</a:t>
            </a:r>
            <a:r>
              <a:rPr lang="vi-VN" sz="4000" dirty="0">
                <a:solidFill>
                  <a:srgbClr val="002060"/>
                </a:solidFill>
                <a:latin typeface="Arial" panose="020B0604020202020204" pitchFamily="34" charset="0"/>
                <a:cs typeface="Arial" panose="020B0604020202020204" pitchFamily="34" charset="0"/>
              </a:rPr>
              <a:t> </a:t>
            </a:r>
            <a:r>
              <a:rPr lang="vi-VN" sz="4000" dirty="0">
                <a:solidFill>
                  <a:srgbClr val="FF0000"/>
                </a:solidFill>
                <a:latin typeface="Arial" panose="020B0604020202020204" pitchFamily="34" charset="0"/>
                <a:cs typeface="Arial" panose="020B0604020202020204" pitchFamily="34" charset="0"/>
              </a:rPr>
              <a:t>hết sức </a:t>
            </a:r>
            <a:r>
              <a:rPr lang="vi-VN" sz="4000" dirty="0">
                <a:solidFill>
                  <a:srgbClr val="002060"/>
                </a:solidFill>
                <a:latin typeface="Arial" panose="020B0604020202020204" pitchFamily="34" charset="0"/>
                <a:cs typeface="Arial" panose="020B0604020202020204" pitchFamily="34" charset="0"/>
              </a:rPr>
              <a:t>nhưng học </a:t>
            </a:r>
            <a:r>
              <a:rPr lang="vi-VN" sz="4000" dirty="0">
                <a:solidFill>
                  <a:srgbClr val="FF0000"/>
                </a:solidFill>
                <a:latin typeface="Arial" panose="020B0604020202020204" pitchFamily="34" charset="0"/>
                <a:cs typeface="Arial" panose="020B0604020202020204" pitchFamily="34" charset="0"/>
              </a:rPr>
              <a:t>không vào</a:t>
            </a:r>
            <a:r>
              <a:rPr lang="vi-VN" sz="4000" dirty="0">
                <a:solidFill>
                  <a:srgbClr val="002060"/>
                </a:solidFill>
                <a:latin typeface="Arial" panose="020B0604020202020204" pitchFamily="34" charset="0"/>
                <a:cs typeface="Arial" panose="020B0604020202020204" pitchFamily="34" charset="0"/>
              </a:rPr>
              <a:t>.</a:t>
            </a:r>
          </a:p>
          <a:p>
            <a:pPr lvl="0" algn="just">
              <a:defRPr/>
            </a:pPr>
            <a:r>
              <a:rPr lang="vi-VN" sz="4000" dirty="0">
                <a:solidFill>
                  <a:srgbClr val="002060"/>
                </a:solidFill>
                <a:latin typeface="Arial" panose="020B0604020202020204" pitchFamily="34" charset="0"/>
                <a:cs typeface="Arial" panose="020B0604020202020204" pitchFamily="34" charset="0"/>
              </a:rPr>
              <a:t>  </a:t>
            </a:r>
            <a:r>
              <a:rPr lang="en-US" sz="4000" dirty="0">
                <a:solidFill>
                  <a:srgbClr val="00206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 Các quan nghe vậy </a:t>
            </a:r>
            <a:r>
              <a:rPr lang="vi-VN" sz="4000" dirty="0">
                <a:solidFill>
                  <a:srgbClr val="FF0000"/>
                </a:solidFill>
                <a:latin typeface="Arial" panose="020B0604020202020204" pitchFamily="34" charset="0"/>
                <a:cs typeface="Arial" panose="020B0604020202020204" pitchFamily="34" charset="0"/>
              </a:rPr>
              <a:t>ỉu xìu</a:t>
            </a:r>
            <a:r>
              <a:rPr lang="vi-VN" sz="4000" dirty="0">
                <a:solidFill>
                  <a:srgbClr val="002060"/>
                </a:solidFill>
                <a:latin typeface="Arial" panose="020B0604020202020204" pitchFamily="34" charset="0"/>
                <a:cs typeface="Arial" panose="020B0604020202020204" pitchFamily="34" charset="0"/>
              </a:rPr>
              <a:t>, còn nhà vua thì </a:t>
            </a:r>
            <a:r>
              <a:rPr lang="vi-VN" sz="4000" dirty="0">
                <a:solidFill>
                  <a:srgbClr val="FF0000"/>
                </a:solidFill>
                <a:latin typeface="Arial" panose="020B0604020202020204" pitchFamily="34" charset="0"/>
                <a:cs typeface="Arial" panose="020B0604020202020204" pitchFamily="34" charset="0"/>
              </a:rPr>
              <a:t>thở dài sườn sượt</a:t>
            </a:r>
            <a:r>
              <a:rPr lang="vi-VN" sz="4000" dirty="0">
                <a:solidFill>
                  <a:srgbClr val="002060"/>
                </a:solidFill>
                <a:latin typeface="Arial" panose="020B0604020202020204" pitchFamily="34" charset="0"/>
                <a:cs typeface="Arial" panose="020B0604020202020204" pitchFamily="34" charset="0"/>
              </a:rPr>
              <a:t>. Không khí của triều đình thật là </a:t>
            </a:r>
            <a:r>
              <a:rPr lang="vi-VN" sz="4000" dirty="0">
                <a:solidFill>
                  <a:srgbClr val="FF0000"/>
                </a:solidFill>
                <a:latin typeface="Arial" panose="020B0604020202020204" pitchFamily="34" charset="0"/>
                <a:cs typeface="Arial" panose="020B0604020202020204" pitchFamily="34" charset="0"/>
              </a:rPr>
              <a:t>ảo não</a:t>
            </a:r>
            <a:r>
              <a:rPr lang="vi-VN" sz="4000" dirty="0">
                <a:solidFill>
                  <a:srgbClr val="002060"/>
                </a:solidFill>
                <a:latin typeface="Arial" panose="020B0604020202020204" pitchFamily="34" charset="0"/>
                <a:cs typeface="Arial" panose="020B0604020202020204" pitchFamily="34" charset="0"/>
              </a:rPr>
              <a:t>. Đúng lúc đó, một viên thị vệ </a:t>
            </a:r>
            <a:r>
              <a:rPr lang="vi-VN" sz="4000" dirty="0">
                <a:solidFill>
                  <a:srgbClr val="FF0000"/>
                </a:solidFill>
                <a:latin typeface="Arial" panose="020B0604020202020204" pitchFamily="34" charset="0"/>
                <a:cs typeface="Arial" panose="020B0604020202020204" pitchFamily="34" charset="0"/>
              </a:rPr>
              <a:t>hớt hải chạy vào</a:t>
            </a:r>
            <a:r>
              <a:rPr lang="vi-VN" sz="4000" dirty="0">
                <a:solidFill>
                  <a:srgbClr val="002060"/>
                </a:solidFill>
                <a:latin typeface="Arial" panose="020B0604020202020204" pitchFamily="34" charset="0"/>
                <a:cs typeface="Arial" panose="020B0604020202020204" pitchFamily="34" charset="0"/>
              </a:rPr>
              <a:t>:</a:t>
            </a:r>
          </a:p>
          <a:p>
            <a:pPr lvl="0" algn="just">
              <a:defRPr/>
            </a:pPr>
            <a:r>
              <a:rPr lang="vi-VN" sz="4000" dirty="0">
                <a:solidFill>
                  <a:srgbClr val="002060"/>
                </a:solidFill>
                <a:latin typeface="Arial" panose="020B0604020202020204" pitchFamily="34" charset="0"/>
                <a:cs typeface="Arial" panose="020B0604020202020204" pitchFamily="34" charset="0"/>
              </a:rPr>
              <a:t>- </a:t>
            </a:r>
            <a:r>
              <a:rPr lang="vi-VN" sz="4000" dirty="0">
                <a:solidFill>
                  <a:srgbClr val="FF0000"/>
                </a:solidFill>
                <a:latin typeface="Arial" panose="020B0604020202020204" pitchFamily="34" charset="0"/>
                <a:cs typeface="Arial" panose="020B0604020202020204" pitchFamily="34" charset="0"/>
              </a:rPr>
              <a:t>Tâu Bệ hạ</a:t>
            </a:r>
            <a:r>
              <a:rPr lang="vi-VN" sz="4000" dirty="0">
                <a:solidFill>
                  <a:srgbClr val="002060"/>
                </a:solidFill>
                <a:latin typeface="Arial" panose="020B0604020202020204" pitchFamily="34" charset="0"/>
                <a:cs typeface="Arial" panose="020B0604020202020204" pitchFamily="34" charset="0"/>
              </a:rPr>
              <a:t>! Thần vừa </a:t>
            </a:r>
            <a:r>
              <a:rPr lang="vi-VN" sz="4000" dirty="0">
                <a:solidFill>
                  <a:srgbClr val="FF0000"/>
                </a:solidFill>
                <a:latin typeface="Arial" panose="020B0604020202020204" pitchFamily="34" charset="0"/>
                <a:cs typeface="Arial" panose="020B0604020202020204" pitchFamily="34" charset="0"/>
              </a:rPr>
              <a:t>tóm được </a:t>
            </a:r>
            <a:r>
              <a:rPr lang="vi-VN" sz="4000" dirty="0">
                <a:solidFill>
                  <a:srgbClr val="002060"/>
                </a:solidFill>
                <a:latin typeface="Arial" panose="020B0604020202020204" pitchFamily="34" charset="0"/>
                <a:cs typeface="Arial" panose="020B0604020202020204" pitchFamily="34" charset="0"/>
              </a:rPr>
              <a:t>một kẻ đang cười </a:t>
            </a:r>
            <a:r>
              <a:rPr lang="vi-VN" sz="4000" dirty="0">
                <a:solidFill>
                  <a:srgbClr val="FF0000"/>
                </a:solidFill>
                <a:latin typeface="Arial" panose="020B0604020202020204" pitchFamily="34" charset="0"/>
                <a:cs typeface="Arial" panose="020B0604020202020204" pitchFamily="34" charset="0"/>
              </a:rPr>
              <a:t>sằng sặc </a:t>
            </a:r>
            <a:r>
              <a:rPr lang="vi-VN" sz="4000" dirty="0">
                <a:solidFill>
                  <a:srgbClr val="002060"/>
                </a:solidFill>
                <a:latin typeface="Arial" panose="020B0604020202020204" pitchFamily="34" charset="0"/>
                <a:cs typeface="Arial" panose="020B0604020202020204" pitchFamily="34" charset="0"/>
              </a:rPr>
              <a:t>ngoài đường.</a:t>
            </a:r>
          </a:p>
          <a:p>
            <a:pPr lvl="0" algn="just">
              <a:defRPr/>
            </a:pPr>
            <a:r>
              <a:rPr lang="vi-VN" sz="4000" dirty="0">
                <a:solidFill>
                  <a:srgbClr val="002060"/>
                </a:solidFill>
                <a:latin typeface="Arial" panose="020B0604020202020204" pitchFamily="34" charset="0"/>
                <a:cs typeface="Arial" panose="020B0604020202020204" pitchFamily="34" charset="0"/>
              </a:rPr>
              <a:t>- </a:t>
            </a:r>
            <a:r>
              <a:rPr lang="vi-VN" sz="4000" dirty="0">
                <a:solidFill>
                  <a:srgbClr val="FF0000"/>
                </a:solidFill>
                <a:latin typeface="Arial" panose="020B0604020202020204" pitchFamily="34" charset="0"/>
                <a:cs typeface="Arial" panose="020B0604020202020204" pitchFamily="34" charset="0"/>
              </a:rPr>
              <a:t>Dẫn nó vào</a:t>
            </a:r>
            <a:r>
              <a:rPr lang="vi-VN" sz="4000" dirty="0">
                <a:solidFill>
                  <a:srgbClr val="002060"/>
                </a:solidFill>
                <a:latin typeface="Arial" panose="020B0604020202020204" pitchFamily="34" charset="0"/>
                <a:cs typeface="Arial" panose="020B0604020202020204" pitchFamily="34" charset="0"/>
              </a:rPr>
              <a:t>! - Nhà vua </a:t>
            </a:r>
            <a:r>
              <a:rPr lang="vi-VN" sz="4000" dirty="0">
                <a:solidFill>
                  <a:srgbClr val="FF0000"/>
                </a:solidFill>
                <a:latin typeface="Arial" panose="020B0604020202020204" pitchFamily="34" charset="0"/>
                <a:cs typeface="Arial" panose="020B0604020202020204" pitchFamily="34" charset="0"/>
              </a:rPr>
              <a:t>phấn khởi </a:t>
            </a:r>
            <a:r>
              <a:rPr lang="vi-VN" sz="4000" dirty="0">
                <a:solidFill>
                  <a:srgbClr val="002060"/>
                </a:solidFill>
                <a:latin typeface="Arial" panose="020B0604020202020204" pitchFamily="34" charset="0"/>
                <a:cs typeface="Arial" panose="020B0604020202020204" pitchFamily="34" charset="0"/>
              </a:rPr>
              <a:t>ra lệnh.</a:t>
            </a:r>
          </a:p>
          <a:p>
            <a:pPr algn="just"/>
            <a:endParaRPr lang="en-US" sz="4000" dirty="0"/>
          </a:p>
        </p:txBody>
      </p:sp>
    </p:spTree>
    <p:extLst>
      <p:ext uri="{BB962C8B-B14F-4D97-AF65-F5344CB8AC3E}">
        <p14:creationId xmlns:p14="http://schemas.microsoft.com/office/powerpoint/2010/main" val="4242465070"/>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2DA4FBF-E9F1-4CDE-94C3-63412CB47734}"/>
              </a:ext>
            </a:extLst>
          </p:cNvPr>
          <p:cNvGrpSpPr/>
          <p:nvPr/>
        </p:nvGrpSpPr>
        <p:grpSpPr>
          <a:xfrm>
            <a:off x="2551746" y="276851"/>
            <a:ext cx="7485671" cy="3059960"/>
            <a:chOff x="2551746" y="276851"/>
            <a:chExt cx="7485671" cy="3059960"/>
          </a:xfrm>
        </p:grpSpPr>
        <p:sp>
          <p:nvSpPr>
            <p:cNvPr id="8" name="矩形 1"/>
            <p:cNvSpPr/>
            <p:nvPr/>
          </p:nvSpPr>
          <p:spPr>
            <a:xfrm>
              <a:off x="2569604" y="276851"/>
              <a:ext cx="7449955" cy="3059960"/>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2" name="Group 1">
              <a:extLst>
                <a:ext uri="{FF2B5EF4-FFF2-40B4-BE49-F238E27FC236}">
                  <a16:creationId xmlns:a16="http://schemas.microsoft.com/office/drawing/2014/main" id="{D686B3F4-1434-498B-A7A5-4A75FFF3C98A}"/>
                </a:ext>
              </a:extLst>
            </p:cNvPr>
            <p:cNvGrpSpPr/>
            <p:nvPr/>
          </p:nvGrpSpPr>
          <p:grpSpPr>
            <a:xfrm>
              <a:off x="2551746" y="480509"/>
              <a:ext cx="7485671" cy="2813817"/>
              <a:chOff x="1599798" y="1979091"/>
              <a:chExt cx="7485671" cy="2813817"/>
            </a:xfrm>
          </p:grpSpPr>
          <p:sp>
            <p:nvSpPr>
              <p:cNvPr id="4" name="TextBox 3"/>
              <p:cNvSpPr txBox="1"/>
              <p:nvPr/>
            </p:nvSpPr>
            <p:spPr>
              <a:xfrm>
                <a:off x="1617656" y="1979091"/>
                <a:ext cx="7467813" cy="2739211"/>
              </a:xfrm>
              <a:prstGeom prst="rect">
                <a:avLst/>
              </a:prstGeom>
              <a:noFill/>
            </p:spPr>
            <p:txBody>
              <a:bodyPr wrap="square" rtlCol="0">
                <a:spAutoFit/>
              </a:bodyPr>
              <a:lstStyle/>
              <a:p>
                <a:pPr algn="ctr"/>
                <a:r>
                  <a:rPr lang="en-US" sz="8600" dirty="0">
                    <a:ln w="190500">
                      <a:solidFill>
                        <a:srgbClr val="FF0000"/>
                      </a:solidFill>
                    </a:ln>
                    <a:solidFill>
                      <a:srgbClr val="FF0000"/>
                    </a:solidFill>
                    <a:latin typeface="UTM Cookies" panose="02040603050506020204" pitchFamily="18" charset="0"/>
                    <a:cs typeface="Times New Roman" panose="02020603050405020304" pitchFamily="18" charset="0"/>
                  </a:rPr>
                  <a:t>VƯƠNG QUỐC </a:t>
                </a:r>
                <a:r>
                  <a:rPr lang="en-US" sz="8600" dirty="0">
                    <a:ln w="190500">
                      <a:solidFill>
                        <a:srgbClr val="FFFF00"/>
                      </a:solidFill>
                    </a:ln>
                    <a:solidFill>
                      <a:srgbClr val="FFFF00"/>
                    </a:solidFill>
                    <a:latin typeface="UTM Cookies" panose="02040603050506020204" pitchFamily="18" charset="0"/>
                    <a:cs typeface="Times New Roman" panose="02020603050405020304" pitchFamily="18" charset="0"/>
                  </a:rPr>
                  <a:t>VẮNG NỤ CƯỜI</a:t>
                </a:r>
              </a:p>
            </p:txBody>
          </p:sp>
          <p:sp>
            <p:nvSpPr>
              <p:cNvPr id="6" name="TextBox 5"/>
              <p:cNvSpPr txBox="1"/>
              <p:nvPr/>
            </p:nvSpPr>
            <p:spPr>
              <a:xfrm>
                <a:off x="1599798" y="2053697"/>
                <a:ext cx="7467813" cy="2739211"/>
              </a:xfrm>
              <a:prstGeom prst="rect">
                <a:avLst/>
              </a:prstGeom>
              <a:noFill/>
            </p:spPr>
            <p:txBody>
              <a:bodyPr wrap="square" rtlCol="0">
                <a:spAutoFit/>
              </a:bodyPr>
              <a:lstStyle/>
              <a:p>
                <a:pPr algn="ctr"/>
                <a:r>
                  <a:rPr lang="en-US" sz="8600" dirty="0">
                    <a:solidFill>
                      <a:schemeClr val="bg1"/>
                    </a:solidFill>
                    <a:latin typeface="UTM Cookies" panose="02040603050506020204" pitchFamily="18" charset="0"/>
                    <a:cs typeface="Times New Roman" panose="02020603050405020304" pitchFamily="18" charset="0"/>
                  </a:rPr>
                  <a:t>VƯƠNG QUỐC </a:t>
                </a:r>
                <a:r>
                  <a:rPr lang="en-US" sz="8600" dirty="0">
                    <a:solidFill>
                      <a:srgbClr val="000000"/>
                    </a:solidFill>
                    <a:latin typeface="UTM Cookies" panose="02040603050506020204" pitchFamily="18" charset="0"/>
                    <a:cs typeface="Times New Roman" panose="02020603050405020304" pitchFamily="18" charset="0"/>
                  </a:rPr>
                  <a:t>VẮNG NỤ CƯỜI</a:t>
                </a:r>
              </a:p>
            </p:txBody>
          </p:sp>
        </p:gr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174" b="97456" l="9798" r="99468">
                        <a14:foregroundMark x1="24707" y1="78278" x2="35037" y2="75538"/>
                        <a14:foregroundMark x1="35676" y1="66732" x2="39830" y2="77691"/>
                        <a14:foregroundMark x1="45687" y1="71429" x2="46326" y2="75734"/>
                        <a14:foregroundMark x1="41321" y1="87476" x2="45793" y2="91194"/>
                        <a14:foregroundMark x1="17359" y1="89237" x2="22258" y2="81605"/>
                        <a14:foregroundMark x1="17572" y1="95890" x2="19489" y2="91781"/>
                        <a14:foregroundMark x1="46326" y1="91585" x2="50266" y2="91977"/>
                        <a14:foregroundMark x1="46432" y1="89041" x2="48456" y2="88063"/>
                        <a14:foregroundMark x1="65069" y1="18004" x2="66241" y2="27202"/>
                        <a14:foregroundMark x1="63898" y1="11350" x2="68584" y2="16438"/>
                        <a14:foregroundMark x1="63578" y1="10176" x2="65176" y2="10959"/>
                        <a14:foregroundMark x1="62726" y1="20548" x2="62087" y2="37573"/>
                        <a14:foregroundMark x1="76145" y1="20157" x2="75080" y2="28376"/>
                        <a14:foregroundMark x1="80511" y1="17808" x2="83387" y2="17417"/>
                        <a14:foregroundMark x1="56976" y1="77104" x2="57188" y2="79061"/>
                        <a14:foregroundMark x1="58573" y1="91194" x2="59744" y2="90998"/>
                        <a14:foregroundMark x1="74760" y1="88454" x2="76890" y2="85127"/>
                        <a14:foregroundMark x1="81470" y1="88454" x2="84239" y2="88454"/>
                        <a14:foregroundMark x1="57295" y1="18004" x2="58040" y2="23092"/>
                        <a14:foregroundMark x1="59318" y1="16634" x2="56017" y2="18787"/>
                        <a14:foregroundMark x1="73802" y1="17808" x2="76997" y2="19569"/>
                        <a14:foregroundMark x1="73695" y1="21135" x2="73802" y2="25440"/>
                        <a14:foregroundMark x1="80511" y1="19569" x2="81044" y2="27202"/>
                        <a14:foregroundMark x1="58786" y1="26027" x2="58253" y2="34638"/>
                        <a14:foregroundMark x1="51864" y1="29159" x2="52503" y2="33072"/>
                        <a14:backgroundMark x1="64324" y1="6458" x2="69968" y2="15460"/>
                        <a14:backgroundMark x1="70714" y1="22309" x2="70927" y2="24853"/>
                        <a14:backgroundMark x1="77742" y1="21526" x2="78594" y2="26614"/>
                        <a14:backgroundMark x1="61022" y1="14090" x2="61661" y2="26027"/>
                        <a14:backgroundMark x1="53674" y1="23483" x2="53674" y2="25440"/>
                      </a14:backgroundRemoval>
                    </a14:imgEffect>
                  </a14:imgLayer>
                </a14:imgProps>
              </a:ext>
              <a:ext uri="{28A0092B-C50C-407E-A947-70E740481C1C}">
                <a14:useLocalDpi xmlns:a14="http://schemas.microsoft.com/office/drawing/2010/main" val="0"/>
              </a:ext>
            </a:extLst>
          </a:blip>
          <a:stretch>
            <a:fillRect/>
          </a:stretch>
        </p:blipFill>
        <p:spPr>
          <a:xfrm>
            <a:off x="4396580" y="2577992"/>
            <a:ext cx="8407725" cy="4445135"/>
          </a:xfrm>
          <a:prstGeom prst="rect">
            <a:avLst/>
          </a:prstGeom>
        </p:spPr>
      </p:pic>
      <p:pic>
        <p:nvPicPr>
          <p:cNvPr id="22" name="Picture 21"/>
          <p:cNvPicPr>
            <a:picLocks noChangeAspect="1"/>
          </p:cNvPicPr>
          <p:nvPr/>
        </p:nvPicPr>
        <p:blipFill rotWithShape="1">
          <a:blip r:embed="rId6">
            <a:extLst>
              <a:ext uri="{BEBA8EAE-BF5A-486C-A8C5-ECC9F3942E4B}">
                <a14:imgProps xmlns:a14="http://schemas.microsoft.com/office/drawing/2010/main">
                  <a14:imgLayer r:embed="rId5">
                    <a14:imgEffect>
                      <a14:backgroundRemoval t="1174" b="97456" l="9798" r="99468">
                        <a14:foregroundMark x1="24707" y1="78278" x2="35037" y2="75538"/>
                        <a14:foregroundMark x1="35676" y1="66732" x2="39830" y2="77691"/>
                        <a14:foregroundMark x1="45687" y1="71429" x2="46326" y2="75734"/>
                        <a14:foregroundMark x1="41321" y1="87476" x2="45793" y2="91194"/>
                        <a14:foregroundMark x1="17359" y1="89237" x2="22258" y2="81605"/>
                        <a14:foregroundMark x1="17572" y1="95890" x2="19489" y2="91781"/>
                        <a14:foregroundMark x1="46326" y1="91585" x2="50266" y2="91977"/>
                        <a14:foregroundMark x1="46432" y1="89041" x2="48456" y2="88063"/>
                        <a14:foregroundMark x1="65069" y1="18004" x2="66241" y2="27202"/>
                        <a14:foregroundMark x1="63898" y1="11350" x2="68584" y2="16438"/>
                        <a14:foregroundMark x1="63578" y1="10176" x2="65176" y2="10959"/>
                        <a14:foregroundMark x1="62726" y1="20548" x2="62087" y2="37573"/>
                        <a14:foregroundMark x1="76145" y1="20157" x2="75080" y2="28376"/>
                        <a14:foregroundMark x1="80511" y1="17808" x2="83387" y2="17417"/>
                        <a14:foregroundMark x1="56976" y1="77104" x2="57188" y2="79061"/>
                        <a14:foregroundMark x1="58573" y1="91194" x2="59744" y2="90998"/>
                        <a14:foregroundMark x1="74760" y1="88454" x2="76890" y2="85127"/>
                        <a14:foregroundMark x1="81470" y1="88454" x2="84239" y2="88454"/>
                        <a14:foregroundMark x1="57295" y1="18004" x2="58040" y2="23092"/>
                        <a14:foregroundMark x1="59318" y1="16634" x2="56017" y2="18787"/>
                        <a14:foregroundMark x1="73802" y1="17808" x2="76997" y2="19569"/>
                        <a14:foregroundMark x1="73695" y1="21135" x2="73802" y2="25440"/>
                        <a14:foregroundMark x1="80511" y1="19569" x2="81044" y2="27202"/>
                        <a14:foregroundMark x1="58786" y1="26027" x2="58253" y2="34638"/>
                        <a14:foregroundMark x1="51864" y1="29159" x2="52503" y2="33072"/>
                        <a14:backgroundMark x1="64324" y1="6458" x2="69968" y2="15460"/>
                        <a14:backgroundMark x1="70714" y1="22309" x2="70927" y2="24853"/>
                        <a14:backgroundMark x1="77742" y1="21526" x2="78594" y2="26614"/>
                        <a14:backgroundMark x1="61022" y1="14090" x2="61661" y2="26027"/>
                        <a14:backgroundMark x1="53674" y1="23483" x2="53674" y2="25440"/>
                        <a14:backgroundMark x1="76890" y1="27984" x2="73908" y2="36008"/>
                        <a14:backgroundMark x1="75186" y1="56164" x2="75080" y2="69276"/>
                        <a14:backgroundMark x1="86155" y1="26027" x2="88605" y2="26614"/>
                        <a14:backgroundMark x1="74547" y1="71429" x2="75932" y2="85714"/>
                        <a14:backgroundMark x1="64643" y1="30137" x2="65495" y2="79843"/>
                        <a14:backgroundMark x1="71459" y1="39726" x2="69649" y2="92172"/>
                        <a14:backgroundMark x1="57188" y1="41487" x2="62833" y2="75734"/>
                        <a14:backgroundMark x1="62087" y1="81800" x2="61768" y2="90998"/>
                        <a14:backgroundMark x1="64324" y1="9980" x2="67732" y2="21918"/>
                        <a14:backgroundMark x1="67093" y1="13699" x2="61448" y2="31507"/>
                        <a14:backgroundMark x1="53355" y1="20939" x2="59851" y2="32485"/>
                        <a14:backgroundMark x1="55059" y1="17808" x2="61448" y2="28571"/>
                        <a14:backgroundMark x1="76358" y1="18787" x2="73376" y2="25832"/>
                        <a14:backgroundMark x1="76890" y1="20157" x2="73056" y2="31898"/>
                        <a14:backgroundMark x1="76571" y1="18004" x2="72843" y2="18787"/>
                        <a14:backgroundMark x1="75825" y1="21722" x2="72950" y2="34051"/>
                        <a14:backgroundMark x1="77529" y1="19178" x2="74867" y2="28767"/>
                        <a14:backgroundMark x1="75719" y1="18200" x2="73589" y2="23092"/>
                        <a14:backgroundMark x1="74973" y1="17025" x2="71885" y2="24070"/>
                        <a14:backgroundMark x1="63791" y1="34834" x2="60916" y2="41096"/>
                      </a14:backgroundRemoval>
                    </a14:imgEffect>
                  </a14:imgLayer>
                </a14:imgProps>
              </a:ext>
              <a:ext uri="{28A0092B-C50C-407E-A947-70E740481C1C}">
                <a14:useLocalDpi xmlns:a14="http://schemas.microsoft.com/office/drawing/2010/main" val="0"/>
              </a:ext>
            </a:extLst>
          </a:blip>
          <a:srcRect l="74273"/>
          <a:stretch/>
        </p:blipFill>
        <p:spPr>
          <a:xfrm flipH="1">
            <a:off x="-238470" y="2575538"/>
            <a:ext cx="2603102" cy="4622020"/>
          </a:xfrm>
          <a:prstGeom prst="rect">
            <a:avLst/>
          </a:prstGeom>
        </p:spPr>
      </p:pic>
      <p:grpSp>
        <p:nvGrpSpPr>
          <p:cNvPr id="9" name="组合 31">
            <a:extLst>
              <a:ext uri="{FF2B5EF4-FFF2-40B4-BE49-F238E27FC236}">
                <a16:creationId xmlns:a16="http://schemas.microsoft.com/office/drawing/2014/main" id="{1E3E2882-5906-428C-A1D8-CD7630CB79A8}"/>
              </a:ext>
            </a:extLst>
          </p:cNvPr>
          <p:cNvGrpSpPr/>
          <p:nvPr/>
        </p:nvGrpSpPr>
        <p:grpSpPr>
          <a:xfrm rot="20501046">
            <a:off x="284326" y="423723"/>
            <a:ext cx="2721109" cy="1269941"/>
            <a:chOff x="990600" y="-577798"/>
            <a:chExt cx="10210800" cy="6705615"/>
          </a:xfrm>
        </p:grpSpPr>
        <p:grpSp>
          <p:nvGrpSpPr>
            <p:cNvPr id="10"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3"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rot="20274840">
            <a:off x="458940" y="720476"/>
            <a:ext cx="2344288" cy="1046440"/>
          </a:xfrm>
          <a:prstGeom prst="rect">
            <a:avLst/>
          </a:prstGeom>
          <a:noFill/>
        </p:spPr>
        <p:txBody>
          <a:bodyPr wrap="square" rtlCol="0">
            <a:spAutoFit/>
          </a:bodyPr>
          <a:lstStyle/>
          <a:p>
            <a:r>
              <a:rPr lang="en-US" sz="6200" b="1" dirty="0" err="1">
                <a:solidFill>
                  <a:srgbClr val="0070C0"/>
                </a:solidFill>
                <a:latin typeface="UTM Wedding K&amp;T" panose="02040603050506020204" pitchFamily="18" charset="0"/>
              </a:rPr>
              <a:t>Tập</a:t>
            </a:r>
            <a:r>
              <a:rPr lang="en-US" sz="6200" b="1" dirty="0">
                <a:solidFill>
                  <a:srgbClr val="0070C0"/>
                </a:solidFill>
                <a:latin typeface="UTM Wedding K&amp;T" panose="02040603050506020204" pitchFamily="18" charset="0"/>
              </a:rPr>
              <a:t> </a:t>
            </a:r>
            <a:r>
              <a:rPr lang="en-US" sz="6200" b="1" dirty="0" err="1">
                <a:solidFill>
                  <a:srgbClr val="0070C0"/>
                </a:solidFill>
                <a:latin typeface="UTM Wedding K&amp;T" panose="02040603050506020204" pitchFamily="18" charset="0"/>
              </a:rPr>
              <a:t>đọc</a:t>
            </a:r>
            <a:endParaRPr lang="en-US" sz="6200" b="1" dirty="0">
              <a:solidFill>
                <a:srgbClr val="0070C0"/>
              </a:solidFill>
              <a:latin typeface="UTM Wedding K&amp;T" panose="020406030505060202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17" y="-1472044"/>
            <a:ext cx="723942" cy="1263056"/>
          </a:xfrm>
          <a:prstGeom prst="rect">
            <a:avLst/>
          </a:prstGeom>
        </p:spPr>
      </p:pic>
      <p:sp>
        <p:nvSpPr>
          <p:cNvPr id="17" name="Title 1">
            <a:extLst>
              <a:ext uri="{FF2B5EF4-FFF2-40B4-BE49-F238E27FC236}">
                <a16:creationId xmlns:a16="http://schemas.microsoft.com/office/drawing/2014/main" id="{7A218C26-69B7-499C-B190-96851A78FEC6}"/>
              </a:ext>
            </a:extLst>
          </p:cNvPr>
          <p:cNvSpPr txBox="1">
            <a:spLocks/>
          </p:cNvSpPr>
          <p:nvPr/>
        </p:nvSpPr>
        <p:spPr>
          <a:xfrm>
            <a:off x="-535975" y="-49306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solidFill>
                <a:latin typeface="Amazone" panose="03020702060507090A04" pitchFamily="66" charset="0"/>
              </a:rPr>
              <a:t>Măng</a:t>
            </a:r>
            <a:r>
              <a:rPr lang="en-US" sz="1800" b="0" dirty="0">
                <a:solidFill>
                  <a:schemeClr val="accent3"/>
                </a:solidFill>
                <a:latin typeface="Amazone" panose="03020702060507090A04" pitchFamily="66" charset="0"/>
              </a:rPr>
              <a:t> Non</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531" y="522412"/>
            <a:ext cx="1235935" cy="2156327"/>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2442" b="98721" l="10000" r="90000">
                        <a14:backgroundMark x1="48721" y1="39419" x2="37209" y2="68837"/>
                        <a14:backgroundMark x1="21279" y1="18837" x2="34419" y2="69419"/>
                        <a14:backgroundMark x1="79070" y1="30349" x2="88372" y2="42558"/>
                        <a14:backgroundMark x1="76628" y1="40233" x2="80930" y2="21512"/>
                        <a14:backgroundMark x1="66860" y1="20000" x2="75698" y2="42907"/>
                        <a14:backgroundMark x1="83721" y1="53837" x2="79302" y2="66860"/>
                        <a14:backgroundMark x1="86860" y1="50233" x2="79302" y2="78140"/>
                        <a14:backgroundMark x1="37442" y1="25581" x2="25349" y2="62558"/>
                        <a14:backgroundMark x1="42558" y1="15000" x2="34419" y2="70349"/>
                        <a14:backgroundMark x1="14419" y1="37558" x2="22209" y2="72093"/>
                        <a14:backgroundMark x1="17907" y1="72209" x2="37209" y2="79070"/>
                        <a14:backgroundMark x1="45233" y1="66279" x2="32907" y2="77093"/>
                        <a14:backgroundMark x1="47209" y1="84302" x2="41628" y2="85349"/>
                        <a14:backgroundMark x1="54302" y1="84767" x2="46628" y2="84302"/>
                        <a14:backgroundMark x1="45930" y1="79651" x2="36860" y2="87093"/>
                        <a14:backgroundMark x1="43372" y1="73140" x2="36860" y2="76163"/>
                        <a14:backgroundMark x1="47791" y1="60698" x2="44651" y2="70581"/>
                        <a14:backgroundMark x1="38140" y1="44070" x2="40930" y2="56860"/>
                        <a14:backgroundMark x1="24419" y1="15581" x2="45698" y2="25000"/>
                        <a14:backgroundMark x1="38372" y1="13488" x2="45698" y2="19767"/>
                        <a14:backgroundMark x1="46163" y1="18721" x2="51628" y2="28488"/>
                        <a14:backgroundMark x1="48488" y1="25698" x2="47442" y2="31860"/>
                        <a14:backgroundMark x1="35233" y1="13488" x2="38372" y2="20000"/>
                        <a14:backgroundMark x1="48721" y1="29419" x2="45581" y2="37093"/>
                        <a14:backgroundMark x1="65349" y1="18721" x2="71279" y2="21860"/>
                        <a14:backgroundMark x1="67442" y1="29070" x2="74419" y2="45233"/>
                        <a14:backgroundMark x1="81512" y1="43488" x2="74070" y2="51512"/>
                        <a14:backgroundMark x1="87093" y1="46628" x2="79767" y2="56512"/>
                        <a14:backgroundMark x1="20000" y1="30581" x2="19419" y2="45930"/>
                        <a14:backgroundMark x1="11860" y1="45349" x2="16628" y2="62209"/>
                        <a14:backgroundMark x1="11163" y1="55698" x2="18372" y2="65233"/>
                        <a14:backgroundMark x1="13721" y1="73488" x2="29419" y2="78721"/>
                        <a14:backgroundMark x1="45930" y1="72558" x2="35930" y2="76860"/>
                        <a14:backgroundMark x1="76628" y1="58837" x2="75698" y2="67093"/>
                        <a14:backgroundMark x1="74186" y1="61279" x2="75465" y2="69302"/>
                        <a14:backgroundMark x1="79070" y1="56279" x2="75698" y2="60930"/>
                        <a14:backgroundMark x1="71628" y1="46860" x2="73837" y2="49302"/>
                        <a14:backgroundMark x1="81977" y1="39070" x2="87907" y2="45930"/>
                        <a14:backgroundMark x1="81977" y1="39767" x2="86395" y2="48372"/>
                        <a14:backgroundMark x1="71977" y1="62209" x2="73721" y2="70233"/>
                        <a14:backgroundMark x1="75349" y1="75349" x2="76047" y2="82093"/>
                        <a14:backgroundMark x1="72326" y1="48721" x2="72791" y2="52209"/>
                        <a14:backgroundMark x1="79419" y1="53837" x2="75349" y2="57209"/>
                        <a14:backgroundMark x1="75930" y1="49419" x2="75000" y2="51279"/>
                        <a14:backgroundMark x1="41977" y1="84419" x2="35698" y2="85000"/>
                        <a14:backgroundMark x1="43256" y1="11163" x2="27907" y2="20581"/>
                        <a14:backgroundMark x1="43837" y1="9651" x2="26977" y2="16977"/>
                        <a14:backgroundMark x1="46047" y1="7791" x2="41977" y2="13023"/>
                        <a14:backgroundMark x1="46744" y1="7558" x2="42907" y2="11163"/>
                        <a14:backgroundMark x1="39070" y1="9651" x2="26977" y2="16395"/>
                        <a14:backgroundMark x1="49302" y1="7209" x2="38721" y2="12093"/>
                        <a14:backgroundMark x1="41628" y1="10581" x2="30465" y2="12674"/>
                        <a14:backgroundMark x1="45465" y1="7791" x2="33023" y2="11744"/>
                        <a14:backgroundMark x1="39767" y1="9302" x2="32093" y2="19651"/>
                      </a14:backgroundRemoval>
                    </a14:imgEffect>
                  </a14:imgLayer>
                </a14:imgProps>
              </a:ext>
              <a:ext uri="{28A0092B-C50C-407E-A947-70E740481C1C}">
                <a14:useLocalDpi xmlns:a14="http://schemas.microsoft.com/office/drawing/2010/main" val="0"/>
              </a:ext>
            </a:extLst>
          </a:blip>
          <a:stretch>
            <a:fillRect/>
          </a:stretch>
        </p:blipFill>
        <p:spPr>
          <a:xfrm flipH="1">
            <a:off x="-605122" y="3336811"/>
            <a:ext cx="3336406" cy="3590224"/>
          </a:xfrm>
          <a:prstGeom prst="rect">
            <a:avLst/>
          </a:prstGeom>
        </p:spPr>
      </p:pic>
    </p:spTree>
    <p:extLst>
      <p:ext uri="{BB962C8B-B14F-4D97-AF65-F5344CB8AC3E}">
        <p14:creationId xmlns:p14="http://schemas.microsoft.com/office/powerpoint/2010/main" val="241653796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par>
                          <p:cTn id="13" fill="hold">
                            <p:stCondLst>
                              <p:cond delay="2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16330" y="-499745"/>
            <a:ext cx="13357860" cy="8949690"/>
            <a:chOff x="-1758" y="-787"/>
            <a:chExt cx="21036" cy="14094"/>
          </a:xfrm>
        </p:grpSpPr>
        <p:grpSp>
          <p:nvGrpSpPr>
            <p:cNvPr id="8" name="组合 7"/>
            <p:cNvGrpSpPr/>
            <p:nvPr/>
          </p:nvGrpSpPr>
          <p:grpSpPr>
            <a:xfrm>
              <a:off x="-1758" y="-787"/>
              <a:ext cx="21036" cy="14094"/>
              <a:chOff x="-1758" y="-787"/>
              <a:chExt cx="21036" cy="14094"/>
            </a:xfrm>
          </p:grpSpPr>
          <p:grpSp>
            <p:nvGrpSpPr>
              <p:cNvPr id="42" name="组合 41"/>
              <p:cNvGrpSpPr/>
              <p:nvPr/>
            </p:nvGrpSpPr>
            <p:grpSpPr>
              <a:xfrm>
                <a:off x="-1758" y="-787"/>
                <a:ext cx="21037" cy="14094"/>
                <a:chOff x="-1758" y="-787"/>
                <a:chExt cx="21037" cy="14094"/>
              </a:xfrm>
            </p:grpSpPr>
            <p:grpSp>
              <p:nvGrpSpPr>
                <p:cNvPr id="20" name="组合 19"/>
                <p:cNvGrpSpPr/>
                <p:nvPr/>
              </p:nvGrpSpPr>
              <p:grpSpPr>
                <a:xfrm>
                  <a:off x="-1758" y="-787"/>
                  <a:ext cx="21037" cy="14094"/>
                  <a:chOff x="-1758" y="-787"/>
                  <a:chExt cx="21037" cy="14094"/>
                </a:xfrm>
              </p:grpSpPr>
              <p:grpSp>
                <p:nvGrpSpPr>
                  <p:cNvPr id="23" name="组合 22"/>
                  <p:cNvGrpSpPr/>
                  <p:nvPr/>
                </p:nvGrpSpPr>
                <p:grpSpPr>
                  <a:xfrm>
                    <a:off x="-144" y="-787"/>
                    <a:ext cx="19423" cy="14094"/>
                    <a:chOff x="-169" y="-787"/>
                    <a:chExt cx="19423" cy="14094"/>
                  </a:xfrm>
                </p:grpSpPr>
                <p:pic>
                  <p:nvPicPr>
                    <p:cNvPr id="4" name="图片 3" descr="橡皮"/>
                    <p:cNvPicPr>
                      <a:picLocks noChangeAspect="1"/>
                    </p:cNvPicPr>
                    <p:nvPr>
                      <p:custDataLst>
                        <p:tags r:id="rId2"/>
                      </p:custDataLst>
                    </p:nvPr>
                  </p:nvPicPr>
                  <p:blipFill>
                    <a:blip r:embed="rId8"/>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3"/>
                      </p:custDataLst>
                    </p:nvPr>
                  </p:nvPicPr>
                  <p:blipFill>
                    <a:blip r:embed="rId9"/>
                    <a:srcRect/>
                    <a:stretch>
                      <a:fillRect/>
                    </a:stretch>
                  </p:blipFill>
                  <p:spPr>
                    <a:xfrm rot="20700000">
                      <a:off x="12382" y="6435"/>
                      <a:ext cx="6872" cy="6872"/>
                    </a:xfrm>
                    <a:prstGeom prst="rect">
                      <a:avLst/>
                    </a:prstGeom>
                  </p:spPr>
                </p:pic>
                <p:pic>
                  <p:nvPicPr>
                    <p:cNvPr id="9" name="图片 8" descr="甜甜圈"/>
                    <p:cNvPicPr>
                      <a:picLocks noChangeAspect="1"/>
                    </p:cNvPicPr>
                    <p:nvPr>
                      <p:custDataLst>
                        <p:tags r:id="rId4"/>
                      </p:custDataLst>
                    </p:nvPr>
                  </p:nvPicPr>
                  <p:blipFill>
                    <a:blip r:embed="rId10"/>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1"/>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2"/>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3"/>
                <a:stretch>
                  <a:fillRect/>
                </a:stretch>
              </p:blipFill>
              <p:spPr>
                <a:xfrm>
                  <a:off x="3068" y="-705"/>
                  <a:ext cx="3055" cy="3055"/>
                </a:xfrm>
                <a:prstGeom prst="rect">
                  <a:avLst/>
                </a:prstGeom>
              </p:spPr>
            </p:pic>
            <p:pic>
              <p:nvPicPr>
                <p:cNvPr id="40" name="图片 39" descr="纸张"/>
                <p:cNvPicPr>
                  <a:picLocks noChangeAspect="1"/>
                </p:cNvPicPr>
                <p:nvPr/>
              </p:nvPicPr>
              <p:blipFill>
                <a:blip r:embed="rId14"/>
                <a:stretch>
                  <a:fillRect/>
                </a:stretch>
              </p:blipFill>
              <p:spPr>
                <a:xfrm>
                  <a:off x="9355" y="7395"/>
                  <a:ext cx="3672" cy="3672"/>
                </a:xfrm>
                <a:prstGeom prst="rect">
                  <a:avLst/>
                </a:prstGeom>
              </p:spPr>
            </p:pic>
            <p:pic>
              <p:nvPicPr>
                <p:cNvPr id="41" name="图片 40" descr="草莓"/>
                <p:cNvPicPr>
                  <a:picLocks noChangeAspect="1"/>
                </p:cNvPicPr>
                <p:nvPr/>
              </p:nvPicPr>
              <p:blipFill>
                <a:blip r:embed="rId15"/>
                <a:stretch>
                  <a:fillRect/>
                </a:stretch>
              </p:blipFill>
              <p:spPr>
                <a:xfrm>
                  <a:off x="6291" y="9236"/>
                  <a:ext cx="2698" cy="2698"/>
                </a:xfrm>
                <a:prstGeom prst="rect">
                  <a:avLst/>
                </a:prstGeom>
              </p:spPr>
            </p:pic>
          </p:grpSp>
          <p:sp>
            <p:nvSpPr>
              <p:cNvPr id="6" name="圆角矩形 5"/>
              <p:cNvSpPr/>
              <p:nvPr/>
            </p:nvSpPr>
            <p:spPr>
              <a:xfrm flipH="1">
                <a:off x="721" y="1078"/>
                <a:ext cx="17421" cy="8406"/>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矩形 70"/>
            <p:cNvSpPr/>
            <p:nvPr/>
          </p:nvSpPr>
          <p:spPr>
            <a:xfrm>
              <a:off x="1509" y="1152"/>
              <a:ext cx="14623" cy="887"/>
            </a:xfrm>
            <a:prstGeom prst="rect">
              <a:avLst/>
            </a:prstGeom>
          </p:spPr>
          <p:txBody>
            <a:bodyPr wrap="square">
              <a:spAutoFit/>
            </a:bodyPr>
            <a:lstStyle/>
            <a:p>
              <a:pPr algn="ctr">
                <a:lnSpc>
                  <a:spcPct val="110000"/>
                </a:lnSpc>
              </a:pPr>
              <a:r>
                <a:rPr lang="en-US" sz="3000" b="1" dirty="0">
                  <a:solidFill>
                    <a:srgbClr val="CC3300"/>
                  </a:solidFill>
                  <a:latin typeface="Times New Roman" panose="02020603050405020304" pitchFamily="18" charset="0"/>
                  <a:ea typeface="思源宋体 CN Heavy" panose="02020900000000000000" charset="-122"/>
                  <a:cs typeface="Times New Roman" panose="02020603050405020304" pitchFamily="18" charset="0"/>
                  <a:sym typeface="+mn-lt"/>
                </a:rPr>
                <a:t>YÊU CẦU CẦN ĐẠT</a:t>
              </a:r>
            </a:p>
          </p:txBody>
        </p:sp>
      </p:grpSp>
      <p:grpSp>
        <p:nvGrpSpPr>
          <p:cNvPr id="2" name="组合 1"/>
          <p:cNvGrpSpPr/>
          <p:nvPr/>
        </p:nvGrpSpPr>
        <p:grpSpPr>
          <a:xfrm>
            <a:off x="568326" y="1372703"/>
            <a:ext cx="10751185" cy="4508500"/>
            <a:chOff x="1188" y="2930"/>
            <a:chExt cx="16931" cy="7100"/>
          </a:xfrm>
        </p:grpSpPr>
        <p:grpSp>
          <p:nvGrpSpPr>
            <p:cNvPr id="3" name="组合 2"/>
            <p:cNvGrpSpPr/>
            <p:nvPr/>
          </p:nvGrpSpPr>
          <p:grpSpPr>
            <a:xfrm>
              <a:off x="1188" y="2955"/>
              <a:ext cx="3977" cy="7075"/>
              <a:chOff x="7603" y="2485"/>
              <a:chExt cx="3977" cy="7075"/>
            </a:xfrm>
          </p:grpSpPr>
          <p:grpSp>
            <p:nvGrpSpPr>
              <p:cNvPr id="5" name="组合 4"/>
              <p:cNvGrpSpPr/>
              <p:nvPr/>
            </p:nvGrpSpPr>
            <p:grpSpPr>
              <a:xfrm>
                <a:off x="7603" y="3864"/>
                <a:ext cx="3977" cy="5696"/>
                <a:chOff x="7603" y="3864"/>
                <a:chExt cx="3977" cy="5696"/>
              </a:xfrm>
            </p:grpSpPr>
            <p:sp>
              <p:nvSpPr>
                <p:cNvPr id="12" name="文本框 11"/>
                <p:cNvSpPr txBox="1"/>
                <p:nvPr/>
              </p:nvSpPr>
              <p:spPr>
                <a:xfrm>
                  <a:off x="7696" y="3864"/>
                  <a:ext cx="3771" cy="776"/>
                </a:xfrm>
                <a:prstGeom prst="rect">
                  <a:avLst/>
                </a:prstGeom>
                <a:noFill/>
              </p:spPr>
              <p:txBody>
                <a:bodyPr wrap="square" rtlCol="0">
                  <a:spAutoFit/>
                </a:bodyPr>
                <a:lstStyle/>
                <a:p>
                  <a:pPr algn="ct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Kiến</a:t>
                  </a:r>
                  <a:r>
                    <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thức</a:t>
                  </a:r>
                  <a:endPar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endParaRPr>
                </a:p>
              </p:txBody>
            </p:sp>
            <p:sp>
              <p:nvSpPr>
                <p:cNvPr id="21" name="文本框 20"/>
                <p:cNvSpPr txBox="1"/>
                <p:nvPr/>
              </p:nvSpPr>
              <p:spPr>
                <a:xfrm>
                  <a:off x="7603" y="4617"/>
                  <a:ext cx="3977" cy="4943"/>
                </a:xfrm>
                <a:prstGeom prst="rect">
                  <a:avLst/>
                </a:prstGeom>
                <a:noFill/>
              </p:spPr>
              <p:txBody>
                <a:bodyPr wrap="square" rtlCol="0">
                  <a:spAutoFit/>
                </a:bodyPr>
                <a:lstStyle/>
                <a:p>
                  <a:pPr algn="ctr">
                    <a:lnSpc>
                      <a:spcPct val="110000"/>
                    </a:lnSpc>
                  </a:pPr>
                  <a:r>
                    <a:rPr lang="vi-VN" sz="2600" b="1" dirty="0">
                      <a:latin typeface="Cambria" panose="02040503050406030204" pitchFamily="18" charset="0"/>
                      <a:ea typeface="Cambria" panose="02040503050406030204" pitchFamily="18" charset="0"/>
                      <a:cs typeface="Times New Roman" panose="02020603050405020304" pitchFamily="18" charset="0"/>
                    </a:rPr>
                    <a:t>Cuộc sống thiếu tiếng cười sẽ vô cùng tẻ nhạt, buồn chán (trả lời được các câu hỏi trong S</a:t>
                  </a:r>
                  <a:r>
                    <a:rPr lang="en-US" sz="2600" b="1" dirty="0">
                      <a:latin typeface="Cambria" panose="02040503050406030204" pitchFamily="18" charset="0"/>
                      <a:ea typeface="Cambria" panose="02040503050406030204" pitchFamily="18" charset="0"/>
                      <a:cs typeface="Times New Roman" panose="02020603050405020304" pitchFamily="18" charset="0"/>
                    </a:rPr>
                    <a:t>G</a:t>
                  </a:r>
                  <a:r>
                    <a:rPr lang="vi-VN" sz="2600" b="1" dirty="0">
                      <a:latin typeface="Cambria" panose="02040503050406030204" pitchFamily="18" charset="0"/>
                      <a:ea typeface="Cambria" panose="02040503050406030204" pitchFamily="18" charset="0"/>
                      <a:cs typeface="Times New Roman" panose="02020603050405020304" pitchFamily="18" charset="0"/>
                    </a:rPr>
                    <a:t>K).</a:t>
                  </a:r>
                  <a:endParaRPr lang="zh-CN" altLang="en-US" sz="2600" b="1" dirty="0">
                    <a:solidFill>
                      <a:schemeClr val="bg1"/>
                    </a:solidFill>
                    <a:latin typeface="Cambria" panose="02040503050406030204" pitchFamily="18" charset="0"/>
                    <a:ea typeface="思源黑体 CN Light" panose="020B0300000000000000" charset="-122"/>
                    <a:cs typeface="Times New Roman" panose="02020603050405020304" pitchFamily="18" charset="0"/>
                    <a:sym typeface="+mn-lt"/>
                  </a:endParaRPr>
                </a:p>
              </p:txBody>
            </p:sp>
          </p:grpSp>
          <p:sp>
            <p:nvSpPr>
              <p:cNvPr id="10" name="椭圆 9"/>
              <p:cNvSpPr/>
              <p:nvPr/>
            </p:nvSpPr>
            <p:spPr>
              <a:xfrm>
                <a:off x="8802" y="2485"/>
                <a:ext cx="1409" cy="1383"/>
              </a:xfrm>
              <a:prstGeom prst="ellipse">
                <a:avLst/>
              </a:prstGeom>
              <a:solidFill>
                <a:srgbClr val="FFE67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r>
                  <a:rPr lang="en-US" altLang="zh-CN" sz="2800">
                    <a:solidFill>
                      <a:schemeClr val="tx1"/>
                    </a:solidFill>
                    <a:latin typeface="Cambria" panose="02040503050406030204" pitchFamily="18" charset="0"/>
                    <a:ea typeface="Cambria" panose="02040503050406030204" pitchFamily="18" charset="0"/>
                    <a:cs typeface="+mn-ea"/>
                    <a:sym typeface="+mn-lt"/>
                  </a:rPr>
                  <a:t>1</a:t>
                </a:r>
              </a:p>
            </p:txBody>
          </p:sp>
        </p:grpSp>
        <p:grpSp>
          <p:nvGrpSpPr>
            <p:cNvPr id="16" name="组合 15"/>
            <p:cNvGrpSpPr/>
            <p:nvPr/>
          </p:nvGrpSpPr>
          <p:grpSpPr>
            <a:xfrm>
              <a:off x="5675" y="3028"/>
              <a:ext cx="4057" cy="6308"/>
              <a:chOff x="7716" y="2021"/>
              <a:chExt cx="4057" cy="6308"/>
            </a:xfrm>
          </p:grpSpPr>
          <p:grpSp>
            <p:nvGrpSpPr>
              <p:cNvPr id="17" name="组合 16"/>
              <p:cNvGrpSpPr/>
              <p:nvPr/>
            </p:nvGrpSpPr>
            <p:grpSpPr>
              <a:xfrm>
                <a:off x="7716" y="3211"/>
                <a:ext cx="4057" cy="5118"/>
                <a:chOff x="7716" y="3211"/>
                <a:chExt cx="4057" cy="5118"/>
              </a:xfrm>
            </p:grpSpPr>
            <p:sp>
              <p:nvSpPr>
                <p:cNvPr id="19" name="文本框 18"/>
                <p:cNvSpPr txBox="1"/>
                <p:nvPr/>
              </p:nvSpPr>
              <p:spPr>
                <a:xfrm>
                  <a:off x="7744" y="3211"/>
                  <a:ext cx="3771" cy="776"/>
                </a:xfrm>
                <a:prstGeom prst="rect">
                  <a:avLst/>
                </a:prstGeom>
                <a:noFill/>
              </p:spPr>
              <p:txBody>
                <a:bodyPr wrap="square" rtlCol="0">
                  <a:spAutoFit/>
                </a:bodyPr>
                <a:lstStyle/>
                <a:p>
                  <a:pPr algn="ct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Kĩ</a:t>
                  </a:r>
                  <a:r>
                    <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năng</a:t>
                  </a:r>
                  <a:endPar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endParaRPr>
                </a:p>
              </p:txBody>
            </p:sp>
            <p:sp>
              <p:nvSpPr>
                <p:cNvPr id="22" name="文本框 21"/>
                <p:cNvSpPr txBox="1"/>
                <p:nvPr/>
              </p:nvSpPr>
              <p:spPr>
                <a:xfrm>
                  <a:off x="7716" y="4025"/>
                  <a:ext cx="4057" cy="4304"/>
                </a:xfrm>
                <a:prstGeom prst="rect">
                  <a:avLst/>
                </a:prstGeom>
                <a:noFill/>
              </p:spPr>
              <p:txBody>
                <a:bodyPr wrap="square" rtlCol="0">
                  <a:spAutoFit/>
                </a:bodyPr>
                <a:lstStyle/>
                <a:p>
                  <a:pPr algn="ctr">
                    <a:lnSpc>
                      <a:spcPct val="110000"/>
                    </a:lnSpc>
                  </a:pPr>
                  <a:r>
                    <a:rPr lang="en-US" sz="2600" b="1" dirty="0">
                      <a:latin typeface="Cambria" panose="02040503050406030204" pitchFamily="18" charset="0"/>
                      <a:ea typeface="Cambria" panose="02040503050406030204" pitchFamily="18" charset="0"/>
                      <a:cs typeface="Times New Roman" panose="02020603050405020304" pitchFamily="18" charset="0"/>
                      <a:sym typeface="+mn-ea"/>
                    </a:rPr>
                    <a:t>Đ</a:t>
                  </a:r>
                  <a:r>
                    <a:rPr lang="nl-NL" sz="2600" b="1" dirty="0">
                      <a:latin typeface="Cambria" panose="02040503050406030204" pitchFamily="18" charset="0"/>
                      <a:ea typeface="Cambria" panose="02040503050406030204" pitchFamily="18" charset="0"/>
                      <a:cs typeface="Times New Roman" panose="02020603050405020304" pitchFamily="18" charset="0"/>
                    </a:rPr>
                    <a:t>ọc trôi chảy bài tập đọc. Biết đọc diễn cảm một đoạn trong bài với giọng phù hợp.</a:t>
                  </a:r>
                  <a:endParaRPr lang="zh-CN" altLang="en-US" sz="2600" b="1" dirty="0">
                    <a:solidFill>
                      <a:schemeClr val="bg1"/>
                    </a:solidFill>
                    <a:latin typeface="Cambria" panose="02040503050406030204" pitchFamily="18" charset="0"/>
                    <a:ea typeface="思源黑体 CN Light" panose="020B0300000000000000" charset="-122"/>
                    <a:cs typeface="Times New Roman" panose="02020603050405020304" pitchFamily="18" charset="0"/>
                    <a:sym typeface="+mn-lt"/>
                  </a:endParaRPr>
                </a:p>
              </p:txBody>
            </p:sp>
          </p:grpSp>
          <p:sp>
            <p:nvSpPr>
              <p:cNvPr id="25" name="椭圆 24"/>
              <p:cNvSpPr/>
              <p:nvPr/>
            </p:nvSpPr>
            <p:spPr>
              <a:xfrm>
                <a:off x="8785" y="2021"/>
                <a:ext cx="1409" cy="1317"/>
              </a:xfrm>
              <a:prstGeom prst="ellipse">
                <a:avLst/>
              </a:prstGeom>
              <a:solidFill>
                <a:schemeClr val="accent3">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r>
                  <a:rPr lang="en-US" altLang="zh-CN" sz="2800">
                    <a:solidFill>
                      <a:schemeClr val="tx1"/>
                    </a:solidFill>
                    <a:latin typeface="Cambria" panose="02040503050406030204" pitchFamily="18" charset="0"/>
                    <a:ea typeface="Cambria" panose="02040503050406030204" pitchFamily="18" charset="0"/>
                    <a:cs typeface="+mn-ea"/>
                    <a:sym typeface="+mn-lt"/>
                  </a:rPr>
                  <a:t>2</a:t>
                </a:r>
              </a:p>
            </p:txBody>
          </p:sp>
        </p:grpSp>
        <p:grpSp>
          <p:nvGrpSpPr>
            <p:cNvPr id="27" name="组合 26"/>
            <p:cNvGrpSpPr/>
            <p:nvPr/>
          </p:nvGrpSpPr>
          <p:grpSpPr>
            <a:xfrm>
              <a:off x="9797" y="2930"/>
              <a:ext cx="4053" cy="6596"/>
              <a:chOff x="7464" y="2532"/>
              <a:chExt cx="4053" cy="6596"/>
            </a:xfrm>
          </p:grpSpPr>
          <p:grpSp>
            <p:nvGrpSpPr>
              <p:cNvPr id="37" name="组合 36"/>
              <p:cNvGrpSpPr/>
              <p:nvPr/>
            </p:nvGrpSpPr>
            <p:grpSpPr>
              <a:xfrm>
                <a:off x="7464" y="3800"/>
                <a:ext cx="4053" cy="5328"/>
                <a:chOff x="7464" y="3800"/>
                <a:chExt cx="4053" cy="5328"/>
              </a:xfrm>
            </p:grpSpPr>
            <p:sp>
              <p:nvSpPr>
                <p:cNvPr id="38" name="文本框 37"/>
                <p:cNvSpPr txBox="1"/>
                <p:nvPr/>
              </p:nvSpPr>
              <p:spPr>
                <a:xfrm>
                  <a:off x="7746" y="3800"/>
                  <a:ext cx="3771" cy="776"/>
                </a:xfrm>
                <a:prstGeom prst="rect">
                  <a:avLst/>
                </a:prstGeom>
                <a:noFill/>
              </p:spPr>
              <p:txBody>
                <a:bodyPr wrap="square" rtlCol="0">
                  <a:spAutoFit/>
                </a:bodyPr>
                <a:lstStyle/>
                <a:p>
                  <a:pPr algn="ct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Phẩm</a:t>
                  </a:r>
                  <a:r>
                    <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chất</a:t>
                  </a:r>
                  <a:endPar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endParaRPr>
                </a:p>
              </p:txBody>
            </p:sp>
            <p:sp>
              <p:nvSpPr>
                <p:cNvPr id="39" name="文本框 38"/>
                <p:cNvSpPr txBox="1"/>
                <p:nvPr/>
              </p:nvSpPr>
              <p:spPr>
                <a:xfrm>
                  <a:off x="7464" y="4885"/>
                  <a:ext cx="3977" cy="4243"/>
                </a:xfrm>
                <a:prstGeom prst="rect">
                  <a:avLst/>
                </a:prstGeom>
                <a:noFill/>
              </p:spPr>
              <p:txBody>
                <a:bodyPr wrap="square" rtlCol="0">
                  <a:spAutoFit/>
                </a:bodyPr>
                <a:lstStyle/>
                <a:p>
                  <a:pPr algn="ctr">
                    <a:lnSpc>
                      <a:spcPct val="110000"/>
                    </a:lnSpc>
                  </a:pPr>
                  <a:r>
                    <a:rPr lang="nl-NL" sz="2600" b="1" dirty="0">
                      <a:latin typeface="Cambria" panose="02040503050406030204" pitchFamily="18" charset="0"/>
                      <a:ea typeface="Cambria" panose="02040503050406030204" pitchFamily="18" charset="0"/>
                      <a:cs typeface="Times New Roman" panose="02020603050405020304" pitchFamily="18" charset="0"/>
                    </a:rPr>
                    <a:t>Truyền cho HS cảm hứng vui vẻ và phẩm chất học tập tích cực</a:t>
                  </a:r>
                  <a:endParaRPr lang="en-US" sz="2600" b="1" dirty="0">
                    <a:latin typeface="Cambria" panose="02040503050406030204" pitchFamily="18" charset="0"/>
                    <a:ea typeface="Cambria" panose="02040503050406030204" pitchFamily="18" charset="0"/>
                    <a:cs typeface="Times New Roman" panose="02020603050405020304" pitchFamily="18" charset="0"/>
                  </a:endParaRPr>
                </a:p>
                <a:p>
                  <a:pPr algn="ctr">
                    <a:lnSpc>
                      <a:spcPct val="110000"/>
                    </a:lnSpc>
                  </a:pPr>
                  <a:endParaRPr lang="zh-CN" altLang="en-US" sz="1200" dirty="0">
                    <a:solidFill>
                      <a:schemeClr val="bg1"/>
                    </a:solidFill>
                    <a:latin typeface="Cambria" panose="02040503050406030204" pitchFamily="18" charset="0"/>
                    <a:ea typeface="思源黑体 CN Light" panose="020B0300000000000000" charset="-122"/>
                    <a:cs typeface="+mn-ea"/>
                    <a:sym typeface="+mn-lt"/>
                  </a:endParaRPr>
                </a:p>
                <a:p>
                  <a:pPr algn="ctr">
                    <a:lnSpc>
                      <a:spcPct val="110000"/>
                    </a:lnSpc>
                  </a:pPr>
                  <a:endParaRPr lang="zh-CN" altLang="en-US" sz="1200" dirty="0">
                    <a:solidFill>
                      <a:schemeClr val="bg1"/>
                    </a:solidFill>
                    <a:latin typeface="Cambria" panose="02040503050406030204" pitchFamily="18" charset="0"/>
                    <a:ea typeface="思源黑体 CN Light" panose="020B0300000000000000" charset="-122"/>
                    <a:cs typeface="+mn-ea"/>
                    <a:sym typeface="+mn-lt"/>
                  </a:endParaRPr>
                </a:p>
              </p:txBody>
            </p:sp>
          </p:grpSp>
          <p:sp>
            <p:nvSpPr>
              <p:cNvPr id="44" name="椭圆 43"/>
              <p:cNvSpPr/>
              <p:nvPr/>
            </p:nvSpPr>
            <p:spPr>
              <a:xfrm>
                <a:off x="8991" y="2532"/>
                <a:ext cx="1384" cy="1345"/>
              </a:xfrm>
              <a:prstGeom prst="ellipse">
                <a:avLst/>
              </a:prstGeom>
              <a:solidFill>
                <a:srgbClr val="4C74B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r>
                  <a:rPr lang="en-US" altLang="zh-CN" sz="2800">
                    <a:solidFill>
                      <a:schemeClr val="tx1"/>
                    </a:solidFill>
                    <a:latin typeface="Cambria" panose="02040503050406030204" pitchFamily="18" charset="0"/>
                    <a:ea typeface="Cambria" panose="02040503050406030204" pitchFamily="18" charset="0"/>
                    <a:cs typeface="+mn-ea"/>
                    <a:sym typeface="+mn-lt"/>
                  </a:rPr>
                  <a:t>3</a:t>
                </a:r>
              </a:p>
            </p:txBody>
          </p:sp>
        </p:grpSp>
        <p:grpSp>
          <p:nvGrpSpPr>
            <p:cNvPr id="64" name="组合 63"/>
            <p:cNvGrpSpPr/>
            <p:nvPr/>
          </p:nvGrpSpPr>
          <p:grpSpPr>
            <a:xfrm>
              <a:off x="14131" y="3037"/>
              <a:ext cx="3988" cy="6836"/>
              <a:chOff x="7424" y="2030"/>
              <a:chExt cx="3988" cy="6836"/>
            </a:xfrm>
          </p:grpSpPr>
          <p:grpSp>
            <p:nvGrpSpPr>
              <p:cNvPr id="65" name="组合 64"/>
              <p:cNvGrpSpPr/>
              <p:nvPr/>
            </p:nvGrpSpPr>
            <p:grpSpPr>
              <a:xfrm>
                <a:off x="7424" y="3327"/>
                <a:ext cx="3988" cy="5539"/>
                <a:chOff x="7424" y="3327"/>
                <a:chExt cx="3988" cy="5539"/>
              </a:xfrm>
            </p:grpSpPr>
            <p:sp>
              <p:nvSpPr>
                <p:cNvPr id="66" name="文本框 65"/>
                <p:cNvSpPr txBox="1"/>
                <p:nvPr/>
              </p:nvSpPr>
              <p:spPr>
                <a:xfrm>
                  <a:off x="7641" y="3327"/>
                  <a:ext cx="3771" cy="776"/>
                </a:xfrm>
                <a:prstGeom prst="rect">
                  <a:avLst/>
                </a:prstGeom>
                <a:noFill/>
              </p:spPr>
              <p:txBody>
                <a:bodyPr wrap="square" rtlCol="0">
                  <a:spAutoFit/>
                </a:bodyPr>
                <a:lstStyle/>
                <a:p>
                  <a:pPr algn="ct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Năng</a:t>
                  </a:r>
                  <a:r>
                    <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altLang="zh-CN" sz="2600" b="1" spc="30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lực</a:t>
                  </a:r>
                  <a:endParaRPr lang="en-US" altLang="zh-CN" sz="2600" b="1" spc="30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endParaRPr>
                </a:p>
              </p:txBody>
            </p:sp>
            <p:sp>
              <p:nvSpPr>
                <p:cNvPr id="67" name="文本框 66"/>
                <p:cNvSpPr txBox="1"/>
                <p:nvPr/>
              </p:nvSpPr>
              <p:spPr>
                <a:xfrm>
                  <a:off x="7424" y="4267"/>
                  <a:ext cx="3977" cy="4599"/>
                </a:xfrm>
                <a:prstGeom prst="rect">
                  <a:avLst/>
                </a:prstGeom>
                <a:noFill/>
              </p:spPr>
              <p:txBody>
                <a:bodyPr wrap="square" rtlCol="0">
                  <a:spAutoFit/>
                </a:bodyPr>
                <a:lstStyle/>
                <a:p>
                  <a:pPr algn="ctr">
                    <a:lnSpc>
                      <a:spcPct val="110000"/>
                    </a:lnSpc>
                  </a:pPr>
                  <a:r>
                    <a:rPr lang="nl-NL" sz="2600" b="1" dirty="0">
                      <a:latin typeface="Cambria" panose="02040503050406030204" pitchFamily="18" charset="0"/>
                      <a:ea typeface="Cambria" panose="02040503050406030204" pitchFamily="18" charset="0"/>
                      <a:cs typeface="Times New Roman" panose="02020603050405020304" pitchFamily="18" charset="0"/>
                    </a:rPr>
                    <a:t>Năng lực tự học, NL giao tiếp và hợp tác, NL ngôn ngữ, NL thẩm mĩ.</a:t>
                  </a:r>
                  <a:endParaRPr lang="en-US" sz="2600" b="1" dirty="0">
                    <a:latin typeface="Cambria" panose="02040503050406030204" pitchFamily="18" charset="0"/>
                    <a:ea typeface="Cambria" panose="02040503050406030204" pitchFamily="18" charset="0"/>
                    <a:cs typeface="Times New Roman" panose="02020603050405020304" pitchFamily="18" charset="0"/>
                  </a:endParaRPr>
                </a:p>
                <a:p>
                  <a:pPr algn="ctr">
                    <a:lnSpc>
                      <a:spcPct val="110000"/>
                    </a:lnSpc>
                  </a:pPr>
                  <a:endParaRPr lang="zh-CN" altLang="en-US" sz="2600" dirty="0">
                    <a:solidFill>
                      <a:schemeClr val="bg1"/>
                    </a:solidFill>
                    <a:latin typeface="Cambria" panose="02040503050406030204" pitchFamily="18" charset="0"/>
                    <a:ea typeface="思源黑体 CN Light" panose="020B0300000000000000" charset="-122"/>
                    <a:cs typeface="Times New Roman" panose="02020603050405020304" pitchFamily="18" charset="0"/>
                    <a:sym typeface="+mn-lt"/>
                  </a:endParaRPr>
                </a:p>
                <a:p>
                  <a:pPr algn="ctr">
                    <a:lnSpc>
                      <a:spcPct val="110000"/>
                    </a:lnSpc>
                  </a:pPr>
                  <a:endParaRPr lang="zh-CN" altLang="en-US" sz="1200" dirty="0">
                    <a:solidFill>
                      <a:schemeClr val="bg1"/>
                    </a:solidFill>
                    <a:latin typeface="Cambria" panose="02040503050406030204" pitchFamily="18" charset="0"/>
                    <a:ea typeface="思源黑体 CN Light" panose="020B0300000000000000" charset="-122"/>
                    <a:cs typeface="+mn-ea"/>
                    <a:sym typeface="+mn-lt"/>
                  </a:endParaRPr>
                </a:p>
              </p:txBody>
            </p:sp>
          </p:grpSp>
          <p:sp>
            <p:nvSpPr>
              <p:cNvPr id="68" name="椭圆 67"/>
              <p:cNvSpPr/>
              <p:nvPr/>
            </p:nvSpPr>
            <p:spPr>
              <a:xfrm>
                <a:off x="8618" y="2030"/>
                <a:ext cx="1474" cy="1397"/>
              </a:xfrm>
              <a:prstGeom prst="ellipse">
                <a:avLst/>
              </a:prstGeom>
              <a:solidFill>
                <a:schemeClr val="accent6">
                  <a:lumMod val="40000"/>
                  <a:lumOff val="6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r>
                  <a:rPr lang="en-US" altLang="zh-CN" sz="2800">
                    <a:solidFill>
                      <a:schemeClr val="tx1"/>
                    </a:solidFill>
                    <a:latin typeface="Cambria" panose="02040503050406030204" pitchFamily="18" charset="0"/>
                    <a:ea typeface="Cambria" panose="02040503050406030204" pitchFamily="18" charset="0"/>
                    <a:cs typeface="+mn-ea"/>
                    <a:sym typeface="+mn-lt"/>
                  </a:rPr>
                  <a:t>4</a:t>
                </a:r>
              </a:p>
            </p:txBody>
          </p:sp>
        </p:grpSp>
        <p:grpSp>
          <p:nvGrpSpPr>
            <p:cNvPr id="69" name="组合 68"/>
            <p:cNvGrpSpPr/>
            <p:nvPr/>
          </p:nvGrpSpPr>
          <p:grpSpPr>
            <a:xfrm>
              <a:off x="5465" y="2999"/>
              <a:ext cx="8752" cy="5988"/>
              <a:chOff x="5465" y="2999"/>
              <a:chExt cx="8752" cy="5988"/>
            </a:xfrm>
          </p:grpSpPr>
          <p:cxnSp>
            <p:nvCxnSpPr>
              <p:cNvPr id="70" name="直接连接符 69"/>
              <p:cNvCxnSpPr/>
              <p:nvPr/>
            </p:nvCxnSpPr>
            <p:spPr>
              <a:xfrm>
                <a:off x="5465" y="2999"/>
                <a:ext cx="0" cy="5988"/>
              </a:xfrm>
              <a:prstGeom prst="line">
                <a:avLst/>
              </a:prstGeom>
              <a:ln w="12700" cmpd="sng">
                <a:solidFill>
                  <a:srgbClr val="000000">
                    <a:alpha val="44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9841" y="2999"/>
                <a:ext cx="0" cy="5988"/>
              </a:xfrm>
              <a:prstGeom prst="line">
                <a:avLst/>
              </a:prstGeom>
              <a:ln w="12700" cmpd="sng">
                <a:solidFill>
                  <a:srgbClr val="000000">
                    <a:alpha val="44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4217" y="2999"/>
                <a:ext cx="0" cy="5988"/>
              </a:xfrm>
              <a:prstGeom prst="line">
                <a:avLst/>
              </a:prstGeom>
              <a:ln w="12700" cmpd="sng">
                <a:solidFill>
                  <a:srgbClr val="000000">
                    <a:alpha val="44000"/>
                  </a:srgbClr>
                </a:solidFill>
                <a:prstDash val="dash"/>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174" b="97456" l="9798" r="99468">
                        <a14:foregroundMark x1="24707" y1="78278" x2="35037" y2="75538"/>
                        <a14:foregroundMark x1="35676" y1="66732" x2="39830" y2="77691"/>
                        <a14:foregroundMark x1="45687" y1="71429" x2="46326" y2="75734"/>
                        <a14:foregroundMark x1="41321" y1="87476" x2="45793" y2="91194"/>
                        <a14:foregroundMark x1="17359" y1="89237" x2="22258" y2="81605"/>
                        <a14:foregroundMark x1="17572" y1="95890" x2="19489" y2="91781"/>
                        <a14:foregroundMark x1="46326" y1="91585" x2="50266" y2="91977"/>
                        <a14:foregroundMark x1="46432" y1="89041" x2="48456" y2="88063"/>
                        <a14:foregroundMark x1="65069" y1="18004" x2="66241" y2="27202"/>
                        <a14:foregroundMark x1="63898" y1="11350" x2="68584" y2="16438"/>
                        <a14:foregroundMark x1="63578" y1="10176" x2="65176" y2="10959"/>
                        <a14:foregroundMark x1="62726" y1="20548" x2="62087" y2="37573"/>
                        <a14:foregroundMark x1="76145" y1="20157" x2="75080" y2="28376"/>
                        <a14:foregroundMark x1="80511" y1="17808" x2="83387" y2="17417"/>
                        <a14:foregroundMark x1="56976" y1="77104" x2="57188" y2="79061"/>
                        <a14:foregroundMark x1="58573" y1="91194" x2="59744" y2="90998"/>
                        <a14:foregroundMark x1="74760" y1="88454" x2="76890" y2="85127"/>
                        <a14:foregroundMark x1="81470" y1="88454" x2="84239" y2="88454"/>
                        <a14:foregroundMark x1="57295" y1="18004" x2="58040" y2="23092"/>
                        <a14:foregroundMark x1="59318" y1="16634" x2="56017" y2="18787"/>
                        <a14:foregroundMark x1="73802" y1="17808" x2="76997" y2="19569"/>
                        <a14:foregroundMark x1="73695" y1="21135" x2="73802" y2="25440"/>
                        <a14:foregroundMark x1="80511" y1="19569" x2="81044" y2="27202"/>
                        <a14:foregroundMark x1="58786" y1="26027" x2="58253" y2="34638"/>
                        <a14:foregroundMark x1="51864" y1="29159" x2="52503" y2="33072"/>
                        <a14:backgroundMark x1="64324" y1="6458" x2="69968" y2="15460"/>
                        <a14:backgroundMark x1="70714" y1="22309" x2="70927" y2="24853"/>
                        <a14:backgroundMark x1="77742" y1="21526" x2="78594" y2="26614"/>
                        <a14:backgroundMark x1="61022" y1="14090" x2="61661" y2="26027"/>
                        <a14:backgroundMark x1="53674" y1="23483" x2="53674" y2="25440"/>
                        <a14:backgroundMark x1="76890" y1="27984" x2="73908" y2="36008"/>
                        <a14:backgroundMark x1="75186" y1="56164" x2="75080" y2="69276"/>
                        <a14:backgroundMark x1="86155" y1="26027" x2="88605" y2="26614"/>
                        <a14:backgroundMark x1="74547" y1="71429" x2="75932" y2="85714"/>
                        <a14:backgroundMark x1="64643" y1="30137" x2="65495" y2="79843"/>
                        <a14:backgroundMark x1="71459" y1="39726" x2="69649" y2="92172"/>
                        <a14:backgroundMark x1="57188" y1="41487" x2="62833" y2="75734"/>
                        <a14:backgroundMark x1="62087" y1="81800" x2="61768" y2="90998"/>
                        <a14:backgroundMark x1="64324" y1="9980" x2="67732" y2="21918"/>
                        <a14:backgroundMark x1="67093" y1="13699" x2="61448" y2="31507"/>
                        <a14:backgroundMark x1="53355" y1="20939" x2="59851" y2="32485"/>
                        <a14:backgroundMark x1="55059" y1="17808" x2="61448" y2="28571"/>
                        <a14:backgroundMark x1="76358" y1="18787" x2="73376" y2="25832"/>
                        <a14:backgroundMark x1="76890" y1="20157" x2="73056" y2="31898"/>
                        <a14:backgroundMark x1="76571" y1="18004" x2="72843" y2="18787"/>
                        <a14:backgroundMark x1="75825" y1="21722" x2="72950" y2="34051"/>
                        <a14:backgroundMark x1="77529" y1="19178" x2="74867" y2="28767"/>
                        <a14:backgroundMark x1="75719" y1="18200" x2="73589" y2="23092"/>
                        <a14:backgroundMark x1="74973" y1="17025" x2="71885" y2="24070"/>
                        <a14:backgroundMark x1="63791" y1="34834" x2="60916" y2="41096"/>
                      </a14:backgroundRemoval>
                    </a14:imgEffect>
                  </a14:imgLayer>
                </a14:imgProps>
              </a:ext>
              <a:ext uri="{28A0092B-C50C-407E-A947-70E740481C1C}">
                <a14:useLocalDpi xmlns:a14="http://schemas.microsoft.com/office/drawing/2010/main" val="0"/>
              </a:ext>
            </a:extLst>
          </a:blip>
          <a:srcRect l="74273"/>
          <a:stretch/>
        </p:blipFill>
        <p:spPr>
          <a:xfrm flipH="1">
            <a:off x="9255210" y="2374900"/>
            <a:ext cx="2199388" cy="3905193"/>
          </a:xfrm>
          <a:prstGeom prst="rect">
            <a:avLst/>
          </a:prstGeom>
        </p:spPr>
      </p:pic>
      <p:sp>
        <p:nvSpPr>
          <p:cNvPr id="8" name="矩形 1"/>
          <p:cNvSpPr/>
          <p:nvPr/>
        </p:nvSpPr>
        <p:spPr>
          <a:xfrm>
            <a:off x="1721679" y="1818953"/>
            <a:ext cx="7449955" cy="3059960"/>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TextBox 3"/>
          <p:cNvSpPr txBox="1"/>
          <p:nvPr/>
        </p:nvSpPr>
        <p:spPr>
          <a:xfrm>
            <a:off x="1617656" y="1979091"/>
            <a:ext cx="7467813" cy="27392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600" b="0" i="0" u="none" strike="noStrike" kern="1200" cap="none" spc="0" normalizeH="0" baseline="0" noProof="0" dirty="0">
                <a:ln w="190500">
                  <a:solidFill>
                    <a:srgbClr val="FF0000"/>
                  </a:solidFill>
                </a:ln>
                <a:solidFill>
                  <a:srgbClr val="FF0000"/>
                </a:solidFill>
                <a:effectLst/>
                <a:uLnTx/>
                <a:uFillTx/>
                <a:latin typeface="UTM Cookies" panose="02040603050506020204" pitchFamily="18" charset="0"/>
                <a:ea typeface="字魂105号-简雅黑"/>
                <a:cs typeface="Times New Roman" panose="02020603050405020304" pitchFamily="18" charset="0"/>
              </a:rPr>
              <a:t>VƯƠNG QUỐC VẮNG NỤ CƯỜI</a:t>
            </a:r>
          </a:p>
        </p:txBody>
      </p:sp>
      <p:sp>
        <p:nvSpPr>
          <p:cNvPr id="6" name="TextBox 5"/>
          <p:cNvSpPr txBox="1"/>
          <p:nvPr/>
        </p:nvSpPr>
        <p:spPr>
          <a:xfrm>
            <a:off x="1631084" y="1955278"/>
            <a:ext cx="7467813" cy="27392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600" b="0" i="0" u="none" strike="noStrike" kern="1200" cap="none" spc="0" normalizeH="0" baseline="0" noProof="0" dirty="0">
                <a:ln>
                  <a:noFill/>
                </a:ln>
                <a:solidFill>
                  <a:prstClr val="white"/>
                </a:solidFill>
                <a:effectLst/>
                <a:uLnTx/>
                <a:uFillTx/>
                <a:latin typeface="UTM Cookies" panose="02040603050506020204" pitchFamily="18" charset="0"/>
                <a:ea typeface="字魂105号-简雅黑"/>
                <a:cs typeface="Times New Roman" panose="02020603050405020304" pitchFamily="18" charset="0"/>
              </a:rPr>
              <a:t>VƯƠNG QUỐC VẮNG NỤ CƯỜI</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5">
                    <a14:imgEffect>
                      <a14:backgroundRemoval t="1174" b="97456" l="9798" r="99468">
                        <a14:foregroundMark x1="24707" y1="78278" x2="35037" y2="75538"/>
                        <a14:foregroundMark x1="35676" y1="66732" x2="39830" y2="77691"/>
                        <a14:foregroundMark x1="45687" y1="71429" x2="46326" y2="75734"/>
                        <a14:foregroundMark x1="41321" y1="87476" x2="45793" y2="91194"/>
                        <a14:foregroundMark x1="17359" y1="89237" x2="22258" y2="81605"/>
                        <a14:foregroundMark x1="17572" y1="95890" x2="19489" y2="91781"/>
                        <a14:foregroundMark x1="46326" y1="91585" x2="50266" y2="91977"/>
                        <a14:foregroundMark x1="46432" y1="89041" x2="48456" y2="88063"/>
                        <a14:foregroundMark x1="65069" y1="18004" x2="66241" y2="27202"/>
                        <a14:foregroundMark x1="63898" y1="11350" x2="68584" y2="16438"/>
                        <a14:foregroundMark x1="63578" y1="10176" x2="65176" y2="10959"/>
                        <a14:foregroundMark x1="62726" y1="20548" x2="62087" y2="37573"/>
                        <a14:foregroundMark x1="76145" y1="20157" x2="75080" y2="28376"/>
                        <a14:foregroundMark x1="80511" y1="17808" x2="83387" y2="17417"/>
                        <a14:foregroundMark x1="56976" y1="77104" x2="57188" y2="79061"/>
                        <a14:foregroundMark x1="58573" y1="91194" x2="59744" y2="90998"/>
                        <a14:foregroundMark x1="74760" y1="88454" x2="76890" y2="85127"/>
                        <a14:foregroundMark x1="81470" y1="88454" x2="84239" y2="88454"/>
                        <a14:foregroundMark x1="57295" y1="18004" x2="58040" y2="23092"/>
                        <a14:foregroundMark x1="59318" y1="16634" x2="56017" y2="18787"/>
                        <a14:foregroundMark x1="73802" y1="17808" x2="76997" y2="19569"/>
                        <a14:foregroundMark x1="73695" y1="21135" x2="73802" y2="25440"/>
                        <a14:foregroundMark x1="80511" y1="19569" x2="81044" y2="27202"/>
                        <a14:foregroundMark x1="58786" y1="26027" x2="58253" y2="34638"/>
                        <a14:foregroundMark x1="51864" y1="29159" x2="52503" y2="33072"/>
                        <a14:backgroundMark x1="64324" y1="6458" x2="69968" y2="15460"/>
                        <a14:backgroundMark x1="70714" y1="22309" x2="70927" y2="24853"/>
                        <a14:backgroundMark x1="77742" y1="21526" x2="78594" y2="26614"/>
                        <a14:backgroundMark x1="61022" y1="14090" x2="61661" y2="26027"/>
                        <a14:backgroundMark x1="53674" y1="23483" x2="53674" y2="25440"/>
                      </a14:backgroundRemoval>
                    </a14:imgEffect>
                  </a14:imgLayer>
                </a14:imgProps>
              </a:ext>
              <a:ext uri="{28A0092B-C50C-407E-A947-70E740481C1C}">
                <a14:useLocalDpi xmlns:a14="http://schemas.microsoft.com/office/drawing/2010/main" val="0"/>
              </a:ext>
            </a:extLst>
          </a:blip>
          <a:stretch>
            <a:fillRect/>
          </a:stretch>
        </p:blipFill>
        <p:spPr>
          <a:xfrm>
            <a:off x="4363167" y="2326427"/>
            <a:ext cx="8672934" cy="4585350"/>
          </a:xfrm>
          <a:prstGeom prst="rect">
            <a:avLst/>
          </a:prstGeom>
        </p:spPr>
      </p:pic>
      <p:grpSp>
        <p:nvGrpSpPr>
          <p:cNvPr id="9" name="组合 31">
            <a:extLst>
              <a:ext uri="{FF2B5EF4-FFF2-40B4-BE49-F238E27FC236}">
                <a16:creationId xmlns:a16="http://schemas.microsoft.com/office/drawing/2014/main" id="{1E3E2882-5906-428C-A1D8-CD7630CB79A8}"/>
              </a:ext>
            </a:extLst>
          </p:cNvPr>
          <p:cNvGrpSpPr/>
          <p:nvPr/>
        </p:nvGrpSpPr>
        <p:grpSpPr>
          <a:xfrm rot="20501046">
            <a:off x="284326" y="423723"/>
            <a:ext cx="2721109" cy="1269941"/>
            <a:chOff x="990600" y="-577798"/>
            <a:chExt cx="10210800" cy="6705615"/>
          </a:xfrm>
        </p:grpSpPr>
        <p:grpSp>
          <p:nvGrpSpPr>
            <p:cNvPr id="10"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3"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14"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sp>
          <p:nvSpPr>
            <p:cNvPr id="11"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12"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sp>
        <p:nvSpPr>
          <p:cNvPr id="15" name="TextBox 14"/>
          <p:cNvSpPr txBox="1"/>
          <p:nvPr/>
        </p:nvSpPr>
        <p:spPr>
          <a:xfrm rot="20274840">
            <a:off x="458940" y="720476"/>
            <a:ext cx="2344288"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200" b="1" i="0" u="none" strike="noStrike" kern="1200" cap="none" spc="0" normalizeH="0" baseline="0" noProof="0" dirty="0" err="1">
                <a:ln>
                  <a:noFill/>
                </a:ln>
                <a:solidFill>
                  <a:srgbClr val="0070C0"/>
                </a:solidFill>
                <a:effectLst/>
                <a:uLnTx/>
                <a:uFillTx/>
                <a:latin typeface="UTM Wedding K&amp;T" panose="02040603050506020204" pitchFamily="18" charset="0"/>
                <a:ea typeface="字魂105号-简雅黑"/>
                <a:cs typeface="+mn-cs"/>
              </a:rPr>
              <a:t>Tập</a:t>
            </a:r>
            <a:r>
              <a:rPr kumimoji="0" lang="en-US" sz="6200" b="1" i="0" u="none" strike="noStrike" kern="1200" cap="none" spc="0" normalizeH="0" baseline="0" noProof="0" dirty="0">
                <a:ln>
                  <a:noFill/>
                </a:ln>
                <a:solidFill>
                  <a:srgbClr val="0070C0"/>
                </a:solidFill>
                <a:effectLst/>
                <a:uLnTx/>
                <a:uFillTx/>
                <a:latin typeface="UTM Wedding K&amp;T" panose="02040603050506020204" pitchFamily="18" charset="0"/>
                <a:ea typeface="字魂105号-简雅黑"/>
                <a:cs typeface="+mn-cs"/>
              </a:rPr>
              <a:t> </a:t>
            </a:r>
            <a:r>
              <a:rPr kumimoji="0" lang="en-US" sz="6200" b="1" i="0" u="none" strike="noStrike" kern="1200" cap="none" spc="0" normalizeH="0" baseline="0" noProof="0" dirty="0" err="1">
                <a:ln>
                  <a:noFill/>
                </a:ln>
                <a:solidFill>
                  <a:srgbClr val="0070C0"/>
                </a:solidFill>
                <a:effectLst/>
                <a:uLnTx/>
                <a:uFillTx/>
                <a:latin typeface="UTM Wedding K&amp;T" panose="02040603050506020204" pitchFamily="18" charset="0"/>
                <a:ea typeface="字魂105号-简雅黑"/>
                <a:cs typeface="+mn-cs"/>
              </a:rPr>
              <a:t>đọc</a:t>
            </a:r>
            <a:endParaRPr kumimoji="0" lang="en-US" sz="6200" b="1" i="0" u="none" strike="noStrike" kern="1200" cap="none" spc="0" normalizeH="0" baseline="0" noProof="0" dirty="0">
              <a:ln>
                <a:noFill/>
              </a:ln>
              <a:solidFill>
                <a:srgbClr val="0070C0"/>
              </a:solidFill>
              <a:effectLst/>
              <a:uLnTx/>
              <a:uFillTx/>
              <a:latin typeface="UTM Wedding K&amp;T" panose="02040603050506020204" pitchFamily="18" charset="0"/>
              <a:ea typeface="字魂105号-简雅黑"/>
              <a:cs typeface="+mn-cs"/>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4367" y="-504892"/>
            <a:ext cx="723942" cy="1263056"/>
          </a:xfrm>
          <a:prstGeom prst="rect">
            <a:avLst/>
          </a:prstGeom>
        </p:spPr>
      </p:pic>
      <p:sp>
        <p:nvSpPr>
          <p:cNvPr id="17" name="Title 1">
            <a:extLst>
              <a:ext uri="{FF2B5EF4-FFF2-40B4-BE49-F238E27FC236}">
                <a16:creationId xmlns:a16="http://schemas.microsoft.com/office/drawing/2014/main" id="{7A218C26-69B7-499C-B190-96851A78FEC6}"/>
              </a:ext>
            </a:extLst>
          </p:cNvPr>
          <p:cNvSpPr txBox="1">
            <a:spLocks/>
          </p:cNvSpPr>
          <p:nvPr/>
        </p:nvSpPr>
        <p:spPr>
          <a:xfrm>
            <a:off x="-535975" y="-49306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solidFill>
                <a:effectLst/>
                <a:uLnTx/>
                <a:uFillTx/>
                <a:latin typeface="Amazone" panose="03020702060507090A04" pitchFamily="66" charset="0"/>
                <a:ea typeface="字魂105号-简雅黑"/>
                <a:cs typeface="+mj-cs"/>
              </a:rPr>
              <a:t>Măng</a:t>
            </a:r>
            <a:r>
              <a:rPr kumimoji="0" lang="en-US" sz="1800" b="0" i="0" u="none" strike="noStrike" kern="1200" cap="none" spc="0" normalizeH="0" baseline="0" noProof="0" dirty="0">
                <a:ln>
                  <a:noFill/>
                </a:ln>
                <a:solidFill>
                  <a:srgbClr val="9BBB59"/>
                </a:solidFill>
                <a:effectLst/>
                <a:uLnTx/>
                <a:uFillTx/>
                <a:latin typeface="Amazone" panose="03020702060507090A04" pitchFamily="66" charset="0"/>
                <a:ea typeface="字魂105号-简雅黑"/>
                <a:cs typeface="+mj-cs"/>
              </a:rPr>
              <a:t> Non</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8202" y="453314"/>
            <a:ext cx="723942" cy="1263056"/>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2442" b="98721" l="10000" r="90000">
                        <a14:backgroundMark x1="48721" y1="39419" x2="37209" y2="68837"/>
                        <a14:backgroundMark x1="21279" y1="18837" x2="34419" y2="69419"/>
                        <a14:backgroundMark x1="79070" y1="30349" x2="88372" y2="42558"/>
                        <a14:backgroundMark x1="76628" y1="40233" x2="80930" y2="21512"/>
                        <a14:backgroundMark x1="66860" y1="20000" x2="75698" y2="42907"/>
                        <a14:backgroundMark x1="83721" y1="53837" x2="79302" y2="66860"/>
                        <a14:backgroundMark x1="86860" y1="50233" x2="79302" y2="78140"/>
                        <a14:backgroundMark x1="37442" y1="25581" x2="25349" y2="62558"/>
                        <a14:backgroundMark x1="42558" y1="15000" x2="34419" y2="70349"/>
                        <a14:backgroundMark x1="14419" y1="37558" x2="22209" y2="72093"/>
                        <a14:backgroundMark x1="17907" y1="72209" x2="37209" y2="79070"/>
                        <a14:backgroundMark x1="45233" y1="66279" x2="32907" y2="77093"/>
                        <a14:backgroundMark x1="47209" y1="84302" x2="41628" y2="85349"/>
                        <a14:backgroundMark x1="54302" y1="84767" x2="46628" y2="84302"/>
                        <a14:backgroundMark x1="45930" y1="79651" x2="36860" y2="87093"/>
                        <a14:backgroundMark x1="43372" y1="73140" x2="36860" y2="76163"/>
                        <a14:backgroundMark x1="47791" y1="60698" x2="44651" y2="70581"/>
                        <a14:backgroundMark x1="38140" y1="44070" x2="40930" y2="56860"/>
                        <a14:backgroundMark x1="24419" y1="15581" x2="45698" y2="25000"/>
                        <a14:backgroundMark x1="38372" y1="13488" x2="45698" y2="19767"/>
                        <a14:backgroundMark x1="46163" y1="18721" x2="51628" y2="28488"/>
                        <a14:backgroundMark x1="48488" y1="25698" x2="47442" y2="31860"/>
                        <a14:backgroundMark x1="35233" y1="13488" x2="38372" y2="20000"/>
                        <a14:backgroundMark x1="48721" y1="29419" x2="45581" y2="37093"/>
                        <a14:backgroundMark x1="65349" y1="18721" x2="71279" y2="21860"/>
                        <a14:backgroundMark x1="67442" y1="29070" x2="74419" y2="45233"/>
                        <a14:backgroundMark x1="81512" y1="43488" x2="74070" y2="51512"/>
                        <a14:backgroundMark x1="87093" y1="46628" x2="79767" y2="56512"/>
                        <a14:backgroundMark x1="20000" y1="30581" x2="19419" y2="45930"/>
                        <a14:backgroundMark x1="11860" y1="45349" x2="16628" y2="62209"/>
                        <a14:backgroundMark x1="11163" y1="55698" x2="18372" y2="65233"/>
                        <a14:backgroundMark x1="13721" y1="73488" x2="29419" y2="78721"/>
                        <a14:backgroundMark x1="45930" y1="72558" x2="35930" y2="76860"/>
                        <a14:backgroundMark x1="76628" y1="58837" x2="75698" y2="67093"/>
                        <a14:backgroundMark x1="74186" y1="61279" x2="75465" y2="69302"/>
                        <a14:backgroundMark x1="79070" y1="56279" x2="75698" y2="60930"/>
                        <a14:backgroundMark x1="71628" y1="46860" x2="73837" y2="49302"/>
                        <a14:backgroundMark x1="81977" y1="39070" x2="87907" y2="45930"/>
                        <a14:backgroundMark x1="81977" y1="39767" x2="86395" y2="48372"/>
                        <a14:backgroundMark x1="71977" y1="62209" x2="73721" y2="70233"/>
                        <a14:backgroundMark x1="75349" y1="75349" x2="76047" y2="82093"/>
                        <a14:backgroundMark x1="72326" y1="48721" x2="72791" y2="52209"/>
                        <a14:backgroundMark x1="79419" y1="53837" x2="75349" y2="57209"/>
                        <a14:backgroundMark x1="75930" y1="49419" x2="75000" y2="51279"/>
                        <a14:backgroundMark x1="41977" y1="84419" x2="35698" y2="85000"/>
                        <a14:backgroundMark x1="43256" y1="11163" x2="27907" y2="20581"/>
                        <a14:backgroundMark x1="43837" y1="9651" x2="26977" y2="16977"/>
                        <a14:backgroundMark x1="46047" y1="7791" x2="41977" y2="13023"/>
                        <a14:backgroundMark x1="46744" y1="7558" x2="42907" y2="11163"/>
                        <a14:backgroundMark x1="39070" y1="9651" x2="26977" y2="16395"/>
                        <a14:backgroundMark x1="49302" y1="7209" x2="38721" y2="12093"/>
                        <a14:backgroundMark x1="41628" y1="10581" x2="30465" y2="12674"/>
                        <a14:backgroundMark x1="45465" y1="7791" x2="33023" y2="11744"/>
                        <a14:backgroundMark x1="39767" y1="9302" x2="32093" y2="19651"/>
                      </a14:backgroundRemoval>
                    </a14:imgEffect>
                  </a14:imgLayer>
                </a14:imgProps>
              </a:ext>
              <a:ext uri="{28A0092B-C50C-407E-A947-70E740481C1C}">
                <a14:useLocalDpi xmlns:a14="http://schemas.microsoft.com/office/drawing/2010/main" val="0"/>
              </a:ext>
            </a:extLst>
          </a:blip>
          <a:stretch>
            <a:fillRect/>
          </a:stretch>
        </p:blipFill>
        <p:spPr>
          <a:xfrm flipH="1">
            <a:off x="-431446" y="3491189"/>
            <a:ext cx="3248054" cy="3460276"/>
          </a:xfrm>
          <a:prstGeom prst="rect">
            <a:avLst/>
          </a:prstGeom>
        </p:spPr>
      </p:pic>
    </p:spTree>
    <p:extLst>
      <p:ext uri="{BB962C8B-B14F-4D97-AF65-F5344CB8AC3E}">
        <p14:creationId xmlns:p14="http://schemas.microsoft.com/office/powerpoint/2010/main" val="42265806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74320" y="1046480"/>
            <a:ext cx="10522585" cy="4632325"/>
            <a:chOff x="432" y="1648"/>
            <a:chExt cx="16571" cy="7295"/>
          </a:xfrm>
        </p:grpSpPr>
        <p:sp>
          <p:nvSpPr>
            <p:cNvPr id="16" name="圆角矩形 15"/>
            <p:cNvSpPr/>
            <p:nvPr/>
          </p:nvSpPr>
          <p:spPr>
            <a:xfrm rot="240000">
              <a:off x="2044" y="1648"/>
              <a:ext cx="14959" cy="7295"/>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432" y="1913"/>
              <a:ext cx="5548" cy="5684"/>
              <a:chOff x="432" y="1913"/>
              <a:chExt cx="5548" cy="5684"/>
            </a:xfrm>
          </p:grpSpPr>
          <p:sp>
            <p:nvSpPr>
              <p:cNvPr id="2" name="圆角矩形 1"/>
              <p:cNvSpPr/>
              <p:nvPr/>
            </p:nvSpPr>
            <p:spPr>
              <a:xfrm rot="240000">
                <a:off x="432" y="1913"/>
                <a:ext cx="5548" cy="5684"/>
              </a:xfrm>
              <a:prstGeom prst="roundRect">
                <a:avLst>
                  <a:gd name="adj" fmla="val 50000"/>
                </a:avLst>
              </a:prstGeom>
              <a:solidFill>
                <a:srgbClr val="6C8BEA"/>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806" y="3275"/>
                <a:ext cx="2749" cy="2643"/>
              </a:xfrm>
              <a:prstGeom prst="rect">
                <a:avLst/>
              </a:prstGeom>
            </p:spPr>
            <p:txBody>
              <a:bodyPr wrap="square">
                <a:spAutoFit/>
              </a:bodyPr>
              <a:lstStyle/>
              <a:p>
                <a:pPr algn="ctr">
                  <a:lnSpc>
                    <a:spcPct val="110000"/>
                  </a:lnSpc>
                </a:pPr>
                <a:r>
                  <a:rPr lang="en-US" sz="10000" dirty="0">
                    <a:solidFill>
                      <a:schemeClr val="tx1"/>
                    </a:solidFill>
                    <a:latin typeface="Bauhaus 93" panose="04030905020B02020C02" charset="0"/>
                    <a:ea typeface="思源宋体 CN Heavy" panose="02020900000000000000" charset="-122"/>
                    <a:cs typeface="Bauhaus 93" panose="04030905020B02020C02" charset="0"/>
                    <a:sym typeface="+mn-lt"/>
                  </a:rPr>
                  <a:t>01</a:t>
                </a:r>
              </a:p>
            </p:txBody>
          </p:sp>
        </p:grpSp>
      </p:grpSp>
      <p:grpSp>
        <p:nvGrpSpPr>
          <p:cNvPr id="42" name="组合 41"/>
          <p:cNvGrpSpPr/>
          <p:nvPr/>
        </p:nvGrpSpPr>
        <p:grpSpPr>
          <a:xfrm>
            <a:off x="-816066" y="-440049"/>
            <a:ext cx="13357860" cy="8587740"/>
            <a:chOff x="-1758" y="-787"/>
            <a:chExt cx="21036" cy="13524"/>
          </a:xfrm>
        </p:grpSpPr>
        <p:grpSp>
          <p:nvGrpSpPr>
            <p:cNvPr id="20" name="组合 19"/>
            <p:cNvGrpSpPr/>
            <p:nvPr/>
          </p:nvGrpSpPr>
          <p:grpSpPr>
            <a:xfrm>
              <a:off x="-1758" y="-787"/>
              <a:ext cx="21036" cy="13524"/>
              <a:chOff x="-1758" y="-787"/>
              <a:chExt cx="21036" cy="13524"/>
            </a:xfrm>
          </p:grpSpPr>
          <p:grpSp>
            <p:nvGrpSpPr>
              <p:cNvPr id="23" name="组合 22"/>
              <p:cNvGrpSpPr/>
              <p:nvPr/>
            </p:nvGrpSpPr>
            <p:grpSpPr>
              <a:xfrm>
                <a:off x="-144" y="-787"/>
                <a:ext cx="19423" cy="13524"/>
                <a:chOff x="-169" y="-787"/>
                <a:chExt cx="19423" cy="13524"/>
              </a:xfrm>
            </p:grpSpPr>
            <p:pic>
              <p:nvPicPr>
                <p:cNvPr id="4" name="图片 3" descr="橡皮"/>
                <p:cNvPicPr>
                  <a:picLocks noChangeAspect="1"/>
                </p:cNvPicPr>
                <p:nvPr>
                  <p:custDataLst>
                    <p:tags r:id="rId2"/>
                  </p:custDataLst>
                </p:nvPr>
              </p:nvPicPr>
              <p:blipFill>
                <a:blip r:embed="rId8"/>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3"/>
                  </p:custDataLst>
                </p:nvPr>
              </p:nvPicPr>
              <p:blipFill>
                <a:blip r:embed="rId9"/>
                <a:srcRect/>
                <a:stretch>
                  <a:fillRect/>
                </a:stretch>
              </p:blipFill>
              <p:spPr>
                <a:xfrm rot="20700000">
                  <a:off x="12382" y="4379"/>
                  <a:ext cx="6872" cy="6872"/>
                </a:xfrm>
                <a:prstGeom prst="rect">
                  <a:avLst/>
                </a:prstGeom>
              </p:spPr>
            </p:pic>
            <p:pic>
              <p:nvPicPr>
                <p:cNvPr id="9" name="图片 8" descr="甜甜圈"/>
                <p:cNvPicPr>
                  <a:picLocks noChangeAspect="1"/>
                </p:cNvPicPr>
                <p:nvPr>
                  <p:custDataLst>
                    <p:tags r:id="rId4"/>
                  </p:custDataLst>
                </p:nvPr>
              </p:nvPicPr>
              <p:blipFill>
                <a:blip r:embed="rId10"/>
                <a:stretch>
                  <a:fillRect/>
                </a:stretch>
              </p:blipFill>
              <p:spPr>
                <a:xfrm>
                  <a:off x="-169" y="7706"/>
                  <a:ext cx="5031" cy="5031"/>
                </a:xfrm>
                <a:prstGeom prst="rect">
                  <a:avLst/>
                </a:prstGeom>
              </p:spPr>
            </p:pic>
            <p:pic>
              <p:nvPicPr>
                <p:cNvPr id="13" name="图片 12" descr="笔"/>
                <p:cNvPicPr>
                  <a:picLocks noChangeAspect="1"/>
                </p:cNvPicPr>
                <p:nvPr>
                  <p:custDataLst>
                    <p:tags r:id="rId5"/>
                  </p:custDataLst>
                </p:nvPr>
              </p:nvPicPr>
              <p:blipFill>
                <a:blip r:embed="rId11"/>
                <a:stretch>
                  <a:fillRect/>
                </a:stretch>
              </p:blipFill>
              <p:spPr>
                <a:xfrm>
                  <a:off x="8288" y="-787"/>
                  <a:ext cx="3909" cy="3909"/>
                </a:xfrm>
                <a:prstGeom prst="rect">
                  <a:avLst/>
                </a:prstGeom>
              </p:spPr>
            </p:pic>
          </p:grpSp>
          <p:pic>
            <p:nvPicPr>
              <p:cNvPr id="18" name="图片 17" descr="冰激凌"/>
              <p:cNvPicPr>
                <a:picLocks noChangeAspect="1"/>
              </p:cNvPicPr>
              <p:nvPr>
                <p:custDataLst>
                  <p:tags r:id="rId1"/>
                </p:custDataLst>
              </p:nvPr>
            </p:nvPicPr>
            <p:blipFill>
              <a:blip r:embed="rId12"/>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3"/>
            <a:stretch>
              <a:fillRect/>
            </a:stretch>
          </p:blipFill>
          <p:spPr>
            <a:xfrm>
              <a:off x="3068" y="-705"/>
              <a:ext cx="3055" cy="3055"/>
            </a:xfrm>
            <a:prstGeom prst="rect">
              <a:avLst/>
            </a:prstGeom>
          </p:spPr>
        </p:pic>
        <p:pic>
          <p:nvPicPr>
            <p:cNvPr id="40" name="图片 39" descr="纸张"/>
            <p:cNvPicPr>
              <a:picLocks noChangeAspect="1"/>
            </p:cNvPicPr>
            <p:nvPr/>
          </p:nvPicPr>
          <p:blipFill>
            <a:blip r:embed="rId14"/>
            <a:stretch>
              <a:fillRect/>
            </a:stretch>
          </p:blipFill>
          <p:spPr>
            <a:xfrm>
              <a:off x="9355" y="7395"/>
              <a:ext cx="3672" cy="3672"/>
            </a:xfrm>
            <a:prstGeom prst="rect">
              <a:avLst/>
            </a:prstGeom>
          </p:spPr>
        </p:pic>
        <p:pic>
          <p:nvPicPr>
            <p:cNvPr id="41" name="图片 40" descr="草莓"/>
            <p:cNvPicPr>
              <a:picLocks noChangeAspect="1"/>
            </p:cNvPicPr>
            <p:nvPr/>
          </p:nvPicPr>
          <p:blipFill>
            <a:blip r:embed="rId15"/>
            <a:stretch>
              <a:fillRect/>
            </a:stretch>
          </p:blipFill>
          <p:spPr>
            <a:xfrm>
              <a:off x="6291" y="9236"/>
              <a:ext cx="2698" cy="2698"/>
            </a:xfrm>
            <a:prstGeom prst="rect">
              <a:avLst/>
            </a:prstGeom>
          </p:spPr>
        </p:pic>
      </p:grpSp>
      <p:sp>
        <p:nvSpPr>
          <p:cNvPr id="64" name="矩形 4"/>
          <p:cNvSpPr/>
          <p:nvPr/>
        </p:nvSpPr>
        <p:spPr>
          <a:xfrm>
            <a:off x="3886512" y="2345332"/>
            <a:ext cx="8453692" cy="1569917"/>
          </a:xfrm>
          <a:prstGeom prst="rect">
            <a:avLst/>
          </a:prstGeom>
        </p:spPr>
        <p:txBody>
          <a:bodyPr wrap="square">
            <a:spAutoFit/>
          </a:bodyPr>
          <a:lstStyle/>
          <a:p>
            <a:pPr>
              <a:lnSpc>
                <a:spcPct val="110000"/>
              </a:lnSpc>
            </a:pPr>
            <a:r>
              <a:rPr lang="en-US" sz="10000" dirty="0">
                <a:ln w="203200">
                  <a:solidFill>
                    <a:srgbClr val="FF0000"/>
                  </a:solidFill>
                </a:ln>
                <a:solidFill>
                  <a:srgbClr val="FF0000"/>
                </a:solidFill>
                <a:latin typeface="UTM Cookies" panose="02040603050506020204" pitchFamily="18" charset="0"/>
                <a:ea typeface="思源宋体 CN Heavy" panose="02020900000000000000" charset="-122"/>
                <a:cs typeface="Bauhaus 93" panose="04030905020B02020C02" charset="0"/>
                <a:sym typeface="+mn-lt"/>
              </a:rPr>
              <a:t>LUYỆN ĐỌC</a:t>
            </a:r>
          </a:p>
        </p:txBody>
      </p:sp>
      <p:sp>
        <p:nvSpPr>
          <p:cNvPr id="6" name="TextBox 5"/>
          <p:cNvSpPr txBox="1"/>
          <p:nvPr/>
        </p:nvSpPr>
        <p:spPr>
          <a:xfrm>
            <a:off x="3886512" y="2304787"/>
            <a:ext cx="6853200" cy="1631216"/>
          </a:xfrm>
          <a:prstGeom prst="rect">
            <a:avLst/>
          </a:prstGeom>
          <a:noFill/>
        </p:spPr>
        <p:txBody>
          <a:bodyPr wrap="square" rtlCol="0">
            <a:spAutoFit/>
          </a:bodyPr>
          <a:lstStyle/>
          <a:p>
            <a:r>
              <a:rPr lang="en-US" sz="10000" dirty="0">
                <a:solidFill>
                  <a:schemeClr val="bg1"/>
                </a:solidFill>
                <a:latin typeface="UTM Cookies" panose="02040603050506020204" pitchFamily="18" charset="0"/>
              </a:rPr>
              <a:t>LUYỆN ĐỌC</a:t>
            </a: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1000"/>
                                        <p:tgtEl>
                                          <p:spTgt spid="64"/>
                                        </p:tgtEl>
                                      </p:cBhvr>
                                    </p:animEffect>
                                    <p:anim calcmode="lin" valueType="num">
                                      <p:cBhvr>
                                        <p:cTn id="17" dur="1000" fill="hold"/>
                                        <p:tgtEl>
                                          <p:spTgt spid="64"/>
                                        </p:tgtEl>
                                        <p:attrNameLst>
                                          <p:attrName>ppt_x</p:attrName>
                                        </p:attrNameLst>
                                      </p:cBhvr>
                                      <p:tavLst>
                                        <p:tav tm="0">
                                          <p:val>
                                            <p:strVal val="#ppt_x"/>
                                          </p:val>
                                        </p:tav>
                                        <p:tav tm="100000">
                                          <p:val>
                                            <p:strVal val="#ppt_x"/>
                                          </p:val>
                                        </p:tav>
                                      </p:tavLst>
                                    </p:anim>
                                    <p:anim calcmode="lin" valueType="num">
                                      <p:cBhvr>
                                        <p:cTn id="18" dur="1000" fill="hold"/>
                                        <p:tgtEl>
                                          <p:spTgt spid="6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6253" y="96253"/>
            <a:ext cx="12002704" cy="6679934"/>
            <a:chOff x="682" y="-2133"/>
            <a:chExt cx="18680" cy="9839"/>
          </a:xfrm>
        </p:grpSpPr>
        <p:pic>
          <p:nvPicPr>
            <p:cNvPr id="4" name="图片 3" descr="橡皮"/>
            <p:cNvPicPr>
              <a:picLocks noChangeAspect="1"/>
            </p:cNvPicPr>
            <p:nvPr>
              <p:custDataLst>
                <p:tags r:id="rId1"/>
              </p:custDataLst>
            </p:nvPr>
          </p:nvPicPr>
          <p:blipFill>
            <a:blip r:embed="rId4"/>
            <a:stretch>
              <a:fillRect/>
            </a:stretch>
          </p:blipFill>
          <p:spPr>
            <a:xfrm>
              <a:off x="14363" y="-209"/>
              <a:ext cx="4862" cy="4862"/>
            </a:xfrm>
            <a:prstGeom prst="rect">
              <a:avLst/>
            </a:prstGeom>
          </p:spPr>
        </p:pic>
        <p:sp>
          <p:nvSpPr>
            <p:cNvPr id="6" name="圆角矩形 5"/>
            <p:cNvSpPr/>
            <p:nvPr/>
          </p:nvSpPr>
          <p:spPr>
            <a:xfrm flipH="1">
              <a:off x="682" y="-2133"/>
              <a:ext cx="18680" cy="9839"/>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1"/>
          <p:cNvSpPr txBox="1"/>
          <p:nvPr/>
        </p:nvSpPr>
        <p:spPr>
          <a:xfrm>
            <a:off x="412078" y="339361"/>
            <a:ext cx="11598850" cy="7171194"/>
          </a:xfrm>
          <a:prstGeom prst="rect">
            <a:avLst/>
          </a:prstGeom>
          <a:noFill/>
        </p:spPr>
        <p:txBody>
          <a:bodyPr wrap="square" rtlCol="0">
            <a:spAutoFit/>
          </a:bodyPr>
          <a:lstStyle/>
          <a:p>
            <a:pPr algn="ctr"/>
            <a:r>
              <a:rPr lang="vi-VN" sz="2300" b="1" dirty="0">
                <a:solidFill>
                  <a:srgbClr val="FF0000"/>
                </a:solidFill>
                <a:latin typeface="Arial" panose="020B0604020202020204" pitchFamily="34" charset="0"/>
                <a:cs typeface="Arial" panose="020B0604020202020204" pitchFamily="34" charset="0"/>
              </a:rPr>
              <a:t>Vương quốc vắng nụ cười</a:t>
            </a:r>
            <a:endParaRPr lang="vi-VN" sz="2300" dirty="0">
              <a:solidFill>
                <a:srgbClr val="FF0000"/>
              </a:solidFill>
              <a:latin typeface="Arial" panose="020B0604020202020204" pitchFamily="34" charset="0"/>
              <a:cs typeface="Arial" panose="020B0604020202020204" pitchFamily="34" charset="0"/>
            </a:endParaRPr>
          </a:p>
          <a:p>
            <a:pPr algn="just"/>
            <a:r>
              <a:rPr lang="vi-VN" sz="2300" dirty="0">
                <a:latin typeface="Arial" panose="020B0604020202020204" pitchFamily="34" charset="0"/>
                <a:cs typeface="Arial" panose="020B0604020202020204" pitchFamily="34" charset="0"/>
              </a:rPr>
              <a:t>   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a:p>
            <a:r>
              <a:rPr lang="vi-VN" sz="2300" dirty="0">
                <a:latin typeface="Arial" panose="020B0604020202020204" pitchFamily="34" charset="0"/>
                <a:cs typeface="Arial" panose="020B0604020202020204" pitchFamily="34" charset="0"/>
              </a:rPr>
              <a:t>   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r>
              <a:rPr lang="vi-VN" sz="2300" dirty="0">
                <a:latin typeface="Arial" panose="020B0604020202020204" pitchFamily="34" charset="0"/>
                <a:cs typeface="Arial" panose="020B0604020202020204" pitchFamily="34" charset="0"/>
              </a:rPr>
              <a:t>- Muôn tâu Bệ hạ, thần xin chịu tội. Thần đã cố gắng hết sức nhưng học không vào.</a:t>
            </a:r>
          </a:p>
          <a:p>
            <a:r>
              <a:rPr lang="vi-VN" sz="2300" dirty="0">
                <a:latin typeface="Arial" panose="020B0604020202020204" pitchFamily="34" charset="0"/>
                <a:cs typeface="Arial" panose="020B0604020202020204" pitchFamily="34" charset="0"/>
              </a:rPr>
              <a:t>   Các quan nghe vậy ỉu xìu, còn nhà vua thì thở dài sườn sượt. Không khí của triều đình thật là ảo não. Đúng lúc đó, một viên thị vệ hớt hải chạy vào:</a:t>
            </a:r>
          </a:p>
          <a:p>
            <a:r>
              <a:rPr lang="vi-VN" sz="2300" dirty="0">
                <a:latin typeface="Arial" panose="020B0604020202020204" pitchFamily="34" charset="0"/>
                <a:cs typeface="Arial" panose="020B0604020202020204" pitchFamily="34" charset="0"/>
              </a:rPr>
              <a:t>- Tâu Bệ hạ! Thần vừa tóm được một kẻ đang cười sằng sặc ngoài đường.</a:t>
            </a:r>
          </a:p>
          <a:p>
            <a:r>
              <a:rPr lang="vi-VN" sz="2300" dirty="0">
                <a:latin typeface="Arial" panose="020B0604020202020204" pitchFamily="34" charset="0"/>
                <a:cs typeface="Arial" panose="020B0604020202020204" pitchFamily="34" charset="0"/>
              </a:rPr>
              <a:t>- Dẫn nó vào! - Nhà vua phấn khởi ra lệnh.</a:t>
            </a:r>
          </a:p>
          <a:p>
            <a:r>
              <a:rPr lang="en-US" sz="2300" i="1" dirty="0">
                <a:latin typeface="Arial" panose="020B0604020202020204" pitchFamily="34" charset="0"/>
                <a:cs typeface="Arial" panose="020B0604020202020204" pitchFamily="34" charset="0"/>
              </a:rPr>
              <a:t>																</a:t>
            </a:r>
            <a:r>
              <a:rPr lang="vi-VN" sz="2300" i="1" dirty="0">
                <a:latin typeface="Arial" panose="020B0604020202020204" pitchFamily="34" charset="0"/>
                <a:cs typeface="Arial" panose="020B0604020202020204" pitchFamily="34" charset="0"/>
              </a:rPr>
              <a:t>Theo </a:t>
            </a:r>
            <a:r>
              <a:rPr lang="vi-VN" sz="2300" b="1" dirty="0">
                <a:latin typeface="Arial" panose="020B0604020202020204" pitchFamily="34" charset="0"/>
                <a:cs typeface="Arial" panose="020B0604020202020204" pitchFamily="34" charset="0"/>
              </a:rPr>
              <a:t>TRẦN ĐỨC TIẾN</a:t>
            </a:r>
            <a:endParaRPr lang="vi-VN" sz="2300" dirty="0">
              <a:latin typeface="Arial" panose="020B0604020202020204" pitchFamily="34" charset="0"/>
              <a:cs typeface="Arial" panose="020B0604020202020204" pitchFamily="34" charset="0"/>
            </a:endParaRPr>
          </a:p>
          <a:p>
            <a:br>
              <a:rPr lang="vi-VN" sz="2300" dirty="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98918" y="0"/>
            <a:ext cx="5043637" cy="1380052"/>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BD863D-FCCB-4664-8284-D7787529EA3C}"/>
              </a:ext>
            </a:extLst>
          </p:cNvPr>
          <p:cNvSpPr/>
          <p:nvPr/>
        </p:nvSpPr>
        <p:spPr>
          <a:xfrm>
            <a:off x="2452998" y="-166942"/>
            <a:ext cx="6317148" cy="1399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ln w="127000">
                  <a:solidFill>
                    <a:schemeClr val="bg1"/>
                  </a:solidFill>
                </a:ln>
                <a:solidFill>
                  <a:schemeClr val="bg1"/>
                </a:solidFill>
                <a:latin typeface="UTM Cookies" panose="02040603050506020204" pitchFamily="18" charset="0"/>
                <a:cs typeface="Times New Roman" panose="02020603050405020304" pitchFamily="18" charset="0"/>
              </a:rPr>
              <a:t>Chia </a:t>
            </a:r>
            <a:r>
              <a:rPr lang="en-US" sz="8000" b="1" dirty="0" err="1">
                <a:ln w="127000">
                  <a:solidFill>
                    <a:schemeClr val="bg1"/>
                  </a:solidFill>
                </a:ln>
                <a:solidFill>
                  <a:schemeClr val="bg1"/>
                </a:solidFill>
                <a:latin typeface="UTM Cookies" panose="02040603050506020204" pitchFamily="18" charset="0"/>
                <a:cs typeface="Times New Roman" panose="02020603050405020304" pitchFamily="18" charset="0"/>
              </a:rPr>
              <a:t>đoạn</a:t>
            </a:r>
            <a:endParaRPr lang="en-US" sz="8000" b="1" dirty="0">
              <a:ln w="127000">
                <a:solidFill>
                  <a:schemeClr val="bg1"/>
                </a:solidFill>
              </a:ln>
              <a:solidFill>
                <a:schemeClr val="bg1"/>
              </a:solidFill>
              <a:latin typeface="UTM Cookies"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ABD863D-FCCB-4664-8284-D7787529EA3C}"/>
              </a:ext>
            </a:extLst>
          </p:cNvPr>
          <p:cNvSpPr/>
          <p:nvPr/>
        </p:nvSpPr>
        <p:spPr>
          <a:xfrm>
            <a:off x="2452998" y="-152084"/>
            <a:ext cx="6317148" cy="136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CE3553"/>
                </a:solidFill>
                <a:latin typeface="UTM Cookies" panose="02040603050506020204" pitchFamily="18" charset="0"/>
                <a:cs typeface="Times New Roman" panose="02020603050405020304" pitchFamily="18" charset="0"/>
              </a:rPr>
              <a:t>Chia </a:t>
            </a:r>
            <a:r>
              <a:rPr lang="en-US" sz="8000" b="1" dirty="0" err="1">
                <a:solidFill>
                  <a:srgbClr val="CE3553"/>
                </a:solidFill>
                <a:latin typeface="UTM Cookies" panose="02040603050506020204" pitchFamily="18" charset="0"/>
                <a:cs typeface="Times New Roman" panose="02020603050405020304" pitchFamily="18" charset="0"/>
              </a:rPr>
              <a:t>đoạn</a:t>
            </a:r>
            <a:endParaRPr lang="en-US" sz="8000" b="1" dirty="0">
              <a:solidFill>
                <a:srgbClr val="CE3553"/>
              </a:solidFill>
              <a:latin typeface="UTM Cookies" panose="02040603050506020204" pitchFamily="18" charset="0"/>
              <a:cs typeface="Times New Roman" panose="02020603050405020304" pitchFamily="18" charset="0"/>
            </a:endParaRPr>
          </a:p>
        </p:txBody>
      </p:sp>
      <p:sp>
        <p:nvSpPr>
          <p:cNvPr id="9" name="圆角矩形 77"/>
          <p:cNvSpPr/>
          <p:nvPr/>
        </p:nvSpPr>
        <p:spPr>
          <a:xfrm>
            <a:off x="1017633" y="3532470"/>
            <a:ext cx="1367990" cy="1351321"/>
          </a:xfrm>
          <a:prstGeom prst="roundRect">
            <a:avLst>
              <a:gd name="adj" fmla="val 50000"/>
            </a:avLst>
          </a:prstGeom>
          <a:solidFill>
            <a:schemeClr val="accent2">
              <a:lumMod val="20000"/>
              <a:lumOff val="80000"/>
            </a:schemeClr>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tx1"/>
              </a:solidFill>
              <a:latin typeface="Times New Roman" panose="02020603050405020304" pitchFamily="18" charset="0"/>
              <a:cs typeface="Times New Roman" panose="02020603050405020304" pitchFamily="18" charset="0"/>
            </a:endParaRPr>
          </a:p>
        </p:txBody>
      </p:sp>
      <p:sp>
        <p:nvSpPr>
          <p:cNvPr id="13" name="圆角矩形 81"/>
          <p:cNvSpPr/>
          <p:nvPr/>
        </p:nvSpPr>
        <p:spPr>
          <a:xfrm>
            <a:off x="1155191" y="5320248"/>
            <a:ext cx="1376412" cy="1381008"/>
          </a:xfrm>
          <a:prstGeom prst="roundRect">
            <a:avLst>
              <a:gd name="adj" fmla="val 50000"/>
            </a:avLst>
          </a:prstGeom>
          <a:solidFill>
            <a:srgbClr val="FF9357"/>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tx1"/>
              </a:solidFill>
              <a:latin typeface="Times New Roman" panose="02020603050405020304" pitchFamily="18" charset="0"/>
              <a:cs typeface="Times New Roman" panose="02020603050405020304" pitchFamily="18" charset="0"/>
            </a:endParaRPr>
          </a:p>
        </p:txBody>
      </p:sp>
      <p:sp>
        <p:nvSpPr>
          <p:cNvPr id="16" name="Arrow: Pentagon 14">
            <a:extLst>
              <a:ext uri="{FF2B5EF4-FFF2-40B4-BE49-F238E27FC236}">
                <a16:creationId xmlns:a16="http://schemas.microsoft.com/office/drawing/2014/main" id="{5A09D781-0E35-4355-98C3-68DF6D88B719}"/>
              </a:ext>
            </a:extLst>
          </p:cNvPr>
          <p:cNvSpPr/>
          <p:nvPr/>
        </p:nvSpPr>
        <p:spPr>
          <a:xfrm rot="10800000">
            <a:off x="2452998" y="1763644"/>
            <a:ext cx="7279970" cy="14097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7" name="圆角矩形 39"/>
          <p:cNvSpPr/>
          <p:nvPr/>
        </p:nvSpPr>
        <p:spPr>
          <a:xfrm>
            <a:off x="970710" y="1745355"/>
            <a:ext cx="1414913" cy="1350658"/>
          </a:xfrm>
          <a:prstGeom prst="roundRect">
            <a:avLst>
              <a:gd name="adj" fmla="val 50000"/>
            </a:avLst>
          </a:prstGeom>
          <a:solidFill>
            <a:srgbClr val="FFE672"/>
          </a:solidFill>
          <a:ln>
            <a:solidFill>
              <a:schemeClr val="tx1"/>
            </a:solidFill>
          </a:ln>
          <a:effectLst>
            <a:outerShdw dist="76200" dir="2700000" algn="tl"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tx1"/>
              </a:solidFill>
              <a:latin typeface="Times New Roman" panose="02020603050405020304" pitchFamily="18" charset="0"/>
              <a:cs typeface="Times New Roman" panose="02020603050405020304" pitchFamily="18" charset="0"/>
            </a:endParaRPr>
          </a:p>
        </p:txBody>
      </p:sp>
      <p:sp>
        <p:nvSpPr>
          <p:cNvPr id="17" name="Arrow: Pentagon 14">
            <a:extLst>
              <a:ext uri="{FF2B5EF4-FFF2-40B4-BE49-F238E27FC236}">
                <a16:creationId xmlns:a16="http://schemas.microsoft.com/office/drawing/2014/main" id="{5A09D781-0E35-4355-98C3-68DF6D88B719}"/>
              </a:ext>
            </a:extLst>
          </p:cNvPr>
          <p:cNvSpPr/>
          <p:nvPr/>
        </p:nvSpPr>
        <p:spPr>
          <a:xfrm rot="10800000">
            <a:off x="2575000" y="3405864"/>
            <a:ext cx="7279970" cy="14097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8" name="Arrow: Pentagon 14">
            <a:extLst>
              <a:ext uri="{FF2B5EF4-FFF2-40B4-BE49-F238E27FC236}">
                <a16:creationId xmlns:a16="http://schemas.microsoft.com/office/drawing/2014/main" id="{5A09D781-0E35-4355-98C3-68DF6D88B719}"/>
              </a:ext>
            </a:extLst>
          </p:cNvPr>
          <p:cNvSpPr/>
          <p:nvPr/>
        </p:nvSpPr>
        <p:spPr>
          <a:xfrm rot="10800000">
            <a:off x="2615026" y="5291556"/>
            <a:ext cx="7279970" cy="14097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1018836" y="2143354"/>
            <a:ext cx="1732547" cy="553998"/>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1</a:t>
            </a:r>
          </a:p>
        </p:txBody>
      </p:sp>
      <p:sp>
        <p:nvSpPr>
          <p:cNvPr id="20" name="TextBox 19"/>
          <p:cNvSpPr txBox="1"/>
          <p:nvPr/>
        </p:nvSpPr>
        <p:spPr>
          <a:xfrm>
            <a:off x="1091746" y="3941105"/>
            <a:ext cx="1586726" cy="553998"/>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2</a:t>
            </a:r>
          </a:p>
        </p:txBody>
      </p:sp>
      <p:sp>
        <p:nvSpPr>
          <p:cNvPr id="21" name="TextBox 20"/>
          <p:cNvSpPr txBox="1"/>
          <p:nvPr/>
        </p:nvSpPr>
        <p:spPr>
          <a:xfrm>
            <a:off x="1195217" y="5753202"/>
            <a:ext cx="1379783" cy="553998"/>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3</a:t>
            </a:r>
          </a:p>
        </p:txBody>
      </p:sp>
      <p:sp>
        <p:nvSpPr>
          <p:cNvPr id="22" name="TextBox 21"/>
          <p:cNvSpPr txBox="1"/>
          <p:nvPr/>
        </p:nvSpPr>
        <p:spPr>
          <a:xfrm>
            <a:off x="3320716" y="1944303"/>
            <a:ext cx="5358594" cy="784830"/>
          </a:xfrm>
          <a:prstGeom prst="rect">
            <a:avLst/>
          </a:prstGeom>
          <a:noFill/>
        </p:spPr>
        <p:txBody>
          <a:bodyPr wrap="square" rtlCol="0">
            <a:spAutoFit/>
          </a:bodyPr>
          <a:lstStyle/>
          <a:p>
            <a:r>
              <a:rPr lang="nl-NL" sz="4500" b="1" dirty="0">
                <a:latin typeface="Times New Roman" panose="02020603050405020304" pitchFamily="18" charset="0"/>
                <a:cs typeface="Times New Roman" panose="02020603050405020304" pitchFamily="18" charset="0"/>
              </a:rPr>
              <a:t>Từ đầu … môn cười.</a:t>
            </a:r>
            <a:endParaRPr lang="en-US" sz="45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023855" y="3679128"/>
            <a:ext cx="7020492" cy="784830"/>
          </a:xfrm>
          <a:prstGeom prst="rect">
            <a:avLst/>
          </a:prstGeom>
          <a:noFill/>
        </p:spPr>
        <p:txBody>
          <a:bodyPr wrap="square" rtlCol="0">
            <a:spAutoFit/>
          </a:bodyPr>
          <a:lstStyle/>
          <a:p>
            <a:r>
              <a:rPr lang="nl-NL" sz="4500" b="1" dirty="0">
                <a:latin typeface="Times New Roman" panose="02020603050405020304" pitchFamily="18" charset="0"/>
                <a:cs typeface="Times New Roman" panose="02020603050405020304" pitchFamily="18" charset="0"/>
              </a:rPr>
              <a:t>Tiếp theo … học không vào</a:t>
            </a:r>
            <a:endParaRPr lang="en-US" sz="45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374374" y="5643162"/>
            <a:ext cx="5358594" cy="1477328"/>
          </a:xfrm>
          <a:prstGeom prst="rect">
            <a:avLst/>
          </a:prstGeom>
          <a:noFill/>
        </p:spPr>
        <p:txBody>
          <a:bodyPr wrap="square" rtlCol="0">
            <a:spAutoFit/>
          </a:bodyPr>
          <a:lstStyle/>
          <a:p>
            <a:r>
              <a:rPr lang="nl-NL" sz="4500" b="1" dirty="0">
                <a:latin typeface="Times New Roman" panose="02020603050405020304" pitchFamily="18" charset="0"/>
                <a:cs typeface="Times New Roman" panose="02020603050405020304" pitchFamily="18" charset="0"/>
              </a:rPr>
              <a:t>Còn lại.</a:t>
            </a:r>
            <a:endParaRPr lang="en-US" sz="4500" b="1" dirty="0">
              <a:latin typeface="Times New Roman" panose="02020603050405020304" pitchFamily="18" charset="0"/>
              <a:cs typeface="Times New Roman" panose="02020603050405020304" pitchFamily="18" charset="0"/>
            </a:endParaRPr>
          </a:p>
          <a:p>
            <a:endParaRPr lang="en-US"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03154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P spid="9" grpId="0" animBg="1"/>
      <p:bldP spid="13" grpId="0" animBg="1"/>
      <p:bldP spid="16" grpId="0" animBg="1"/>
      <p:bldP spid="7" grpId="0" animBg="1"/>
      <p:bldP spid="17" grpId="0" animBg="1"/>
      <p:bldP spid="18" grpId="0" animBg="1"/>
      <p:bldP spid="19" grpId="0"/>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6253" y="96253"/>
            <a:ext cx="12002704" cy="6679934"/>
            <a:chOff x="682" y="-2133"/>
            <a:chExt cx="18680" cy="9839"/>
          </a:xfrm>
        </p:grpSpPr>
        <p:pic>
          <p:nvPicPr>
            <p:cNvPr id="4" name="图片 3" descr="橡皮"/>
            <p:cNvPicPr>
              <a:picLocks noChangeAspect="1"/>
            </p:cNvPicPr>
            <p:nvPr>
              <p:custDataLst>
                <p:tags r:id="rId1"/>
              </p:custDataLst>
            </p:nvPr>
          </p:nvPicPr>
          <p:blipFill>
            <a:blip r:embed="rId4"/>
            <a:stretch>
              <a:fillRect/>
            </a:stretch>
          </p:blipFill>
          <p:spPr>
            <a:xfrm>
              <a:off x="14363" y="-209"/>
              <a:ext cx="4862" cy="4862"/>
            </a:xfrm>
            <a:prstGeom prst="rect">
              <a:avLst/>
            </a:prstGeom>
          </p:spPr>
        </p:pic>
        <p:sp>
          <p:nvSpPr>
            <p:cNvPr id="6" name="圆角矩形 5"/>
            <p:cNvSpPr/>
            <p:nvPr/>
          </p:nvSpPr>
          <p:spPr>
            <a:xfrm flipH="1">
              <a:off x="682" y="-2133"/>
              <a:ext cx="18680" cy="9839"/>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sp>
        <p:nvSpPr>
          <p:cNvPr id="2" name="TextBox 1"/>
          <p:cNvSpPr txBox="1"/>
          <p:nvPr/>
        </p:nvSpPr>
        <p:spPr>
          <a:xfrm>
            <a:off x="412078" y="318340"/>
            <a:ext cx="11779922" cy="71711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FF0000"/>
                </a:solidFill>
                <a:effectLst/>
                <a:uLnTx/>
                <a:uFillTx/>
                <a:latin typeface="Arial" panose="020B0604020202020204" pitchFamily="34" charset="0"/>
                <a:ea typeface="字魂105号-简雅黑"/>
                <a:cs typeface="Arial" panose="020B0604020202020204" pitchFamily="34" charset="0"/>
              </a:rPr>
              <a:t>Vương quốc vắng nụ cười</a:t>
            </a:r>
            <a:endParaRPr kumimoji="0" lang="vi-VN" sz="2300" b="0" i="0" u="none" strike="noStrike" kern="1200" cap="none" spc="0" normalizeH="0" baseline="0" noProof="0" dirty="0">
              <a:ln>
                <a:noFill/>
              </a:ln>
              <a:solidFill>
                <a:srgbClr val="FF0000"/>
              </a:solidFill>
              <a:effectLst/>
              <a:uLnTx/>
              <a:uFillTx/>
              <a:latin typeface="Arial" panose="020B0604020202020204" pitchFamily="34" charset="0"/>
              <a:ea typeface="字魂105号-简雅黑"/>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srgbClr val="002060"/>
                </a:solidFill>
                <a:effectLst/>
                <a:uLnTx/>
                <a:uFillTx/>
                <a:latin typeface="Arial" panose="020B0604020202020204" pitchFamily="34" charset="0"/>
                <a:ea typeface="字魂105号-简雅黑"/>
                <a:cs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srgbClr val="7030A0"/>
                </a:solidFill>
                <a:effectLst/>
                <a:uLnTx/>
                <a:uFillTx/>
                <a:latin typeface="Arial" panose="020B0604020202020204" pitchFamily="34" charset="0"/>
                <a:ea typeface="字魂105号-简雅黑"/>
                <a:cs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7030A0"/>
                </a:solidFill>
                <a:effectLst/>
                <a:uLnTx/>
                <a:uFillTx/>
                <a:latin typeface="Arial" panose="020B0604020202020204" pitchFamily="34" charset="0"/>
                <a:ea typeface="字魂105号-简雅黑"/>
                <a:cs typeface="Arial" panose="020B0604020202020204" pitchFamily="34" charset="0"/>
              </a:rPr>
              <a:t>- Muôn tâu Bệ hạ, thần xin chịu tội. Thần đã cố gắng hết sức nhưng học không vào.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Các quan nghe vậy ỉu xìu, còn nhà vua thì thở dài sườn sượt. Không khí của triều đình thật là ảo não. Đúng lúc đó, một viên thị vệ hớt hải chạy vào: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Tâu Bệ hạ! Thần vừa tóm được một kẻ đang cười sằng sặc ngoài đường.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Dẫn nó vào! - Nhà vua phấn khởi ra lệnh.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																</a:t>
            </a:r>
            <a:r>
              <a:rPr kumimoji="0" lang="vi-VN" sz="2300" b="0" i="1"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Theo </a:t>
            </a:r>
            <a:r>
              <a:rPr kumimoji="0" lang="vi-VN" sz="2300" b="1"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t>TRẦN ĐỨC TIẾN</a:t>
            </a:r>
            <a:endPar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rPr>
            </a:b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字魂105号-简雅黑"/>
              <a:cs typeface="Arial" panose="020B0604020202020204" pitchFamily="34" charset="0"/>
            </a:endParaRPr>
          </a:p>
        </p:txBody>
      </p:sp>
      <p:sp>
        <p:nvSpPr>
          <p:cNvPr id="7" name="îṡļïḑé">
            <a:extLst>
              <a:ext uri="{FF2B5EF4-FFF2-40B4-BE49-F238E27FC236}">
                <a16:creationId xmlns:a16="http://schemas.microsoft.com/office/drawing/2014/main" id="{7C2D80A0-8FA6-46E2-9B80-CB6629BAF33C}"/>
              </a:ext>
            </a:extLst>
          </p:cNvPr>
          <p:cNvSpPr txBox="1"/>
          <p:nvPr/>
        </p:nvSpPr>
        <p:spPr>
          <a:xfrm>
            <a:off x="491727" y="672533"/>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324">
              <a:buClrTx/>
            </a:pPr>
            <a:r>
              <a:rPr lang="en-US" altLang="zh-CN" sz="1500" kern="1200" dirty="0">
                <a:solidFill>
                  <a:prstClr val="white"/>
                </a:solidFill>
                <a:latin typeface="字魂107号-萌趣欢乐体" panose="020F0502020204030204"/>
                <a:cs typeface="+mn-ea"/>
                <a:sym typeface="+mn-lt"/>
              </a:rPr>
              <a:t>01</a:t>
            </a:r>
            <a:endParaRPr lang="zh-CN" altLang="en-US" sz="1500" kern="1200" dirty="0">
              <a:solidFill>
                <a:prstClr val="white"/>
              </a:solidFill>
              <a:latin typeface="字魂107号-萌趣欢乐体" panose="020F0502020204030204"/>
              <a:cs typeface="+mn-ea"/>
              <a:sym typeface="+mn-lt"/>
            </a:endParaRPr>
          </a:p>
        </p:txBody>
      </p:sp>
      <p:sp>
        <p:nvSpPr>
          <p:cNvPr id="9" name="íṡḻiḍê">
            <a:extLst>
              <a:ext uri="{FF2B5EF4-FFF2-40B4-BE49-F238E27FC236}">
                <a16:creationId xmlns:a16="http://schemas.microsoft.com/office/drawing/2014/main" id="{3F28D4FA-28FC-4CA2-9EF8-F7620AB27D15}"/>
              </a:ext>
            </a:extLst>
          </p:cNvPr>
          <p:cNvSpPr txBox="1"/>
          <p:nvPr/>
        </p:nvSpPr>
        <p:spPr>
          <a:xfrm>
            <a:off x="491474" y="3551629"/>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324">
              <a:buClrTx/>
            </a:pPr>
            <a:r>
              <a:rPr lang="en-US" altLang="zh-CN" sz="1500" kern="1200" dirty="0">
                <a:solidFill>
                  <a:prstClr val="white"/>
                </a:solidFill>
                <a:latin typeface="字魂107号-萌趣欢乐体" panose="020F0502020204030204"/>
                <a:cs typeface="+mn-ea"/>
                <a:sym typeface="+mn-lt"/>
              </a:rPr>
              <a:t>02</a:t>
            </a:r>
            <a:endParaRPr lang="zh-CN" altLang="en-US" sz="1500" kern="1200" dirty="0">
              <a:solidFill>
                <a:prstClr val="white"/>
              </a:solidFill>
              <a:latin typeface="字魂107号-萌趣欢乐体" panose="020F0502020204030204"/>
              <a:cs typeface="+mn-ea"/>
              <a:sym typeface="+mn-lt"/>
            </a:endParaRPr>
          </a:p>
        </p:txBody>
      </p:sp>
      <p:sp>
        <p:nvSpPr>
          <p:cNvPr id="10" name="ísḻîdê">
            <a:extLst>
              <a:ext uri="{FF2B5EF4-FFF2-40B4-BE49-F238E27FC236}">
                <a16:creationId xmlns:a16="http://schemas.microsoft.com/office/drawing/2014/main" id="{C8164011-7021-4C51-8551-215D62190EF3}"/>
              </a:ext>
            </a:extLst>
          </p:cNvPr>
          <p:cNvSpPr txBox="1"/>
          <p:nvPr/>
        </p:nvSpPr>
        <p:spPr>
          <a:xfrm>
            <a:off x="458171" y="4902322"/>
            <a:ext cx="373875" cy="345462"/>
          </a:xfrm>
          <a:prstGeom prst="rect">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324">
              <a:buClrTx/>
            </a:pPr>
            <a:r>
              <a:rPr lang="en-US" altLang="zh-CN" sz="1500" kern="1200" dirty="0">
                <a:solidFill>
                  <a:prstClr val="white"/>
                </a:solidFill>
                <a:latin typeface="字魂107号-萌趣欢乐体" panose="020F0502020204030204"/>
                <a:cs typeface="+mn-ea"/>
                <a:sym typeface="+mn-lt"/>
              </a:rPr>
              <a:t>03</a:t>
            </a:r>
            <a:endParaRPr lang="zh-CN" altLang="en-US" sz="1500" kern="1200" dirty="0">
              <a:solidFill>
                <a:prstClr val="white"/>
              </a:solidFill>
              <a:latin typeface="字魂107号-萌趣欢乐体" panose="020F0502020204030204"/>
              <a:cs typeface="+mn-ea"/>
              <a:sym typeface="+mn-lt"/>
            </a:endParaRPr>
          </a:p>
        </p:txBody>
      </p:sp>
    </p:spTree>
    <p:extLst>
      <p:ext uri="{BB962C8B-B14F-4D97-AF65-F5344CB8AC3E}">
        <p14:creationId xmlns:p14="http://schemas.microsoft.com/office/powerpoint/2010/main" val="21011897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1725</Words>
  <Application>Microsoft Office PowerPoint</Application>
  <PresentationFormat>Widescreen</PresentationFormat>
  <Paragraphs>149</Paragraphs>
  <Slides>26</Slides>
  <Notes>24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26</vt:i4>
      </vt:variant>
    </vt:vector>
  </HeadingPairs>
  <TitlesOfParts>
    <vt:vector size="44" baseType="lpstr">
      <vt:lpstr>Calibri</vt:lpstr>
      <vt:lpstr>SVN-Newton</vt:lpstr>
      <vt:lpstr>Bauhaus 93</vt:lpstr>
      <vt:lpstr>思源黑体 CN Light</vt:lpstr>
      <vt:lpstr>Times New Roman</vt:lpstr>
      <vt:lpstr>字魂107号-萌趣欢乐体</vt:lpstr>
      <vt:lpstr>UTM Showcard</vt:lpstr>
      <vt:lpstr>三极准柔宋</vt:lpstr>
      <vt:lpstr>Amazone</vt:lpstr>
      <vt:lpstr>Calibri Light</vt:lpstr>
      <vt:lpstr>Cambria</vt:lpstr>
      <vt:lpstr>字魂105号-简雅黑</vt:lpstr>
      <vt:lpstr>Arial</vt:lpstr>
      <vt:lpstr>UTM Cookies</vt:lpstr>
      <vt:lpstr>UTM Ambrose</vt:lpstr>
      <vt:lpstr>UTM Wedding K&amp;T</vt:lpstr>
      <vt:lpstr>#9Slide05 Phobia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 Bui</dc:creator>
  <cp:keywords>MĂNG NON TEAM</cp:keywords>
  <cp:lastModifiedBy>Administrator</cp:lastModifiedBy>
  <cp:revision>62</cp:revision>
  <dcterms:created xsi:type="dcterms:W3CDTF">2019-03-29T12:25:00Z</dcterms:created>
  <dcterms:modified xsi:type="dcterms:W3CDTF">2023-05-14T14:34:46Z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DAB2F86905B0426B9B65B4AB8F60A5A6</vt:lpwstr>
  </property>
</Properties>
</file>