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72" r:id="rId4"/>
    <p:sldId id="279" r:id="rId5"/>
    <p:sldId id="256" r:id="rId6"/>
    <p:sldId id="270" r:id="rId7"/>
    <p:sldId id="273" r:id="rId8"/>
    <p:sldId id="280" r:id="rId9"/>
    <p:sldId id="276" r:id="rId10"/>
    <p:sldId id="277" r:id="rId11"/>
    <p:sldId id="281" r:id="rId12"/>
    <p:sldId id="278" r:id="rId13"/>
    <p:sldId id="282" r:id="rId14"/>
    <p:sldId id="263" r:id="rId15"/>
    <p:sldId id="261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00FF"/>
    <a:srgbClr val="4E901E"/>
    <a:srgbClr val="3333CC"/>
    <a:srgbClr val="3366FF"/>
    <a:srgbClr val="FF0066"/>
    <a:srgbClr val="FFCCFF"/>
    <a:srgbClr val="CCECFF"/>
    <a:srgbClr val="435369"/>
    <a:srgbClr val="374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06/04/2022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9295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06/04/2022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466257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06/04/2022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127810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06/04/2022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764828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06/04/2022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991078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06/04/2022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850212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06/04/2022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74642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06/04/2022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20800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06/04/2022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368230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06/04/2022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255390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06/04/2022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930336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1C39-61CC-4CAF-82A9-B3D225B842E1}" type="datetimeFigureOut">
              <a:rPr lang="id-ID" smtClean="0"/>
              <a:t>06/04/2022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47B66D-3E2B-488F-81B4-D04E449497A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300731-B50A-462C-BDEA-F54FD7D30F6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90A560-2DBA-4B9A-B8E3-D93338C6C7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CCC9A9-0837-4310-8AC7-5A606447BEC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897295-BB22-4C5D-A468-B8A39A8B5CD1}"/>
              </a:ext>
            </a:extLst>
          </p:cNvPr>
          <p:cNvSpPr txBox="1"/>
          <p:nvPr userDrawn="1"/>
        </p:nvSpPr>
        <p:spPr>
          <a:xfrm>
            <a:off x="2209800" y="86536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8716D-E113-40A3-A968-B15A63C48905}"/>
              </a:ext>
            </a:extLst>
          </p:cNvPr>
          <p:cNvSpPr txBox="1"/>
          <p:nvPr userDrawn="1"/>
        </p:nvSpPr>
        <p:spPr>
          <a:xfrm>
            <a:off x="10312608" y="6542909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300731-B50A-462C-BDEA-F54FD7D30F6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" y="830268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9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.png"/><Relationship Id="rId3" Type="http://schemas.openxmlformats.org/officeDocument/2006/relationships/image" Target="../media/image16.gif"/><Relationship Id="rId7" Type="http://schemas.openxmlformats.org/officeDocument/2006/relationships/image" Target="../media/image25.pn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.png"/><Relationship Id="rId5" Type="http://schemas.openxmlformats.org/officeDocument/2006/relationships/image" Target="../media/image24.png"/><Relationship Id="rId1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2353617" y="2389619"/>
            <a:ext cx="74578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Toán</a:t>
            </a:r>
            <a:r>
              <a:rPr lang="en-US" sz="8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học</a:t>
            </a:r>
            <a:r>
              <a:rPr lang="en-US" sz="8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lớp</a:t>
            </a:r>
            <a:r>
              <a:rPr lang="en-US" sz="8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4</a:t>
            </a:r>
            <a:endParaRPr lang="id-ID" sz="80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" y="-316563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49" y="3852771"/>
            <a:ext cx="2886257" cy="2886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48" y="1524876"/>
            <a:ext cx="1064255" cy="106425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5669512"/>
            <a:ext cx="4572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4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7" y="389093"/>
            <a:ext cx="11375513" cy="6375272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456203" y="1037450"/>
            <a:ext cx="301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383850" y="1570496"/>
            <a:ext cx="304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4570878" y="1799450"/>
            <a:ext cx="2139950" cy="828020"/>
            <a:chOff x="4843463" y="2286000"/>
            <a:chExt cx="2139950" cy="828020"/>
          </a:xfrm>
        </p:grpSpPr>
        <p:grpSp>
          <p:nvGrpSpPr>
            <p:cNvPr id="155" name="Group 12"/>
            <p:cNvGrpSpPr>
              <a:grpSpLocks/>
            </p:cNvGrpSpPr>
            <p:nvPr/>
          </p:nvGrpSpPr>
          <p:grpSpPr bwMode="auto">
            <a:xfrm>
              <a:off x="4900613" y="2286000"/>
              <a:ext cx="1600200" cy="152400"/>
              <a:chOff x="3728" y="2466"/>
              <a:chExt cx="1008" cy="96"/>
            </a:xfrm>
          </p:grpSpPr>
          <p:sp>
            <p:nvSpPr>
              <p:cNvPr id="157" name="Line 18"/>
              <p:cNvSpPr>
                <a:spLocks noChangeShapeType="1"/>
              </p:cNvSpPr>
              <p:nvPr/>
            </p:nvSpPr>
            <p:spPr bwMode="auto">
              <a:xfrm>
                <a:off x="3728" y="2514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3728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5"/>
              <p:cNvSpPr>
                <a:spLocks noChangeShapeType="1"/>
              </p:cNvSpPr>
              <p:nvPr/>
            </p:nvSpPr>
            <p:spPr bwMode="auto">
              <a:xfrm>
                <a:off x="4064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6"/>
              <p:cNvSpPr>
                <a:spLocks noChangeShapeType="1"/>
              </p:cNvSpPr>
              <p:nvPr/>
            </p:nvSpPr>
            <p:spPr bwMode="auto">
              <a:xfrm>
                <a:off x="4400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1"/>
              <p:cNvSpPr>
                <a:spLocks noChangeShapeType="1"/>
              </p:cNvSpPr>
              <p:nvPr/>
            </p:nvSpPr>
            <p:spPr bwMode="auto">
              <a:xfrm>
                <a:off x="4736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" name="Text Box 39"/>
            <p:cNvSpPr txBox="1">
              <a:spLocks noChangeArrowheads="1"/>
            </p:cNvSpPr>
            <p:nvPr/>
          </p:nvSpPr>
          <p:spPr bwMode="auto">
            <a:xfrm>
              <a:off x="4843463" y="2590800"/>
              <a:ext cx="2139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endPara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6356815" y="164705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570877" y="423634"/>
            <a:ext cx="2749551" cy="1139125"/>
            <a:chOff x="4843462" y="910184"/>
            <a:chExt cx="2749551" cy="1139125"/>
          </a:xfrm>
        </p:grpSpPr>
        <p:sp>
          <p:nvSpPr>
            <p:cNvPr id="164" name="AutoShape 34"/>
            <p:cNvSpPr>
              <a:spLocks/>
            </p:cNvSpPr>
            <p:nvPr/>
          </p:nvSpPr>
          <p:spPr bwMode="auto">
            <a:xfrm rot="16200000">
              <a:off x="6942455" y="1432089"/>
              <a:ext cx="167640" cy="1066800"/>
            </a:xfrm>
            <a:prstGeom prst="leftBrace">
              <a:avLst>
                <a:gd name="adj1" fmla="val 58333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4843462" y="910184"/>
              <a:ext cx="2749551" cy="960055"/>
              <a:chOff x="4843462" y="944945"/>
              <a:chExt cx="2749551" cy="960055"/>
            </a:xfrm>
          </p:grpSpPr>
          <p:sp>
            <p:nvSpPr>
              <p:cNvPr id="166" name="AutoShape 32"/>
              <p:cNvSpPr>
                <a:spLocks/>
              </p:cNvSpPr>
              <p:nvPr/>
            </p:nvSpPr>
            <p:spPr bwMode="auto">
              <a:xfrm rot="16200000">
                <a:off x="6062663" y="266700"/>
                <a:ext cx="304800" cy="2667000"/>
              </a:xfrm>
              <a:prstGeom prst="rightBrace">
                <a:avLst>
                  <a:gd name="adj1" fmla="val 111111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 Box 41"/>
              <p:cNvSpPr txBox="1">
                <a:spLocks noChangeArrowheads="1"/>
              </p:cNvSpPr>
              <p:nvPr/>
            </p:nvSpPr>
            <p:spPr bwMode="auto">
              <a:xfrm>
                <a:off x="4843462" y="944945"/>
                <a:ext cx="25479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?</a:t>
                </a:r>
                <a:r>
                  <a:rPr lang="vi-VN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endPara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8" name="Group 24"/>
              <p:cNvGrpSpPr>
                <a:grpSpLocks/>
              </p:cNvGrpSpPr>
              <p:nvPr/>
            </p:nvGrpSpPr>
            <p:grpSpPr bwMode="auto">
              <a:xfrm>
                <a:off x="4900613" y="1752600"/>
                <a:ext cx="2692400" cy="152400"/>
                <a:chOff x="3728" y="2226"/>
                <a:chExt cx="1696" cy="96"/>
              </a:xfrm>
            </p:grpSpPr>
            <p:sp>
              <p:nvSpPr>
                <p:cNvPr id="169" name="Line 16"/>
                <p:cNvSpPr>
                  <a:spLocks noChangeShapeType="1"/>
                </p:cNvSpPr>
                <p:nvPr/>
              </p:nvSpPr>
              <p:spPr bwMode="auto">
                <a:xfrm>
                  <a:off x="3728" y="2274"/>
                  <a:ext cx="1696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9"/>
                <p:cNvSpPr>
                  <a:spLocks noChangeShapeType="1"/>
                </p:cNvSpPr>
                <p:nvPr/>
              </p:nvSpPr>
              <p:spPr bwMode="auto">
                <a:xfrm>
                  <a:off x="372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0"/>
                <p:cNvSpPr>
                  <a:spLocks noChangeShapeType="1"/>
                </p:cNvSpPr>
                <p:nvPr/>
              </p:nvSpPr>
              <p:spPr bwMode="auto">
                <a:xfrm>
                  <a:off x="4064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"/>
                <p:cNvSpPr>
                  <a:spLocks noChangeShapeType="1"/>
                </p:cNvSpPr>
                <p:nvPr/>
              </p:nvSpPr>
              <p:spPr bwMode="auto">
                <a:xfrm>
                  <a:off x="4400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2"/>
                <p:cNvSpPr>
                  <a:spLocks noChangeShapeType="1"/>
                </p:cNvSpPr>
                <p:nvPr/>
              </p:nvSpPr>
              <p:spPr bwMode="auto">
                <a:xfrm>
                  <a:off x="4736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43"/>
                <p:cNvSpPr>
                  <a:spLocks noChangeShapeType="1"/>
                </p:cNvSpPr>
                <p:nvPr/>
              </p:nvSpPr>
              <p:spPr bwMode="auto">
                <a:xfrm>
                  <a:off x="5072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7"/>
                <p:cNvSpPr>
                  <a:spLocks noChangeShapeType="1"/>
                </p:cNvSpPr>
                <p:nvPr/>
              </p:nvSpPr>
              <p:spPr bwMode="auto">
                <a:xfrm>
                  <a:off x="540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386228" y="42785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9" name="Text Box 37"/>
          <p:cNvSpPr txBox="1">
            <a:spLocks noChangeArrowheads="1"/>
          </p:cNvSpPr>
          <p:nvPr/>
        </p:nvSpPr>
        <p:spPr bwMode="auto">
          <a:xfrm>
            <a:off x="1915895" y="2873383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0" name="Text Box 37"/>
          <p:cNvSpPr txBox="1">
            <a:spLocks noChangeArrowheads="1"/>
          </p:cNvSpPr>
          <p:nvPr/>
        </p:nvSpPr>
        <p:spPr bwMode="auto">
          <a:xfrm>
            <a:off x="3141445" y="3317173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 (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1861052" y="3691590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7"/>
          <p:cNvSpPr txBox="1">
            <a:spLocks noChangeArrowheads="1"/>
          </p:cNvSpPr>
          <p:nvPr/>
        </p:nvSpPr>
        <p:spPr bwMode="auto">
          <a:xfrm>
            <a:off x="3126290" y="4094156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: 2 x  5 = 625 (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3" name="Text Box 37"/>
          <p:cNvSpPr txBox="1">
            <a:spLocks noChangeArrowheads="1"/>
          </p:cNvSpPr>
          <p:nvPr/>
        </p:nvSpPr>
        <p:spPr bwMode="auto">
          <a:xfrm>
            <a:off x="1915895" y="45151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7"/>
          <p:cNvSpPr txBox="1">
            <a:spLocks noChangeArrowheads="1"/>
          </p:cNvSpPr>
          <p:nvPr/>
        </p:nvSpPr>
        <p:spPr bwMode="auto">
          <a:xfrm>
            <a:off x="3195420" y="5021607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 – 250 = 375 (bóng đèn)                                     </a:t>
            </a:r>
          </a:p>
        </p:txBody>
      </p:sp>
      <p:sp>
        <p:nvSpPr>
          <p:cNvPr id="185" name="Text Box 37"/>
          <p:cNvSpPr txBox="1">
            <a:spLocks noChangeArrowheads="1"/>
          </p:cNvSpPr>
          <p:nvPr/>
        </p:nvSpPr>
        <p:spPr bwMode="auto">
          <a:xfrm>
            <a:off x="3171836" y="5550511"/>
            <a:ext cx="755096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625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375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AutoShape 35"/>
          <p:cNvSpPr>
            <a:spLocks/>
          </p:cNvSpPr>
          <p:nvPr/>
        </p:nvSpPr>
        <p:spPr bwMode="auto">
          <a:xfrm rot="5400000">
            <a:off x="5363136" y="1209919"/>
            <a:ext cx="152400" cy="160020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562684" y="529957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51888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7" y="389093"/>
            <a:ext cx="11375513" cy="6375272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456203" y="1037450"/>
            <a:ext cx="301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383850" y="1570496"/>
            <a:ext cx="304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4570878" y="1799450"/>
            <a:ext cx="2139950" cy="828020"/>
            <a:chOff x="4843463" y="2286000"/>
            <a:chExt cx="2139950" cy="828020"/>
          </a:xfrm>
        </p:grpSpPr>
        <p:grpSp>
          <p:nvGrpSpPr>
            <p:cNvPr id="155" name="Group 12"/>
            <p:cNvGrpSpPr>
              <a:grpSpLocks/>
            </p:cNvGrpSpPr>
            <p:nvPr/>
          </p:nvGrpSpPr>
          <p:grpSpPr bwMode="auto">
            <a:xfrm>
              <a:off x="4900613" y="2286000"/>
              <a:ext cx="1600200" cy="152400"/>
              <a:chOff x="3728" y="2466"/>
              <a:chExt cx="1008" cy="96"/>
            </a:xfrm>
          </p:grpSpPr>
          <p:sp>
            <p:nvSpPr>
              <p:cNvPr id="157" name="Line 18"/>
              <p:cNvSpPr>
                <a:spLocks noChangeShapeType="1"/>
              </p:cNvSpPr>
              <p:nvPr/>
            </p:nvSpPr>
            <p:spPr bwMode="auto">
              <a:xfrm>
                <a:off x="3728" y="2514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3728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5"/>
              <p:cNvSpPr>
                <a:spLocks noChangeShapeType="1"/>
              </p:cNvSpPr>
              <p:nvPr/>
            </p:nvSpPr>
            <p:spPr bwMode="auto">
              <a:xfrm>
                <a:off x="4064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6"/>
              <p:cNvSpPr>
                <a:spLocks noChangeShapeType="1"/>
              </p:cNvSpPr>
              <p:nvPr/>
            </p:nvSpPr>
            <p:spPr bwMode="auto">
              <a:xfrm>
                <a:off x="4400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1"/>
              <p:cNvSpPr>
                <a:spLocks noChangeShapeType="1"/>
              </p:cNvSpPr>
              <p:nvPr/>
            </p:nvSpPr>
            <p:spPr bwMode="auto">
              <a:xfrm>
                <a:off x="4736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" name="Text Box 39"/>
            <p:cNvSpPr txBox="1">
              <a:spLocks noChangeArrowheads="1"/>
            </p:cNvSpPr>
            <p:nvPr/>
          </p:nvSpPr>
          <p:spPr bwMode="auto">
            <a:xfrm>
              <a:off x="4843463" y="2590800"/>
              <a:ext cx="2139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endPara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6356815" y="164705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570877" y="423634"/>
            <a:ext cx="2749551" cy="1139125"/>
            <a:chOff x="4843462" y="910184"/>
            <a:chExt cx="2749551" cy="1139125"/>
          </a:xfrm>
        </p:grpSpPr>
        <p:sp>
          <p:nvSpPr>
            <p:cNvPr id="164" name="AutoShape 34"/>
            <p:cNvSpPr>
              <a:spLocks/>
            </p:cNvSpPr>
            <p:nvPr/>
          </p:nvSpPr>
          <p:spPr bwMode="auto">
            <a:xfrm rot="16200000">
              <a:off x="6942455" y="1432089"/>
              <a:ext cx="167640" cy="1066800"/>
            </a:xfrm>
            <a:prstGeom prst="leftBrace">
              <a:avLst>
                <a:gd name="adj1" fmla="val 58333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4843462" y="910184"/>
              <a:ext cx="2749551" cy="960055"/>
              <a:chOff x="4843462" y="944945"/>
              <a:chExt cx="2749551" cy="960055"/>
            </a:xfrm>
          </p:grpSpPr>
          <p:sp>
            <p:nvSpPr>
              <p:cNvPr id="166" name="AutoShape 32"/>
              <p:cNvSpPr>
                <a:spLocks/>
              </p:cNvSpPr>
              <p:nvPr/>
            </p:nvSpPr>
            <p:spPr bwMode="auto">
              <a:xfrm rot="16200000">
                <a:off x="6062663" y="266700"/>
                <a:ext cx="304800" cy="2667000"/>
              </a:xfrm>
              <a:prstGeom prst="rightBrace">
                <a:avLst>
                  <a:gd name="adj1" fmla="val 111111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 Box 41"/>
              <p:cNvSpPr txBox="1">
                <a:spLocks noChangeArrowheads="1"/>
              </p:cNvSpPr>
              <p:nvPr/>
            </p:nvSpPr>
            <p:spPr bwMode="auto">
              <a:xfrm>
                <a:off x="4843462" y="944945"/>
                <a:ext cx="25479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?</a:t>
                </a:r>
                <a:r>
                  <a:rPr lang="vi-VN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endPara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8" name="Group 24"/>
              <p:cNvGrpSpPr>
                <a:grpSpLocks/>
              </p:cNvGrpSpPr>
              <p:nvPr/>
            </p:nvGrpSpPr>
            <p:grpSpPr bwMode="auto">
              <a:xfrm>
                <a:off x="4900613" y="1752600"/>
                <a:ext cx="2692400" cy="152400"/>
                <a:chOff x="3728" y="2226"/>
                <a:chExt cx="1696" cy="96"/>
              </a:xfrm>
            </p:grpSpPr>
            <p:sp>
              <p:nvSpPr>
                <p:cNvPr id="169" name="Line 16"/>
                <p:cNvSpPr>
                  <a:spLocks noChangeShapeType="1"/>
                </p:cNvSpPr>
                <p:nvPr/>
              </p:nvSpPr>
              <p:spPr bwMode="auto">
                <a:xfrm>
                  <a:off x="3728" y="2274"/>
                  <a:ext cx="1696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9"/>
                <p:cNvSpPr>
                  <a:spLocks noChangeShapeType="1"/>
                </p:cNvSpPr>
                <p:nvPr/>
              </p:nvSpPr>
              <p:spPr bwMode="auto">
                <a:xfrm>
                  <a:off x="372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0"/>
                <p:cNvSpPr>
                  <a:spLocks noChangeShapeType="1"/>
                </p:cNvSpPr>
                <p:nvPr/>
              </p:nvSpPr>
              <p:spPr bwMode="auto">
                <a:xfrm>
                  <a:off x="4064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"/>
                <p:cNvSpPr>
                  <a:spLocks noChangeShapeType="1"/>
                </p:cNvSpPr>
                <p:nvPr/>
              </p:nvSpPr>
              <p:spPr bwMode="auto">
                <a:xfrm>
                  <a:off x="4400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2"/>
                <p:cNvSpPr>
                  <a:spLocks noChangeShapeType="1"/>
                </p:cNvSpPr>
                <p:nvPr/>
              </p:nvSpPr>
              <p:spPr bwMode="auto">
                <a:xfrm>
                  <a:off x="4736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43"/>
                <p:cNvSpPr>
                  <a:spLocks noChangeShapeType="1"/>
                </p:cNvSpPr>
                <p:nvPr/>
              </p:nvSpPr>
              <p:spPr bwMode="auto">
                <a:xfrm>
                  <a:off x="5072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7"/>
                <p:cNvSpPr>
                  <a:spLocks noChangeShapeType="1"/>
                </p:cNvSpPr>
                <p:nvPr/>
              </p:nvSpPr>
              <p:spPr bwMode="auto">
                <a:xfrm>
                  <a:off x="540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386228" y="42785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9" name="Text Box 37"/>
          <p:cNvSpPr txBox="1">
            <a:spLocks noChangeArrowheads="1"/>
          </p:cNvSpPr>
          <p:nvPr/>
        </p:nvSpPr>
        <p:spPr bwMode="auto">
          <a:xfrm>
            <a:off x="1915895" y="2873383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0" name="Text Box 37"/>
          <p:cNvSpPr txBox="1">
            <a:spLocks noChangeArrowheads="1"/>
          </p:cNvSpPr>
          <p:nvPr/>
        </p:nvSpPr>
        <p:spPr bwMode="auto">
          <a:xfrm>
            <a:off x="3141445" y="3317173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1861052" y="3691590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7"/>
          <p:cNvSpPr txBox="1">
            <a:spLocks noChangeArrowheads="1"/>
          </p:cNvSpPr>
          <p:nvPr/>
        </p:nvSpPr>
        <p:spPr bwMode="auto">
          <a:xfrm>
            <a:off x="3126290" y="4094156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: 2 x  3 = 375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3" name="Text Box 37"/>
          <p:cNvSpPr txBox="1">
            <a:spLocks noChangeArrowheads="1"/>
          </p:cNvSpPr>
          <p:nvPr/>
        </p:nvSpPr>
        <p:spPr bwMode="auto">
          <a:xfrm>
            <a:off x="1915895" y="45151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7"/>
          <p:cNvSpPr txBox="1">
            <a:spLocks noChangeArrowheads="1"/>
          </p:cNvSpPr>
          <p:nvPr/>
        </p:nvSpPr>
        <p:spPr bwMode="auto">
          <a:xfrm>
            <a:off x="3195420" y="5021607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+ 250 = 625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</a:t>
            </a:r>
          </a:p>
        </p:txBody>
      </p:sp>
      <p:sp>
        <p:nvSpPr>
          <p:cNvPr id="185" name="Text Box 37"/>
          <p:cNvSpPr txBox="1">
            <a:spLocks noChangeArrowheads="1"/>
          </p:cNvSpPr>
          <p:nvPr/>
        </p:nvSpPr>
        <p:spPr bwMode="auto">
          <a:xfrm>
            <a:off x="3171836" y="5550511"/>
            <a:ext cx="755096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375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625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AutoShape 35"/>
          <p:cNvSpPr>
            <a:spLocks/>
          </p:cNvSpPr>
          <p:nvPr/>
        </p:nvSpPr>
        <p:spPr bwMode="auto">
          <a:xfrm rot="5400000">
            <a:off x="5363136" y="1209919"/>
            <a:ext cx="152400" cy="160020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4842B32-414A-4846-AB36-D5F6101B62E5}"/>
              </a:ext>
            </a:extLst>
          </p:cNvPr>
          <p:cNvSpPr/>
          <p:nvPr/>
        </p:nvSpPr>
        <p:spPr>
          <a:xfrm>
            <a:off x="9562684" y="529957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43205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3027677" y="2350349"/>
            <a:ext cx="584647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Củng</a:t>
            </a:r>
            <a:r>
              <a:rPr lang="en-US" sz="115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cố</a:t>
            </a:r>
            <a:endParaRPr lang="id-ID" sz="115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3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744954" y="635475"/>
            <a:ext cx="10842013" cy="584152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29" y="5341417"/>
            <a:ext cx="1371296" cy="1371296"/>
          </a:xfrm>
          <a:prstGeom prst="rect">
            <a:avLst/>
          </a:prstGeom>
        </p:spPr>
      </p:pic>
      <p:sp>
        <p:nvSpPr>
          <p:cNvPr id="97" name="Text Box 2">
            <a:extLst>
              <a:ext uri="{FF2B5EF4-FFF2-40B4-BE49-F238E27FC236}">
                <a16:creationId xmlns:a16="http://schemas.microsoft.com/office/drawing/2014/main" id="{3D31CC82-AF68-466C-836A-E5EFD55D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787" y="767749"/>
            <a:ext cx="9569179" cy="107721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               </a:t>
            </a:r>
            <a:r>
              <a:rPr kumimoji="0" lang="en-US" altLang="en-US" sz="3200" b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b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6C07858-B1A0-4D99-813D-3B2B8C74DC3C}"/>
              </a:ext>
            </a:extLst>
          </p:cNvPr>
          <p:cNvSpPr/>
          <p:nvPr/>
        </p:nvSpPr>
        <p:spPr>
          <a:xfrm>
            <a:off x="2562833" y="2670927"/>
            <a:ext cx="69980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8F7CFC5-87A8-4179-A1F7-07F66F29BC55}"/>
              </a:ext>
            </a:extLst>
          </p:cNvPr>
          <p:cNvSpPr/>
          <p:nvPr/>
        </p:nvSpPr>
        <p:spPr>
          <a:xfrm>
            <a:off x="1584426" y="3841152"/>
            <a:ext cx="914400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2600" cap="none" spc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96BCC7-2037-4C65-BE59-7FA71A84C469}"/>
              </a:ext>
            </a:extLst>
          </p:cNvPr>
          <p:cNvSpPr/>
          <p:nvPr/>
        </p:nvSpPr>
        <p:spPr>
          <a:xfrm>
            <a:off x="2665967" y="4980599"/>
            <a:ext cx="59400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cap="none" spc="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A0AD209-21D6-4938-83BB-56544D066278}"/>
              </a:ext>
            </a:extLst>
          </p:cNvPr>
          <p:cNvSpPr/>
          <p:nvPr/>
        </p:nvSpPr>
        <p:spPr>
          <a:xfrm>
            <a:off x="2697082" y="1931590"/>
            <a:ext cx="5471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2">
            <a:extLst>
              <a:ext uri="{FF2B5EF4-FFF2-40B4-BE49-F238E27FC236}">
                <a16:creationId xmlns:a16="http://schemas.microsoft.com/office/drawing/2014/main" id="{72E2EF36-9191-4203-B1E7-49148BB2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67" y="764857"/>
            <a:ext cx="9569179" cy="107721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               </a:t>
            </a:r>
            <a:r>
              <a:rPr kumimoji="0" lang="en-US" altLang="en-US" sz="3200" b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915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7" grpId="0"/>
      <p:bldP spid="98" grpId="0"/>
      <p:bldP spid="99" grpId="0"/>
      <p:bldP spid="100" grpId="0"/>
      <p:bldP spid="101" grpId="0"/>
      <p:bldP spid="102" grpId="0"/>
      <p:bldP spid="10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Rounded Rectangle 92"/>
          <p:cNvSpPr/>
          <p:nvPr/>
        </p:nvSpPr>
        <p:spPr>
          <a:xfrm>
            <a:off x="161185" y="445477"/>
            <a:ext cx="8852344" cy="1267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glow rad="114300">
              <a:srgbClr val="00B0F0">
                <a:alpha val="31000"/>
              </a:srgbClr>
            </a:glow>
            <a:outerShdw blurRad="76200" dist="177800" dir="2820000" algn="tl" rotWithShape="0">
              <a:prstClr val="black">
                <a:alpha val="35000"/>
              </a:prstClr>
            </a:outerShdw>
            <a:softEdge rad="0"/>
          </a:effectLst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Pentagon 93"/>
          <p:cNvSpPr/>
          <p:nvPr/>
        </p:nvSpPr>
        <p:spPr>
          <a:xfrm>
            <a:off x="652628" y="2605990"/>
            <a:ext cx="2861675" cy="1189757"/>
          </a:xfrm>
          <a:prstGeom prst="homePlate">
            <a:avLst/>
          </a:prstGeom>
          <a:noFill/>
          <a:ln w="25400"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Chevron 94"/>
          <p:cNvSpPr/>
          <p:nvPr/>
        </p:nvSpPr>
        <p:spPr>
          <a:xfrm>
            <a:off x="3326866" y="2605990"/>
            <a:ext cx="2861675" cy="1189757"/>
          </a:xfrm>
          <a:prstGeom prst="chevron">
            <a:avLst/>
          </a:prstGeom>
          <a:noFill/>
          <a:ln w="25400">
            <a:solidFill>
              <a:srgbClr val="FFE5E6"/>
            </a:solidFill>
          </a:ln>
          <a:effectLst>
            <a:glow rad="139700">
              <a:srgbClr val="FF0066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6" name="Chevron 95"/>
          <p:cNvSpPr/>
          <p:nvPr/>
        </p:nvSpPr>
        <p:spPr>
          <a:xfrm>
            <a:off x="6001104" y="2605990"/>
            <a:ext cx="2861675" cy="1189757"/>
          </a:xfrm>
          <a:prstGeom prst="chevron">
            <a:avLst/>
          </a:prstGeom>
          <a:noFill/>
          <a:ln w="25400">
            <a:solidFill>
              <a:srgbClr val="00B050"/>
            </a:solidFill>
          </a:ln>
          <a:effectLst>
            <a:glow rad="139700">
              <a:srgbClr val="00B0F0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7" name="Chevron 96"/>
          <p:cNvSpPr/>
          <p:nvPr/>
        </p:nvSpPr>
        <p:spPr>
          <a:xfrm>
            <a:off x="8718089" y="2605990"/>
            <a:ext cx="2861675" cy="1189757"/>
          </a:xfrm>
          <a:prstGeom prst="chevron">
            <a:avLst/>
          </a:prstGeom>
          <a:noFill/>
          <a:ln w="25400">
            <a:solidFill>
              <a:schemeClr val="accent1"/>
            </a:solidFill>
          </a:ln>
          <a:effectLst>
            <a:glow rad="139700">
              <a:srgbClr val="00FF00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0463576" y="-914316"/>
            <a:ext cx="2643872" cy="3058785"/>
            <a:chOff x="10463576" y="-914316"/>
            <a:chExt cx="2643872" cy="3058785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25612">
              <a:off x="11125610" y="-914316"/>
              <a:ext cx="1981838" cy="3058785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93252" flipH="1" flipV="1">
              <a:off x="10463576" y="-880474"/>
              <a:ext cx="1536246" cy="2306562"/>
            </a:xfrm>
            <a:prstGeom prst="rect">
              <a:avLst/>
            </a:prstGeom>
          </p:spPr>
        </p:pic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875" y="-247799"/>
            <a:ext cx="2486195" cy="2486195"/>
          </a:xfrm>
          <a:prstGeom prst="rect">
            <a:avLst/>
          </a:prstGeom>
        </p:spPr>
      </p:pic>
      <p:cxnSp>
        <p:nvCxnSpPr>
          <p:cNvPr id="108" name="Straight Connector 107"/>
          <p:cNvCxnSpPr/>
          <p:nvPr/>
        </p:nvCxnSpPr>
        <p:spPr>
          <a:xfrm>
            <a:off x="1874098" y="3970269"/>
            <a:ext cx="0" cy="744196"/>
          </a:xfrm>
          <a:prstGeom prst="line">
            <a:avLst/>
          </a:prstGeom>
          <a:ln w="28575">
            <a:solidFill>
              <a:srgbClr val="FFFFCC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774623" y="3970269"/>
            <a:ext cx="0" cy="744196"/>
          </a:xfrm>
          <a:prstGeom prst="line">
            <a:avLst/>
          </a:prstGeom>
          <a:ln w="28575">
            <a:solidFill>
              <a:srgbClr val="FFE5E6"/>
            </a:solidFill>
            <a:prstDash val="sysDash"/>
          </a:ln>
          <a:effectLst>
            <a:glow rad="139700">
              <a:srgbClr val="FF006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383449" y="3970269"/>
            <a:ext cx="0" cy="744196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0218603" y="3970269"/>
            <a:ext cx="0" cy="744196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prstDash val="sysDash"/>
          </a:ln>
          <a:effectLst>
            <a:glow rad="139700">
              <a:srgbClr val="00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54730" y="2777167"/>
            <a:ext cx="229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5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 30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30566" y="2789022"/>
            <a:ext cx="21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25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544848" y="2807085"/>
            <a:ext cx="21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35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303410" y="2851054"/>
            <a:ext cx="21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35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1606" y="365466"/>
                <a:ext cx="8236362" cy="136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Mẹ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con 25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con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200" b="1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200" b="1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tuổi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mẹ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6" y="365466"/>
                <a:ext cx="8236362" cy="1369349"/>
              </a:xfrm>
              <a:prstGeom prst="rect">
                <a:avLst/>
              </a:prstGeom>
              <a:blipFill>
                <a:blip r:embed="rId5"/>
                <a:stretch>
                  <a:fillRect l="-1925" b="-1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369" y="4774859"/>
            <a:ext cx="749206" cy="1079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31" y="4910583"/>
            <a:ext cx="774603" cy="83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49" y="4796297"/>
            <a:ext cx="685714" cy="9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9" y="4856004"/>
            <a:ext cx="749206" cy="97777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92" y="4218799"/>
            <a:ext cx="998804" cy="998804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2342840" y="1768583"/>
            <a:ext cx="4636243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ECE7C0A-CCC9-4D9D-8F9D-66AB04F98E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-512002" y="5173450"/>
            <a:ext cx="1802755" cy="310508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FD4EAB6-FAA3-43C8-A6EC-22CAB530EE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1851287" y="5706266"/>
            <a:ext cx="2068288" cy="217320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B8615A9-C448-4F70-8640-93A26CF475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901604" y="5658715"/>
            <a:ext cx="2254540" cy="234209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44D60DE-A145-4EBC-8FFF-FF3F79E0F3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1406331" y="3891601"/>
            <a:ext cx="2068288" cy="2173201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BA5FB1A-C7BC-470A-9E39-8165512B4C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1473279" y="4555782"/>
            <a:ext cx="2245359" cy="233255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7B7D44C-E57B-4849-9998-76179E1E97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84579" y="5112103"/>
            <a:ext cx="1540179" cy="29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31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1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13" grpId="0"/>
      <p:bldP spid="114" grpId="0"/>
      <p:bldP spid="115" grpId="0"/>
      <p:bldP spid="116" grpId="0"/>
      <p:bldP spid="2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TextBox 81"/>
          <p:cNvSpPr txBox="1"/>
          <p:nvPr/>
        </p:nvSpPr>
        <p:spPr>
          <a:xfrm rot="20641888">
            <a:off x="5243622" y="1908654"/>
            <a:ext cx="165782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d-ID" sz="1400" spc="300" dirty="0">
                <a:solidFill>
                  <a:srgbClr val="FFFFCC"/>
                </a:solidFill>
                <a:effectLst>
                  <a:glow rad="127000">
                    <a:srgbClr val="FF9966">
                      <a:alpha val="39000"/>
                    </a:srgbClr>
                  </a:glow>
                </a:effectLst>
                <a:latin typeface="Tropical" pitchFamily="2" charset="0"/>
              </a:rPr>
              <a:t>...See you...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6911799" y="1318375"/>
            <a:ext cx="1823197" cy="528675"/>
          </a:xfrm>
          <a:prstGeom prst="line">
            <a:avLst/>
          </a:prstGeom>
          <a:ln w="19050" cap="rnd">
            <a:solidFill>
              <a:srgbClr val="FFFFCC"/>
            </a:solidFill>
          </a:ln>
          <a:effectLst>
            <a:glow rad="127000">
              <a:srgbClr val="FF9966">
                <a:alpha val="2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0610212">
            <a:off x="1585887" y="2210049"/>
            <a:ext cx="93586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pc="300" dirty="0">
                <a:ln>
                  <a:solidFill>
                    <a:srgbClr val="FFFFCC"/>
                  </a:solidFill>
                </a:ln>
                <a:solidFill>
                  <a:schemeClr val="bg1"/>
                </a:solidFill>
                <a:effectLst>
                  <a:glow rad="1016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</a:rPr>
              <a:t>CHÚC CÁC EM HỌC TỐT</a:t>
            </a:r>
            <a:endParaRPr lang="id-ID" sz="6600" b="1" spc="300" dirty="0">
              <a:ln>
                <a:solidFill>
                  <a:srgbClr val="FFFFCC"/>
                </a:solidFill>
              </a:ln>
              <a:solidFill>
                <a:schemeClr val="bg1"/>
              </a:solidFill>
              <a:effectLst>
                <a:glow rad="1016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3903477" y="2867199"/>
            <a:ext cx="5530690" cy="1660105"/>
          </a:xfrm>
          <a:prstGeom prst="line">
            <a:avLst/>
          </a:prstGeom>
          <a:ln w="19050" cap="rnd">
            <a:solidFill>
              <a:srgbClr val="FFB7B9"/>
            </a:solidFill>
          </a:ln>
          <a:effectLst>
            <a:glow rad="127000">
              <a:srgbClr val="FF9966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5791" r="6138" b="42099"/>
          <a:stretch/>
        </p:blipFill>
        <p:spPr>
          <a:xfrm rot="6549178">
            <a:off x="-242886" y="-1134778"/>
            <a:ext cx="1667999" cy="3109959"/>
          </a:xfrm>
          <a:prstGeom prst="rect">
            <a:avLst/>
          </a:prstGeom>
          <a:effectLst>
            <a:outerShdw blurRad="1270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6069" r="55067" b="72207"/>
          <a:stretch/>
        </p:blipFill>
        <p:spPr>
          <a:xfrm rot="10453401">
            <a:off x="-578004" y="37987"/>
            <a:ext cx="1917991" cy="2178312"/>
          </a:xfrm>
          <a:prstGeom prst="rect">
            <a:avLst/>
          </a:prstGeom>
          <a:effectLst>
            <a:outerShdw blurRad="139700" dist="1016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9" t="68148" r="3531" b="12963"/>
          <a:stretch/>
        </p:blipFill>
        <p:spPr>
          <a:xfrm rot="10448749">
            <a:off x="-415951" y="1518898"/>
            <a:ext cx="1815794" cy="192928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9" t="68148" r="3531" b="12963"/>
          <a:stretch/>
        </p:blipFill>
        <p:spPr>
          <a:xfrm rot="8693359">
            <a:off x="401927" y="4045939"/>
            <a:ext cx="1502160" cy="159604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66389" r="55270" b="2500"/>
          <a:stretch/>
        </p:blipFill>
        <p:spPr>
          <a:xfrm rot="201764" flipH="1">
            <a:off x="-727414" y="2553008"/>
            <a:ext cx="1769070" cy="30958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5791" r="6138" b="42099"/>
          <a:stretch/>
        </p:blipFill>
        <p:spPr>
          <a:xfrm>
            <a:off x="903132" y="4574638"/>
            <a:ext cx="1667999" cy="3109959"/>
          </a:xfrm>
          <a:prstGeom prst="rect">
            <a:avLst/>
          </a:prstGeom>
          <a:effectLst>
            <a:outerShdw blurRad="1270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1445374">
            <a:off x="-786074" y="3338845"/>
            <a:ext cx="2189341" cy="2536215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9" t="1625" r="15719" b="76651"/>
          <a:stretch/>
        </p:blipFill>
        <p:spPr>
          <a:xfrm rot="3463328">
            <a:off x="2476466" y="4860336"/>
            <a:ext cx="2491944" cy="314342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6069" r="55067" b="72207"/>
          <a:stretch/>
        </p:blipFill>
        <p:spPr>
          <a:xfrm rot="2472916">
            <a:off x="-657857" y="4711129"/>
            <a:ext cx="2497940" cy="2836974"/>
          </a:xfrm>
          <a:prstGeom prst="rect">
            <a:avLst/>
          </a:prstGeom>
          <a:effectLst>
            <a:outerShdw blurRad="139700" dist="1016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66389" r="55270" b="2500"/>
          <a:stretch/>
        </p:blipFill>
        <p:spPr>
          <a:xfrm rot="20530498" flipH="1">
            <a:off x="1604257" y="4621402"/>
            <a:ext cx="1769070" cy="30958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2233883">
            <a:off x="1698198" y="5207830"/>
            <a:ext cx="2113571" cy="2448439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10989389">
            <a:off x="527456" y="-852584"/>
            <a:ext cx="1751653" cy="2029181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0" name="Straight Connector 99"/>
          <p:cNvCxnSpPr/>
          <p:nvPr/>
        </p:nvCxnSpPr>
        <p:spPr>
          <a:xfrm flipH="1">
            <a:off x="3265953" y="2388530"/>
            <a:ext cx="1823197" cy="528675"/>
          </a:xfrm>
          <a:prstGeom prst="line">
            <a:avLst/>
          </a:prstGeom>
          <a:ln w="19050" cap="rnd">
            <a:solidFill>
              <a:srgbClr val="FFFFCC"/>
            </a:solidFill>
          </a:ln>
          <a:effectLst>
            <a:glow rad="127000">
              <a:srgbClr val="FF9966">
                <a:alpha val="2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35" y="4488664"/>
            <a:ext cx="4572000" cy="96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38" y="34696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5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764220" y="2150443"/>
            <a:ext cx="85379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Khởi</a:t>
            </a:r>
            <a:r>
              <a:rPr lang="en-US" sz="138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38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động</a:t>
            </a:r>
            <a:endParaRPr lang="id-ID" sz="138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81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4484" y="-61176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840117" y="162159"/>
            <a:ext cx="10502801" cy="1474661"/>
            <a:chOff x="671024" y="819312"/>
            <a:chExt cx="10502801" cy="1474661"/>
          </a:xfrm>
        </p:grpSpPr>
        <p:sp>
          <p:nvSpPr>
            <p:cNvPr id="105" name="Rounded Rectangle 104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67129" y="966226"/>
              <a:ext cx="93502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10.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     .</a:t>
              </a:r>
            </a:p>
            <a:p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522909" y="819312"/>
              <a:ext cx="458634" cy="1200329"/>
              <a:chOff x="9524128" y="1058298"/>
              <a:chExt cx="458634" cy="1200329"/>
            </a:xfrm>
          </p:grpSpPr>
          <p:sp>
            <p:nvSpPr>
              <p:cNvPr id="95" name="Text Box 62"/>
              <p:cNvSpPr txBox="1">
                <a:spLocks noChangeArrowheads="1"/>
              </p:cNvSpPr>
              <p:nvPr/>
            </p:nvSpPr>
            <p:spPr bwMode="auto">
              <a:xfrm>
                <a:off x="9567264" y="1058298"/>
                <a:ext cx="415498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eaLnBrk="1" hangingPunct="1"/>
                <a:r>
                  <a:rPr lang="en-US" alt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96" name="Line 64"/>
              <p:cNvSpPr>
                <a:spLocks noChangeShapeType="1"/>
              </p:cNvSpPr>
              <p:nvPr/>
            </p:nvSpPr>
            <p:spPr bwMode="auto">
              <a:xfrm>
                <a:off x="9524128" y="1638869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3086750" y="1743799"/>
            <a:ext cx="5165608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FF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0" name="AutoShape 8"/>
          <p:cNvSpPr>
            <a:spLocks noChangeArrowheads="1"/>
          </p:cNvSpPr>
          <p:nvPr/>
        </p:nvSpPr>
        <p:spPr bwMode="auto">
          <a:xfrm>
            <a:off x="3885470" y="3624134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B. 5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10</a:t>
            </a:r>
          </a:p>
        </p:txBody>
      </p:sp>
      <p:sp>
        <p:nvSpPr>
          <p:cNvPr id="104" name="AutoShape 9"/>
          <p:cNvSpPr>
            <a:spLocks noChangeArrowheads="1"/>
          </p:cNvSpPr>
          <p:nvPr/>
        </p:nvSpPr>
        <p:spPr bwMode="auto">
          <a:xfrm>
            <a:off x="3904520" y="4586159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C. 15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5</a:t>
            </a:r>
          </a:p>
        </p:txBody>
      </p:sp>
      <p:sp>
        <p:nvSpPr>
          <p:cNvPr id="106" name="AutoShape 11"/>
          <p:cNvSpPr>
            <a:spLocks noChangeArrowheads="1"/>
          </p:cNvSpPr>
          <p:nvPr/>
        </p:nvSpPr>
        <p:spPr bwMode="auto">
          <a:xfrm>
            <a:off x="3904520" y="5510084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>
                <a:latin typeface="Times New Roman" pitchFamily="18" charset="0"/>
              </a:rPr>
              <a:t>D. </a:t>
            </a:r>
            <a:r>
              <a:rPr lang="en-US" sz="3600">
                <a:latin typeface="Times New Roman" pitchFamily="18" charset="0"/>
              </a:rPr>
              <a:t>5 và</a:t>
            </a:r>
            <a:r>
              <a:rPr lang="en-US" sz="3600" dirty="0">
                <a:latin typeface="Times New Roman" pitchFamily="18" charset="0"/>
              </a:rPr>
              <a:t> 15</a:t>
            </a:r>
          </a:p>
        </p:txBody>
      </p: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3866421" y="2619247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A. 10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5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31" y="4513566"/>
            <a:ext cx="814052" cy="8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1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00" grpId="0" animBg="1"/>
      <p:bldP spid="104" grpId="0" animBg="1"/>
      <p:bldP spid="106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4484" y="-61176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2388275" y="470929"/>
            <a:ext cx="7002854" cy="1404961"/>
            <a:chOff x="671024" y="889012"/>
            <a:chExt cx="10502801" cy="1404961"/>
          </a:xfrm>
        </p:grpSpPr>
        <p:sp>
          <p:nvSpPr>
            <p:cNvPr id="105" name="Rounded Rectangle 104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5626" y="1177917"/>
              <a:ext cx="96795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CÁC BƯỚC GIẢI TOÁN</a:t>
              </a: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6349369" y="2385813"/>
            <a:ext cx="2340581" cy="2236763"/>
            <a:chOff x="6382836" y="2385813"/>
            <a:chExt cx="2340581" cy="2236763"/>
          </a:xfrm>
        </p:grpSpPr>
        <p:sp>
          <p:nvSpPr>
            <p:cNvPr id="109" name="Rounded Rectangle 108"/>
            <p:cNvSpPr/>
            <p:nvPr/>
          </p:nvSpPr>
          <p:spPr>
            <a:xfrm>
              <a:off x="6382836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92"/>
            <p:cNvSpPr txBox="1">
              <a:spLocks noChangeArrowheads="1"/>
            </p:cNvSpPr>
            <p:nvPr/>
          </p:nvSpPr>
          <p:spPr bwMode="auto">
            <a:xfrm>
              <a:off x="6410889" y="2534698"/>
              <a:ext cx="22160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9158958" y="2347236"/>
            <a:ext cx="2340581" cy="2236763"/>
            <a:chOff x="9195131" y="2347236"/>
            <a:chExt cx="2340581" cy="2236763"/>
          </a:xfrm>
        </p:grpSpPr>
        <p:sp>
          <p:nvSpPr>
            <p:cNvPr id="112" name="Rounded Rectangle 111"/>
            <p:cNvSpPr/>
            <p:nvPr/>
          </p:nvSpPr>
          <p:spPr>
            <a:xfrm>
              <a:off x="9195131" y="2347236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 Box 92"/>
            <p:cNvSpPr txBox="1">
              <a:spLocks noChangeArrowheads="1"/>
            </p:cNvSpPr>
            <p:nvPr/>
          </p:nvSpPr>
          <p:spPr bwMode="auto">
            <a:xfrm>
              <a:off x="9224340" y="2514151"/>
              <a:ext cx="217498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523730" y="2367783"/>
            <a:ext cx="2356631" cy="2236763"/>
            <a:chOff x="3590663" y="2385813"/>
            <a:chExt cx="2356631" cy="2236763"/>
          </a:xfrm>
        </p:grpSpPr>
        <p:sp>
          <p:nvSpPr>
            <p:cNvPr id="117" name="Rounded Rectangle 116"/>
            <p:cNvSpPr/>
            <p:nvPr/>
          </p:nvSpPr>
          <p:spPr>
            <a:xfrm>
              <a:off x="3606713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 Box 84"/>
            <p:cNvSpPr txBox="1">
              <a:spLocks noChangeArrowheads="1"/>
            </p:cNvSpPr>
            <p:nvPr/>
          </p:nvSpPr>
          <p:spPr bwMode="auto">
            <a:xfrm>
              <a:off x="3590663" y="2459504"/>
              <a:ext cx="232045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14141" y="2367783"/>
            <a:ext cx="2340581" cy="2236763"/>
            <a:chOff x="750314" y="2385813"/>
            <a:chExt cx="2340581" cy="2236763"/>
          </a:xfrm>
        </p:grpSpPr>
        <p:sp>
          <p:nvSpPr>
            <p:cNvPr id="120" name="Rounded Rectangle 119"/>
            <p:cNvSpPr/>
            <p:nvPr/>
          </p:nvSpPr>
          <p:spPr>
            <a:xfrm>
              <a:off x="750314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 Box 98"/>
            <p:cNvSpPr txBox="1">
              <a:spLocks noChangeArrowheads="1"/>
            </p:cNvSpPr>
            <p:nvPr/>
          </p:nvSpPr>
          <p:spPr bwMode="auto">
            <a:xfrm>
              <a:off x="812845" y="2690336"/>
              <a:ext cx="188975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27" y="5752603"/>
            <a:ext cx="4572000" cy="96202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01" y="3120534"/>
            <a:ext cx="542485" cy="77121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70" y="3080011"/>
            <a:ext cx="542485" cy="771211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94" y="3080011"/>
            <a:ext cx="542485" cy="7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65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" y="-316563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07" y="1484333"/>
            <a:ext cx="1064255" cy="1064255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3338061" y="2028683"/>
            <a:ext cx="465794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Luyện</a:t>
            </a:r>
            <a:r>
              <a:rPr lang="en-US" sz="8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tập</a:t>
            </a:r>
            <a:endParaRPr lang="id-ID" sz="86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31" y="3518413"/>
            <a:ext cx="3219206" cy="3219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7E9D25-BA49-4245-93B3-227C53BD9F7A}"/>
              </a:ext>
            </a:extLst>
          </p:cNvPr>
          <p:cNvSpPr/>
          <p:nvPr/>
        </p:nvSpPr>
        <p:spPr>
          <a:xfrm>
            <a:off x="7077804" y="3989273"/>
            <a:ext cx="2303589" cy="1368332"/>
          </a:xfrm>
          <a:prstGeom prst="rect">
            <a:avLst/>
          </a:prstGeom>
          <a:solidFill>
            <a:srgbClr val="4E901E"/>
          </a:solidFill>
          <a:ln>
            <a:solidFill>
              <a:srgbClr val="4E9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151</a:t>
            </a:r>
          </a:p>
        </p:txBody>
      </p:sp>
    </p:spTree>
    <p:extLst>
      <p:ext uri="{BB962C8B-B14F-4D97-AF65-F5344CB8AC3E}">
        <p14:creationId xmlns:p14="http://schemas.microsoft.com/office/powerpoint/2010/main" val="2149194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1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3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5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9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1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3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5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2183541" y="2417763"/>
            <a:ext cx="7506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Luyện</a:t>
            </a:r>
            <a:r>
              <a:rPr lang="en-US" sz="115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tập</a:t>
            </a:r>
            <a:endParaRPr lang="id-ID" sz="115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6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549718" y="110629"/>
            <a:ext cx="11218228" cy="1625207"/>
            <a:chOff x="557462" y="216438"/>
            <a:chExt cx="11218228" cy="1625207"/>
          </a:xfrm>
        </p:grpSpPr>
        <p:sp>
          <p:nvSpPr>
            <p:cNvPr id="105" name="Rounded Rectangle 104"/>
            <p:cNvSpPr/>
            <p:nvPr/>
          </p:nvSpPr>
          <p:spPr>
            <a:xfrm>
              <a:off x="557462" y="216438"/>
              <a:ext cx="11062452" cy="1625207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07372" y="272865"/>
                  <a:ext cx="10968318" cy="1534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600" b="1" u="sng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 1</a:t>
                  </a: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85.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Tỉ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.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372" y="272865"/>
                  <a:ext cx="10968318" cy="1534972"/>
                </a:xfrm>
                <a:prstGeom prst="rect">
                  <a:avLst/>
                </a:prstGeom>
                <a:blipFill>
                  <a:blip r:embed="rId4"/>
                  <a:stretch>
                    <a:fillRect l="-1668" b="-138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" y="1748249"/>
            <a:ext cx="11148140" cy="4807504"/>
          </a:xfrm>
          <a:prstGeom prst="rect">
            <a:avLst/>
          </a:prstGeom>
          <a:ln w="19050">
            <a:solidFill>
              <a:srgbClr val="FF0066"/>
            </a:solidFill>
            <a:prstDash val="dashDot"/>
          </a:ln>
        </p:spPr>
      </p:pic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5224976" y="1715509"/>
            <a:ext cx="1752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00B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1841768" y="3143082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3482094" y="3557929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3482094" y="3978787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9" name="AutoShape 9"/>
          <p:cNvSpPr>
            <a:spLocks/>
          </p:cNvSpPr>
          <p:nvPr/>
        </p:nvSpPr>
        <p:spPr bwMode="auto">
          <a:xfrm rot="16200000">
            <a:off x="5615694" y="2900731"/>
            <a:ext cx="228600" cy="1600200"/>
          </a:xfrm>
          <a:prstGeom prst="rightBracket">
            <a:avLst>
              <a:gd name="adj" fmla="val 58333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929894" y="3810314"/>
            <a:ext cx="1600200" cy="152400"/>
            <a:chOff x="4114800" y="1758102"/>
            <a:chExt cx="1600200" cy="152400"/>
          </a:xfrm>
        </p:grpSpPr>
        <p:sp>
          <p:nvSpPr>
            <p:cNvPr id="112" name="Line 10"/>
            <p:cNvSpPr>
              <a:spLocks noChangeShapeType="1"/>
            </p:cNvSpPr>
            <p:nvPr/>
          </p:nvSpPr>
          <p:spPr bwMode="auto">
            <a:xfrm>
              <a:off x="4114800" y="1834302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46482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Line 12"/>
            <p:cNvSpPr>
              <a:spLocks noChangeShapeType="1"/>
            </p:cNvSpPr>
            <p:nvPr/>
          </p:nvSpPr>
          <p:spPr bwMode="auto">
            <a:xfrm>
              <a:off x="51816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13"/>
            <p:cNvSpPr>
              <a:spLocks noChangeShapeType="1"/>
            </p:cNvSpPr>
            <p:nvPr/>
          </p:nvSpPr>
          <p:spPr bwMode="auto">
            <a:xfrm>
              <a:off x="41148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14"/>
            <p:cNvSpPr>
              <a:spLocks noChangeShapeType="1"/>
            </p:cNvSpPr>
            <p:nvPr/>
          </p:nvSpPr>
          <p:spPr bwMode="auto">
            <a:xfrm>
              <a:off x="57150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Text Box 15"/>
          <p:cNvSpPr txBox="1">
            <a:spLocks noChangeArrowheads="1"/>
          </p:cNvSpPr>
          <p:nvPr/>
        </p:nvSpPr>
        <p:spPr bwMode="auto">
          <a:xfrm>
            <a:off x="5463294" y="3138856"/>
            <a:ext cx="30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7520694" y="3454912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9C9286B-1A95-4EDA-8339-5DE2E6A90AD4}"/>
              </a:ext>
            </a:extLst>
          </p:cNvPr>
          <p:cNvGrpSpPr/>
          <p:nvPr/>
        </p:nvGrpSpPr>
        <p:grpSpPr>
          <a:xfrm>
            <a:off x="4929894" y="4192334"/>
            <a:ext cx="4267200" cy="152400"/>
            <a:chOff x="4929894" y="4192334"/>
            <a:chExt cx="4267200" cy="152400"/>
          </a:xfrm>
        </p:grpSpPr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4929894" y="4268534"/>
              <a:ext cx="426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7"/>
            <p:cNvSpPr>
              <a:spLocks noChangeShapeType="1"/>
            </p:cNvSpPr>
            <p:nvPr/>
          </p:nvSpPr>
          <p:spPr bwMode="auto">
            <a:xfrm>
              <a:off x="49298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8"/>
            <p:cNvSpPr>
              <a:spLocks noChangeShapeType="1"/>
            </p:cNvSpPr>
            <p:nvPr/>
          </p:nvSpPr>
          <p:spPr bwMode="auto">
            <a:xfrm>
              <a:off x="54632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59966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65300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70634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75968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81302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>
              <a:off x="86636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91970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AutoShape 26"/>
          <p:cNvSpPr>
            <a:spLocks/>
          </p:cNvSpPr>
          <p:nvPr/>
        </p:nvSpPr>
        <p:spPr bwMode="auto">
          <a:xfrm rot="16200000">
            <a:off x="7792664" y="2775492"/>
            <a:ext cx="139988" cy="2668872"/>
          </a:xfrm>
          <a:prstGeom prst="rightBracket">
            <a:avLst>
              <a:gd name="adj" fmla="val 202583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AutoShape 27"/>
          <p:cNvSpPr>
            <a:spLocks/>
          </p:cNvSpPr>
          <p:nvPr/>
        </p:nvSpPr>
        <p:spPr bwMode="auto">
          <a:xfrm rot="5400000">
            <a:off x="7005152" y="2296227"/>
            <a:ext cx="143435" cy="4240449"/>
          </a:xfrm>
          <a:prstGeom prst="rightBracket">
            <a:avLst>
              <a:gd name="adj" fmla="val 229167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 Box 29"/>
          <p:cNvSpPr txBox="1">
            <a:spLocks noChangeArrowheads="1"/>
          </p:cNvSpPr>
          <p:nvPr/>
        </p:nvSpPr>
        <p:spPr bwMode="auto">
          <a:xfrm>
            <a:off x="6911094" y="4420934"/>
            <a:ext cx="30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47" name="Group 82"/>
          <p:cNvGrpSpPr>
            <a:grpSpLocks/>
          </p:cNvGrpSpPr>
          <p:nvPr/>
        </p:nvGrpSpPr>
        <p:grpSpPr bwMode="auto">
          <a:xfrm>
            <a:off x="967209" y="956804"/>
            <a:ext cx="6323013" cy="681044"/>
            <a:chOff x="512" y="1394"/>
            <a:chExt cx="3983" cy="429"/>
          </a:xfrm>
        </p:grpSpPr>
        <p:sp>
          <p:nvSpPr>
            <p:cNvPr id="148" name="Line 70"/>
            <p:cNvSpPr>
              <a:spLocks noChangeShapeType="1"/>
            </p:cNvSpPr>
            <p:nvPr/>
          </p:nvSpPr>
          <p:spPr bwMode="auto">
            <a:xfrm>
              <a:off x="4015" y="140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72"/>
            <p:cNvSpPr>
              <a:spLocks noChangeShapeType="1"/>
            </p:cNvSpPr>
            <p:nvPr/>
          </p:nvSpPr>
          <p:spPr bwMode="auto">
            <a:xfrm flipV="1">
              <a:off x="512" y="1823"/>
              <a:ext cx="1581" cy="0"/>
            </a:xfrm>
            <a:prstGeom prst="line">
              <a:avLst/>
            </a:prstGeom>
            <a:ln w="5715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Line 68"/>
            <p:cNvSpPr>
              <a:spLocks noChangeShapeType="1"/>
            </p:cNvSpPr>
            <p:nvPr/>
          </p:nvSpPr>
          <p:spPr bwMode="auto">
            <a:xfrm flipV="1">
              <a:off x="1249" y="1405"/>
              <a:ext cx="6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9"/>
            <p:cNvSpPr>
              <a:spLocks noChangeShapeType="1"/>
            </p:cNvSpPr>
            <p:nvPr/>
          </p:nvSpPr>
          <p:spPr bwMode="auto">
            <a:xfrm flipH="1">
              <a:off x="3545" y="139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28B87204-A232-4AE8-8795-7A566E6E15E6}"/>
              </a:ext>
            </a:extLst>
          </p:cNvPr>
          <p:cNvSpPr/>
          <p:nvPr/>
        </p:nvSpPr>
        <p:spPr>
          <a:xfrm>
            <a:off x="10484928" y="158054"/>
            <a:ext cx="518991" cy="1183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4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4" grpId="0"/>
      <p:bldP spid="106" grpId="0"/>
      <p:bldP spid="109" grpId="0" animBg="1"/>
      <p:bldP spid="111" grpId="0"/>
      <p:bldP spid="117" grpId="0"/>
      <p:bldP spid="136" grpId="0" animBg="1"/>
      <p:bldP spid="137" grpId="0" animBg="1"/>
      <p:bldP spid="13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" y="398360"/>
            <a:ext cx="11148140" cy="6157393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1928467" y="558055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3568793" y="972902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3568793" y="139376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5016593" y="553829"/>
            <a:ext cx="1600200" cy="823858"/>
            <a:chOff x="4114800" y="1304925"/>
            <a:chExt cx="1600200" cy="823858"/>
          </a:xfrm>
        </p:grpSpPr>
        <p:sp>
          <p:nvSpPr>
            <p:cNvPr id="109" name="AutoShape 9"/>
            <p:cNvSpPr>
              <a:spLocks/>
            </p:cNvSpPr>
            <p:nvPr/>
          </p:nvSpPr>
          <p:spPr bwMode="auto">
            <a:xfrm rot="16200000">
              <a:off x="4800600" y="1066800"/>
              <a:ext cx="228600" cy="1600200"/>
            </a:xfrm>
            <a:prstGeom prst="rightBracket">
              <a:avLst>
                <a:gd name="adj" fmla="val 58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4114800" y="1976383"/>
              <a:ext cx="1600200" cy="152400"/>
              <a:chOff x="4114800" y="1758102"/>
              <a:chExt cx="1600200" cy="152400"/>
            </a:xfrm>
          </p:grpSpPr>
          <p:sp>
            <p:nvSpPr>
              <p:cNvPr id="112" name="Line 10"/>
              <p:cNvSpPr>
                <a:spLocks noChangeShapeType="1"/>
              </p:cNvSpPr>
              <p:nvPr/>
            </p:nvSpPr>
            <p:spPr bwMode="auto">
              <a:xfrm>
                <a:off x="4114800" y="1834302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Line 11"/>
              <p:cNvSpPr>
                <a:spLocks noChangeShapeType="1"/>
              </p:cNvSpPr>
              <p:nvPr/>
            </p:nvSpPr>
            <p:spPr bwMode="auto">
              <a:xfrm>
                <a:off x="46482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Line 12"/>
              <p:cNvSpPr>
                <a:spLocks noChangeShapeType="1"/>
              </p:cNvSpPr>
              <p:nvPr/>
            </p:nvSpPr>
            <p:spPr bwMode="auto">
              <a:xfrm>
                <a:off x="51816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Line 13"/>
              <p:cNvSpPr>
                <a:spLocks noChangeShapeType="1"/>
              </p:cNvSpPr>
              <p:nvPr/>
            </p:nvSpPr>
            <p:spPr bwMode="auto">
              <a:xfrm>
                <a:off x="41148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Line 14"/>
              <p:cNvSpPr>
                <a:spLocks noChangeShapeType="1"/>
              </p:cNvSpPr>
              <p:nvPr/>
            </p:nvSpPr>
            <p:spPr bwMode="auto">
              <a:xfrm>
                <a:off x="57150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Text Box 15"/>
            <p:cNvSpPr txBox="1">
              <a:spLocks noChangeArrowheads="1"/>
            </p:cNvSpPr>
            <p:nvPr/>
          </p:nvSpPr>
          <p:spPr bwMode="auto">
            <a:xfrm>
              <a:off x="4648200" y="1304925"/>
              <a:ext cx="304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7607393" y="869885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5016593" y="1454907"/>
            <a:ext cx="4267200" cy="904875"/>
            <a:chOff x="4114800" y="2209800"/>
            <a:chExt cx="4267200" cy="904875"/>
          </a:xfrm>
        </p:grpSpPr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4114800" y="2438400"/>
              <a:ext cx="426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7"/>
            <p:cNvSpPr>
              <a:spLocks noChangeShapeType="1"/>
            </p:cNvSpPr>
            <p:nvPr/>
          </p:nvSpPr>
          <p:spPr bwMode="auto">
            <a:xfrm>
              <a:off x="41148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8"/>
            <p:cNvSpPr>
              <a:spLocks noChangeShapeType="1"/>
            </p:cNvSpPr>
            <p:nvPr/>
          </p:nvSpPr>
          <p:spPr bwMode="auto">
            <a:xfrm>
              <a:off x="46482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51816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57150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62484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67818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73152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>
              <a:off x="78486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83820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AutoShape 26"/>
            <p:cNvSpPr>
              <a:spLocks/>
            </p:cNvSpPr>
            <p:nvPr/>
          </p:nvSpPr>
          <p:spPr bwMode="auto">
            <a:xfrm rot="16200000">
              <a:off x="6977935" y="959472"/>
              <a:ext cx="153738" cy="2654393"/>
            </a:xfrm>
            <a:prstGeom prst="rightBracket">
              <a:avLst>
                <a:gd name="adj" fmla="val 20258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AutoShape 27"/>
            <p:cNvSpPr>
              <a:spLocks/>
            </p:cNvSpPr>
            <p:nvPr/>
          </p:nvSpPr>
          <p:spPr bwMode="auto">
            <a:xfrm rot="5400000">
              <a:off x="6210300" y="495300"/>
              <a:ext cx="152400" cy="4191000"/>
            </a:xfrm>
            <a:prstGeom prst="rightBracket">
              <a:avLst>
                <a:gd name="adj" fmla="val 2291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 Box 29"/>
            <p:cNvSpPr txBox="1">
              <a:spLocks noChangeArrowheads="1"/>
            </p:cNvSpPr>
            <p:nvPr/>
          </p:nvSpPr>
          <p:spPr bwMode="auto">
            <a:xfrm>
              <a:off x="6096000" y="2590800"/>
              <a:ext cx="304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39" name="Text Box 30"/>
          <p:cNvSpPr txBox="1">
            <a:spLocks noChangeArrowheads="1"/>
          </p:cNvSpPr>
          <p:nvPr/>
        </p:nvSpPr>
        <p:spPr bwMode="auto">
          <a:xfrm>
            <a:off x="913005" y="2278051"/>
            <a:ext cx="53304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Text Box 30"/>
          <p:cNvSpPr txBox="1">
            <a:spLocks noChangeArrowheads="1"/>
          </p:cNvSpPr>
          <p:nvPr/>
        </p:nvSpPr>
        <p:spPr bwMode="auto">
          <a:xfrm>
            <a:off x="1182244" y="3181662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 -  3  =  5 (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)            </a:t>
            </a:r>
          </a:p>
        </p:txBody>
      </p:sp>
      <p:sp>
        <p:nvSpPr>
          <p:cNvPr id="141" name="Text Box 30"/>
          <p:cNvSpPr txBox="1">
            <a:spLocks noChangeArrowheads="1"/>
          </p:cNvSpPr>
          <p:nvPr/>
        </p:nvSpPr>
        <p:spPr bwMode="auto">
          <a:xfrm>
            <a:off x="913005" y="3654386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2" name="Text Box 30"/>
          <p:cNvSpPr txBox="1">
            <a:spLocks noChangeArrowheads="1"/>
          </p:cNvSpPr>
          <p:nvPr/>
        </p:nvSpPr>
        <p:spPr bwMode="auto">
          <a:xfrm>
            <a:off x="1182244" y="4127110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: 5  x  3 = 51</a:t>
            </a:r>
          </a:p>
        </p:txBody>
      </p:sp>
      <p:sp>
        <p:nvSpPr>
          <p:cNvPr id="143" name="Text Box 30"/>
          <p:cNvSpPr txBox="1">
            <a:spLocks noChangeArrowheads="1"/>
          </p:cNvSpPr>
          <p:nvPr/>
        </p:nvSpPr>
        <p:spPr bwMode="auto">
          <a:xfrm>
            <a:off x="913005" y="4599834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4" name="Text Box 30"/>
          <p:cNvSpPr txBox="1">
            <a:spLocks noChangeArrowheads="1"/>
          </p:cNvSpPr>
          <p:nvPr/>
        </p:nvSpPr>
        <p:spPr bwMode="auto">
          <a:xfrm>
            <a:off x="1182244" y="5072558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+  85  = 136</a:t>
            </a:r>
          </a:p>
        </p:txBody>
      </p:sp>
      <p:sp>
        <p:nvSpPr>
          <p:cNvPr id="145" name="Text Box 30"/>
          <p:cNvSpPr txBox="1">
            <a:spLocks noChangeArrowheads="1"/>
          </p:cNvSpPr>
          <p:nvPr/>
        </p:nvSpPr>
        <p:spPr bwMode="auto">
          <a:xfrm>
            <a:off x="1669921" y="5545280"/>
            <a:ext cx="381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136</a:t>
            </a:r>
          </a:p>
        </p:txBody>
      </p:sp>
      <p:cxnSp>
        <p:nvCxnSpPr>
          <p:cNvPr id="146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30">
            <a:extLst>
              <a:ext uri="{FF2B5EF4-FFF2-40B4-BE49-F238E27FC236}">
                <a16:creationId xmlns:a16="http://schemas.microsoft.com/office/drawing/2014/main" id="{18479F5F-D44A-40AD-82E4-AA978F6B8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34" y="2252795"/>
            <a:ext cx="53304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0" name="Text Box 30">
            <a:extLst>
              <a:ext uri="{FF2B5EF4-FFF2-40B4-BE49-F238E27FC236}">
                <a16:creationId xmlns:a16="http://schemas.microsoft.com/office/drawing/2014/main" id="{7F8E0D22-4D8B-42F3-9139-6F74D38CC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73" y="3156406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 -  3  =  5 (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)            </a:t>
            </a:r>
          </a:p>
        </p:txBody>
      </p:sp>
      <p:sp>
        <p:nvSpPr>
          <p:cNvPr id="181" name="Text Box 30">
            <a:extLst>
              <a:ext uri="{FF2B5EF4-FFF2-40B4-BE49-F238E27FC236}">
                <a16:creationId xmlns:a16="http://schemas.microsoft.com/office/drawing/2014/main" id="{9BA0AADC-9CC2-45B8-B182-8177C5B15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34" y="362913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0">
            <a:extLst>
              <a:ext uri="{FF2B5EF4-FFF2-40B4-BE49-F238E27FC236}">
                <a16:creationId xmlns:a16="http://schemas.microsoft.com/office/drawing/2014/main" id="{0442B1A6-9D19-4D08-B3B1-1934E72D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73" y="4101854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: 5  x  8 = 136</a:t>
            </a:r>
          </a:p>
        </p:txBody>
      </p:sp>
      <p:sp>
        <p:nvSpPr>
          <p:cNvPr id="183" name="Text Box 30">
            <a:extLst>
              <a:ext uri="{FF2B5EF4-FFF2-40B4-BE49-F238E27FC236}">
                <a16:creationId xmlns:a16="http://schemas.microsoft.com/office/drawing/2014/main" id="{85BED3B5-28CC-4AEF-A5C5-507E307B0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34" y="4574578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0">
            <a:extLst>
              <a:ext uri="{FF2B5EF4-FFF2-40B4-BE49-F238E27FC236}">
                <a16:creationId xmlns:a16="http://schemas.microsoft.com/office/drawing/2014/main" id="{093D9FF1-77B4-44C8-BA32-67CD9D7A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73" y="5047302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136 -  85  = 51</a:t>
            </a:r>
          </a:p>
        </p:txBody>
      </p:sp>
      <p:sp>
        <p:nvSpPr>
          <p:cNvPr id="185" name="Text Box 30">
            <a:extLst>
              <a:ext uri="{FF2B5EF4-FFF2-40B4-BE49-F238E27FC236}">
                <a16:creationId xmlns:a16="http://schemas.microsoft.com/office/drawing/2014/main" id="{869F04C2-8384-43B4-9A0E-B95C82BC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950" y="5520024"/>
            <a:ext cx="381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136</a:t>
            </a:r>
          </a:p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</a:t>
            </a:r>
          </a:p>
        </p:txBody>
      </p:sp>
    </p:spTree>
    <p:extLst>
      <p:ext uri="{BB962C8B-B14F-4D97-AF65-F5344CB8AC3E}">
        <p14:creationId xmlns:p14="http://schemas.microsoft.com/office/powerpoint/2010/main" val="205288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313110" y="148926"/>
            <a:ext cx="11505598" cy="2219041"/>
            <a:chOff x="557462" y="216438"/>
            <a:chExt cx="11126410" cy="2219041"/>
          </a:xfrm>
        </p:grpSpPr>
        <p:sp>
          <p:nvSpPr>
            <p:cNvPr id="105" name="Rounded Rectangle 104"/>
            <p:cNvSpPr/>
            <p:nvPr/>
          </p:nvSpPr>
          <p:spPr>
            <a:xfrm>
              <a:off x="557462" y="216438"/>
              <a:ext cx="11062452" cy="221904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15554" y="348006"/>
                  <a:ext cx="10968318" cy="2082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 b="1" u="sng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altLang="en-US" sz="3200" b="1" u="sng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dùng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nhiều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hơn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trắng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250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trắng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554" y="348006"/>
                  <a:ext cx="10968318" cy="2082878"/>
                </a:xfrm>
                <a:prstGeom prst="rect">
                  <a:avLst/>
                </a:prstGeom>
                <a:blipFill>
                  <a:blip r:embed="rId4"/>
                  <a:stretch>
                    <a:fillRect l="-1612" t="-4678" r="-430" b="-38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1" y="2523322"/>
            <a:ext cx="11148140" cy="4144179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grpSp>
        <p:nvGrpSpPr>
          <p:cNvPr id="127" name="Group 82"/>
          <p:cNvGrpSpPr>
            <a:grpSpLocks/>
          </p:cNvGrpSpPr>
          <p:nvPr/>
        </p:nvGrpSpPr>
        <p:grpSpPr bwMode="auto">
          <a:xfrm>
            <a:off x="-2489620" y="898304"/>
            <a:ext cx="13946189" cy="1101728"/>
            <a:chOff x="-137" y="1159"/>
            <a:chExt cx="8785" cy="694"/>
          </a:xfrm>
        </p:grpSpPr>
        <p:sp>
          <p:nvSpPr>
            <p:cNvPr id="128" name="Line 70"/>
            <p:cNvSpPr>
              <a:spLocks noChangeShapeType="1"/>
            </p:cNvSpPr>
            <p:nvPr/>
          </p:nvSpPr>
          <p:spPr bwMode="auto">
            <a:xfrm>
              <a:off x="5156" y="1483"/>
              <a:ext cx="29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Line 71"/>
            <p:cNvSpPr>
              <a:spLocks noChangeShapeType="1"/>
            </p:cNvSpPr>
            <p:nvPr/>
          </p:nvSpPr>
          <p:spPr bwMode="auto">
            <a:xfrm>
              <a:off x="-137" y="1853"/>
              <a:ext cx="4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8"/>
            <p:cNvSpPr>
              <a:spLocks noChangeShapeType="1"/>
            </p:cNvSpPr>
            <p:nvPr/>
          </p:nvSpPr>
          <p:spPr bwMode="auto">
            <a:xfrm flipV="1">
              <a:off x="4667" y="1159"/>
              <a:ext cx="39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9"/>
            <p:cNvSpPr>
              <a:spLocks noChangeShapeType="1"/>
            </p:cNvSpPr>
            <p:nvPr/>
          </p:nvSpPr>
          <p:spPr bwMode="auto">
            <a:xfrm flipH="1">
              <a:off x="1782" y="1483"/>
              <a:ext cx="32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" name="Text Box 5"/>
          <p:cNvSpPr txBox="1">
            <a:spLocks noChangeArrowheads="1"/>
          </p:cNvSpPr>
          <p:nvPr/>
        </p:nvSpPr>
        <p:spPr bwMode="auto">
          <a:xfrm>
            <a:off x="4957238" y="2593041"/>
            <a:ext cx="1752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00B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544397" y="3999477"/>
            <a:ext cx="301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566622" y="4532877"/>
            <a:ext cx="304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5" name="Group 12"/>
          <p:cNvGrpSpPr>
            <a:grpSpLocks/>
          </p:cNvGrpSpPr>
          <p:nvPr/>
        </p:nvGrpSpPr>
        <p:grpSpPr bwMode="auto">
          <a:xfrm>
            <a:off x="4716222" y="4761477"/>
            <a:ext cx="1600200" cy="152400"/>
            <a:chOff x="3728" y="2466"/>
            <a:chExt cx="1008" cy="96"/>
          </a:xfrm>
        </p:grpSpPr>
        <p:sp>
          <p:nvSpPr>
            <p:cNvPr id="157" name="Line 18"/>
            <p:cNvSpPr>
              <a:spLocks noChangeShapeType="1"/>
            </p:cNvSpPr>
            <p:nvPr/>
          </p:nvSpPr>
          <p:spPr bwMode="auto">
            <a:xfrm>
              <a:off x="3728" y="2514"/>
              <a:ext cx="100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3728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25"/>
            <p:cNvSpPr>
              <a:spLocks noChangeShapeType="1"/>
            </p:cNvSpPr>
            <p:nvPr/>
          </p:nvSpPr>
          <p:spPr bwMode="auto">
            <a:xfrm>
              <a:off x="4064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26"/>
            <p:cNvSpPr>
              <a:spLocks noChangeShapeType="1"/>
            </p:cNvSpPr>
            <p:nvPr/>
          </p:nvSpPr>
          <p:spPr bwMode="auto">
            <a:xfrm>
              <a:off x="4400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31"/>
            <p:cNvSpPr>
              <a:spLocks noChangeShapeType="1"/>
            </p:cNvSpPr>
            <p:nvPr/>
          </p:nvSpPr>
          <p:spPr bwMode="auto">
            <a:xfrm>
              <a:off x="4736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" name="Text Box 39"/>
          <p:cNvSpPr txBox="1">
            <a:spLocks noChangeArrowheads="1"/>
          </p:cNvSpPr>
          <p:nvPr/>
        </p:nvSpPr>
        <p:spPr bwMode="auto">
          <a:xfrm>
            <a:off x="4659072" y="5066277"/>
            <a:ext cx="2139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6445009" y="4609077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AutoShape 34"/>
          <p:cNvSpPr>
            <a:spLocks/>
          </p:cNvSpPr>
          <p:nvPr/>
        </p:nvSpPr>
        <p:spPr bwMode="auto">
          <a:xfrm rot="16200000">
            <a:off x="6758064" y="3907566"/>
            <a:ext cx="167640" cy="1066800"/>
          </a:xfrm>
          <a:prstGeom prst="leftBrace">
            <a:avLst>
              <a:gd name="adj1" fmla="val 5833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AutoShape 32"/>
          <p:cNvSpPr>
            <a:spLocks/>
          </p:cNvSpPr>
          <p:nvPr/>
        </p:nvSpPr>
        <p:spPr bwMode="auto">
          <a:xfrm rot="16200000">
            <a:off x="5878272" y="2707416"/>
            <a:ext cx="304800" cy="2667000"/>
          </a:xfrm>
          <a:prstGeom prst="rightBrace">
            <a:avLst>
              <a:gd name="adj1" fmla="val 111111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 Box 41"/>
          <p:cNvSpPr txBox="1">
            <a:spLocks noChangeArrowheads="1"/>
          </p:cNvSpPr>
          <p:nvPr/>
        </p:nvSpPr>
        <p:spPr bwMode="auto">
          <a:xfrm>
            <a:off x="4659071" y="3385661"/>
            <a:ext cx="2547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?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8" name="Group 24"/>
          <p:cNvGrpSpPr>
            <a:grpSpLocks/>
          </p:cNvGrpSpPr>
          <p:nvPr/>
        </p:nvGrpSpPr>
        <p:grpSpPr bwMode="auto">
          <a:xfrm>
            <a:off x="4716222" y="4193316"/>
            <a:ext cx="2692400" cy="152400"/>
            <a:chOff x="3728" y="2226"/>
            <a:chExt cx="1696" cy="96"/>
          </a:xfrm>
        </p:grpSpPr>
        <p:sp>
          <p:nvSpPr>
            <p:cNvPr id="169" name="Line 16"/>
            <p:cNvSpPr>
              <a:spLocks noChangeShapeType="1"/>
            </p:cNvSpPr>
            <p:nvPr/>
          </p:nvSpPr>
          <p:spPr bwMode="auto">
            <a:xfrm>
              <a:off x="3728" y="2274"/>
              <a:ext cx="169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9"/>
            <p:cNvSpPr>
              <a:spLocks noChangeShapeType="1"/>
            </p:cNvSpPr>
            <p:nvPr/>
          </p:nvSpPr>
          <p:spPr bwMode="auto">
            <a:xfrm>
              <a:off x="3728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0"/>
            <p:cNvSpPr>
              <a:spLocks noChangeShapeType="1"/>
            </p:cNvSpPr>
            <p:nvPr/>
          </p:nvSpPr>
          <p:spPr bwMode="auto">
            <a:xfrm>
              <a:off x="4064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1"/>
            <p:cNvSpPr>
              <a:spLocks noChangeShapeType="1"/>
            </p:cNvSpPr>
            <p:nvPr/>
          </p:nvSpPr>
          <p:spPr bwMode="auto">
            <a:xfrm>
              <a:off x="4400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42"/>
            <p:cNvSpPr>
              <a:spLocks noChangeShapeType="1"/>
            </p:cNvSpPr>
            <p:nvPr/>
          </p:nvSpPr>
          <p:spPr bwMode="auto">
            <a:xfrm>
              <a:off x="4736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43"/>
            <p:cNvSpPr>
              <a:spLocks noChangeShapeType="1"/>
            </p:cNvSpPr>
            <p:nvPr/>
          </p:nvSpPr>
          <p:spPr bwMode="auto">
            <a:xfrm>
              <a:off x="5072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47"/>
            <p:cNvSpPr>
              <a:spLocks noChangeShapeType="1"/>
            </p:cNvSpPr>
            <p:nvPr/>
          </p:nvSpPr>
          <p:spPr bwMode="auto">
            <a:xfrm>
              <a:off x="5408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474422" y="3389877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7" name="AutoShape 35"/>
          <p:cNvSpPr>
            <a:spLocks/>
          </p:cNvSpPr>
          <p:nvPr/>
        </p:nvSpPr>
        <p:spPr bwMode="auto">
          <a:xfrm rot="5400000">
            <a:off x="5434005" y="4189976"/>
            <a:ext cx="152400" cy="160020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E5745AF-9BA9-4E16-B9E0-14670821F2E7}"/>
              </a:ext>
            </a:extLst>
          </p:cNvPr>
          <p:cNvSpPr/>
          <p:nvPr/>
        </p:nvSpPr>
        <p:spPr>
          <a:xfrm>
            <a:off x="6852538" y="1412059"/>
            <a:ext cx="407617" cy="9947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Line 70">
            <a:extLst>
              <a:ext uri="{FF2B5EF4-FFF2-40B4-BE49-F238E27FC236}">
                <a16:creationId xmlns:a16="http://schemas.microsoft.com/office/drawing/2014/main" id="{2CF2BE0E-9996-4EBC-AD4A-B02568FEE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305" y="2153635"/>
            <a:ext cx="34872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" name="Line 70">
            <a:extLst>
              <a:ext uri="{FF2B5EF4-FFF2-40B4-BE49-F238E27FC236}">
                <a16:creationId xmlns:a16="http://schemas.microsoft.com/office/drawing/2014/main" id="{1CAF1B13-AF0D-4375-BB67-2A5788214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0155" y="2153635"/>
            <a:ext cx="33988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/>
      <p:bldP spid="153" grpId="0"/>
      <p:bldP spid="156" grpId="0"/>
      <p:bldP spid="162" grpId="0"/>
      <p:bldP spid="164" grpId="0" animBg="1"/>
      <p:bldP spid="166" grpId="0" animBg="1"/>
      <p:bldP spid="167" grpId="0"/>
      <p:bldP spid="176" grpId="0"/>
      <p:bldP spid="177" grpId="0" animBg="1"/>
      <p:bldP spid="122" grpId="0" animBg="1"/>
      <p:bldP spid="124" grpId="0" animBg="1"/>
      <p:bldP spid="1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5385615</TotalTime>
  <Words>710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Tahoma</vt:lpstr>
      <vt:lpstr>Times New Roman</vt:lpstr>
      <vt:lpstr>Tropical</vt:lpstr>
      <vt:lpstr>UTM Cookies</vt:lpstr>
      <vt:lpstr>UVN Bach Dang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KTUTS; Tiara</dc:creator>
  <cp:lastModifiedBy>Lê Phúc Thủy Tiên</cp:lastModifiedBy>
  <cp:revision>92</cp:revision>
  <dcterms:created xsi:type="dcterms:W3CDTF">2010-12-31T18:22:34Z</dcterms:created>
  <dcterms:modified xsi:type="dcterms:W3CDTF">2022-04-06T09:35:16Z</dcterms:modified>
  <cp:version>Y03</cp:version>
</cp:coreProperties>
</file>