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18"/>
  </p:notesMasterIdLst>
  <p:sldIdLst>
    <p:sldId id="283" r:id="rId2"/>
    <p:sldId id="258" r:id="rId3"/>
    <p:sldId id="256" r:id="rId4"/>
    <p:sldId id="257" r:id="rId5"/>
    <p:sldId id="276" r:id="rId6"/>
    <p:sldId id="259" r:id="rId7"/>
    <p:sldId id="261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63" r:id="rId16"/>
    <p:sldId id="290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54"/>
  </p:normalViewPr>
  <p:slideViewPr>
    <p:cSldViewPr snapToGrid="0" snapToObjects="1">
      <p:cViewPr varScale="1">
        <p:scale>
          <a:sx n="60" d="100"/>
          <a:sy n="60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ECB0-8E45-F842-B4D3-EEA09F473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F4364-54D8-AEBD-C648-40F379CD0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4C4C-340C-C60F-9409-CDECEBB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0026E-6AE0-F093-3801-15433C56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23B25-516F-6798-AF5F-4A79B91A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976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6B3B-CD46-9114-ED7A-F4105727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C753B-C932-1989-CB58-A53926092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604F7-0AA3-A2AF-8653-106666ED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E0968-0D4D-AC18-3075-CB5A5EB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5AACE-9248-83B7-7D3B-EB135D96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410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1C485-C722-442E-ABB6-5120753F0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C39D1-32C7-2E2C-31DB-CA09B0A3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9806-0116-02E8-0C5D-4E566AC2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11F0-A66A-39EF-8C4F-73118FE0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3E68B-432E-20CF-6AEC-C9A9F7E1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298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9A3B-C974-0597-97FA-DF5839EB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57FA-FA27-61AA-0011-AD1CF0E1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64FD6-78B5-BCAD-5105-F3A95E30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EE2FD-7E8E-D5CE-FCAB-445635E0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2925-0F01-CC08-FF80-1E148F26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42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78EF-9A23-3173-A502-E8A4D828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783D1-DF32-4F6A-B1D5-ADEC98D14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1B3E-3F2D-5955-011E-7D13AA3F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9849-2B0F-E87C-E9EC-1A377FCB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A93E-ABE6-764A-3269-D38345B5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23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8E6D-6E0D-38C8-5C0C-4903A6BC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7C93-CEFC-27F4-F981-A4D2EB7BB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D22BF-00D7-889C-3C7F-22B9A7044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D94A4-B893-E171-BFCA-ADC53B2D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423B5-3C5D-3D38-1198-B9FED364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E1034-B166-7916-E4F1-30CAC287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75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C2AA-C8A5-129C-A190-5B11967F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D15EE-BC34-560E-550C-25BE89490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58379-C39F-6EA1-8443-C43130CBE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E4B6E-BC2D-CB79-5DF7-1A13BEB96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1EF2B-4F7D-A759-0565-75C242202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B4B62-3767-7BFC-18C9-9F51E9F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61E6B-67AD-5FD5-D870-F898B273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4CBDA-E528-3A63-DAE6-62696A6C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252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18AE-FB45-25F8-DC6E-ED3CD286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7E609-6EEB-F180-DFCD-E91A6B40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648B-CCF4-A681-4F01-00A4BF4D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CC753-CF8A-AEDA-B330-4AAB2937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160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AB916-B987-ED48-8E4D-792D5255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BF27C-136C-4D46-C59F-1BCE69DE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873D-83A5-3246-5104-1924CB29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051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CAE2-40C1-EFE8-A1BC-5A774258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484E-B631-67CF-3DB6-D55F372B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A918C-6D00-100B-3A5A-0AAB46D3E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B66EF-248C-F4AB-E111-AD84C718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48C51-14C4-129D-C6BB-671AABD8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1D6F5-069B-0B13-80B4-A492736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3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6E22-8CFA-6691-4490-9BE74556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0BE-D31A-F117-FDA9-CC075C75A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B4333-385F-7550-78DB-526218500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DE835-9B01-9B11-DF06-501C8843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BC6C7-C92E-05E9-76B7-A1022053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29975-7B29-434F-999F-B10AC954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8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F2E8E-DA66-8AE3-F5BB-89CEAEC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437B-0611-2B51-3E33-9F737E6A7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6E3A5-E610-B3C3-50A9-7A806FFE3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2023/5/14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1B16-60C8-F0C4-9ADB-0EDB7FC2D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E36D7-5411-B771-F0A0-474A0464F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7015A4-F771-E544-A4CA-BC5ACAC6C2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50D3B36-C3EF-88E2-A097-AE5A36F7ED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91119-BF7E-4B94-F090-A636D52812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AD84D7-7D33-65D5-B9C5-9EFF6FA361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374167-CE52-4BE8-098D-20C0E31DC29E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DCD2B-780F-50F7-6E18-18B5DDF5B6E7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B34E28-2E8D-2701-874F-BE7A4ED58A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tớ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cửa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bác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020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 nhé !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1" y="266701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0" y="2354321"/>
            <a:ext cx="12192000" cy="191749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1346798" y="1396747"/>
            <a:ext cx="3375498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837021" y="1396747"/>
            <a:ext cx="4087623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1333986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4580105" y="4219315"/>
            <a:ext cx="5131341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2814638" y="4579497"/>
            <a:ext cx="3369014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02775" y="524746"/>
            <a:ext cx="115570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bác</a:t>
            </a:r>
            <a:r>
              <a:rPr lang="en-US" sz="2200">
                <a:latin typeface="UTM Avo" panose="02040603050506020204" pitchFamily="18" charset="0"/>
              </a:rPr>
              <a:t> Hai :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mà</a:t>
            </a:r>
            <a:r>
              <a:rPr lang="en-US" sz="2200">
                <a:latin typeface="UTM Avo" panose="02040603050506020204" pitchFamily="18" charset="0"/>
              </a:rPr>
              <a:t> bơm !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3" grpId="1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332814" y="457303"/>
            <a:ext cx="7267336" cy="5201424"/>
            <a:chOff x="2538265" y="292203"/>
            <a:chExt cx="7267336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538265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90128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nào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được</a:t>
            </a:r>
            <a:r>
              <a:rPr lang="en-US" sz="3200">
                <a:latin typeface="UTM Avo" panose="02040603050506020204" pitchFamily="18" charset="0"/>
              </a:rPr>
              <a:t> không ?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1133</Words>
  <Application>Microsoft Office PowerPoint</Application>
  <PresentationFormat>Widescreen</PresentationFormat>
  <Paragraphs>92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 Light</vt:lpstr>
      <vt:lpstr>Times New Roman</vt:lpstr>
      <vt:lpstr>UTM Colossalis</vt:lpstr>
      <vt:lpstr>UTM Sharnay</vt:lpstr>
      <vt:lpstr>UTM Arruba KT</vt:lpstr>
      <vt:lpstr>Arial</vt:lpstr>
      <vt:lpstr>UTM Avo</vt:lpstr>
      <vt:lpstr>Calibri</vt:lpstr>
      <vt:lpstr>等线</vt:lpstr>
      <vt:lpstr>UTM Facebook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Administrator</cp:lastModifiedBy>
  <cp:revision>58</cp:revision>
  <dcterms:created xsi:type="dcterms:W3CDTF">2021-06-21T03:25:01Z</dcterms:created>
  <dcterms:modified xsi:type="dcterms:W3CDTF">2023-05-14T14:51:32Z</dcterms:modified>
  <cp:version>Y03</cp:version>
</cp:coreProperties>
</file>