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notesMasterIdLst>
    <p:notesMasterId r:id="rId23"/>
  </p:notesMasterIdLst>
  <p:sldIdLst>
    <p:sldId id="470" r:id="rId2"/>
    <p:sldId id="494" r:id="rId3"/>
    <p:sldId id="546" r:id="rId4"/>
    <p:sldId id="547" r:id="rId5"/>
    <p:sldId id="500" r:id="rId6"/>
    <p:sldId id="497" r:id="rId7"/>
    <p:sldId id="495" r:id="rId8"/>
    <p:sldId id="499" r:id="rId9"/>
    <p:sldId id="502" r:id="rId10"/>
    <p:sldId id="548" r:id="rId11"/>
    <p:sldId id="549" r:id="rId12"/>
    <p:sldId id="550" r:id="rId13"/>
    <p:sldId id="551" r:id="rId14"/>
    <p:sldId id="504" r:id="rId15"/>
    <p:sldId id="552" r:id="rId16"/>
    <p:sldId id="553" r:id="rId17"/>
    <p:sldId id="554" r:id="rId18"/>
    <p:sldId id="555" r:id="rId19"/>
    <p:sldId id="556" r:id="rId20"/>
    <p:sldId id="557" r:id="rId21"/>
    <p:sldId id="544" r:id="rId22"/>
  </p:sldIdLst>
  <p:sldSz cx="12190413" cy="6859588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UTM American Sans" panose="02040603050506020204" pitchFamily="18" charset="0"/>
      <p:regular r:id="rId25"/>
    </p:embeddedFont>
    <p:embeddedFont>
      <p:font typeface="UTM Avo" panose="02040603050506020204" pitchFamily="18" charset="0"/>
      <p:regular r:id="rId26"/>
      <p:bold r:id="rId27"/>
      <p:italic r:id="rId28"/>
      <p:boldItalic r:id="rId29"/>
    </p:embeddedFont>
    <p:embeddedFont>
      <p:font typeface="等线" panose="020B0604020202020204" charset="-122"/>
      <p:regular r:id="rId30"/>
      <p:bold r:id="rId31"/>
    </p:embeddedFont>
    <p:embeddedFont>
      <p:font typeface="UTM Alexander" panose="02040603050506020204" pitchFamily="18" charset="0"/>
      <p:regular r:id="rId32"/>
    </p:embeddedFont>
    <p:embeddedFont>
      <p:font typeface="微软雅黑" panose="020B0503020204020204" pitchFamily="34" charset="-122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UTM Windsor BT" panose="02040603050506020204" pitchFamily="18" charset="0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1B5"/>
    <a:srgbClr val="33909B"/>
    <a:srgbClr val="ABD9F0"/>
    <a:srgbClr val="FAC000"/>
    <a:srgbClr val="FEF303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7778" autoAdjust="0"/>
  </p:normalViewPr>
  <p:slideViewPr>
    <p:cSldViewPr snapToGrid="0" showGuides="1">
      <p:cViewPr>
        <p:scale>
          <a:sx n="85" d="100"/>
          <a:sy n="85" d="100"/>
        </p:scale>
        <p:origin x="-72" y="-72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8C13F6-72B6-4C5B-A4EA-5C6B482730F2}" type="doc">
      <dgm:prSet loTypeId="urn:microsoft.com/office/officeart/2011/layout/RadialPictureList" loCatId="officeonline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28ACBB3-5DB6-4E78-BEB7-7DDF813AF441}">
      <dgm:prSet phldrT="[Text]"/>
      <dgm:spPr/>
      <dgm:t>
        <a:bodyPr/>
        <a:lstStyle/>
        <a:p>
          <a:r>
            <a:rPr lang="en-US" b="1" dirty="0" err="1">
              <a:latin typeface="UTM Avo" panose="02040603050506020204" pitchFamily="18" charset="0"/>
            </a:rPr>
            <a:t>Nước</a:t>
          </a:r>
          <a:r>
            <a:rPr lang="en-US" b="1" dirty="0">
              <a:latin typeface="UTM Avo" panose="02040603050506020204" pitchFamily="18" charset="0"/>
            </a:rPr>
            <a:t> ô </a:t>
          </a:r>
          <a:r>
            <a:rPr lang="en-US" b="1" dirty="0" err="1">
              <a:latin typeface="UTM Avo" panose="02040603050506020204" pitchFamily="18" charset="0"/>
            </a:rPr>
            <a:t>nhiễm</a:t>
          </a:r>
          <a:endParaRPr lang="en-US" b="1" dirty="0">
            <a:latin typeface="UTM Avo" panose="02040603050506020204" pitchFamily="18" charset="0"/>
          </a:endParaRPr>
        </a:p>
      </dgm:t>
    </dgm:pt>
    <dgm:pt modelId="{317587E6-E961-447B-A4A0-A506151DE031}" type="parTrans" cxnId="{0E8C36C0-C737-4433-81C9-61F4774956BF}">
      <dgm:prSet/>
      <dgm:spPr/>
      <dgm:t>
        <a:bodyPr/>
        <a:lstStyle/>
        <a:p>
          <a:endParaRPr lang="en-US"/>
        </a:p>
      </dgm:t>
    </dgm:pt>
    <dgm:pt modelId="{EE4CAF4F-C194-4F96-8902-4A01564EC9A6}" type="sibTrans" cxnId="{0E8C36C0-C737-4433-81C9-61F4774956BF}">
      <dgm:prSet/>
      <dgm:spPr/>
      <dgm:t>
        <a:bodyPr/>
        <a:lstStyle/>
        <a:p>
          <a:endParaRPr lang="en-US"/>
        </a:p>
      </dgm:t>
    </dgm:pt>
    <dgm:pt modelId="{E1913DB1-9528-4F53-8ECF-3D0D9753EA8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chất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bẩn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8A7A292D-1EB3-47FF-AA11-A8E8B5BF1D1B}" type="parTrans" cxnId="{3A3172AF-BDCE-48B6-A13E-DCB096C99F2E}">
      <dgm:prSet/>
      <dgm:spPr/>
      <dgm:t>
        <a:bodyPr/>
        <a:lstStyle/>
        <a:p>
          <a:endParaRPr lang="en-US"/>
        </a:p>
      </dgm:t>
    </dgm:pt>
    <dgm:pt modelId="{E4ACEB07-DFD5-4146-8DAE-8D85CD732EDF}" type="sibTrans" cxnId="{3A3172AF-BDCE-48B6-A13E-DCB096C99F2E}">
      <dgm:prSet/>
      <dgm:spPr/>
      <dgm:t>
        <a:bodyPr/>
        <a:lstStyle/>
        <a:p>
          <a:endParaRPr lang="en-US"/>
        </a:p>
      </dgm:t>
    </dgm:pt>
    <dgm:pt modelId="{2EB1ABC1-930F-4E8D-B271-80EF26F424B9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hôi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502B5A07-3432-4EF7-AB07-7815836C40F2}" type="parTrans" cxnId="{EEE53F5A-D7A8-456C-8032-FEA29041B495}">
      <dgm:prSet/>
      <dgm:spPr/>
      <dgm:t>
        <a:bodyPr/>
        <a:lstStyle/>
        <a:p>
          <a:endParaRPr lang="en-US"/>
        </a:p>
      </dgm:t>
    </dgm:pt>
    <dgm:pt modelId="{DF9BA882-81C3-4E98-807E-9D101F6C457A}" type="sibTrans" cxnId="{EEE53F5A-D7A8-456C-8032-FEA29041B495}">
      <dgm:prSet/>
      <dgm:spPr/>
      <dgm:t>
        <a:bodyPr/>
        <a:lstStyle/>
        <a:p>
          <a:endParaRPr lang="en-US"/>
        </a:p>
      </dgm:t>
    </dgm:pt>
    <dgm:pt modelId="{7637C0B4-6676-4CE9-B681-970E4DA3BF1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C15B79C4-DC28-4365-8150-98D13CD43F38}" type="parTrans" cxnId="{F42CE3B3-4C92-4D86-8EF6-C252B7E3C455}">
      <dgm:prSet/>
      <dgm:spPr/>
      <dgm:t>
        <a:bodyPr/>
        <a:lstStyle/>
        <a:p>
          <a:endParaRPr lang="en-US"/>
        </a:p>
      </dgm:t>
    </dgm:pt>
    <dgm:pt modelId="{8A7F7F47-1F1B-4126-9A0A-C611CDF695AF}" type="sibTrans" cxnId="{F42CE3B3-4C92-4D86-8EF6-C252B7E3C455}">
      <dgm:prSet/>
      <dgm:spPr/>
      <dgm:t>
        <a:bodyPr/>
        <a:lstStyle/>
        <a:p>
          <a:endParaRPr lang="en-US"/>
        </a:p>
      </dgm:t>
    </dgm:pt>
    <dgm:pt modelId="{3CACA34D-404F-46C0-B9B8-1A69A2E19C57}" type="pres">
      <dgm:prSet presAssocID="{848C13F6-72B6-4C5B-A4EA-5C6B482730F2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B7C2A0A-2EDB-437D-9CA6-5C5A2A2E20C2}" type="pres">
      <dgm:prSet presAssocID="{828ACBB3-5DB6-4E78-BEB7-7DDF813AF441}" presName="Parent" presStyleLbl="node1" presStyleIdx="0" presStyleCnt="2" custLinFactNeighborX="-1314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8AFE94FD-7DDB-41EA-B923-094E9519223C}" type="pres">
      <dgm:prSet presAssocID="{E1913DB1-9528-4F53-8ECF-3D0D9753EA81}" presName="Accent" presStyleLbl="node1" presStyleIdx="1" presStyleCnt="2"/>
      <dgm:spPr/>
    </dgm:pt>
    <dgm:pt modelId="{A763B7E2-8EF1-4881-A6D0-3C3D68D64D89}" type="pres">
      <dgm:prSet presAssocID="{E1913DB1-9528-4F53-8ECF-3D0D9753EA81}" presName="Image1" presStyleLbl="fgImgPlace1" presStyleIdx="0" presStyleCnt="3"/>
      <dgm:spPr/>
    </dgm:pt>
    <dgm:pt modelId="{09D2C716-B1BC-4FB5-9219-0ECC9D21D32C}" type="pres">
      <dgm:prSet presAssocID="{E1913DB1-9528-4F53-8ECF-3D0D9753EA81}" presName="Child1" presStyleLbl="revTx" presStyleIdx="0" presStyleCnt="3" custScaleX="300823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ED7C1-7AB8-4F8C-8E40-99EA76B370AC}" type="pres">
      <dgm:prSet presAssocID="{2EB1ABC1-930F-4E8D-B271-80EF26F424B9}" presName="Image2" presStyleCnt="0"/>
      <dgm:spPr/>
    </dgm:pt>
    <dgm:pt modelId="{A57A792E-715C-44F7-A7EF-FED9C6D15EEC}" type="pres">
      <dgm:prSet presAssocID="{2EB1ABC1-930F-4E8D-B271-80EF26F424B9}" presName="Image" presStyleLbl="fgImgPlace1" presStyleIdx="1" presStyleCnt="3"/>
      <dgm:spPr/>
    </dgm:pt>
    <dgm:pt modelId="{41B2B04F-FE26-4739-BAE9-7C8B42A1F790}" type="pres">
      <dgm:prSet presAssocID="{2EB1ABC1-930F-4E8D-B271-80EF26F424B9}" presName="Child2" presStyleLbl="revTx" presStyleIdx="1" presStyleCnt="3" custScaleX="263958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85C68-4C8D-4AA8-B10F-519E0C16362D}" type="pres">
      <dgm:prSet presAssocID="{7637C0B4-6676-4CE9-B681-970E4DA3BF11}" presName="Image3" presStyleCnt="0"/>
      <dgm:spPr/>
    </dgm:pt>
    <dgm:pt modelId="{781E0D7C-538C-4AFF-BCB5-2601851FE383}" type="pres">
      <dgm:prSet presAssocID="{7637C0B4-6676-4CE9-B681-970E4DA3BF11}" presName="Image" presStyleLbl="fgImgPlace1" presStyleIdx="2" presStyleCnt="3"/>
      <dgm:spPr/>
    </dgm:pt>
    <dgm:pt modelId="{220F5687-09C8-4D43-A716-198751B63756}" type="pres">
      <dgm:prSet presAssocID="{7637C0B4-6676-4CE9-B681-970E4DA3BF11}" presName="Child3" presStyleLbl="revTx" presStyleIdx="2" presStyleCnt="3" custScaleX="257851" custLinFactNeighborX="84086" custLinFactNeighborY="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2CE3B3-4C92-4D86-8EF6-C252B7E3C455}" srcId="{828ACBB3-5DB6-4E78-BEB7-7DDF813AF441}" destId="{7637C0B4-6676-4CE9-B681-970E4DA3BF11}" srcOrd="2" destOrd="0" parTransId="{C15B79C4-DC28-4365-8150-98D13CD43F38}" sibTransId="{8A7F7F47-1F1B-4126-9A0A-C611CDF695AF}"/>
    <dgm:cxn modelId="{30DB9028-E0E0-40B3-886B-7BC6FD448BD0}" type="presOf" srcId="{7637C0B4-6676-4CE9-B681-970E4DA3BF11}" destId="{220F5687-09C8-4D43-A716-198751B63756}" srcOrd="0" destOrd="0" presId="urn:microsoft.com/office/officeart/2011/layout/RadialPictureList"/>
    <dgm:cxn modelId="{834358FC-7D6B-455F-BEFA-284E5C128096}" type="presOf" srcId="{848C13F6-72B6-4C5B-A4EA-5C6B482730F2}" destId="{3CACA34D-404F-46C0-B9B8-1A69A2E19C57}" srcOrd="0" destOrd="0" presId="urn:microsoft.com/office/officeart/2011/layout/RadialPictureList"/>
    <dgm:cxn modelId="{3A3172AF-BDCE-48B6-A13E-DCB096C99F2E}" srcId="{828ACBB3-5DB6-4E78-BEB7-7DDF813AF441}" destId="{E1913DB1-9528-4F53-8ECF-3D0D9753EA81}" srcOrd="0" destOrd="0" parTransId="{8A7A292D-1EB3-47FF-AA11-A8E8B5BF1D1B}" sibTransId="{E4ACEB07-DFD5-4146-8DAE-8D85CD732EDF}"/>
    <dgm:cxn modelId="{0E8C36C0-C737-4433-81C9-61F4774956BF}" srcId="{848C13F6-72B6-4C5B-A4EA-5C6B482730F2}" destId="{828ACBB3-5DB6-4E78-BEB7-7DDF813AF441}" srcOrd="0" destOrd="0" parTransId="{317587E6-E961-447B-A4A0-A506151DE031}" sibTransId="{EE4CAF4F-C194-4F96-8902-4A01564EC9A6}"/>
    <dgm:cxn modelId="{1D756C80-B504-4444-B1D0-D5C06FC78550}" type="presOf" srcId="{E1913DB1-9528-4F53-8ECF-3D0D9753EA81}" destId="{09D2C716-B1BC-4FB5-9219-0ECC9D21D32C}" srcOrd="0" destOrd="0" presId="urn:microsoft.com/office/officeart/2011/layout/RadialPictureList"/>
    <dgm:cxn modelId="{F56AE5E5-8775-4E86-A65E-6E7FEB119E5C}" type="presOf" srcId="{828ACBB3-5DB6-4E78-BEB7-7DDF813AF441}" destId="{9B7C2A0A-2EDB-437D-9CA6-5C5A2A2E20C2}" srcOrd="0" destOrd="0" presId="urn:microsoft.com/office/officeart/2011/layout/RadialPictureList"/>
    <dgm:cxn modelId="{EEE53F5A-D7A8-456C-8032-FEA29041B495}" srcId="{828ACBB3-5DB6-4E78-BEB7-7DDF813AF441}" destId="{2EB1ABC1-930F-4E8D-B271-80EF26F424B9}" srcOrd="1" destOrd="0" parTransId="{502B5A07-3432-4EF7-AB07-7815836C40F2}" sibTransId="{DF9BA882-81C3-4E98-807E-9D101F6C457A}"/>
    <dgm:cxn modelId="{E5092896-610D-4C39-8B02-A8154D9539F3}" type="presOf" srcId="{2EB1ABC1-930F-4E8D-B271-80EF26F424B9}" destId="{41B2B04F-FE26-4739-BAE9-7C8B42A1F790}" srcOrd="0" destOrd="0" presId="urn:microsoft.com/office/officeart/2011/layout/RadialPictureList"/>
    <dgm:cxn modelId="{578A4738-E0E3-4349-821A-6E8CCCFB3713}" type="presParOf" srcId="{3CACA34D-404F-46C0-B9B8-1A69A2E19C57}" destId="{9B7C2A0A-2EDB-437D-9CA6-5C5A2A2E20C2}" srcOrd="0" destOrd="0" presId="urn:microsoft.com/office/officeart/2011/layout/RadialPictureList"/>
    <dgm:cxn modelId="{BA7F8454-A1C0-431B-9F66-C094DA0EBA38}" type="presParOf" srcId="{3CACA34D-404F-46C0-B9B8-1A69A2E19C57}" destId="{8AFE94FD-7DDB-41EA-B923-094E9519223C}" srcOrd="1" destOrd="0" presId="urn:microsoft.com/office/officeart/2011/layout/RadialPictureList"/>
    <dgm:cxn modelId="{58CB8A65-04DC-498A-BAE3-5199CA675113}" type="presParOf" srcId="{3CACA34D-404F-46C0-B9B8-1A69A2E19C57}" destId="{A763B7E2-8EF1-4881-A6D0-3C3D68D64D89}" srcOrd="2" destOrd="0" presId="urn:microsoft.com/office/officeart/2011/layout/RadialPictureList"/>
    <dgm:cxn modelId="{0BCE7AB0-679F-4820-A7F4-E40217D538CF}" type="presParOf" srcId="{3CACA34D-404F-46C0-B9B8-1A69A2E19C57}" destId="{09D2C716-B1BC-4FB5-9219-0ECC9D21D32C}" srcOrd="3" destOrd="0" presId="urn:microsoft.com/office/officeart/2011/layout/RadialPictureList"/>
    <dgm:cxn modelId="{BD033998-51AF-477F-8284-24BDF239EA9B}" type="presParOf" srcId="{3CACA34D-404F-46C0-B9B8-1A69A2E19C57}" destId="{2FAED7C1-7AB8-4F8C-8E40-99EA76B370AC}" srcOrd="4" destOrd="0" presId="urn:microsoft.com/office/officeart/2011/layout/RadialPictureList"/>
    <dgm:cxn modelId="{20CEC838-70FC-44E8-8170-511A0F36452F}" type="presParOf" srcId="{2FAED7C1-7AB8-4F8C-8E40-99EA76B370AC}" destId="{A57A792E-715C-44F7-A7EF-FED9C6D15EEC}" srcOrd="0" destOrd="0" presId="urn:microsoft.com/office/officeart/2011/layout/RadialPictureList"/>
    <dgm:cxn modelId="{3DE2F4FB-6243-4905-A319-6256C2E28BEB}" type="presParOf" srcId="{3CACA34D-404F-46C0-B9B8-1A69A2E19C57}" destId="{41B2B04F-FE26-4739-BAE9-7C8B42A1F790}" srcOrd="5" destOrd="0" presId="urn:microsoft.com/office/officeart/2011/layout/RadialPictureList"/>
    <dgm:cxn modelId="{CCCF1EA3-75B3-4CD9-B099-7765C54695BE}" type="presParOf" srcId="{3CACA34D-404F-46C0-B9B8-1A69A2E19C57}" destId="{C4385C68-4C8D-4AA8-B10F-519E0C16362D}" srcOrd="6" destOrd="0" presId="urn:microsoft.com/office/officeart/2011/layout/RadialPictureList"/>
    <dgm:cxn modelId="{7D9A0790-2F52-42DB-96B0-87D744BD3BB7}" type="presParOf" srcId="{C4385C68-4C8D-4AA8-B10F-519E0C16362D}" destId="{781E0D7C-538C-4AFF-BCB5-2601851FE383}" srcOrd="0" destOrd="0" presId="urn:microsoft.com/office/officeart/2011/layout/RadialPictureList"/>
    <dgm:cxn modelId="{2DFC271A-A0E6-460C-BA3F-39EE8FE55196}" type="presParOf" srcId="{3CACA34D-404F-46C0-B9B8-1A69A2E19C57}" destId="{220F5687-09C8-4D43-A716-198751B6375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8C13F6-72B6-4C5B-A4EA-5C6B482730F2}" type="doc">
      <dgm:prSet loTypeId="urn:microsoft.com/office/officeart/2011/layout/RadialPictureList" loCatId="officeonlin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28ACBB3-5DB6-4E78-BEB7-7DDF813AF441}">
      <dgm:prSet phldrT="[Text]"/>
      <dgm:spPr/>
      <dgm:t>
        <a:bodyPr/>
        <a:lstStyle/>
        <a:p>
          <a:r>
            <a:rPr lang="en-US" altLang="en-US" b="1">
              <a:latin typeface="UTM Avo" panose="02040603050506020204" pitchFamily="18" charset="0"/>
            </a:rPr>
            <a:t>Nước sạch</a:t>
          </a:r>
          <a:endParaRPr lang="en-US" b="1" dirty="0">
            <a:latin typeface="UTM Avo" panose="02040603050506020204" pitchFamily="18" charset="0"/>
          </a:endParaRPr>
        </a:p>
      </dgm:t>
    </dgm:pt>
    <dgm:pt modelId="{317587E6-E961-447B-A4A0-A506151DE031}" type="parTrans" cxnId="{0E8C36C0-C737-4433-81C9-61F4774956BF}">
      <dgm:prSet/>
      <dgm:spPr/>
      <dgm:t>
        <a:bodyPr/>
        <a:lstStyle/>
        <a:p>
          <a:endParaRPr lang="en-US"/>
        </a:p>
      </dgm:t>
    </dgm:pt>
    <dgm:pt modelId="{EE4CAF4F-C194-4F96-8902-4A01564EC9A6}" type="sibTrans" cxnId="{0E8C36C0-C737-4433-81C9-61F4774956BF}">
      <dgm:prSet/>
      <dgm:spPr/>
      <dgm:t>
        <a:bodyPr/>
        <a:lstStyle/>
        <a:p>
          <a:endParaRPr lang="en-US"/>
        </a:p>
      </dgm:t>
    </dgm:pt>
    <dgm:pt modelId="{E1913DB1-9528-4F53-8ECF-3D0D9753EA8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trong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suốt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8A7A292D-1EB3-47FF-AA11-A8E8B5BF1D1B}" type="parTrans" cxnId="{3A3172AF-BDCE-48B6-A13E-DCB096C99F2E}">
      <dgm:prSet/>
      <dgm:spPr/>
      <dgm:t>
        <a:bodyPr/>
        <a:lstStyle/>
        <a:p>
          <a:endParaRPr lang="en-US"/>
        </a:p>
      </dgm:t>
    </dgm:pt>
    <dgm:pt modelId="{E4ACEB07-DFD5-4146-8DAE-8D85CD732EDF}" type="sibTrans" cxnId="{3A3172AF-BDCE-48B6-A13E-DCB096C99F2E}">
      <dgm:prSet/>
      <dgm:spPr/>
      <dgm:t>
        <a:bodyPr/>
        <a:lstStyle/>
        <a:p>
          <a:endParaRPr lang="en-US"/>
        </a:p>
      </dgm:t>
    </dgm:pt>
    <dgm:pt modelId="{2EB1ABC1-930F-4E8D-B271-80EF26F424B9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vị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502B5A07-3432-4EF7-AB07-7815836C40F2}" type="parTrans" cxnId="{EEE53F5A-D7A8-456C-8032-FEA29041B495}">
      <dgm:prSet/>
      <dgm:spPr/>
      <dgm:t>
        <a:bodyPr/>
        <a:lstStyle/>
        <a:p>
          <a:endParaRPr lang="en-US"/>
        </a:p>
      </dgm:t>
    </dgm:pt>
    <dgm:pt modelId="{DF9BA882-81C3-4E98-807E-9D101F6C457A}" type="sibTrans" cxnId="{EEE53F5A-D7A8-456C-8032-FEA29041B495}">
      <dgm:prSet/>
      <dgm:spPr/>
      <dgm:t>
        <a:bodyPr/>
        <a:lstStyle/>
        <a:p>
          <a:endParaRPr lang="en-US"/>
        </a:p>
      </dgm:t>
    </dgm:pt>
    <dgm:pt modelId="{7637C0B4-6676-4CE9-B681-970E4DA3BF11}">
      <dgm:prSet phldrT="[Text]" custT="1"/>
      <dgm:spPr/>
      <dgm:t>
        <a:bodyPr/>
        <a:lstStyle/>
        <a:p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dirty="0">
            <a:solidFill>
              <a:srgbClr val="002060"/>
            </a:solidFill>
            <a:latin typeface="UTM Avo" panose="02040603050506020204" pitchFamily="18" charset="0"/>
          </a:endParaRPr>
        </a:p>
      </dgm:t>
    </dgm:pt>
    <dgm:pt modelId="{C15B79C4-DC28-4365-8150-98D13CD43F38}" type="parTrans" cxnId="{F42CE3B3-4C92-4D86-8EF6-C252B7E3C455}">
      <dgm:prSet/>
      <dgm:spPr/>
      <dgm:t>
        <a:bodyPr/>
        <a:lstStyle/>
        <a:p>
          <a:endParaRPr lang="en-US"/>
        </a:p>
      </dgm:t>
    </dgm:pt>
    <dgm:pt modelId="{8A7F7F47-1F1B-4126-9A0A-C611CDF695AF}" type="sibTrans" cxnId="{F42CE3B3-4C92-4D86-8EF6-C252B7E3C455}">
      <dgm:prSet/>
      <dgm:spPr/>
      <dgm:t>
        <a:bodyPr/>
        <a:lstStyle/>
        <a:p>
          <a:endParaRPr lang="en-US"/>
        </a:p>
      </dgm:t>
    </dgm:pt>
    <dgm:pt modelId="{3CACA34D-404F-46C0-B9B8-1A69A2E19C57}" type="pres">
      <dgm:prSet presAssocID="{848C13F6-72B6-4C5B-A4EA-5C6B482730F2}" presName="Name0" presStyleCnt="0">
        <dgm:presLayoutVars>
          <dgm:chMax val="1"/>
          <dgm:chPref val="1"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9B7C2A0A-2EDB-437D-9CA6-5C5A2A2E20C2}" type="pres">
      <dgm:prSet presAssocID="{828ACBB3-5DB6-4E78-BEB7-7DDF813AF441}" presName="Parent" presStyleLbl="node1" presStyleIdx="0" presStyleCnt="2" custLinFactNeighborX="-1314">
        <dgm:presLayoutVars>
          <dgm:chMax val="4"/>
          <dgm:chPref val="3"/>
        </dgm:presLayoutVars>
      </dgm:prSet>
      <dgm:spPr/>
      <dgm:t>
        <a:bodyPr/>
        <a:lstStyle/>
        <a:p>
          <a:endParaRPr lang="en-US"/>
        </a:p>
      </dgm:t>
    </dgm:pt>
    <dgm:pt modelId="{8AFE94FD-7DDB-41EA-B923-094E9519223C}" type="pres">
      <dgm:prSet presAssocID="{E1913DB1-9528-4F53-8ECF-3D0D9753EA81}" presName="Accent" presStyleLbl="node1" presStyleIdx="1" presStyleCnt="2"/>
      <dgm:spPr/>
    </dgm:pt>
    <dgm:pt modelId="{A763B7E2-8EF1-4881-A6D0-3C3D68D64D89}" type="pres">
      <dgm:prSet presAssocID="{E1913DB1-9528-4F53-8ECF-3D0D9753EA81}" presName="Image1" presStyleLbl="fgImgPlace1" presStyleIdx="0" presStyleCnt="3"/>
      <dgm:spPr/>
    </dgm:pt>
    <dgm:pt modelId="{09D2C716-B1BC-4FB5-9219-0ECC9D21D32C}" type="pres">
      <dgm:prSet presAssocID="{E1913DB1-9528-4F53-8ECF-3D0D9753EA81}" presName="Child1" presStyleLbl="revTx" presStyleIdx="0" presStyleCnt="3" custScaleX="300823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AED7C1-7AB8-4F8C-8E40-99EA76B370AC}" type="pres">
      <dgm:prSet presAssocID="{2EB1ABC1-930F-4E8D-B271-80EF26F424B9}" presName="Image2" presStyleCnt="0"/>
      <dgm:spPr/>
    </dgm:pt>
    <dgm:pt modelId="{A57A792E-715C-44F7-A7EF-FED9C6D15EEC}" type="pres">
      <dgm:prSet presAssocID="{2EB1ABC1-930F-4E8D-B271-80EF26F424B9}" presName="Image" presStyleLbl="fgImgPlace1" presStyleIdx="1" presStyleCnt="3"/>
      <dgm:spPr/>
    </dgm:pt>
    <dgm:pt modelId="{41B2B04F-FE26-4739-BAE9-7C8B42A1F790}" type="pres">
      <dgm:prSet presAssocID="{2EB1ABC1-930F-4E8D-B271-80EF26F424B9}" presName="Child2" presStyleLbl="revTx" presStyleIdx="1" presStyleCnt="3" custScaleX="263958" custLinFactX="14548" custLinFactNeighborX="100000" custLinFactNeighborY="-67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385C68-4C8D-4AA8-B10F-519E0C16362D}" type="pres">
      <dgm:prSet presAssocID="{7637C0B4-6676-4CE9-B681-970E4DA3BF11}" presName="Image3" presStyleCnt="0"/>
      <dgm:spPr/>
    </dgm:pt>
    <dgm:pt modelId="{781E0D7C-538C-4AFF-BCB5-2601851FE383}" type="pres">
      <dgm:prSet presAssocID="{7637C0B4-6676-4CE9-B681-970E4DA3BF11}" presName="Image" presStyleLbl="fgImgPlace1" presStyleIdx="2" presStyleCnt="3"/>
      <dgm:spPr/>
    </dgm:pt>
    <dgm:pt modelId="{220F5687-09C8-4D43-A716-198751B63756}" type="pres">
      <dgm:prSet presAssocID="{7637C0B4-6676-4CE9-B681-970E4DA3BF11}" presName="Child3" presStyleLbl="revTx" presStyleIdx="2" presStyleCnt="3" custScaleX="257851" custLinFactNeighborX="84086" custLinFactNeighborY="84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42CE3B3-4C92-4D86-8EF6-C252B7E3C455}" srcId="{828ACBB3-5DB6-4E78-BEB7-7DDF813AF441}" destId="{7637C0B4-6676-4CE9-B681-970E4DA3BF11}" srcOrd="2" destOrd="0" parTransId="{C15B79C4-DC28-4365-8150-98D13CD43F38}" sibTransId="{8A7F7F47-1F1B-4126-9A0A-C611CDF695AF}"/>
    <dgm:cxn modelId="{30DB9028-E0E0-40B3-886B-7BC6FD448BD0}" type="presOf" srcId="{7637C0B4-6676-4CE9-B681-970E4DA3BF11}" destId="{220F5687-09C8-4D43-A716-198751B63756}" srcOrd="0" destOrd="0" presId="urn:microsoft.com/office/officeart/2011/layout/RadialPictureList"/>
    <dgm:cxn modelId="{834358FC-7D6B-455F-BEFA-284E5C128096}" type="presOf" srcId="{848C13F6-72B6-4C5B-A4EA-5C6B482730F2}" destId="{3CACA34D-404F-46C0-B9B8-1A69A2E19C57}" srcOrd="0" destOrd="0" presId="urn:microsoft.com/office/officeart/2011/layout/RadialPictureList"/>
    <dgm:cxn modelId="{3A3172AF-BDCE-48B6-A13E-DCB096C99F2E}" srcId="{828ACBB3-5DB6-4E78-BEB7-7DDF813AF441}" destId="{E1913DB1-9528-4F53-8ECF-3D0D9753EA81}" srcOrd="0" destOrd="0" parTransId="{8A7A292D-1EB3-47FF-AA11-A8E8B5BF1D1B}" sibTransId="{E4ACEB07-DFD5-4146-8DAE-8D85CD732EDF}"/>
    <dgm:cxn modelId="{0E8C36C0-C737-4433-81C9-61F4774956BF}" srcId="{848C13F6-72B6-4C5B-A4EA-5C6B482730F2}" destId="{828ACBB3-5DB6-4E78-BEB7-7DDF813AF441}" srcOrd="0" destOrd="0" parTransId="{317587E6-E961-447B-A4A0-A506151DE031}" sibTransId="{EE4CAF4F-C194-4F96-8902-4A01564EC9A6}"/>
    <dgm:cxn modelId="{1D756C80-B504-4444-B1D0-D5C06FC78550}" type="presOf" srcId="{E1913DB1-9528-4F53-8ECF-3D0D9753EA81}" destId="{09D2C716-B1BC-4FB5-9219-0ECC9D21D32C}" srcOrd="0" destOrd="0" presId="urn:microsoft.com/office/officeart/2011/layout/RadialPictureList"/>
    <dgm:cxn modelId="{F56AE5E5-8775-4E86-A65E-6E7FEB119E5C}" type="presOf" srcId="{828ACBB3-5DB6-4E78-BEB7-7DDF813AF441}" destId="{9B7C2A0A-2EDB-437D-9CA6-5C5A2A2E20C2}" srcOrd="0" destOrd="0" presId="urn:microsoft.com/office/officeart/2011/layout/RadialPictureList"/>
    <dgm:cxn modelId="{EEE53F5A-D7A8-456C-8032-FEA29041B495}" srcId="{828ACBB3-5DB6-4E78-BEB7-7DDF813AF441}" destId="{2EB1ABC1-930F-4E8D-B271-80EF26F424B9}" srcOrd="1" destOrd="0" parTransId="{502B5A07-3432-4EF7-AB07-7815836C40F2}" sibTransId="{DF9BA882-81C3-4E98-807E-9D101F6C457A}"/>
    <dgm:cxn modelId="{E5092896-610D-4C39-8B02-A8154D9539F3}" type="presOf" srcId="{2EB1ABC1-930F-4E8D-B271-80EF26F424B9}" destId="{41B2B04F-FE26-4739-BAE9-7C8B42A1F790}" srcOrd="0" destOrd="0" presId="urn:microsoft.com/office/officeart/2011/layout/RadialPictureList"/>
    <dgm:cxn modelId="{578A4738-E0E3-4349-821A-6E8CCCFB3713}" type="presParOf" srcId="{3CACA34D-404F-46C0-B9B8-1A69A2E19C57}" destId="{9B7C2A0A-2EDB-437D-9CA6-5C5A2A2E20C2}" srcOrd="0" destOrd="0" presId="urn:microsoft.com/office/officeart/2011/layout/RadialPictureList"/>
    <dgm:cxn modelId="{BA7F8454-A1C0-431B-9F66-C094DA0EBA38}" type="presParOf" srcId="{3CACA34D-404F-46C0-B9B8-1A69A2E19C57}" destId="{8AFE94FD-7DDB-41EA-B923-094E9519223C}" srcOrd="1" destOrd="0" presId="urn:microsoft.com/office/officeart/2011/layout/RadialPictureList"/>
    <dgm:cxn modelId="{58CB8A65-04DC-498A-BAE3-5199CA675113}" type="presParOf" srcId="{3CACA34D-404F-46C0-B9B8-1A69A2E19C57}" destId="{A763B7E2-8EF1-4881-A6D0-3C3D68D64D89}" srcOrd="2" destOrd="0" presId="urn:microsoft.com/office/officeart/2011/layout/RadialPictureList"/>
    <dgm:cxn modelId="{0BCE7AB0-679F-4820-A7F4-E40217D538CF}" type="presParOf" srcId="{3CACA34D-404F-46C0-B9B8-1A69A2E19C57}" destId="{09D2C716-B1BC-4FB5-9219-0ECC9D21D32C}" srcOrd="3" destOrd="0" presId="urn:microsoft.com/office/officeart/2011/layout/RadialPictureList"/>
    <dgm:cxn modelId="{BD033998-51AF-477F-8284-24BDF239EA9B}" type="presParOf" srcId="{3CACA34D-404F-46C0-B9B8-1A69A2E19C57}" destId="{2FAED7C1-7AB8-4F8C-8E40-99EA76B370AC}" srcOrd="4" destOrd="0" presId="urn:microsoft.com/office/officeart/2011/layout/RadialPictureList"/>
    <dgm:cxn modelId="{20CEC838-70FC-44E8-8170-511A0F36452F}" type="presParOf" srcId="{2FAED7C1-7AB8-4F8C-8E40-99EA76B370AC}" destId="{A57A792E-715C-44F7-A7EF-FED9C6D15EEC}" srcOrd="0" destOrd="0" presId="urn:microsoft.com/office/officeart/2011/layout/RadialPictureList"/>
    <dgm:cxn modelId="{3DE2F4FB-6243-4905-A319-6256C2E28BEB}" type="presParOf" srcId="{3CACA34D-404F-46C0-B9B8-1A69A2E19C57}" destId="{41B2B04F-FE26-4739-BAE9-7C8B42A1F790}" srcOrd="5" destOrd="0" presId="urn:microsoft.com/office/officeart/2011/layout/RadialPictureList"/>
    <dgm:cxn modelId="{CCCF1EA3-75B3-4CD9-B099-7765C54695BE}" type="presParOf" srcId="{3CACA34D-404F-46C0-B9B8-1A69A2E19C57}" destId="{C4385C68-4C8D-4AA8-B10F-519E0C16362D}" srcOrd="6" destOrd="0" presId="urn:microsoft.com/office/officeart/2011/layout/RadialPictureList"/>
    <dgm:cxn modelId="{7D9A0790-2F52-42DB-96B0-87D744BD3BB7}" type="presParOf" srcId="{C4385C68-4C8D-4AA8-B10F-519E0C16362D}" destId="{781E0D7C-538C-4AFF-BCB5-2601851FE383}" srcOrd="0" destOrd="0" presId="urn:microsoft.com/office/officeart/2011/layout/RadialPictureList"/>
    <dgm:cxn modelId="{2DFC271A-A0E6-460C-BA3F-39EE8FE55196}" type="presParOf" srcId="{3CACA34D-404F-46C0-B9B8-1A69A2E19C57}" destId="{220F5687-09C8-4D43-A716-198751B63756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C2A0A-2EDB-437D-9CA6-5C5A2A2E20C2}">
      <dsp:nvSpPr>
        <dsp:cNvPr id="0" name=""/>
        <dsp:cNvSpPr/>
      </dsp:nvSpPr>
      <dsp:spPr>
        <a:xfrm>
          <a:off x="2827557" y="1433592"/>
          <a:ext cx="2578280" cy="257840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 err="1">
              <a:latin typeface="UTM Avo" panose="02040603050506020204" pitchFamily="18" charset="0"/>
            </a:rPr>
            <a:t>Nước</a:t>
          </a:r>
          <a:r>
            <a:rPr lang="en-US" sz="3600" b="1" kern="1200" dirty="0">
              <a:latin typeface="UTM Avo" panose="02040603050506020204" pitchFamily="18" charset="0"/>
            </a:rPr>
            <a:t> ô </a:t>
          </a:r>
          <a:r>
            <a:rPr lang="en-US" sz="3600" b="1" kern="1200" dirty="0" err="1">
              <a:latin typeface="UTM Avo" panose="02040603050506020204" pitchFamily="18" charset="0"/>
            </a:rPr>
            <a:t>nhiễm</a:t>
          </a:r>
          <a:endParaRPr lang="en-US" sz="3600" b="1" kern="1200" dirty="0">
            <a:latin typeface="UTM Avo" panose="02040603050506020204" pitchFamily="18" charset="0"/>
          </a:endParaRPr>
        </a:p>
      </dsp:txBody>
      <dsp:txXfrm>
        <a:off x="3205137" y="1811191"/>
        <a:ext cx="1823120" cy="1823209"/>
      </dsp:txXfrm>
    </dsp:sp>
    <dsp:sp modelId="{8AFE94FD-7DDB-41EA-B923-094E9519223C}">
      <dsp:nvSpPr>
        <dsp:cNvPr id="0" name=""/>
        <dsp:cNvSpPr/>
      </dsp:nvSpPr>
      <dsp:spPr>
        <a:xfrm>
          <a:off x="1531853" y="0"/>
          <a:ext cx="5197387" cy="5417961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2">
                <a:hueOff val="-10440630"/>
                <a:satOff val="17303"/>
                <a:lumOff val="-31179"/>
                <a:alphaOff val="0"/>
                <a:shade val="51000"/>
                <a:satMod val="130000"/>
              </a:schemeClr>
            </a:gs>
            <a:gs pos="80000">
              <a:schemeClr val="accent2">
                <a:hueOff val="-10440630"/>
                <a:satOff val="17303"/>
                <a:lumOff val="-31179"/>
                <a:alphaOff val="0"/>
                <a:shade val="93000"/>
                <a:satMod val="130000"/>
              </a:schemeClr>
            </a:gs>
            <a:gs pos="100000">
              <a:schemeClr val="accent2">
                <a:hueOff val="-10440630"/>
                <a:satOff val="17303"/>
                <a:lumOff val="-311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3B7E2-8EF1-4881-A6D0-3C3D68D64D89}">
      <dsp:nvSpPr>
        <dsp:cNvPr id="0" name=""/>
        <dsp:cNvSpPr/>
      </dsp:nvSpPr>
      <dsp:spPr>
        <a:xfrm>
          <a:off x="5358831" y="456734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2C716-B1BC-4FB5-9219-0ECC9D21D32C}">
      <dsp:nvSpPr>
        <dsp:cNvPr id="0" name=""/>
        <dsp:cNvSpPr/>
      </dsp:nvSpPr>
      <dsp:spPr>
        <a:xfrm>
          <a:off x="6721016" y="388636"/>
          <a:ext cx="5561560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chất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bẩn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721016" y="388636"/>
        <a:ext cx="5561560" cy="1337152"/>
      </dsp:txXfrm>
    </dsp:sp>
    <dsp:sp modelId="{A57A792E-715C-44F7-A7EF-FED9C6D15EEC}">
      <dsp:nvSpPr>
        <dsp:cNvPr id="0" name=""/>
        <dsp:cNvSpPr/>
      </dsp:nvSpPr>
      <dsp:spPr>
        <a:xfrm>
          <a:off x="5892667" y="2028484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-5077047"/>
                <a:satOff val="-16876"/>
                <a:lumOff val="-3299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-5077047"/>
                <a:satOff val="-16876"/>
                <a:lumOff val="-3299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-5077047"/>
                <a:satOff val="-16876"/>
                <a:lumOff val="-329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2B04F-FE26-4739-BAE9-7C8B42A1F790}">
      <dsp:nvSpPr>
        <dsp:cNvPr id="0" name=""/>
        <dsp:cNvSpPr/>
      </dsp:nvSpPr>
      <dsp:spPr>
        <a:xfrm>
          <a:off x="7402569" y="1957677"/>
          <a:ext cx="4880007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hôi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7402569" y="1957677"/>
        <a:ext cx="4880007" cy="1337152"/>
      </dsp:txXfrm>
    </dsp:sp>
    <dsp:sp modelId="{781E0D7C-538C-4AFF-BCB5-2601851FE383}">
      <dsp:nvSpPr>
        <dsp:cNvPr id="0" name=""/>
        <dsp:cNvSpPr/>
      </dsp:nvSpPr>
      <dsp:spPr>
        <a:xfrm>
          <a:off x="5358831" y="3622448"/>
          <a:ext cx="1381193" cy="1381580"/>
        </a:xfrm>
        <a:prstGeom prst="ellipse">
          <a:avLst/>
        </a:prstGeom>
        <a:gradFill rotWithShape="0">
          <a:gsLst>
            <a:gs pos="0">
              <a:schemeClr val="accent2">
                <a:tint val="50000"/>
                <a:hueOff val="-10154094"/>
                <a:satOff val="-33752"/>
                <a:lumOff val="-6598"/>
                <a:alphaOff val="0"/>
                <a:shade val="51000"/>
                <a:satMod val="130000"/>
              </a:schemeClr>
            </a:gs>
            <a:gs pos="80000">
              <a:schemeClr val="accent2">
                <a:tint val="50000"/>
                <a:hueOff val="-10154094"/>
                <a:satOff val="-33752"/>
                <a:lumOff val="-6598"/>
                <a:alphaOff val="0"/>
                <a:shade val="93000"/>
                <a:satMod val="130000"/>
              </a:schemeClr>
            </a:gs>
            <a:gs pos="100000">
              <a:schemeClr val="accent2">
                <a:tint val="50000"/>
                <a:hueOff val="-10154094"/>
                <a:satOff val="-33752"/>
                <a:lumOff val="-65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0F5687-09C8-4D43-A716-198751B63756}">
      <dsp:nvSpPr>
        <dsp:cNvPr id="0" name=""/>
        <dsp:cNvSpPr/>
      </dsp:nvSpPr>
      <dsp:spPr>
        <a:xfrm>
          <a:off x="6940196" y="3661921"/>
          <a:ext cx="4767102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có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940196" y="3661921"/>
        <a:ext cx="4767102" cy="1337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C2A0A-2EDB-437D-9CA6-5C5A2A2E20C2}">
      <dsp:nvSpPr>
        <dsp:cNvPr id="0" name=""/>
        <dsp:cNvSpPr/>
      </dsp:nvSpPr>
      <dsp:spPr>
        <a:xfrm>
          <a:off x="2827557" y="1433592"/>
          <a:ext cx="2578280" cy="257840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2230" tIns="62230" rIns="62230" bIns="6223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4900" b="1" kern="1200">
              <a:latin typeface="UTM Avo" panose="02040603050506020204" pitchFamily="18" charset="0"/>
            </a:rPr>
            <a:t>Nước sạch</a:t>
          </a:r>
          <a:endParaRPr lang="en-US" sz="4900" b="1" kern="1200" dirty="0">
            <a:latin typeface="UTM Avo" panose="02040603050506020204" pitchFamily="18" charset="0"/>
          </a:endParaRPr>
        </a:p>
      </dsp:txBody>
      <dsp:txXfrm>
        <a:off x="3205137" y="1811191"/>
        <a:ext cx="1823120" cy="1823209"/>
      </dsp:txXfrm>
    </dsp:sp>
    <dsp:sp modelId="{8AFE94FD-7DDB-41EA-B923-094E9519223C}">
      <dsp:nvSpPr>
        <dsp:cNvPr id="0" name=""/>
        <dsp:cNvSpPr/>
      </dsp:nvSpPr>
      <dsp:spPr>
        <a:xfrm>
          <a:off x="1531853" y="0"/>
          <a:ext cx="5197387" cy="5417961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gradFill rotWithShape="0">
          <a:gsLst>
            <a:gs pos="0">
              <a:schemeClr val="accent3">
                <a:hueOff val="5819464"/>
                <a:satOff val="-64388"/>
                <a:lumOff val="1964"/>
                <a:alphaOff val="0"/>
                <a:shade val="51000"/>
                <a:satMod val="130000"/>
              </a:schemeClr>
            </a:gs>
            <a:gs pos="80000">
              <a:schemeClr val="accent3">
                <a:hueOff val="5819464"/>
                <a:satOff val="-64388"/>
                <a:lumOff val="1964"/>
                <a:alphaOff val="0"/>
                <a:shade val="93000"/>
                <a:satMod val="130000"/>
              </a:schemeClr>
            </a:gs>
            <a:gs pos="100000">
              <a:schemeClr val="accent3">
                <a:hueOff val="5819464"/>
                <a:satOff val="-64388"/>
                <a:lumOff val="19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763B7E2-8EF1-4881-A6D0-3C3D68D64D89}">
      <dsp:nvSpPr>
        <dsp:cNvPr id="0" name=""/>
        <dsp:cNvSpPr/>
      </dsp:nvSpPr>
      <dsp:spPr>
        <a:xfrm>
          <a:off x="5358831" y="456734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9D2C716-B1BC-4FB5-9219-0ECC9D21D32C}">
      <dsp:nvSpPr>
        <dsp:cNvPr id="0" name=""/>
        <dsp:cNvSpPr/>
      </dsp:nvSpPr>
      <dsp:spPr>
        <a:xfrm>
          <a:off x="6721016" y="388636"/>
          <a:ext cx="5561560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trong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suốt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721016" y="388636"/>
        <a:ext cx="5561560" cy="1337152"/>
      </dsp:txXfrm>
    </dsp:sp>
    <dsp:sp modelId="{A57A792E-715C-44F7-A7EF-FED9C6D15EEC}">
      <dsp:nvSpPr>
        <dsp:cNvPr id="0" name=""/>
        <dsp:cNvSpPr/>
      </dsp:nvSpPr>
      <dsp:spPr>
        <a:xfrm>
          <a:off x="5892667" y="2028484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2623615"/>
                <a:satOff val="-14559"/>
                <a:lumOff val="-1532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2623615"/>
                <a:satOff val="-14559"/>
                <a:lumOff val="-1532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2623615"/>
                <a:satOff val="-14559"/>
                <a:lumOff val="-153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41B2B04F-FE26-4739-BAE9-7C8B42A1F790}">
      <dsp:nvSpPr>
        <dsp:cNvPr id="0" name=""/>
        <dsp:cNvSpPr/>
      </dsp:nvSpPr>
      <dsp:spPr>
        <a:xfrm>
          <a:off x="7402569" y="1957677"/>
          <a:ext cx="4880007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màu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mùi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,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vị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7402569" y="1957677"/>
        <a:ext cx="4880007" cy="1337152"/>
      </dsp:txXfrm>
    </dsp:sp>
    <dsp:sp modelId="{781E0D7C-538C-4AFF-BCB5-2601851FE383}">
      <dsp:nvSpPr>
        <dsp:cNvPr id="0" name=""/>
        <dsp:cNvSpPr/>
      </dsp:nvSpPr>
      <dsp:spPr>
        <a:xfrm>
          <a:off x="5358831" y="3622448"/>
          <a:ext cx="1381193" cy="1381580"/>
        </a:xfrm>
        <a:prstGeom prst="ellipse">
          <a:avLst/>
        </a:prstGeom>
        <a:gradFill rotWithShape="0">
          <a:gsLst>
            <a:gs pos="0">
              <a:schemeClr val="accent3">
                <a:tint val="50000"/>
                <a:hueOff val="5247230"/>
                <a:satOff val="-29117"/>
                <a:lumOff val="-3065"/>
                <a:alphaOff val="0"/>
                <a:shade val="51000"/>
                <a:satMod val="130000"/>
              </a:schemeClr>
            </a:gs>
            <a:gs pos="80000">
              <a:schemeClr val="accent3">
                <a:tint val="50000"/>
                <a:hueOff val="5247230"/>
                <a:satOff val="-29117"/>
                <a:lumOff val="-3065"/>
                <a:alphaOff val="0"/>
                <a:shade val="93000"/>
                <a:satMod val="130000"/>
              </a:schemeClr>
            </a:gs>
            <a:gs pos="100000">
              <a:schemeClr val="accent3">
                <a:tint val="50000"/>
                <a:hueOff val="5247230"/>
                <a:satOff val="-29117"/>
                <a:lumOff val="-306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20F5687-09C8-4D43-A716-198751B63756}">
      <dsp:nvSpPr>
        <dsp:cNvPr id="0" name=""/>
        <dsp:cNvSpPr/>
      </dsp:nvSpPr>
      <dsp:spPr>
        <a:xfrm>
          <a:off x="6940196" y="3661921"/>
          <a:ext cx="4767102" cy="13371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10000"/>
            </a:spcAft>
          </a:pP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không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chứa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các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vi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sinh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vật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gây</a:t>
          </a:r>
          <a:r>
            <a:rPr lang="en-US" altLang="en-US" sz="3600" b="1" kern="1200" dirty="0">
              <a:solidFill>
                <a:srgbClr val="002060"/>
              </a:solidFill>
              <a:latin typeface="UTM Avo" panose="02040603050506020204" pitchFamily="18" charset="0"/>
            </a:rPr>
            <a:t> </a:t>
          </a:r>
          <a:r>
            <a:rPr lang="en-US" altLang="en-US" sz="3600" b="1" kern="1200" dirty="0" err="1">
              <a:solidFill>
                <a:srgbClr val="002060"/>
              </a:solidFill>
              <a:latin typeface="UTM Avo" panose="02040603050506020204" pitchFamily="18" charset="0"/>
            </a:rPr>
            <a:t>bệnh</a:t>
          </a:r>
          <a:endParaRPr lang="en-US" sz="3600" b="1" kern="1200" dirty="0">
            <a:solidFill>
              <a:srgbClr val="002060"/>
            </a:solidFill>
            <a:latin typeface="UTM Avo" panose="02040603050506020204" pitchFamily="18" charset="0"/>
          </a:endParaRPr>
        </a:p>
      </dsp:txBody>
      <dsp:txXfrm>
        <a:off x="6940196" y="3661921"/>
        <a:ext cx="4767102" cy="13371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2021/12/3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243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105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4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0388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05527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3859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60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33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21067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085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3051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6101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4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0666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86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26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46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75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33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0999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0"/>
            <a:ext cx="12192621" cy="68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0413" cy="685958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0413" cy="5844804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15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4BBABD0-8DEC-46C8-83F7-2FB2C3565577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8279" y="9763566"/>
            <a:ext cx="1378583" cy="11909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E7783C-7029-4020-93B2-7A0CFAAEE941}"/>
              </a:ext>
            </a:extLst>
          </p:cNvPr>
          <p:cNvSpPr txBox="1"/>
          <p:nvPr userDrawn="1"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40000"/>
                    <a:lumOff val="6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FBB615-F808-4DEE-9367-CC71C4E9F2C1}"/>
              </a:ext>
            </a:extLst>
          </p:cNvPr>
          <p:cNvSpPr txBox="1"/>
          <p:nvPr userDrawn="1"/>
        </p:nvSpPr>
        <p:spPr>
          <a:xfrm>
            <a:off x="0" y="6490256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tags" Target="../tags/tag3.xml"/><Relationship Id="rId16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3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tags" Target="../tags/tag5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microsoft.com/office/2007/relationships/hdphoto" Target="../media/hdphoto4.wdp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41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4.jpg"/><Relationship Id="rId7" Type="http://schemas.openxmlformats.org/officeDocument/2006/relationships/image" Target="../media/image10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openxmlformats.org/officeDocument/2006/relationships/tags" Target="../tags/tag6.xml"/><Relationship Id="rId21" Type="http://schemas.openxmlformats.org/officeDocument/2006/relationships/image" Target="../media/image14.png"/><Relationship Id="rId7" Type="http://schemas.openxmlformats.org/officeDocument/2006/relationships/tags" Target="../tags/tag10.xml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20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tags" Target="../tags/tag9.xml"/><Relationship Id="rId11" Type="http://schemas.openxmlformats.org/officeDocument/2006/relationships/image" Target="../media/image4.jpg"/><Relationship Id="rId5" Type="http://schemas.openxmlformats.org/officeDocument/2006/relationships/tags" Target="../tags/tag8.xml"/><Relationship Id="rId15" Type="http://schemas.openxmlformats.org/officeDocument/2006/relationships/image" Target="../media/image8.png"/><Relationship Id="rId10" Type="http://schemas.openxmlformats.org/officeDocument/2006/relationships/image" Target="../media/image20.png"/><Relationship Id="rId19" Type="http://schemas.openxmlformats.org/officeDocument/2006/relationships/image" Target="../media/image12.png"/><Relationship Id="rId4" Type="http://schemas.openxmlformats.org/officeDocument/2006/relationships/tags" Target="../tags/tag7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9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19296" y="423512"/>
            <a:ext cx="677639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33909B"/>
                </a:solidFill>
                <a:latin typeface="UTM Alexander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KHOA HỌC 4 </a:t>
            </a:r>
            <a:endParaRPr lang="en-US" altLang="zh-CN" sz="3200" dirty="0">
              <a:solidFill>
                <a:srgbClr val="33909B"/>
              </a:solidFill>
              <a:latin typeface="UTM Alexander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1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44475" y="1243213"/>
            <a:ext cx="7032096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200" dirty="0">
                <a:solidFill>
                  <a:schemeClr val="bg1">
                    <a:lumMod val="50000"/>
                  </a:schemeClr>
                </a:solidFill>
                <a:latin typeface="UTM American Sans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NƯỚC BỊ Ô NHIỄM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6788" y="1174457"/>
            <a:ext cx="7116833" cy="4128113"/>
            <a:chOff x="2647427" y="1259761"/>
            <a:chExt cx="7116833" cy="4128113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647427" y="1325223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chemeClr val="bg1">
                      <a:lumMod val="50000"/>
                    </a:schemeClr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  <p:sp>
          <p:nvSpPr>
            <p:cNvPr id="16" name="18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732164" y="1259761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rgbClr val="ABD9F0"/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</p:grpSp>
      <p:pic>
        <p:nvPicPr>
          <p:cNvPr id="13" name="Picture 3" descr="F:\未标题-1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8742785" y="2242643"/>
            <a:ext cx="3607356" cy="46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620529" y="0"/>
            <a:ext cx="4060073" cy="4274015"/>
            <a:chOff x="127392" y="1394980"/>
            <a:chExt cx="4826480" cy="5080807"/>
          </a:xfrm>
        </p:grpSpPr>
        <p:grpSp>
          <p:nvGrpSpPr>
            <p:cNvPr id="7" name="Group 6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6" y="4169778"/>
            <a:ext cx="3599695" cy="359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8" y="4887618"/>
            <a:ext cx="2164014" cy="21640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4" y="5039434"/>
            <a:ext cx="526271" cy="5262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1" y="4568897"/>
            <a:ext cx="738258" cy="7382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187843"/>
            <a:ext cx="1234690" cy="12346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" y="3714763"/>
            <a:ext cx="940865" cy="940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93" y="6333317"/>
            <a:ext cx="526271" cy="5262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5" y="185959"/>
            <a:ext cx="526271" cy="5262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6" y="3756991"/>
            <a:ext cx="1327783" cy="1327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78" y="5275042"/>
            <a:ext cx="1068009" cy="1068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5E4A484-813B-4BE5-99F3-4671173A55F5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57380A67-CD37-476E-9282-7D4EDF9E172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9" grpId="0"/>
      <p:bldP spid="19" grpId="1"/>
      <p:bldP spid="1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 rot="10800000">
            <a:off x="1013884" y="2556808"/>
            <a:ext cx="4619272" cy="3733800"/>
          </a:xfrm>
          <a:prstGeom prst="leftArrow">
            <a:avLst>
              <a:gd name="adj1" fmla="val 50000"/>
              <a:gd name="adj2" fmla="val 23739"/>
            </a:avLst>
          </a:prstGeom>
          <a:solidFill>
            <a:srgbClr val="ABD9F0"/>
          </a:solidFill>
          <a:ln w="76200">
            <a:noFill/>
            <a:miter lim="800000"/>
            <a:headEnd/>
            <a:tailEnd/>
          </a:ln>
          <a:effectLst>
            <a:outerShdw blurRad="149987" dist="19050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en-US" altLang="en-US" dirty="0"/>
          </a:p>
        </p:txBody>
      </p:sp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22" y="2040590"/>
            <a:ext cx="5212962" cy="4170369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6602589" y="5887793"/>
            <a:ext cx="3886200" cy="646331"/>
          </a:xfrm>
          <a:prstGeom prst="rect">
            <a:avLst/>
          </a:prstGeom>
          <a:solidFill>
            <a:srgbClr val="FFFF00"/>
          </a:solidFill>
          <a:ln w="57150" cmpd="thickThin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Mặt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Xuân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đổi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vì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tảo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lam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xuất</a:t>
            </a:r>
            <a:r>
              <a:rPr lang="en-US" altLang="en-US" sz="18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18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endParaRPr lang="en-US" altLang="en-US" sz="18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70"/>
          <p:cNvSpPr txBox="1">
            <a:spLocks noChangeArrowheads="1"/>
          </p:cNvSpPr>
          <p:nvPr/>
        </p:nvSpPr>
        <p:spPr bwMode="auto">
          <a:xfrm>
            <a:off x="582605" y="3515767"/>
            <a:ext cx="5050551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ao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hồ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loại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tảo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sinh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sống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nên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thường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alt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xanh</a:t>
            </a:r>
            <a:endParaRPr lang="en-US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A238EB2-CE37-4A6E-AA81-9F7576ED6658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750D314-44EB-4BF0-B639-FBEB09FCAF7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6754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animBg="1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54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10" y="1875632"/>
            <a:ext cx="4909927" cy="363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734" y="1856229"/>
            <a:ext cx="5106324" cy="36333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2344012" y="5784285"/>
            <a:ext cx="7803444" cy="830997"/>
          </a:xfrm>
          <a:prstGeom prst="rect">
            <a:avLst/>
          </a:prstGeom>
          <a:noFill/>
          <a:ln w="28575" cmpd="tri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>
                <a:solidFill>
                  <a:srgbClr val="002060"/>
                </a:solidFill>
                <a:latin typeface="UTM Avo" panose="02040603050506020204" pitchFamily="18" charset="0"/>
              </a:rPr>
              <a:t>Nước mưa, nước máy, không bị lẫn nhiều đất cát, bụi nên thường trong.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4443B9F-10BE-4878-8DC2-62FC8F4AF66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B242EE-9FEE-4970-A776-BA85C8DCB9CE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05505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54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54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54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6" name="Text Box 20"/>
          <p:cNvSpPr txBox="1">
            <a:spLocks noChangeArrowheads="1"/>
          </p:cNvSpPr>
          <p:nvPr/>
        </p:nvSpPr>
        <p:spPr bwMode="auto">
          <a:xfrm>
            <a:off x="1068606" y="2090070"/>
            <a:ext cx="1029458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đã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lẫn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và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khuẩn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phù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sa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đục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loại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tảo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sống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b="0" dirty="0" err="1">
                <a:solidFill>
                  <a:srgbClr val="002060"/>
                </a:solidFill>
                <a:latin typeface="UTM Avo" panose="02040603050506020204" pitchFamily="18" charset="0"/>
              </a:rPr>
              <a:t>xanh</a:t>
            </a:r>
            <a:r>
              <a:rPr lang="en-US" altLang="en-US" sz="3600" b="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lẫn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đất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cát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bụi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nên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thường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7" name="Picture 6" descr="F:\未标题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0" t="29855" r="12384" b="42819"/>
          <a:stretch/>
        </p:blipFill>
        <p:spPr bwMode="auto">
          <a:xfrm flipH="1">
            <a:off x="-153434" y="600887"/>
            <a:ext cx="2444080" cy="272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609" y="4488164"/>
            <a:ext cx="3310530" cy="33105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B91ECC1-F3AA-4CDC-A63C-A3712BEF4A10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D7D3263-B12F-4E5B-A32F-30651E302A2A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6850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02" y="2643345"/>
            <a:ext cx="3978058" cy="3978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378">
            <a:off x="9683079" y="134019"/>
            <a:ext cx="2335881" cy="2243502"/>
          </a:xfrm>
          <a:prstGeom prst="rect">
            <a:avLst/>
          </a:prstGeom>
        </p:spPr>
      </p:pic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74371" y="301651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13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zh-CN" sz="4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022">
            <a:off x="4339456" y="153081"/>
            <a:ext cx="1504759" cy="2149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86391" y="2335669"/>
            <a:ext cx="679787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6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6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1B1E6F0-1D48-4BC2-9A76-B5EFC20A80E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7D7746-1B5A-4F84-89B7-1AB6A2C055F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828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3078120"/>
              </p:ext>
            </p:extLst>
          </p:nvPr>
        </p:nvGraphicFramePr>
        <p:xfrm>
          <a:off x="1213730" y="2057399"/>
          <a:ext cx="9826802" cy="4300601"/>
        </p:xfrm>
        <a:graphic>
          <a:graphicData uri="http://schemas.openxmlformats.org/drawingml/2006/table">
            <a:tbl>
              <a:tblPr/>
              <a:tblGrid>
                <a:gridCol w="3005868">
                  <a:extLst>
                    <a:ext uri="{9D8B030D-6E8A-4147-A177-3AD203B41FA5}">
                      <a16:colId xmlns:a16="http://schemas.microsoft.com/office/drawing/2014/main" xmlns="" val="1699634289"/>
                    </a:ext>
                  </a:extLst>
                </a:gridCol>
                <a:gridCol w="2950607">
                  <a:extLst>
                    <a:ext uri="{9D8B030D-6E8A-4147-A177-3AD203B41FA5}">
                      <a16:colId xmlns:a16="http://schemas.microsoft.com/office/drawing/2014/main" xmlns="" val="3583225225"/>
                    </a:ext>
                  </a:extLst>
                </a:gridCol>
                <a:gridCol w="3870327">
                  <a:extLst>
                    <a:ext uri="{9D8B030D-6E8A-4147-A177-3AD203B41FA5}">
                      <a16:colId xmlns:a16="http://schemas.microsoft.com/office/drawing/2014/main" xmlns="" val="1497796222"/>
                    </a:ext>
                  </a:extLst>
                </a:gridCol>
              </a:tblGrid>
              <a:tr h="944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chuẩn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đánh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giá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bị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ô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nhiễm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sạch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322370"/>
                  </a:ext>
                </a:extLst>
              </a:tr>
              <a:tr h="61273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Màu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23620635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Mùi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4443499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3.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7376994"/>
                  </a:ext>
                </a:extLst>
              </a:tr>
              <a:tr h="56510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4. Vi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sinh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vật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0265602"/>
                  </a:ext>
                </a:extLst>
              </a:tr>
              <a:tr h="990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5.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hòa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tan</a:t>
                      </a: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6460644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70553" y="180622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0C5DEC-F37C-42DF-B147-15C4107862A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7723E82-096F-49C3-A036-F49C709F1306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98075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Group 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586710"/>
              </p:ext>
            </p:extLst>
          </p:nvPr>
        </p:nvGraphicFramePr>
        <p:xfrm>
          <a:off x="1213730" y="2057399"/>
          <a:ext cx="9826802" cy="4487261"/>
        </p:xfrm>
        <a:graphic>
          <a:graphicData uri="http://schemas.openxmlformats.org/drawingml/2006/table">
            <a:tbl>
              <a:tblPr/>
              <a:tblGrid>
                <a:gridCol w="3005868">
                  <a:extLst>
                    <a:ext uri="{9D8B030D-6E8A-4147-A177-3AD203B41FA5}">
                      <a16:colId xmlns:a16="http://schemas.microsoft.com/office/drawing/2014/main" xmlns="" val="1699634289"/>
                    </a:ext>
                  </a:extLst>
                </a:gridCol>
                <a:gridCol w="2950607">
                  <a:extLst>
                    <a:ext uri="{9D8B030D-6E8A-4147-A177-3AD203B41FA5}">
                      <a16:colId xmlns:a16="http://schemas.microsoft.com/office/drawing/2014/main" xmlns="" val="3583225225"/>
                    </a:ext>
                  </a:extLst>
                </a:gridCol>
                <a:gridCol w="3870327">
                  <a:extLst>
                    <a:ext uri="{9D8B030D-6E8A-4147-A177-3AD203B41FA5}">
                      <a16:colId xmlns:a16="http://schemas.microsoft.com/office/drawing/2014/main" xmlns="" val="1497796222"/>
                    </a:ext>
                  </a:extLst>
                </a:gridCol>
              </a:tblGrid>
              <a:tr h="9448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Tiêu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chuẩn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đánh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giá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bị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ô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nhiễm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Nước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</a:rPr>
                        <a:t>sạch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322370"/>
                  </a:ext>
                </a:extLst>
              </a:tr>
              <a:tr h="612730">
                <a:tc>
                  <a:txBody>
                    <a:bodyPr/>
                    <a:lstStyle>
                      <a:lvl1pPr marL="533400" indent="-5334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914400" indent="-45720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295400" indent="-3810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7145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171700" indent="-3429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6289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30861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5433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4000500" indent="-3429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533400" marR="0" lvl="0" indent="-5334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1.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Màu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23620635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2.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Mùi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824443499"/>
                  </a:ext>
                </a:extLst>
              </a:tr>
              <a:tr h="5936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3.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27376994"/>
                  </a:ext>
                </a:extLst>
              </a:tr>
              <a:tr h="75176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4. Vi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sinh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vật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90265602"/>
                  </a:ext>
                </a:extLst>
              </a:tr>
              <a:tr h="99052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5.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Các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chất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hòa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UTM Avo" panose="02040603050506020204" pitchFamily="18" charset="0"/>
                        </a:rPr>
                        <a:t> tan</a:t>
                      </a: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46460644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770553" y="180622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4199118" y="3042087"/>
            <a:ext cx="346898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vẩn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đục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 Box 51"/>
          <p:cNvSpPr txBox="1">
            <a:spLocks noChangeArrowheads="1"/>
          </p:cNvSpPr>
          <p:nvPr/>
        </p:nvSpPr>
        <p:spPr bwMode="auto">
          <a:xfrm>
            <a:off x="7206911" y="3033356"/>
            <a:ext cx="431279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suốt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ext Box 54"/>
          <p:cNvSpPr txBox="1">
            <a:spLocks noChangeArrowheads="1"/>
          </p:cNvSpPr>
          <p:nvPr/>
        </p:nvSpPr>
        <p:spPr bwMode="auto">
          <a:xfrm>
            <a:off x="4199118" y="3609975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hôi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 Box 55"/>
          <p:cNvSpPr txBox="1">
            <a:spLocks noChangeArrowheads="1"/>
          </p:cNvSpPr>
          <p:nvPr/>
        </p:nvSpPr>
        <p:spPr bwMode="auto">
          <a:xfrm>
            <a:off x="7206911" y="3623176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8" name="Text Box 56"/>
          <p:cNvSpPr txBox="1">
            <a:spLocks noChangeArrowheads="1"/>
          </p:cNvSpPr>
          <p:nvPr/>
        </p:nvSpPr>
        <p:spPr bwMode="auto">
          <a:xfrm>
            <a:off x="4211517" y="4753766"/>
            <a:ext cx="278789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quá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mức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2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2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phép</a:t>
            </a:r>
            <a:endParaRPr lang="en-US" altLang="en-US" sz="22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 Box 57"/>
          <p:cNvSpPr txBox="1">
            <a:spLocks noChangeArrowheads="1"/>
          </p:cNvSpPr>
          <p:nvPr/>
        </p:nvSpPr>
        <p:spPr bwMode="auto">
          <a:xfrm>
            <a:off x="7195796" y="4750554"/>
            <a:ext cx="33800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ít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đủ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gây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 Box 58"/>
          <p:cNvSpPr txBox="1">
            <a:spLocks noChangeArrowheads="1"/>
          </p:cNvSpPr>
          <p:nvPr/>
        </p:nvSpPr>
        <p:spPr bwMode="auto">
          <a:xfrm>
            <a:off x="7206911" y="4220152"/>
            <a:ext cx="3468984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b="0" dirty="0" err="1">
                <a:solidFill>
                  <a:srgbClr val="33909B"/>
                </a:solidFill>
                <a:latin typeface="UTM Avo" panose="02040603050506020204" pitchFamily="18" charset="0"/>
              </a:rPr>
              <a:t>vị</a:t>
            </a:r>
            <a:endParaRPr lang="en-US" altLang="en-US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 Box 59"/>
          <p:cNvSpPr txBox="1">
            <a:spLocks noChangeArrowheads="1"/>
          </p:cNvSpPr>
          <p:nvPr/>
        </p:nvSpPr>
        <p:spPr bwMode="auto">
          <a:xfrm>
            <a:off x="4199118" y="5537728"/>
            <a:ext cx="304072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20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0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khoẻ</a:t>
            </a:r>
            <a:endParaRPr lang="en-US" altLang="en-US" sz="20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Text Box 60"/>
          <p:cNvSpPr txBox="1">
            <a:spLocks noChangeArrowheads="1"/>
          </p:cNvSpPr>
          <p:nvPr/>
        </p:nvSpPr>
        <p:spPr bwMode="auto">
          <a:xfrm>
            <a:off x="7183062" y="5620187"/>
            <a:ext cx="412527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2400" b="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2400" b="0" dirty="0" err="1">
                <a:solidFill>
                  <a:srgbClr val="33909B"/>
                </a:solidFill>
                <a:latin typeface="UTM Avo" panose="02040603050506020204" pitchFamily="18" charset="0"/>
              </a:rPr>
              <a:t>khoẻ</a:t>
            </a:r>
            <a:endParaRPr lang="en-US" altLang="en-US" sz="2400" b="0" dirty="0">
              <a:solidFill>
                <a:srgbClr val="33909B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F17D3C8-573E-485F-837F-0184DB000D0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227169C-C3AD-41C9-AC3D-F513E4E8B978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2633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70553" y="0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91804457"/>
              </p:ext>
            </p:extLst>
          </p:nvPr>
        </p:nvGraphicFramePr>
        <p:xfrm>
          <a:off x="-982399" y="1543227"/>
          <a:ext cx="12282577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596" y="3391771"/>
            <a:ext cx="2138115" cy="160194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752" y="5283201"/>
            <a:ext cx="1148008" cy="114741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78691" l="0" r="996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879"/>
          <a:stretch/>
        </p:blipFill>
        <p:spPr>
          <a:xfrm>
            <a:off x="4525920" y="2118332"/>
            <a:ext cx="1095672" cy="10156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824012-C464-45B8-999E-7699272E9F8C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BB3E14A-F4D0-45FD-A1B8-1B6394E327D7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9262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70553" y="0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95234431"/>
              </p:ext>
            </p:extLst>
          </p:nvPr>
        </p:nvGraphicFramePr>
        <p:xfrm>
          <a:off x="-982399" y="1543227"/>
          <a:ext cx="12282577" cy="5417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2399" y="1754326"/>
            <a:ext cx="4187427" cy="57085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74" y="1953436"/>
            <a:ext cx="1760071" cy="13441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685" y="3496663"/>
            <a:ext cx="1760071" cy="13441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173" y="5195857"/>
            <a:ext cx="1760071" cy="13441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8EA1C58-15ED-4251-BCC7-B3E87BAEDB9F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7CE56E2-4F6E-46F0-934A-4E9365003CC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307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9B7C2A0A-2EDB-437D-9CA6-5C5A2A2E20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graphicEl>
                                              <a:dgm id="{A763B7E2-8EF1-4881-A6D0-3C3D68D64D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graphicEl>
                                              <a:dgm id="{8AFE94FD-7DDB-41EA-B923-094E951922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09D2C716-B1BC-4FB5-9219-0ECC9D21D3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graphicEl>
                                              <a:dgm id="{A57A792E-715C-44F7-A7EF-FED9C6D15E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41B2B04F-FE26-4739-BAE9-7C8B42A1F7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781E0D7C-538C-4AFF-BCB5-2601851FE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220F5687-09C8-4D43-A716-198751B63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Graphic spid="2" grpId="0" uiExpand="1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759264" y="38415"/>
            <a:ext cx="1087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altLang="en-US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UTM American Sans" panose="02040603050506020204" pitchFamily="18" charset="0"/>
              </a:rPr>
              <a:t>Xác định tiêu chuẩn đánh giá nước bị ô nhiễm và nước sạch</a:t>
            </a: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UTM American Sans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7664" y="1959882"/>
            <a:ext cx="10690578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ô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nhiễm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một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dấu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hiệu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sau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hôi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gây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quá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mức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	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sạch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suốt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vị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chứa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vi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sinh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vật</a:t>
            </a:r>
            <a:r>
              <a:rPr lang="en-US" altLang="en-US" sz="3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hoà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tan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hại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cho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sức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khoẻ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 con </a:t>
            </a:r>
            <a:r>
              <a:rPr lang="en-US" altLang="en-US" sz="3000" dirty="0" err="1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3000" dirty="0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5703"/>
            <a:ext cx="2832277" cy="28322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8136" y="4098562"/>
            <a:ext cx="2832277" cy="28322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16" y="4422923"/>
            <a:ext cx="3599695" cy="3599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6A1B89-DCDE-4182-B368-B28B78FBA533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FAAD1B-407B-49A8-9BD8-AB07E442570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7743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312" flipH="1">
            <a:off x="-175857" y="116242"/>
            <a:ext cx="6692592" cy="669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8361" flipH="1">
            <a:off x="5506013" y="23556"/>
            <a:ext cx="6692592" cy="66925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2" y="2297232"/>
            <a:ext cx="4373293" cy="44998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897005" y="1477477"/>
            <a:ext cx="65929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“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”?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14503"/>
            <a:ext cx="3392289" cy="420749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57D5456-26FB-472A-8AAC-5F72FCCCC960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5CD942E-A259-462F-9333-A896F15E04D7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2257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81639">
            <a:off x="-152177" y="83497"/>
            <a:ext cx="6692592" cy="669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94728" y="1427331"/>
            <a:ext cx="60009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Nếu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là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giọt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nhỏ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em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sẽ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giới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thiệu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với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mọi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60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người</a:t>
            </a:r>
            <a:r>
              <a:rPr lang="en-US" altLang="en-US" sz="6000" b="1" dirty="0">
                <a:solidFill>
                  <a:srgbClr val="00B0F0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564" y="3727174"/>
            <a:ext cx="3448674" cy="3132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042BDC-51FB-4931-95EE-AFBB31B26F3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89E3E2-10B8-4D2D-ADB8-F76809221EE4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0585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223377" y="354669"/>
            <a:ext cx="600095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8800" b="1" dirty="0">
                <a:solidFill>
                  <a:srgbClr val="6DC1B5"/>
                </a:solidFill>
                <a:latin typeface="UTM American Sans" panose="02040603050506020204" pitchFamily="18" charset="0"/>
              </a:rPr>
              <a:t>DẶN DÒ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176" y="2198445"/>
            <a:ext cx="4730262" cy="520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685" y="4837411"/>
            <a:ext cx="2164014" cy="21640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905" y="4115310"/>
            <a:ext cx="526271" cy="5262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96" y="4497067"/>
            <a:ext cx="738258" cy="7382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27" y="2476723"/>
            <a:ext cx="1234690" cy="12346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975" y="3453427"/>
            <a:ext cx="940865" cy="9408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555" y="6245394"/>
            <a:ext cx="526271" cy="5262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554" y="2011639"/>
            <a:ext cx="526271" cy="5262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100" y="1295152"/>
            <a:ext cx="1114910" cy="111491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968" y="5084392"/>
            <a:ext cx="1068009" cy="1068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457" y="279379"/>
            <a:ext cx="2164014" cy="21640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662" y="480125"/>
            <a:ext cx="815027" cy="8150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4549" y="3220829"/>
            <a:ext cx="2315231" cy="23152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39" y="6092400"/>
            <a:ext cx="738258" cy="7382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2558" y="5346331"/>
            <a:ext cx="738258" cy="7382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4307" y="2643732"/>
            <a:ext cx="526271" cy="52627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0578" y="1899626"/>
            <a:ext cx="526271" cy="526271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DC1C752-3B5B-4A3E-8C74-A9DB25F8BC2A}"/>
              </a:ext>
            </a:extLst>
          </p:cNvPr>
          <p:cNvGrpSpPr/>
          <p:nvPr/>
        </p:nvGrpSpPr>
        <p:grpSpPr>
          <a:xfrm>
            <a:off x="4433658" y="2172681"/>
            <a:ext cx="5561560" cy="1337152"/>
            <a:chOff x="6721016" y="388636"/>
            <a:chExt cx="5561560" cy="133715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9FDDE26A-F131-4102-AB8C-30B5BC567CAB}"/>
                </a:ext>
              </a:extLst>
            </p:cNvPr>
            <p:cNvSpPr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2ED619B-290E-4375-A30D-C5886293D230}"/>
                </a:ext>
              </a:extLst>
            </p:cNvPr>
            <p:cNvSpPr txBox="1"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altLang="en-US" sz="3600" b="1" kern="1200">
                  <a:solidFill>
                    <a:srgbClr val="002060"/>
                  </a:solidFill>
                  <a:latin typeface="UTM Avo" panose="02040603050506020204" pitchFamily="18" charset="0"/>
                </a:rPr>
                <a:t>Học ghi nhớ</a:t>
              </a:r>
              <a:endPara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D9525B5-B5E1-4572-840B-D0A28194B29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153" y="2085676"/>
            <a:ext cx="1760071" cy="134411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9273FF2-071A-437F-A3BA-D9C3E078FAF0}"/>
              </a:ext>
            </a:extLst>
          </p:cNvPr>
          <p:cNvGrpSpPr/>
          <p:nvPr/>
        </p:nvGrpSpPr>
        <p:grpSpPr>
          <a:xfrm>
            <a:off x="4427829" y="3685413"/>
            <a:ext cx="5561560" cy="1337152"/>
            <a:chOff x="6721016" y="388636"/>
            <a:chExt cx="5561560" cy="133715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35D28084-E3D6-4320-8A35-F08C39E6630E}"/>
                </a:ext>
              </a:extLst>
            </p:cNvPr>
            <p:cNvSpPr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5CC53BED-1BB9-4036-BDFD-42B08FB574B5}"/>
                </a:ext>
              </a:extLst>
            </p:cNvPr>
            <p:cNvSpPr txBox="1"/>
            <p:nvPr/>
          </p:nvSpPr>
          <p:spPr>
            <a:xfrm>
              <a:off x="6721016" y="388636"/>
              <a:ext cx="5561560" cy="133715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10000"/>
                </a:spcAft>
                <a:buNone/>
              </a:pPr>
              <a:r>
                <a:rPr lang="en-US" altLang="en-US" sz="3600" b="1" kern="1200">
                  <a:solidFill>
                    <a:srgbClr val="002060"/>
                  </a:solidFill>
                  <a:latin typeface="UTM Avo" panose="02040603050506020204" pitchFamily="18" charset="0"/>
                </a:rPr>
                <a:t>Chuẩn bị bài tt</a:t>
              </a:r>
              <a:endParaRPr lang="en-US" sz="3600" b="1" kern="1200" dirty="0">
                <a:solidFill>
                  <a:srgbClr val="00206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53F029B4-76ED-429F-A780-999AE2E364C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324" y="3598408"/>
            <a:ext cx="1760071" cy="13441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DD01104-D811-4469-81A0-C3EEBC82CD4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E7730B1-9CCF-459F-B509-A9785CC7D15F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8812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6829" y="-56649"/>
            <a:ext cx="3607935" cy="69051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16" y="1240"/>
            <a:ext cx="3543025" cy="678090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511227" y="198139"/>
            <a:ext cx="7135199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CHÀO </a:t>
            </a:r>
          </a:p>
          <a:p>
            <a:pPr algn="ctr"/>
            <a:r>
              <a:rPr 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TẠM </a:t>
            </a:r>
          </a:p>
          <a:p>
            <a:pPr algn="ctr"/>
            <a:r>
              <a:rPr lang="en-US" sz="13800" dirty="0">
                <a:solidFill>
                  <a:srgbClr val="6DC1B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rPr>
              <a:t>BIỆT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743" y="108855"/>
            <a:ext cx="4450670" cy="37324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066BB0-D74B-4ED6-8E1F-8C1AFFC767AA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6CC326C-A306-4D76-BE14-C3BDA147384B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5" y="2512119"/>
            <a:ext cx="4149933" cy="427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938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7312" flipH="1">
            <a:off x="-175857" y="116242"/>
            <a:ext cx="6692592" cy="6692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18361" flipH="1">
            <a:off x="5506013" y="23556"/>
            <a:ext cx="6692592" cy="66925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93394" y="1162199"/>
            <a:ext cx="39027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Tính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chất</a:t>
            </a:r>
            <a:endParaRPr lang="en-US" altLang="en-US" sz="4800" b="1" dirty="0">
              <a:solidFill>
                <a:srgbClr val="00B0F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2" y="2297232"/>
            <a:ext cx="4373293" cy="449985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38090" y="2120805"/>
            <a:ext cx="48703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Thể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dạng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95402" y="3099749"/>
            <a:ext cx="37446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“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Vòng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đời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95680" y="4156165"/>
            <a:ext cx="22826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Ích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800" b="1" dirty="0" err="1">
                <a:solidFill>
                  <a:srgbClr val="00B0F0"/>
                </a:solidFill>
                <a:latin typeface="UTM Avo" panose="02040603050506020204" pitchFamily="18" charset="0"/>
              </a:rPr>
              <a:t>lợi</a:t>
            </a:r>
            <a:r>
              <a:rPr lang="en-US" altLang="en-US" sz="4800" b="1" dirty="0">
                <a:solidFill>
                  <a:srgbClr val="00B0F0"/>
                </a:solidFill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5" y="1155642"/>
            <a:ext cx="991214" cy="756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42" y="2083787"/>
            <a:ext cx="991214" cy="756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885" y="3156466"/>
            <a:ext cx="991214" cy="756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262" y="4168678"/>
            <a:ext cx="991214" cy="75696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527198" y="1754378"/>
            <a:ext cx="65929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bao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giờ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bị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bệnh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7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74" y="2714503"/>
            <a:ext cx="3392289" cy="420749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3956505-9679-4502-95D8-A91AAF2B84D5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B3953E8-7378-4CF9-B5B6-B661D464517A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74203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8000"/>
                            </p:stCondLst>
                            <p:childTnLst>
                              <p:par>
                                <p:cTn id="8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3" grpId="0"/>
      <p:bldP spid="13" grpId="1"/>
      <p:bldP spid="14" grpId="0"/>
      <p:bldP spid="14" grpId="1"/>
      <p:bldP spid="15" grpId="0"/>
      <p:bldP spid="15" grpId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A_MakeIt Last.mp3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876238" y="-1762026"/>
            <a:ext cx="609600" cy="6096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9" name="1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19296" y="423512"/>
            <a:ext cx="6776395" cy="7386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33909B"/>
                </a:solidFill>
                <a:latin typeface="UTM Alexander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KHOA HỌC 4 </a:t>
            </a:r>
            <a:endParaRPr lang="en-US" altLang="zh-CN" sz="3200" dirty="0">
              <a:solidFill>
                <a:srgbClr val="33909B"/>
              </a:solidFill>
              <a:latin typeface="UTM Alexander" panose="02040603050506020204" pitchFamily="18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sp>
        <p:nvSpPr>
          <p:cNvPr id="19" name="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44475" y="1243213"/>
            <a:ext cx="7032096" cy="4062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13200" dirty="0">
                <a:solidFill>
                  <a:schemeClr val="bg1">
                    <a:lumMod val="50000"/>
                  </a:schemeClr>
                </a:solidFill>
                <a:latin typeface="UTM American Sans" panose="02040603050506020204" pitchFamily="18" charset="0"/>
                <a:ea typeface="微软雅黑" panose="020B0503020204020204" pitchFamily="34" charset="-122"/>
                <a:cs typeface="宋体" pitchFamily="2" charset="-122"/>
              </a:rPr>
              <a:t>NƯỚC BỊ Ô NHIỄM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36788" y="1174457"/>
            <a:ext cx="7116833" cy="4128113"/>
            <a:chOff x="2647427" y="1259761"/>
            <a:chExt cx="7116833" cy="4128113"/>
          </a:xfrm>
        </p:grpSpPr>
        <p:sp>
          <p:nvSpPr>
            <p:cNvPr id="30" name="18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647427" y="1325223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chemeClr val="bg1">
                      <a:lumMod val="50000"/>
                    </a:schemeClr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  <p:sp>
          <p:nvSpPr>
            <p:cNvPr id="16" name="18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732164" y="1259761"/>
              <a:ext cx="7032096" cy="406265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13200" dirty="0">
                  <a:solidFill>
                    <a:srgbClr val="ABD9F0"/>
                  </a:solidFill>
                  <a:latin typeface="UTM American Sans" panose="02040603050506020204" pitchFamily="18" charset="0"/>
                  <a:ea typeface="微软雅黑" panose="020B0503020204020204" pitchFamily="34" charset="-122"/>
                  <a:cs typeface="宋体" pitchFamily="2" charset="-122"/>
                </a:rPr>
                <a:t>NƯỚC BỊ Ô NHIỄM</a:t>
              </a:r>
            </a:p>
          </p:txBody>
        </p:sp>
      </p:grpSp>
      <p:pic>
        <p:nvPicPr>
          <p:cNvPr id="13" name="Picture 3" descr="F:\未标题-1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6" t="18942" r="23264" b="17870"/>
          <a:stretch/>
        </p:blipFill>
        <p:spPr bwMode="auto">
          <a:xfrm>
            <a:off x="8742785" y="2242643"/>
            <a:ext cx="3607356" cy="4613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620529" y="0"/>
            <a:ext cx="4060073" cy="4274015"/>
            <a:chOff x="127392" y="1394980"/>
            <a:chExt cx="4826480" cy="5080807"/>
          </a:xfrm>
        </p:grpSpPr>
        <p:grpSp>
          <p:nvGrpSpPr>
            <p:cNvPr id="7" name="Group 6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386" y="4169778"/>
            <a:ext cx="3599695" cy="35996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728" y="4887618"/>
            <a:ext cx="2164014" cy="21640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84" y="5039434"/>
            <a:ext cx="526271" cy="52627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51" y="4568897"/>
            <a:ext cx="738258" cy="73825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61" y="187843"/>
            <a:ext cx="1234690" cy="123469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22" y="3714763"/>
            <a:ext cx="940865" cy="94086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893" y="6333317"/>
            <a:ext cx="526271" cy="5262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865" y="185959"/>
            <a:ext cx="526271" cy="5262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06" y="3756991"/>
            <a:ext cx="1327783" cy="132778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78" y="5275042"/>
            <a:ext cx="1068009" cy="106800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8C90395-FBFC-4133-A6AB-98A9D86C8249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7C3BEF57-166B-4E70-BCF1-692144DAFE8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9898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250"/>
                            </p:stCondLst>
                            <p:childTnLst>
                              <p:par>
                                <p:cTn id="6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9" grpId="0"/>
      <p:bldP spid="19" grpId="0"/>
      <p:bldP spid="19" grpId="1"/>
      <p:bldP spid="19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802" y="2643345"/>
            <a:ext cx="3978058" cy="397805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2378">
            <a:off x="9683079" y="134019"/>
            <a:ext cx="2335881" cy="2243502"/>
          </a:xfrm>
          <a:prstGeom prst="rect">
            <a:avLst/>
          </a:prstGeom>
        </p:spPr>
      </p:pic>
      <p:sp>
        <p:nvSpPr>
          <p:cNvPr id="22" name="MH_Number_1"/>
          <p:cNvSpPr/>
          <p:nvPr>
            <p:custDataLst>
              <p:tags r:id="rId1"/>
            </p:custDataLst>
          </p:nvPr>
        </p:nvSpPr>
        <p:spPr>
          <a:xfrm>
            <a:off x="5096949" y="743966"/>
            <a:ext cx="2025542" cy="2034018"/>
          </a:xfrm>
          <a:prstGeom prst="ellipse">
            <a:avLst/>
          </a:prstGeom>
          <a:solidFill>
            <a:srgbClr val="33909B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eaLnBrk="1" hangingPunct="1">
              <a:defRPr/>
            </a:pPr>
            <a:r>
              <a:rPr lang="en-US" altLang="zh-CN" sz="13800" b="1" noProof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zh-CN" sz="4800" b="1" noProof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merican Sans" panose="020406030505060202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61022">
            <a:off x="4508791" y="561529"/>
            <a:ext cx="1504759" cy="21496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17058" y="2777984"/>
            <a:ext cx="71351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6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6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6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133668-28A7-42B8-B779-0AF055EE29E1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E883D8-4EB9-45A7-A022-EBA500D1C50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78996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3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8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" grpId="0" animBg="1"/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1673" y="204199"/>
            <a:ext cx="3417958" cy="903042"/>
            <a:chOff x="3310834" y="357809"/>
            <a:chExt cx="6141278" cy="903042"/>
          </a:xfrm>
        </p:grpSpPr>
        <p:sp>
          <p:nvSpPr>
            <p:cNvPr id="10" name="矩形: 圆角 1"/>
            <p:cNvSpPr/>
            <p:nvPr/>
          </p:nvSpPr>
          <p:spPr>
            <a:xfrm>
              <a:off x="3310834" y="357809"/>
              <a:ext cx="6141278" cy="903042"/>
            </a:xfrm>
            <a:prstGeom prst="roundRect">
              <a:avLst>
                <a:gd name="adj" fmla="val 50000"/>
              </a:avLst>
            </a:prstGeom>
            <a:solidFill>
              <a:srgbClr val="3390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merican Sans" panose="02040603050506020204" pitchFamily="18" charset="0"/>
                </a:rPr>
                <a:t>THÍ NGHIỆM </a:t>
              </a:r>
              <a:endParaRPr lang="zh-CN" alt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merican Sans" panose="02040603050506020204" pitchFamily="18" charset="0"/>
              </a:endParaRPr>
            </a:p>
          </p:txBody>
        </p:sp>
        <p:sp>
          <p:nvSpPr>
            <p:cNvPr id="13" name="矩形: 圆角 1"/>
            <p:cNvSpPr/>
            <p:nvPr/>
          </p:nvSpPr>
          <p:spPr>
            <a:xfrm>
              <a:off x="3447222" y="449554"/>
              <a:ext cx="5855804" cy="715217"/>
            </a:xfrm>
            <a:prstGeom prst="roundRect">
              <a:avLst>
                <a:gd name="adj" fmla="val 47221"/>
              </a:avLst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11" b="92566" l="1125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58" r="17294"/>
          <a:stretch/>
        </p:blipFill>
        <p:spPr>
          <a:xfrm>
            <a:off x="5532446" y="1882141"/>
            <a:ext cx="1411897" cy="16801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41" b="88981" l="28200" r="70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1884" r="25471" b="10165"/>
          <a:stretch/>
        </p:blipFill>
        <p:spPr>
          <a:xfrm>
            <a:off x="5242947" y="3024668"/>
            <a:ext cx="1777058" cy="33395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34" y="1393327"/>
            <a:ext cx="3535150" cy="35351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7" t="61000" r="7582" b="8717"/>
          <a:stretch/>
        </p:blipFill>
        <p:spPr>
          <a:xfrm>
            <a:off x="5636017" y="1707921"/>
            <a:ext cx="1049379" cy="67070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493" y="1320863"/>
            <a:ext cx="3535150" cy="353515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6369753" y="1421951"/>
            <a:ext cx="2254172" cy="534820"/>
            <a:chOff x="5647437" y="936171"/>
            <a:chExt cx="2254172" cy="53482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410739" y="936171"/>
              <a:ext cx="1490870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3854443" y="2434236"/>
            <a:ext cx="2254172" cy="534820"/>
            <a:chOff x="5647437" y="936171"/>
            <a:chExt cx="2254172" cy="534820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410739" y="936171"/>
              <a:ext cx="1490870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6371764" y="3179556"/>
            <a:ext cx="2773204" cy="534820"/>
            <a:chOff x="5647437" y="936171"/>
            <a:chExt cx="2773204" cy="534820"/>
          </a:xfrm>
        </p:grpSpPr>
        <p:cxnSp>
          <p:nvCxnSpPr>
            <p:cNvPr id="37" name="Straight Connector 36"/>
            <p:cNvCxnSpPr/>
            <p:nvPr/>
          </p:nvCxnSpPr>
          <p:spPr>
            <a:xfrm flipV="1">
              <a:off x="5647437" y="936171"/>
              <a:ext cx="773241" cy="53482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6410739" y="936171"/>
              <a:ext cx="2009902" cy="0"/>
            </a:xfrm>
            <a:prstGeom prst="line">
              <a:avLst/>
            </a:prstGeom>
            <a:ln w="28575">
              <a:solidFill>
                <a:srgbClr val="3390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7384623" y="856519"/>
            <a:ext cx="13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44351" y="1824484"/>
            <a:ext cx="13582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phễu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131476" y="2590133"/>
            <a:ext cx="2207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chai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rỗng</a:t>
            </a:r>
            <a:endParaRPr lang="en-US" alt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74915" y="4694442"/>
            <a:ext cx="31694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hay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875493" y="4686378"/>
            <a:ext cx="27873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, …)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7D184AD-FF4A-4168-BBEF-DD95F062482B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0023C31-8C1E-488F-A816-95DEFF131F1E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88406" y="-326281"/>
            <a:ext cx="3535150" cy="35351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34" b="97549" l="17157" r="87255">
                        <a14:foregroundMark x1="44771" y1="31046" x2="43301" y2="35294"/>
                        <a14:foregroundMark x1="43301" y1="43137" x2="42810" y2="70425"/>
                        <a14:foregroundMark x1="49837" y1="8333" x2="58824" y2="9150"/>
                        <a14:foregroundMark x1="48366" y1="15033" x2="57680" y2="13889"/>
                        <a14:foregroundMark x1="47876" y1="18954" x2="58007" y2="19608"/>
                      </a14:backgroundRemoval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24787" y="-112478"/>
            <a:ext cx="3535150" cy="353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0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2589E-7 -2.96922E-6 L 0.24326 -0.25063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63" y="-1254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2493E-7 2.71465E-6 L -0.21852 -0.2073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6" y="-1036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0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9" grpId="1"/>
      <p:bldP spid="40" grpId="0"/>
      <p:bldP spid="40" grpId="1"/>
      <p:bldP spid="41" grpId="0"/>
      <p:bldP spid="41" grpId="1"/>
      <p:bldP spid="43" grpId="0"/>
      <p:bldP spid="43" grpId="1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1240"/>
            <a:ext cx="12184063" cy="68571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64549" y="1227340"/>
            <a:ext cx="68613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Sau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khi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quan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sát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từng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dùng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để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hơn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?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Tại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sao</a:t>
            </a:r>
            <a:r>
              <a:rPr lang="en-US" altLang="en-US" sz="4400" b="1" dirty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4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041" y="3578086"/>
            <a:ext cx="3447853" cy="3302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9" t="22448" r="64218" b="33455"/>
          <a:stretch/>
        </p:blipFill>
        <p:spPr>
          <a:xfrm rot="2235277">
            <a:off x="110541" y="-134574"/>
            <a:ext cx="2178106" cy="256469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57" t="20659" r="30517" b="37322"/>
          <a:stretch/>
        </p:blipFill>
        <p:spPr>
          <a:xfrm rot="19656422">
            <a:off x="9467631" y="3957174"/>
            <a:ext cx="2233059" cy="28155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69" t="19306" r="6419" b="41283"/>
          <a:stretch/>
        </p:blipFill>
        <p:spPr>
          <a:xfrm rot="2774557">
            <a:off x="9746653" y="-176355"/>
            <a:ext cx="1926827" cy="3202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F7ADD98-D6D1-435E-B851-356A0EA4B9ED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A8F456-EFA7-44FF-A7BB-E3332D209962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67877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1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Group 7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523766"/>
              </p:ext>
            </p:extLst>
          </p:nvPr>
        </p:nvGraphicFramePr>
        <p:xfrm>
          <a:off x="1540565" y="2230645"/>
          <a:ext cx="9203634" cy="4145268"/>
        </p:xfrm>
        <a:graphic>
          <a:graphicData uri="http://schemas.openxmlformats.org/drawingml/2006/table">
            <a:tbl>
              <a:tblPr/>
              <a:tblGrid>
                <a:gridCol w="4601817">
                  <a:extLst>
                    <a:ext uri="{9D8B030D-6E8A-4147-A177-3AD203B41FA5}">
                      <a16:colId xmlns:a16="http://schemas.microsoft.com/office/drawing/2014/main" xmlns="" val="1324249070"/>
                    </a:ext>
                  </a:extLst>
                </a:gridCol>
                <a:gridCol w="4601817">
                  <a:extLst>
                    <a:ext uri="{9D8B030D-6E8A-4147-A177-3AD203B41FA5}">
                      <a16:colId xmlns:a16="http://schemas.microsoft.com/office/drawing/2014/main" xmlns="" val="3159665329"/>
                    </a:ext>
                  </a:extLst>
                </a:gridCol>
              </a:tblGrid>
              <a:tr h="9401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kumimoji="0" lang="en-US" alt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ao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alt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alt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UTM Avo" panose="02040603050506020204" pitchFamily="18" charset="0"/>
                          <a:cs typeface="Times New Roman" panose="02020603050405020304" pitchFamily="18" charset="0"/>
                        </a:rPr>
                        <a:t>, …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UTM Avo" panose="020406030505060202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6195900"/>
                  </a:ext>
                </a:extLst>
              </a:tr>
              <a:tr h="271313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T="45717" marB="45717" horzOverflow="overflow">
                    <a:lnL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390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0189357"/>
                  </a:ext>
                </a:extLst>
              </a:tr>
            </a:tbl>
          </a:graphicData>
        </a:graphic>
      </p:graphicFrame>
      <p:sp>
        <p:nvSpPr>
          <p:cNvPr id="37" name="Text Box 70"/>
          <p:cNvSpPr txBox="1">
            <a:spLocks noChangeArrowheads="1"/>
          </p:cNvSpPr>
          <p:nvPr/>
        </p:nvSpPr>
        <p:spPr bwMode="auto">
          <a:xfrm>
            <a:off x="1464364" y="3116191"/>
            <a:ext cx="467801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0" dirty="0">
                <a:solidFill>
                  <a:srgbClr val="33909B"/>
                </a:solidFill>
                <a:latin typeface="UTM Avo" panose="02040603050506020204" pitchFamily="18" charset="0"/>
              </a:rPr>
              <a:t>      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mưa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máy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…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sạch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không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hay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mùi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33909B"/>
                </a:solidFill>
                <a:latin typeface="UTM Avo" panose="02040603050506020204" pitchFamily="18" charset="0"/>
              </a:rPr>
              <a:t>lạ</a:t>
            </a:r>
            <a:r>
              <a:rPr lang="en-US" altLang="en-US" sz="3200" dirty="0">
                <a:solidFill>
                  <a:srgbClr val="33909B"/>
                </a:solidFill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38" name="Text Box 76"/>
          <p:cNvSpPr txBox="1">
            <a:spLocks noChangeArrowheads="1"/>
          </p:cNvSpPr>
          <p:nvPr/>
        </p:nvSpPr>
        <p:spPr bwMode="auto">
          <a:xfrm>
            <a:off x="5913782" y="3793299"/>
            <a:ext cx="4830417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Miếng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bông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lọc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chai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</a:t>
            </a:r>
            <a:r>
              <a:rPr lang="en-US" altLang="en-US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ao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hồ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…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vàng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,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chất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rgbClr val="92D050"/>
                </a:solidFill>
                <a:latin typeface="UTM Avo" panose="02040603050506020204" pitchFamily="18" charset="0"/>
              </a:rPr>
              <a:t>bẩn</a:t>
            </a:r>
            <a:r>
              <a:rPr lang="en-US" altLang="en-US" sz="3200" dirty="0">
                <a:solidFill>
                  <a:srgbClr val="92D050"/>
                </a:solidFill>
                <a:latin typeface="UTM Avo" panose="02040603050506020204" pitchFamily="18" charset="0"/>
              </a:rPr>
              <a:t> ...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220266" y="103484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 flipH="1">
            <a:off x="-262722" y="1482403"/>
            <a:ext cx="2270425" cy="2226554"/>
            <a:chOff x="127392" y="1394980"/>
            <a:chExt cx="4826480" cy="5080807"/>
          </a:xfrm>
        </p:grpSpPr>
        <p:grpSp>
          <p:nvGrpSpPr>
            <p:cNvPr id="41" name="Group 40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10327492" y="4544860"/>
            <a:ext cx="1892738" cy="1977711"/>
            <a:chOff x="127392" y="1394980"/>
            <a:chExt cx="4826480" cy="5080807"/>
          </a:xfrm>
        </p:grpSpPr>
        <p:grpSp>
          <p:nvGrpSpPr>
            <p:cNvPr id="48" name="Group 47"/>
            <p:cNvGrpSpPr/>
            <p:nvPr/>
          </p:nvGrpSpPr>
          <p:grpSpPr>
            <a:xfrm>
              <a:off x="2010267" y="2827780"/>
              <a:ext cx="2087399" cy="2153826"/>
              <a:chOff x="2010267" y="2827780"/>
              <a:chExt cx="2087399" cy="2153826"/>
            </a:xfrm>
          </p:grpSpPr>
          <p:sp>
            <p:nvSpPr>
              <p:cNvPr id="50" name="Oval 49"/>
              <p:cNvSpPr/>
              <p:nvPr/>
            </p:nvSpPr>
            <p:spPr>
              <a:xfrm>
                <a:off x="2010267" y="3210340"/>
                <a:ext cx="1935567" cy="177126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553325" y="2827780"/>
                <a:ext cx="544341" cy="157579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7392" y="1394980"/>
              <a:ext cx="4826480" cy="5080807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EF7D640-5BD2-411F-89BA-D88329D5570E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89F83C-EA4A-4D6A-B65D-B3BCD4CCA99C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72359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4908" y="0"/>
            <a:ext cx="984423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Tìm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hiểu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một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số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đặc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điểm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nước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trong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tự</a:t>
            </a:r>
            <a:r>
              <a:rPr lang="en-US" altLang="en-US" sz="6000" dirty="0">
                <a:solidFill>
                  <a:srgbClr val="FAC000"/>
                </a:solidFill>
                <a:latin typeface="UTM American Sans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FAC000"/>
                </a:solidFill>
                <a:latin typeface="UTM American Sans" panose="02040603050506020204" pitchFamily="18" charset="0"/>
              </a:rPr>
              <a:t>nhiên</a:t>
            </a:r>
            <a:endParaRPr lang="en-US" sz="6000" dirty="0">
              <a:solidFill>
                <a:srgbClr val="FAC000"/>
              </a:solidFill>
              <a:latin typeface="UTM American Sans" panose="02040603050506020204" pitchFamily="18" charset="0"/>
            </a:endParaRPr>
          </a:p>
        </p:txBody>
      </p:sp>
      <p:pic>
        <p:nvPicPr>
          <p:cNvPr id="22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337" y="2125131"/>
            <a:ext cx="4922115" cy="442156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AutoShape 25"/>
          <p:cNvSpPr>
            <a:spLocks noChangeArrowheads="1"/>
          </p:cNvSpPr>
          <p:nvPr/>
        </p:nvSpPr>
        <p:spPr bwMode="auto">
          <a:xfrm>
            <a:off x="6708536" y="2593622"/>
            <a:ext cx="4614220" cy="3124200"/>
          </a:xfrm>
          <a:prstGeom prst="leftArrow">
            <a:avLst>
              <a:gd name="adj1" fmla="val 50000"/>
              <a:gd name="adj2" fmla="val 28659"/>
            </a:avLst>
          </a:prstGeom>
          <a:solidFill>
            <a:srgbClr val="ABD9F0"/>
          </a:solidFill>
          <a:ln w="2857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Nước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sông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phù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</a:p>
          <a:p>
            <a:pPr algn="ctr" eaLnBrk="1" hangingPunct="1"/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màu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đục</a:t>
            </a:r>
            <a:endParaRPr lang="en-US" alt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9A6507-2D1F-48DD-BDEF-997E01D00468}"/>
              </a:ext>
            </a:extLst>
          </p:cNvPr>
          <p:cNvSpPr txBox="1"/>
          <p:nvPr/>
        </p:nvSpPr>
        <p:spPr>
          <a:xfrm>
            <a:off x="0" y="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83E5BEA-F174-4E64-8DF9-972A8F58B449}"/>
              </a:ext>
            </a:extLst>
          </p:cNvPr>
          <p:cNvSpPr txBox="1"/>
          <p:nvPr/>
        </p:nvSpPr>
        <p:spPr>
          <a:xfrm>
            <a:off x="0" y="648901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3">
                    <a:lumMod val="20000"/>
                    <a:lumOff val="80000"/>
                  </a:schemeClr>
                </a:solidFill>
                <a:latin typeface="UTM Windsor B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4373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蓝色卡通安全用电教育主题班会PPT模板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6654</TotalTime>
  <Words>601</Words>
  <Application>Microsoft Office PowerPoint</Application>
  <PresentationFormat>Custom</PresentationFormat>
  <Paragraphs>161</Paragraphs>
  <Slides>21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Arial</vt:lpstr>
      <vt:lpstr>宋体</vt:lpstr>
      <vt:lpstr>UTM American Sans</vt:lpstr>
      <vt:lpstr>UTM Avo</vt:lpstr>
      <vt:lpstr>ITC Avant Garde Std Bk</vt:lpstr>
      <vt:lpstr>等线</vt:lpstr>
      <vt:lpstr>UTM Alexander</vt:lpstr>
      <vt:lpstr>Times New Roman</vt:lpstr>
      <vt:lpstr>微软雅黑</vt:lpstr>
      <vt:lpstr>Calibri</vt:lpstr>
      <vt:lpstr>UTM Windsor BT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Nuoc bi o nhiem</dc:title>
  <dc:subject>Khoa hoc 4</dc:subject>
  <dc:creator>KTUTS</dc:creator>
  <cp:keywords>VIET BAO</cp:keywords>
  <cp:lastModifiedBy>Admin</cp:lastModifiedBy>
  <cp:revision>3467</cp:revision>
  <dcterms:created xsi:type="dcterms:W3CDTF">2015-12-01T09:06:39Z</dcterms:created>
  <dcterms:modified xsi:type="dcterms:W3CDTF">2021-12-03T03:17:10Z</dcterms:modified>
  <cp:version>Q30</cp:version>
</cp:coreProperties>
</file>