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12" r:id="rId1"/>
  </p:sldMasterIdLst>
  <p:notesMasterIdLst>
    <p:notesMasterId r:id="rId16"/>
  </p:notesMasterIdLst>
  <p:sldIdLst>
    <p:sldId id="256" r:id="rId2"/>
    <p:sldId id="334" r:id="rId3"/>
    <p:sldId id="259" r:id="rId4"/>
    <p:sldId id="262" r:id="rId5"/>
    <p:sldId id="261" r:id="rId6"/>
    <p:sldId id="273" r:id="rId7"/>
    <p:sldId id="294" r:id="rId8"/>
    <p:sldId id="269" r:id="rId9"/>
    <p:sldId id="265" r:id="rId10"/>
    <p:sldId id="305" r:id="rId11"/>
    <p:sldId id="275" r:id="rId12"/>
    <p:sldId id="310" r:id="rId13"/>
    <p:sldId id="311" r:id="rId14"/>
    <p:sldId id="316" r:id="rId15"/>
  </p:sldIdLst>
  <p:sldSz cx="9144000" cy="5143500" type="screen16x9"/>
  <p:notesSz cx="6858000" cy="9144000"/>
  <p:embeddedFontLst>
    <p:embeddedFont>
      <p:font typeface="#9Slide03 Neutra" panose="020B0604020202020204" charset="0"/>
      <p:regular r:id="rId17"/>
    </p:embeddedFont>
    <p:embeddedFont>
      <p:font typeface="Aleo" panose="020B0604020202020204" charset="0"/>
      <p:regular r:id="rId18"/>
      <p:bold r:id="rId19"/>
      <p:italic r:id="rId20"/>
      <p:boldItalic r:id="rId21"/>
    </p:embeddedFont>
    <p:embeddedFont>
      <p:font typeface="Algerian" panose="04020705040A02060702" pitchFamily="82" charset="0"/>
      <p:regular r:id="rId22"/>
    </p:embeddedFont>
    <p:embeddedFont>
      <p:font typeface="Broadway" panose="04040905080002020502" pitchFamily="82" charset="0"/>
      <p:regular r:id="rId23"/>
    </p:embeddedFont>
    <p:embeddedFont>
      <p:font typeface="Questrial" panose="020B0604020202020204" charset="0"/>
      <p:regular r:id="rId2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764"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6661C"/>
    <a:srgbClr val="E5E2DE"/>
    <a:srgbClr val="F4934F"/>
    <a:srgbClr val="C65E01"/>
    <a:srgbClr val="C8742B"/>
    <a:srgbClr val="B1673B"/>
    <a:srgbClr val="B95801"/>
    <a:srgbClr val="E88A55"/>
    <a:srgbClr val="0B0502"/>
    <a:srgbClr val="DC570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8F8E175-29E7-490A-A7DE-F53EF26BADFC}">
  <a:tblStyle styleId="{B8F8E175-29E7-490A-A7DE-F53EF26BADF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964" autoAdjust="0"/>
    <p:restoredTop sz="94660"/>
  </p:normalViewPr>
  <p:slideViewPr>
    <p:cSldViewPr snapToGrid="0" showGuides="1">
      <p:cViewPr varScale="1">
        <p:scale>
          <a:sx n="108" d="100"/>
          <a:sy n="108" d="100"/>
        </p:scale>
        <p:origin x="898" y="77"/>
      </p:cViewPr>
      <p:guideLst>
        <p:guide orient="horz" pos="1764"/>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2.fntdata"/><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font" Target="fonts/font5.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1.fntdata"/><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font" Target="fonts/font4.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8.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7.fntdata"/><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font" Target="fonts/font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6.fntdata"/><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5"/>
        <p:cNvGrpSpPr/>
        <p:nvPr/>
      </p:nvGrpSpPr>
      <p:grpSpPr>
        <a:xfrm>
          <a:off x="0" y="0"/>
          <a:ext cx="0" cy="0"/>
          <a:chOff x="0" y="0"/>
          <a:chExt cx="0" cy="0"/>
        </a:xfrm>
      </p:grpSpPr>
      <p:sp>
        <p:nvSpPr>
          <p:cNvPr id="4876" name="Google Shape;487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7" name="Google Shape;487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53"/>
        <p:cNvGrpSpPr/>
        <p:nvPr/>
      </p:nvGrpSpPr>
      <p:grpSpPr>
        <a:xfrm>
          <a:off x="0" y="0"/>
          <a:ext cx="0" cy="0"/>
          <a:chOff x="0" y="0"/>
          <a:chExt cx="0" cy="0"/>
        </a:xfrm>
      </p:grpSpPr>
      <p:sp>
        <p:nvSpPr>
          <p:cNvPr id="25854" name="Google Shape;25854;g15f6e6d4ca0_0_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55" name="Google Shape;25855;g15f6e6d4ca0_0_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2"/>
        <p:cNvGrpSpPr/>
        <p:nvPr/>
      </p:nvGrpSpPr>
      <p:grpSpPr>
        <a:xfrm>
          <a:off x="0" y="0"/>
          <a:ext cx="0" cy="0"/>
          <a:chOff x="0" y="0"/>
          <a:chExt cx="0" cy="0"/>
        </a:xfrm>
      </p:grpSpPr>
      <p:sp>
        <p:nvSpPr>
          <p:cNvPr id="13103" name="Google Shape;13103;g15960431a6b_0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4" name="Google Shape;13104;g15960431a6b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17"/>
        <p:cNvGrpSpPr/>
        <p:nvPr/>
      </p:nvGrpSpPr>
      <p:grpSpPr>
        <a:xfrm>
          <a:off x="0" y="0"/>
          <a:ext cx="0" cy="0"/>
          <a:chOff x="0" y="0"/>
          <a:chExt cx="0" cy="0"/>
        </a:xfrm>
      </p:grpSpPr>
      <p:sp>
        <p:nvSpPr>
          <p:cNvPr id="27018" name="Google Shape;27018;g15f6e6d4ca0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19" name="Google Shape;27019;g15f6e6d4ca0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05"/>
        <p:cNvGrpSpPr/>
        <p:nvPr/>
      </p:nvGrpSpPr>
      <p:grpSpPr>
        <a:xfrm>
          <a:off x="0" y="0"/>
          <a:ext cx="0" cy="0"/>
          <a:chOff x="0" y="0"/>
          <a:chExt cx="0" cy="0"/>
        </a:xfrm>
      </p:grpSpPr>
      <p:sp>
        <p:nvSpPr>
          <p:cNvPr id="28106" name="Google Shape;28106;g15f6e6d4ca0_0_9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07" name="Google Shape;28107;g15f6e6d4ca0_0_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49"/>
        <p:cNvGrpSpPr/>
        <p:nvPr/>
      </p:nvGrpSpPr>
      <p:grpSpPr>
        <a:xfrm>
          <a:off x="0" y="0"/>
          <a:ext cx="0" cy="0"/>
          <a:chOff x="0" y="0"/>
          <a:chExt cx="0" cy="0"/>
        </a:xfrm>
      </p:grpSpPr>
      <p:sp>
        <p:nvSpPr>
          <p:cNvPr id="28250" name="Google Shape;28250;g15f6e6d4ca0_0_9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51" name="Google Shape;28251;g15f6e6d4ca0_0_9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2"/>
        <p:cNvGrpSpPr/>
        <p:nvPr/>
      </p:nvGrpSpPr>
      <p:grpSpPr>
        <a:xfrm>
          <a:off x="0" y="0"/>
          <a:ext cx="0" cy="0"/>
          <a:chOff x="0" y="0"/>
          <a:chExt cx="0" cy="0"/>
        </a:xfrm>
      </p:grpSpPr>
      <p:sp>
        <p:nvSpPr>
          <p:cNvPr id="13103" name="Google Shape;13103;g15960431a6b_0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4" name="Google Shape;13104;g15960431a6b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57886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1"/>
        <p:cNvGrpSpPr/>
        <p:nvPr/>
      </p:nvGrpSpPr>
      <p:grpSpPr>
        <a:xfrm>
          <a:off x="0" y="0"/>
          <a:ext cx="0" cy="0"/>
          <a:chOff x="0" y="0"/>
          <a:chExt cx="0" cy="0"/>
        </a:xfrm>
      </p:grpSpPr>
      <p:sp>
        <p:nvSpPr>
          <p:cNvPr id="6002" name="Google Shape;6002;g15f6e6d4ca0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3" name="Google Shape;6003;g15f6e6d4ca0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4"/>
        <p:cNvGrpSpPr/>
        <p:nvPr/>
      </p:nvGrpSpPr>
      <p:grpSpPr>
        <a:xfrm>
          <a:off x="0" y="0"/>
          <a:ext cx="0" cy="0"/>
          <a:chOff x="0" y="0"/>
          <a:chExt cx="0" cy="0"/>
        </a:xfrm>
      </p:grpSpPr>
      <p:sp>
        <p:nvSpPr>
          <p:cNvPr id="6825" name="Google Shape;6825;g124f779fa67_0_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6" name="Google Shape;6826;g124f779fa67_0_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3"/>
        <p:cNvGrpSpPr/>
        <p:nvPr/>
      </p:nvGrpSpPr>
      <p:grpSpPr>
        <a:xfrm>
          <a:off x="0" y="0"/>
          <a:ext cx="0" cy="0"/>
          <a:chOff x="0" y="0"/>
          <a:chExt cx="0" cy="0"/>
        </a:xfrm>
      </p:grpSpPr>
      <p:sp>
        <p:nvSpPr>
          <p:cNvPr id="6044" name="Google Shape;6044;g124f779fa67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5" name="Google Shape;6045;g124f779fa67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2"/>
        <p:cNvGrpSpPr/>
        <p:nvPr/>
      </p:nvGrpSpPr>
      <p:grpSpPr>
        <a:xfrm>
          <a:off x="0" y="0"/>
          <a:ext cx="0" cy="0"/>
          <a:chOff x="0" y="0"/>
          <a:chExt cx="0" cy="0"/>
        </a:xfrm>
      </p:grpSpPr>
      <p:sp>
        <p:nvSpPr>
          <p:cNvPr id="9383" name="Google Shape;9383;g124f779fa67_0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4" name="Google Shape;9384;g124f779fa67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99"/>
        <p:cNvGrpSpPr/>
        <p:nvPr/>
      </p:nvGrpSpPr>
      <p:grpSpPr>
        <a:xfrm>
          <a:off x="0" y="0"/>
          <a:ext cx="0" cy="0"/>
          <a:chOff x="0" y="0"/>
          <a:chExt cx="0" cy="0"/>
        </a:xfrm>
      </p:grpSpPr>
      <p:sp>
        <p:nvSpPr>
          <p:cNvPr id="20200" name="Google Shape;20200;g124f779fa67_0_4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01" name="Google Shape;20201;g124f779fa67_0_4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4"/>
        <p:cNvGrpSpPr/>
        <p:nvPr/>
      </p:nvGrpSpPr>
      <p:grpSpPr>
        <a:xfrm>
          <a:off x="0" y="0"/>
          <a:ext cx="0" cy="0"/>
          <a:chOff x="0" y="0"/>
          <a:chExt cx="0" cy="0"/>
        </a:xfrm>
      </p:grpSpPr>
      <p:sp>
        <p:nvSpPr>
          <p:cNvPr id="9265" name="Google Shape;9265;g124f779fa67_0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6" name="Google Shape;9266;g124f779fa67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0"/>
        <p:cNvGrpSpPr/>
        <p:nvPr/>
      </p:nvGrpSpPr>
      <p:grpSpPr>
        <a:xfrm>
          <a:off x="0" y="0"/>
          <a:ext cx="0" cy="0"/>
          <a:chOff x="0" y="0"/>
          <a:chExt cx="0" cy="0"/>
        </a:xfrm>
      </p:grpSpPr>
      <p:sp>
        <p:nvSpPr>
          <p:cNvPr id="8401" name="Google Shape;8401;g11b25f69734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2" name="Google Shape;8402;g11b25f69734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0" name="Google Shape;10;p2"/>
          <p:cNvSpPr txBox="1">
            <a:spLocks noGrp="1"/>
          </p:cNvSpPr>
          <p:nvPr>
            <p:ph type="ctrTitle"/>
          </p:nvPr>
        </p:nvSpPr>
        <p:spPr>
          <a:xfrm>
            <a:off x="1078825" y="1710950"/>
            <a:ext cx="6986400" cy="914100"/>
          </a:xfrm>
          <a:prstGeom prst="rect">
            <a:avLst/>
          </a:prstGeom>
        </p:spPr>
        <p:txBody>
          <a:bodyPr spcFirstLastPara="1" wrap="square" lIns="91425" tIns="0" rIns="91425" bIns="0"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2788500" y="3073085"/>
            <a:ext cx="3567000" cy="297000"/>
          </a:xfrm>
          <a:prstGeom prst="rect">
            <a:avLst/>
          </a:prstGeom>
        </p:spPr>
        <p:txBody>
          <a:bodyPr spcFirstLastPara="1" wrap="square" lIns="91425" tIns="0" rIns="91425" bIns="0"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2" name="Google Shape;12;p2"/>
          <p:cNvGrpSpPr/>
          <p:nvPr/>
        </p:nvGrpSpPr>
        <p:grpSpPr>
          <a:xfrm rot="8100030">
            <a:off x="7915249" y="3953406"/>
            <a:ext cx="2602157" cy="2298827"/>
            <a:chOff x="3375445" y="3388204"/>
            <a:chExt cx="326198" cy="288171"/>
          </a:xfrm>
        </p:grpSpPr>
        <p:sp>
          <p:nvSpPr>
            <p:cNvPr id="13" name="Google Shape;13;p2"/>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rot="-2413412">
            <a:off x="-1116814" y="-1156288"/>
            <a:ext cx="2602175" cy="2298841"/>
            <a:chOff x="3375445" y="3388204"/>
            <a:chExt cx="326198" cy="288171"/>
          </a:xfrm>
        </p:grpSpPr>
        <p:sp>
          <p:nvSpPr>
            <p:cNvPr id="16" name="Google Shape;16;p2"/>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154"/>
        <p:cNvGrpSpPr/>
        <p:nvPr/>
      </p:nvGrpSpPr>
      <p:grpSpPr>
        <a:xfrm>
          <a:off x="0" y="0"/>
          <a:ext cx="0" cy="0"/>
          <a:chOff x="0" y="0"/>
          <a:chExt cx="0" cy="0"/>
        </a:xfrm>
      </p:grpSpPr>
      <p:pic>
        <p:nvPicPr>
          <p:cNvPr id="155" name="Google Shape;155;p22"/>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56" name="Google Shape;156;p22"/>
          <p:cNvSpPr txBox="1">
            <a:spLocks noGrp="1"/>
          </p:cNvSpPr>
          <p:nvPr>
            <p:ph type="title"/>
          </p:nvPr>
        </p:nvSpPr>
        <p:spPr>
          <a:xfrm rot="-188007">
            <a:off x="4163630" y="1913954"/>
            <a:ext cx="3638740" cy="575136"/>
          </a:xfrm>
          <a:prstGeom prst="rect">
            <a:avLst/>
          </a:prstGeom>
        </p:spPr>
        <p:txBody>
          <a:bodyPr spcFirstLastPara="1" wrap="square" lIns="91425" tIns="0" rIns="91425" bIns="0" anchor="b" anchorCtr="0">
            <a:noAutofit/>
          </a:bodyPr>
          <a:lstStyle>
            <a:lvl1pPr lvl="0" algn="l"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7" name="Google Shape;157;p22"/>
          <p:cNvSpPr txBox="1">
            <a:spLocks noGrp="1"/>
          </p:cNvSpPr>
          <p:nvPr>
            <p:ph type="title" idx="2" hasCustomPrompt="1"/>
          </p:nvPr>
        </p:nvSpPr>
        <p:spPr>
          <a:xfrm rot="-217916">
            <a:off x="1773670" y="1863562"/>
            <a:ext cx="2410541" cy="1601014"/>
          </a:xfrm>
          <a:prstGeom prst="rect">
            <a:avLst/>
          </a:prstGeom>
        </p:spPr>
        <p:txBody>
          <a:bodyPr spcFirstLastPara="1" wrap="square" lIns="91425" tIns="0" rIns="91425" bIns="0" anchor="ctr"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58" name="Google Shape;158;p22"/>
          <p:cNvSpPr txBox="1">
            <a:spLocks noGrp="1"/>
          </p:cNvSpPr>
          <p:nvPr>
            <p:ph type="subTitle" idx="1"/>
          </p:nvPr>
        </p:nvSpPr>
        <p:spPr>
          <a:xfrm rot="-188007">
            <a:off x="4205808" y="2487591"/>
            <a:ext cx="3638740" cy="575136"/>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sz="18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3">
  <p:cSld name="SECTION_HEADER_1_1_1">
    <p:spTree>
      <p:nvGrpSpPr>
        <p:cNvPr id="1" name="Shape 159"/>
        <p:cNvGrpSpPr/>
        <p:nvPr/>
      </p:nvGrpSpPr>
      <p:grpSpPr>
        <a:xfrm>
          <a:off x="0" y="0"/>
          <a:ext cx="0" cy="0"/>
          <a:chOff x="0" y="0"/>
          <a:chExt cx="0" cy="0"/>
        </a:xfrm>
      </p:grpSpPr>
      <p:pic>
        <p:nvPicPr>
          <p:cNvPr id="160" name="Google Shape;160;p23"/>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61" name="Google Shape;161;p23"/>
          <p:cNvSpPr txBox="1">
            <a:spLocks noGrp="1"/>
          </p:cNvSpPr>
          <p:nvPr>
            <p:ph type="title"/>
          </p:nvPr>
        </p:nvSpPr>
        <p:spPr>
          <a:xfrm rot="195602">
            <a:off x="2755918" y="2733232"/>
            <a:ext cx="3566171" cy="575047"/>
          </a:xfrm>
          <a:prstGeom prst="rect">
            <a:avLst/>
          </a:prstGeom>
        </p:spPr>
        <p:txBody>
          <a:bodyPr spcFirstLastPara="1" wrap="square" lIns="91425" tIns="0" rIns="91425"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3"/>
          <p:cNvSpPr txBox="1">
            <a:spLocks noGrp="1"/>
          </p:cNvSpPr>
          <p:nvPr>
            <p:ph type="title" idx="2" hasCustomPrompt="1"/>
          </p:nvPr>
        </p:nvSpPr>
        <p:spPr>
          <a:xfrm rot="181757">
            <a:off x="3527168" y="1058741"/>
            <a:ext cx="2191262" cy="1678734"/>
          </a:xfrm>
          <a:prstGeom prst="rect">
            <a:avLst/>
          </a:prstGeom>
        </p:spPr>
        <p:txBody>
          <a:bodyPr spcFirstLastPara="1" wrap="square" lIns="91425" tIns="0" rIns="91425" bIns="0" anchor="ctr"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63" name="Google Shape;163;p23"/>
          <p:cNvSpPr txBox="1">
            <a:spLocks noGrp="1"/>
          </p:cNvSpPr>
          <p:nvPr>
            <p:ph type="subTitle" idx="1"/>
          </p:nvPr>
        </p:nvSpPr>
        <p:spPr>
          <a:xfrm rot="195602">
            <a:off x="2718662" y="3306799"/>
            <a:ext cx="3566171" cy="575047"/>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sz="18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4">
  <p:cSld name="SECTION_HEADER_1_1_1_1">
    <p:spTree>
      <p:nvGrpSpPr>
        <p:cNvPr id="1" name="Shape 164"/>
        <p:cNvGrpSpPr/>
        <p:nvPr/>
      </p:nvGrpSpPr>
      <p:grpSpPr>
        <a:xfrm>
          <a:off x="0" y="0"/>
          <a:ext cx="0" cy="0"/>
          <a:chOff x="0" y="0"/>
          <a:chExt cx="0" cy="0"/>
        </a:xfrm>
      </p:grpSpPr>
      <p:pic>
        <p:nvPicPr>
          <p:cNvPr id="165" name="Google Shape;165;p24"/>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66" name="Google Shape;166;p24"/>
          <p:cNvSpPr txBox="1">
            <a:spLocks noGrp="1"/>
          </p:cNvSpPr>
          <p:nvPr>
            <p:ph type="title"/>
          </p:nvPr>
        </p:nvSpPr>
        <p:spPr>
          <a:xfrm rot="248715">
            <a:off x="1848111" y="1856642"/>
            <a:ext cx="3141719" cy="574793"/>
          </a:xfrm>
          <a:prstGeom prst="rect">
            <a:avLst/>
          </a:prstGeom>
        </p:spPr>
        <p:txBody>
          <a:bodyPr spcFirstLastPara="1" wrap="square" lIns="91425" tIns="0" rIns="91425" bIns="0" anchor="b" anchorCtr="0">
            <a:noAutofit/>
          </a:bodyPr>
          <a:lstStyle>
            <a:lvl1pPr lvl="0" algn="r" rtl="0">
              <a:spcBef>
                <a:spcPts val="0"/>
              </a:spcBef>
              <a:spcAft>
                <a:spcPts val="0"/>
              </a:spcAft>
              <a:buSzPts val="3600"/>
              <a:buNone/>
              <a:defRPr sz="3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7" name="Google Shape;167;p24"/>
          <p:cNvSpPr txBox="1">
            <a:spLocks noGrp="1"/>
          </p:cNvSpPr>
          <p:nvPr>
            <p:ph type="title" idx="2" hasCustomPrompt="1"/>
          </p:nvPr>
        </p:nvSpPr>
        <p:spPr>
          <a:xfrm rot="248441">
            <a:off x="4961754" y="1793517"/>
            <a:ext cx="2334995" cy="1669661"/>
          </a:xfrm>
          <a:prstGeom prst="rect">
            <a:avLst/>
          </a:prstGeom>
        </p:spPr>
        <p:txBody>
          <a:bodyPr spcFirstLastPara="1" wrap="square" lIns="91425" tIns="0" rIns="91425" bIns="0" anchor="ctr"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68" name="Google Shape;168;p24"/>
          <p:cNvSpPr txBox="1">
            <a:spLocks noGrp="1"/>
          </p:cNvSpPr>
          <p:nvPr>
            <p:ph type="subTitle" idx="1"/>
          </p:nvPr>
        </p:nvSpPr>
        <p:spPr>
          <a:xfrm rot="248715">
            <a:off x="1806584" y="2429940"/>
            <a:ext cx="3141719" cy="574793"/>
          </a:xfrm>
          <a:prstGeom prst="rect">
            <a:avLst/>
          </a:prstGeom>
        </p:spPr>
        <p:txBody>
          <a:bodyPr spcFirstLastPara="1" wrap="square" lIns="91425" tIns="0" rIns="91425" bIns="0" anchor="t" anchorCtr="0">
            <a:noAutofit/>
          </a:bodyPr>
          <a:lstStyle>
            <a:lvl1pPr lvl="0" algn="r" rtl="0">
              <a:spcBef>
                <a:spcPts val="0"/>
              </a:spcBef>
              <a:spcAft>
                <a:spcPts val="0"/>
              </a:spcAft>
              <a:buSzPts val="1600"/>
              <a:buNone/>
              <a:defRPr sz="18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169" name="Google Shape;169;p24"/>
          <p:cNvGrpSpPr/>
          <p:nvPr/>
        </p:nvGrpSpPr>
        <p:grpSpPr>
          <a:xfrm rot="-8689972">
            <a:off x="-1039126" y="4287793"/>
            <a:ext cx="2602162" cy="2298835"/>
            <a:chOff x="3375445" y="3388204"/>
            <a:chExt cx="326198" cy="288171"/>
          </a:xfrm>
        </p:grpSpPr>
        <p:sp>
          <p:nvSpPr>
            <p:cNvPr id="170" name="Google Shape;170;p24"/>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4"/>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7">
  <p:cSld name="SECTION_TITLE_AND_DESCRIPTION_1_2_1_1">
    <p:spTree>
      <p:nvGrpSpPr>
        <p:cNvPr id="1" name="Shape 200"/>
        <p:cNvGrpSpPr/>
        <p:nvPr/>
      </p:nvGrpSpPr>
      <p:grpSpPr>
        <a:xfrm>
          <a:off x="0" y="0"/>
          <a:ext cx="0" cy="0"/>
          <a:chOff x="0" y="0"/>
          <a:chExt cx="0" cy="0"/>
        </a:xfrm>
      </p:grpSpPr>
      <p:pic>
        <p:nvPicPr>
          <p:cNvPr id="201" name="Google Shape;201;p29"/>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02" name="Google Shape;202;p29"/>
          <p:cNvSpPr txBox="1">
            <a:spLocks noGrp="1"/>
          </p:cNvSpPr>
          <p:nvPr>
            <p:ph type="title"/>
          </p:nvPr>
        </p:nvSpPr>
        <p:spPr>
          <a:xfrm>
            <a:off x="5345900" y="1407950"/>
            <a:ext cx="3078000" cy="1006200"/>
          </a:xfrm>
          <a:prstGeom prst="rect">
            <a:avLst/>
          </a:prstGeom>
        </p:spPr>
        <p:txBody>
          <a:bodyPr spcFirstLastPara="1" wrap="square" lIns="91425" tIns="0" rIns="91425" bIns="0" anchor="b" anchorCtr="0">
            <a:noAutofit/>
          </a:bodyPr>
          <a:lstStyle>
            <a:lvl1pPr lvl="0" algn="r" rtl="0">
              <a:spcBef>
                <a:spcPts val="0"/>
              </a:spcBef>
              <a:spcAft>
                <a:spcPts val="0"/>
              </a:spcAft>
              <a:buSzPts val="3500"/>
              <a:buNone/>
              <a:defRPr sz="3500"/>
            </a:lvl1pPr>
            <a:lvl2pPr lvl="1" algn="r" rtl="0">
              <a:spcBef>
                <a:spcPts val="0"/>
              </a:spcBef>
              <a:spcAft>
                <a:spcPts val="0"/>
              </a:spcAft>
              <a:buSzPts val="3500"/>
              <a:buNone/>
              <a:defRPr sz="3500"/>
            </a:lvl2pPr>
            <a:lvl3pPr lvl="2" algn="r" rtl="0">
              <a:spcBef>
                <a:spcPts val="0"/>
              </a:spcBef>
              <a:spcAft>
                <a:spcPts val="0"/>
              </a:spcAft>
              <a:buSzPts val="3500"/>
              <a:buNone/>
              <a:defRPr sz="3500"/>
            </a:lvl3pPr>
            <a:lvl4pPr lvl="3" algn="r" rtl="0">
              <a:spcBef>
                <a:spcPts val="0"/>
              </a:spcBef>
              <a:spcAft>
                <a:spcPts val="0"/>
              </a:spcAft>
              <a:buSzPts val="3500"/>
              <a:buNone/>
              <a:defRPr sz="3500"/>
            </a:lvl4pPr>
            <a:lvl5pPr lvl="4" algn="r" rtl="0">
              <a:spcBef>
                <a:spcPts val="0"/>
              </a:spcBef>
              <a:spcAft>
                <a:spcPts val="0"/>
              </a:spcAft>
              <a:buSzPts val="3500"/>
              <a:buNone/>
              <a:defRPr sz="3500"/>
            </a:lvl5pPr>
            <a:lvl6pPr lvl="5" algn="r" rtl="0">
              <a:spcBef>
                <a:spcPts val="0"/>
              </a:spcBef>
              <a:spcAft>
                <a:spcPts val="0"/>
              </a:spcAft>
              <a:buSzPts val="3500"/>
              <a:buNone/>
              <a:defRPr sz="3500"/>
            </a:lvl6pPr>
            <a:lvl7pPr lvl="6" algn="r" rtl="0">
              <a:spcBef>
                <a:spcPts val="0"/>
              </a:spcBef>
              <a:spcAft>
                <a:spcPts val="0"/>
              </a:spcAft>
              <a:buSzPts val="3500"/>
              <a:buNone/>
              <a:defRPr sz="3500"/>
            </a:lvl7pPr>
            <a:lvl8pPr lvl="7" algn="r" rtl="0">
              <a:spcBef>
                <a:spcPts val="0"/>
              </a:spcBef>
              <a:spcAft>
                <a:spcPts val="0"/>
              </a:spcAft>
              <a:buSzPts val="3500"/>
              <a:buNone/>
              <a:defRPr sz="3500"/>
            </a:lvl8pPr>
            <a:lvl9pPr lvl="8" algn="r" rtl="0">
              <a:spcBef>
                <a:spcPts val="0"/>
              </a:spcBef>
              <a:spcAft>
                <a:spcPts val="0"/>
              </a:spcAft>
              <a:buSzPts val="3500"/>
              <a:buNone/>
              <a:defRPr sz="3500"/>
            </a:lvl9pPr>
          </a:lstStyle>
          <a:p>
            <a:endParaRPr/>
          </a:p>
        </p:txBody>
      </p:sp>
      <p:sp>
        <p:nvSpPr>
          <p:cNvPr id="203" name="Google Shape;203;p29"/>
          <p:cNvSpPr txBox="1">
            <a:spLocks noGrp="1"/>
          </p:cNvSpPr>
          <p:nvPr>
            <p:ph type="subTitle" idx="1"/>
          </p:nvPr>
        </p:nvSpPr>
        <p:spPr>
          <a:xfrm>
            <a:off x="5161950" y="2551350"/>
            <a:ext cx="3262200" cy="1235100"/>
          </a:xfrm>
          <a:prstGeom prst="rect">
            <a:avLst/>
          </a:prstGeom>
        </p:spPr>
        <p:txBody>
          <a:bodyPr spcFirstLastPara="1" wrap="square" lIns="91425" tIns="0" rIns="91425" bIns="0" anchor="t" anchorCtr="0">
            <a:noAutofit/>
          </a:bodyPr>
          <a:lstStyle>
            <a:lvl1pPr lvl="0" algn="r" rtl="0">
              <a:lnSpc>
                <a:spcPct val="100000"/>
              </a:lnSpc>
              <a:spcBef>
                <a:spcPts val="0"/>
              </a:spcBef>
              <a:spcAft>
                <a:spcPts val="0"/>
              </a:spcAft>
              <a:buSzPts val="1600"/>
              <a:buNone/>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CUSTOM_2">
    <p:spTree>
      <p:nvGrpSpPr>
        <p:cNvPr id="1" name="Shape 2010"/>
        <p:cNvGrpSpPr/>
        <p:nvPr/>
      </p:nvGrpSpPr>
      <p:grpSpPr>
        <a:xfrm>
          <a:off x="0" y="0"/>
          <a:ext cx="0" cy="0"/>
          <a:chOff x="0" y="0"/>
          <a:chExt cx="0" cy="0"/>
        </a:xfrm>
      </p:grpSpPr>
      <p:pic>
        <p:nvPicPr>
          <p:cNvPr id="2011" name="Google Shape;2011;p46"/>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012" name="Google Shape;2012;p46"/>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13" name="Google Shape;2013;p46"/>
          <p:cNvSpPr txBox="1">
            <a:spLocks noGrp="1"/>
          </p:cNvSpPr>
          <p:nvPr>
            <p:ph type="subTitle" idx="1"/>
          </p:nvPr>
        </p:nvSpPr>
        <p:spPr>
          <a:xfrm>
            <a:off x="1967556" y="17564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14" name="Google Shape;2014;p46"/>
          <p:cNvSpPr txBox="1">
            <a:spLocks noGrp="1"/>
          </p:cNvSpPr>
          <p:nvPr>
            <p:ph type="subTitle" idx="2"/>
          </p:nvPr>
        </p:nvSpPr>
        <p:spPr>
          <a:xfrm>
            <a:off x="1967545" y="21654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sp>
        <p:nvSpPr>
          <p:cNvPr id="2015" name="Google Shape;2015;p46"/>
          <p:cNvSpPr txBox="1">
            <a:spLocks noGrp="1"/>
          </p:cNvSpPr>
          <p:nvPr>
            <p:ph type="subTitle" idx="3"/>
          </p:nvPr>
        </p:nvSpPr>
        <p:spPr>
          <a:xfrm>
            <a:off x="1967556" y="34987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16" name="Google Shape;2016;p46"/>
          <p:cNvSpPr txBox="1">
            <a:spLocks noGrp="1"/>
          </p:cNvSpPr>
          <p:nvPr>
            <p:ph type="subTitle" idx="4"/>
          </p:nvPr>
        </p:nvSpPr>
        <p:spPr>
          <a:xfrm>
            <a:off x="1967545" y="39078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sp>
        <p:nvSpPr>
          <p:cNvPr id="2017" name="Google Shape;2017;p46"/>
          <p:cNvSpPr txBox="1">
            <a:spLocks noGrp="1"/>
          </p:cNvSpPr>
          <p:nvPr>
            <p:ph type="subTitle" idx="5"/>
          </p:nvPr>
        </p:nvSpPr>
        <p:spPr>
          <a:xfrm>
            <a:off x="5818081" y="17564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18" name="Google Shape;2018;p46"/>
          <p:cNvSpPr txBox="1">
            <a:spLocks noGrp="1"/>
          </p:cNvSpPr>
          <p:nvPr>
            <p:ph type="subTitle" idx="6"/>
          </p:nvPr>
        </p:nvSpPr>
        <p:spPr>
          <a:xfrm>
            <a:off x="5818069" y="21654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sp>
        <p:nvSpPr>
          <p:cNvPr id="2019" name="Google Shape;2019;p46"/>
          <p:cNvSpPr txBox="1">
            <a:spLocks noGrp="1"/>
          </p:cNvSpPr>
          <p:nvPr>
            <p:ph type="subTitle" idx="7"/>
          </p:nvPr>
        </p:nvSpPr>
        <p:spPr>
          <a:xfrm>
            <a:off x="5818081" y="34987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20" name="Google Shape;2020;p46"/>
          <p:cNvSpPr txBox="1">
            <a:spLocks noGrp="1"/>
          </p:cNvSpPr>
          <p:nvPr>
            <p:ph type="subTitle" idx="8"/>
          </p:nvPr>
        </p:nvSpPr>
        <p:spPr>
          <a:xfrm>
            <a:off x="5818069" y="39078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grpSp>
        <p:nvGrpSpPr>
          <p:cNvPr id="2021" name="Google Shape;2021;p46"/>
          <p:cNvGrpSpPr/>
          <p:nvPr/>
        </p:nvGrpSpPr>
        <p:grpSpPr>
          <a:xfrm rot="-8386588" flipH="1">
            <a:off x="-1202339" y="4067134"/>
            <a:ext cx="2602175" cy="2298841"/>
            <a:chOff x="3375445" y="3388204"/>
            <a:chExt cx="326198" cy="288171"/>
          </a:xfrm>
        </p:grpSpPr>
        <p:sp>
          <p:nvSpPr>
            <p:cNvPr id="2022" name="Google Shape;2022;p46"/>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6"/>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even columns">
  <p:cSld name="CUSTOM_5_1">
    <p:spTree>
      <p:nvGrpSpPr>
        <p:cNvPr id="1" name="Shape 2426"/>
        <p:cNvGrpSpPr/>
        <p:nvPr/>
      </p:nvGrpSpPr>
      <p:grpSpPr>
        <a:xfrm>
          <a:off x="0" y="0"/>
          <a:ext cx="0" cy="0"/>
          <a:chOff x="0" y="0"/>
          <a:chExt cx="0" cy="0"/>
        </a:xfrm>
      </p:grpSpPr>
      <p:pic>
        <p:nvPicPr>
          <p:cNvPr id="2427" name="Google Shape;2427;p53"/>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428" name="Google Shape;2428;p53"/>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atin typeface="Questrial"/>
                <a:ea typeface="Questrial"/>
                <a:cs typeface="Questrial"/>
                <a:sym typeface="Questrial"/>
              </a:defRPr>
            </a:lvl1pPr>
            <a:lvl2pPr lvl="1" rtl="0">
              <a:spcBef>
                <a:spcPts val="0"/>
              </a:spcBef>
              <a:spcAft>
                <a:spcPts val="0"/>
              </a:spcAft>
              <a:buSzPts val="2800"/>
              <a:buNone/>
              <a:defRPr>
                <a:latin typeface="Questrial"/>
                <a:ea typeface="Questrial"/>
                <a:cs typeface="Questrial"/>
                <a:sym typeface="Questrial"/>
              </a:defRPr>
            </a:lvl2pPr>
            <a:lvl3pPr lvl="2" rtl="0">
              <a:spcBef>
                <a:spcPts val="0"/>
              </a:spcBef>
              <a:spcAft>
                <a:spcPts val="0"/>
              </a:spcAft>
              <a:buSzPts val="2800"/>
              <a:buNone/>
              <a:defRPr>
                <a:latin typeface="Questrial"/>
                <a:ea typeface="Questrial"/>
                <a:cs typeface="Questrial"/>
                <a:sym typeface="Questrial"/>
              </a:defRPr>
            </a:lvl3pPr>
            <a:lvl4pPr lvl="3" rtl="0">
              <a:spcBef>
                <a:spcPts val="0"/>
              </a:spcBef>
              <a:spcAft>
                <a:spcPts val="0"/>
              </a:spcAft>
              <a:buSzPts val="2800"/>
              <a:buNone/>
              <a:defRPr>
                <a:latin typeface="Questrial"/>
                <a:ea typeface="Questrial"/>
                <a:cs typeface="Questrial"/>
                <a:sym typeface="Questrial"/>
              </a:defRPr>
            </a:lvl4pPr>
            <a:lvl5pPr lvl="4" rtl="0">
              <a:spcBef>
                <a:spcPts val="0"/>
              </a:spcBef>
              <a:spcAft>
                <a:spcPts val="0"/>
              </a:spcAft>
              <a:buSzPts val="2800"/>
              <a:buNone/>
              <a:defRPr>
                <a:latin typeface="Questrial"/>
                <a:ea typeface="Questrial"/>
                <a:cs typeface="Questrial"/>
                <a:sym typeface="Questrial"/>
              </a:defRPr>
            </a:lvl5pPr>
            <a:lvl6pPr lvl="5" rtl="0">
              <a:spcBef>
                <a:spcPts val="0"/>
              </a:spcBef>
              <a:spcAft>
                <a:spcPts val="0"/>
              </a:spcAft>
              <a:buSzPts val="2800"/>
              <a:buNone/>
              <a:defRPr>
                <a:latin typeface="Questrial"/>
                <a:ea typeface="Questrial"/>
                <a:cs typeface="Questrial"/>
                <a:sym typeface="Questrial"/>
              </a:defRPr>
            </a:lvl6pPr>
            <a:lvl7pPr lvl="6" rtl="0">
              <a:spcBef>
                <a:spcPts val="0"/>
              </a:spcBef>
              <a:spcAft>
                <a:spcPts val="0"/>
              </a:spcAft>
              <a:buSzPts val="2800"/>
              <a:buNone/>
              <a:defRPr>
                <a:latin typeface="Questrial"/>
                <a:ea typeface="Questrial"/>
                <a:cs typeface="Questrial"/>
                <a:sym typeface="Questrial"/>
              </a:defRPr>
            </a:lvl7pPr>
            <a:lvl8pPr lvl="7" rtl="0">
              <a:spcBef>
                <a:spcPts val="0"/>
              </a:spcBef>
              <a:spcAft>
                <a:spcPts val="0"/>
              </a:spcAft>
              <a:buSzPts val="2800"/>
              <a:buNone/>
              <a:defRPr>
                <a:latin typeface="Questrial"/>
                <a:ea typeface="Questrial"/>
                <a:cs typeface="Questrial"/>
                <a:sym typeface="Questrial"/>
              </a:defRPr>
            </a:lvl8pPr>
            <a:lvl9pPr lvl="8" rtl="0">
              <a:spcBef>
                <a:spcPts val="0"/>
              </a:spcBef>
              <a:spcAft>
                <a:spcPts val="0"/>
              </a:spcAft>
              <a:buSzPts val="2800"/>
              <a:buNone/>
              <a:defRPr>
                <a:latin typeface="Questrial"/>
                <a:ea typeface="Questrial"/>
                <a:cs typeface="Questrial"/>
                <a:sym typeface="Questrial"/>
              </a:defRPr>
            </a:lvl9pPr>
          </a:lstStyle>
          <a:p>
            <a:endParaRPr/>
          </a:p>
        </p:txBody>
      </p:sp>
      <p:sp>
        <p:nvSpPr>
          <p:cNvPr id="2429" name="Google Shape;2429;p53"/>
          <p:cNvSpPr txBox="1">
            <a:spLocks noGrp="1"/>
          </p:cNvSpPr>
          <p:nvPr>
            <p:ph type="subTitle" idx="1"/>
          </p:nvPr>
        </p:nvSpPr>
        <p:spPr>
          <a:xfrm>
            <a:off x="1696199" y="3215031"/>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0" name="Google Shape;2430;p53"/>
          <p:cNvSpPr txBox="1">
            <a:spLocks noGrp="1"/>
          </p:cNvSpPr>
          <p:nvPr>
            <p:ph type="subTitle" idx="2"/>
          </p:nvPr>
        </p:nvSpPr>
        <p:spPr>
          <a:xfrm>
            <a:off x="1696199" y="3672223"/>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1" name="Google Shape;2431;p53"/>
          <p:cNvSpPr txBox="1">
            <a:spLocks noGrp="1"/>
          </p:cNvSpPr>
          <p:nvPr>
            <p:ph type="subTitle" idx="3"/>
          </p:nvPr>
        </p:nvSpPr>
        <p:spPr>
          <a:xfrm>
            <a:off x="3648596" y="3215010"/>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2" name="Google Shape;2432;p53"/>
          <p:cNvSpPr txBox="1">
            <a:spLocks noGrp="1"/>
          </p:cNvSpPr>
          <p:nvPr>
            <p:ph type="subTitle" idx="4"/>
          </p:nvPr>
        </p:nvSpPr>
        <p:spPr>
          <a:xfrm>
            <a:off x="3648600" y="3672225"/>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3" name="Google Shape;2433;p53"/>
          <p:cNvSpPr txBox="1">
            <a:spLocks noGrp="1"/>
          </p:cNvSpPr>
          <p:nvPr>
            <p:ph type="subTitle" idx="5"/>
          </p:nvPr>
        </p:nvSpPr>
        <p:spPr>
          <a:xfrm>
            <a:off x="5600992" y="3215006"/>
            <a:ext cx="1846800" cy="371400"/>
          </a:xfrm>
          <a:prstGeom prst="rect">
            <a:avLst/>
          </a:prstGeom>
          <a:noFill/>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4" name="Google Shape;2434;p53"/>
          <p:cNvSpPr txBox="1">
            <a:spLocks noGrp="1"/>
          </p:cNvSpPr>
          <p:nvPr>
            <p:ph type="subTitle" idx="6"/>
          </p:nvPr>
        </p:nvSpPr>
        <p:spPr>
          <a:xfrm>
            <a:off x="5601000" y="3672198"/>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5" name="Google Shape;2435;p53"/>
          <p:cNvSpPr txBox="1">
            <a:spLocks noGrp="1"/>
          </p:cNvSpPr>
          <p:nvPr>
            <p:ph type="subTitle" idx="7"/>
          </p:nvPr>
        </p:nvSpPr>
        <p:spPr>
          <a:xfrm>
            <a:off x="721060" y="1773306"/>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6" name="Google Shape;2436;p53"/>
          <p:cNvSpPr txBox="1">
            <a:spLocks noGrp="1"/>
          </p:cNvSpPr>
          <p:nvPr>
            <p:ph type="subTitle" idx="8"/>
          </p:nvPr>
        </p:nvSpPr>
        <p:spPr>
          <a:xfrm>
            <a:off x="721060" y="2230525"/>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7" name="Google Shape;2437;p53"/>
          <p:cNvSpPr txBox="1">
            <a:spLocks noGrp="1"/>
          </p:cNvSpPr>
          <p:nvPr>
            <p:ph type="subTitle" idx="9"/>
          </p:nvPr>
        </p:nvSpPr>
        <p:spPr>
          <a:xfrm>
            <a:off x="2673103" y="1773306"/>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8" name="Google Shape;2438;p53"/>
          <p:cNvSpPr txBox="1">
            <a:spLocks noGrp="1"/>
          </p:cNvSpPr>
          <p:nvPr>
            <p:ph type="subTitle" idx="13"/>
          </p:nvPr>
        </p:nvSpPr>
        <p:spPr>
          <a:xfrm>
            <a:off x="2673103" y="2230523"/>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9" name="Google Shape;2439;p53"/>
          <p:cNvSpPr txBox="1">
            <a:spLocks noGrp="1"/>
          </p:cNvSpPr>
          <p:nvPr>
            <p:ph type="subTitle" idx="14"/>
          </p:nvPr>
        </p:nvSpPr>
        <p:spPr>
          <a:xfrm>
            <a:off x="4625146" y="1773306"/>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40" name="Google Shape;2440;p53"/>
          <p:cNvSpPr txBox="1">
            <a:spLocks noGrp="1"/>
          </p:cNvSpPr>
          <p:nvPr>
            <p:ph type="subTitle" idx="15"/>
          </p:nvPr>
        </p:nvSpPr>
        <p:spPr>
          <a:xfrm>
            <a:off x="4625146" y="2230525"/>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41" name="Google Shape;2441;p53"/>
          <p:cNvSpPr txBox="1">
            <a:spLocks noGrp="1"/>
          </p:cNvSpPr>
          <p:nvPr>
            <p:ph type="subTitle" idx="16"/>
          </p:nvPr>
        </p:nvSpPr>
        <p:spPr>
          <a:xfrm>
            <a:off x="6577188" y="1773331"/>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42" name="Google Shape;2442;p53"/>
          <p:cNvSpPr txBox="1">
            <a:spLocks noGrp="1"/>
          </p:cNvSpPr>
          <p:nvPr>
            <p:ph type="subTitle" idx="17"/>
          </p:nvPr>
        </p:nvSpPr>
        <p:spPr>
          <a:xfrm>
            <a:off x="6577188" y="2230523"/>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grpSp>
        <p:nvGrpSpPr>
          <p:cNvPr id="2443" name="Google Shape;2443;p53"/>
          <p:cNvGrpSpPr/>
          <p:nvPr/>
        </p:nvGrpSpPr>
        <p:grpSpPr>
          <a:xfrm rot="7584683">
            <a:off x="8066094" y="3854941"/>
            <a:ext cx="2602206" cy="2298832"/>
            <a:chOff x="3375445" y="3388204"/>
            <a:chExt cx="326198" cy="288171"/>
          </a:xfrm>
        </p:grpSpPr>
        <p:sp>
          <p:nvSpPr>
            <p:cNvPr id="2444" name="Google Shape;2444;p53"/>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53"/>
          <p:cNvGrpSpPr/>
          <p:nvPr/>
        </p:nvGrpSpPr>
        <p:grpSpPr>
          <a:xfrm rot="591140" flipH="1">
            <a:off x="-1016825" y="3873675"/>
            <a:ext cx="2515978" cy="1966085"/>
            <a:chOff x="3360402" y="1405432"/>
            <a:chExt cx="341781" cy="267077"/>
          </a:xfrm>
        </p:grpSpPr>
        <p:sp>
          <p:nvSpPr>
            <p:cNvPr id="2447" name="Google Shape;2447;p53"/>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3"/>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3"/>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3"/>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3"/>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3"/>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3"/>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3"/>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3"/>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3"/>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3"/>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3"/>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3"/>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3"/>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3"/>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3"/>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3"/>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3"/>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3"/>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3"/>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3"/>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3"/>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3"/>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3"/>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3"/>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3"/>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3"/>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3"/>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3"/>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3"/>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3"/>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3"/>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3"/>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3"/>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3"/>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3"/>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3"/>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3"/>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3"/>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3"/>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3"/>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3"/>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3"/>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3"/>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3"/>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3"/>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3"/>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3"/>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3"/>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3"/>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3"/>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3"/>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3"/>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3"/>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3"/>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3"/>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3"/>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3"/>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3"/>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3"/>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3"/>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3"/>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3"/>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3"/>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3"/>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3"/>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3"/>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3"/>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3"/>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3"/>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3"/>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3"/>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3"/>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3"/>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3"/>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3"/>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3"/>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3"/>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3"/>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3"/>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3"/>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3"/>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3"/>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3"/>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3"/>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3"/>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3"/>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3"/>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3"/>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3"/>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3"/>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3"/>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3"/>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3"/>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3"/>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3"/>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3"/>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3"/>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3"/>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3"/>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3"/>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3"/>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3"/>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3"/>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3"/>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3"/>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3"/>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3"/>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3"/>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3"/>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3"/>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3"/>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3"/>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3"/>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3"/>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3"/>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3"/>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3"/>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3"/>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3"/>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3"/>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3"/>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3"/>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3"/>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3"/>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3"/>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3"/>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3"/>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3"/>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3"/>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3"/>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3"/>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3"/>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3"/>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3"/>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3"/>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3"/>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3"/>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3"/>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3"/>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3"/>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3"/>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3"/>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3"/>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3"/>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3"/>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3"/>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3"/>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3"/>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3"/>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3"/>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3"/>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3"/>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3"/>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3"/>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3"/>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3"/>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3"/>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3"/>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3"/>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3"/>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3"/>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3"/>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3"/>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3"/>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3"/>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3"/>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3"/>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3"/>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3"/>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3"/>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3"/>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3"/>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3"/>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3"/>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3"/>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3"/>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3"/>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3"/>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3"/>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3"/>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3"/>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3"/>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3"/>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3"/>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3"/>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3"/>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3"/>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3"/>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3"/>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3"/>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3"/>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3"/>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3"/>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3"/>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3"/>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3"/>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3"/>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3"/>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3"/>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3"/>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3"/>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3"/>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3"/>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3"/>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3"/>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3"/>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3"/>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3"/>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3"/>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3"/>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3"/>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3"/>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3"/>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3"/>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3"/>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3"/>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3"/>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3"/>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3"/>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3"/>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3"/>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3"/>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3"/>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3"/>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3"/>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3"/>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3"/>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3"/>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3"/>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p:cSld name="CUSTOM_3">
    <p:spTree>
      <p:nvGrpSpPr>
        <p:cNvPr id="1" name="Shape 4861"/>
        <p:cNvGrpSpPr/>
        <p:nvPr/>
      </p:nvGrpSpPr>
      <p:grpSpPr>
        <a:xfrm>
          <a:off x="0" y="0"/>
          <a:ext cx="0" cy="0"/>
          <a:chOff x="0" y="0"/>
          <a:chExt cx="0" cy="0"/>
        </a:xfrm>
      </p:grpSpPr>
      <p:pic>
        <p:nvPicPr>
          <p:cNvPr id="4862" name="Google Shape;4862;p61"/>
          <p:cNvPicPr preferRelativeResize="0"/>
          <p:nvPr/>
        </p:nvPicPr>
        <p:blipFill rotWithShape="1">
          <a:blip r:embed="rId2">
            <a:alphaModFix amt="36000"/>
          </a:blip>
          <a:srcRect t="19267" b="1992"/>
          <a:stretch/>
        </p:blipFill>
        <p:spPr>
          <a:xfrm>
            <a:off x="0" y="0"/>
            <a:ext cx="9144003" cy="5143498"/>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CUSTOM_3_1">
    <p:spTree>
      <p:nvGrpSpPr>
        <p:cNvPr id="1" name="Shape 4863"/>
        <p:cNvGrpSpPr/>
        <p:nvPr/>
      </p:nvGrpSpPr>
      <p:grpSpPr>
        <a:xfrm>
          <a:off x="0" y="0"/>
          <a:ext cx="0" cy="0"/>
          <a:chOff x="0" y="0"/>
          <a:chExt cx="0" cy="0"/>
        </a:xfrm>
      </p:grpSpPr>
      <p:pic>
        <p:nvPicPr>
          <p:cNvPr id="4864" name="Google Shape;4864;p62"/>
          <p:cNvPicPr preferRelativeResize="0"/>
          <p:nvPr/>
        </p:nvPicPr>
        <p:blipFill rotWithShape="1">
          <a:blip r:embed="rId2">
            <a:alphaModFix amt="36000"/>
          </a:blip>
          <a:srcRect t="19267" b="1992"/>
          <a:stretch/>
        </p:blipFill>
        <p:spPr>
          <a:xfrm>
            <a:off x="0" y="0"/>
            <a:ext cx="9144003" cy="5143498"/>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pic>
        <p:nvPicPr>
          <p:cNvPr id="19" name="Google Shape;19;p3"/>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0" name="Google Shape;20;p3"/>
          <p:cNvSpPr txBox="1">
            <a:spLocks noGrp="1"/>
          </p:cNvSpPr>
          <p:nvPr>
            <p:ph type="title"/>
          </p:nvPr>
        </p:nvSpPr>
        <p:spPr>
          <a:xfrm>
            <a:off x="5465763" y="2740650"/>
            <a:ext cx="2651400" cy="666000"/>
          </a:xfrm>
          <a:prstGeom prst="rect">
            <a:avLst/>
          </a:prstGeom>
        </p:spPr>
        <p:txBody>
          <a:bodyPr spcFirstLastPara="1" wrap="square" lIns="91425" tIns="0" rIns="91425" bIns="0"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1" name="Google Shape;21;p3"/>
          <p:cNvSpPr txBox="1">
            <a:spLocks noGrp="1"/>
          </p:cNvSpPr>
          <p:nvPr>
            <p:ph type="title" idx="2" hasCustomPrompt="1"/>
          </p:nvPr>
        </p:nvSpPr>
        <p:spPr>
          <a:xfrm>
            <a:off x="720000" y="639650"/>
            <a:ext cx="2651400" cy="1963500"/>
          </a:xfrm>
          <a:prstGeom prst="rect">
            <a:avLst/>
          </a:prstGeom>
        </p:spPr>
        <p:txBody>
          <a:bodyPr spcFirstLastPara="1" wrap="square" lIns="91425" tIns="0" rIns="91425" bIns="0" anchor="b" anchorCtr="0">
            <a:noAutofit/>
          </a:bodyPr>
          <a:lstStyle>
            <a:lvl1pPr lvl="0" rtl="0">
              <a:spcBef>
                <a:spcPts val="0"/>
              </a:spcBef>
              <a:spcAft>
                <a:spcPts val="0"/>
              </a:spcAft>
              <a:buSzPts val="12000"/>
              <a:buNone/>
              <a:defRPr sz="12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22" name="Google Shape;22;p3"/>
          <p:cNvSpPr txBox="1">
            <a:spLocks noGrp="1"/>
          </p:cNvSpPr>
          <p:nvPr>
            <p:ph type="subTitle" idx="1"/>
          </p:nvPr>
        </p:nvSpPr>
        <p:spPr>
          <a:xfrm>
            <a:off x="5465763" y="3443600"/>
            <a:ext cx="2651400" cy="5427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23" name="Google Shape;23;p3"/>
          <p:cNvGrpSpPr/>
          <p:nvPr/>
        </p:nvGrpSpPr>
        <p:grpSpPr>
          <a:xfrm rot="-8386588" flipH="1">
            <a:off x="-1116814" y="3968334"/>
            <a:ext cx="2602175" cy="2298841"/>
            <a:chOff x="3375445" y="3388204"/>
            <a:chExt cx="326198" cy="288171"/>
          </a:xfrm>
        </p:grpSpPr>
        <p:sp>
          <p:nvSpPr>
            <p:cNvPr id="24" name="Google Shape;24;p3"/>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3"/>
          <p:cNvGrpSpPr/>
          <p:nvPr/>
        </p:nvGrpSpPr>
        <p:grpSpPr>
          <a:xfrm rot="2699970" flipH="1">
            <a:off x="7786499" y="-1037120"/>
            <a:ext cx="2602157" cy="2298827"/>
            <a:chOff x="3375445" y="3388204"/>
            <a:chExt cx="326198" cy="288171"/>
          </a:xfrm>
        </p:grpSpPr>
        <p:sp>
          <p:nvSpPr>
            <p:cNvPr id="27" name="Google Shape;27;p3"/>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
        <p:cNvGrpSpPr/>
        <p:nvPr/>
      </p:nvGrpSpPr>
      <p:grpSpPr>
        <a:xfrm>
          <a:off x="0" y="0"/>
          <a:ext cx="0" cy="0"/>
          <a:chOff x="0" y="0"/>
          <a:chExt cx="0" cy="0"/>
        </a:xfrm>
      </p:grpSpPr>
      <p:pic>
        <p:nvPicPr>
          <p:cNvPr id="37" name="Google Shape;37;p5"/>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grpSp>
        <p:nvGrpSpPr>
          <p:cNvPr id="38" name="Google Shape;38;p5"/>
          <p:cNvGrpSpPr/>
          <p:nvPr/>
        </p:nvGrpSpPr>
        <p:grpSpPr>
          <a:xfrm rot="2699970" flipH="1">
            <a:off x="7915249" y="-1141345"/>
            <a:ext cx="2602157" cy="2298827"/>
            <a:chOff x="3375445" y="3388204"/>
            <a:chExt cx="326198" cy="288171"/>
          </a:xfrm>
        </p:grpSpPr>
        <p:sp>
          <p:nvSpPr>
            <p:cNvPr id="39" name="Google Shape;39;p5"/>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5"/>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5"/>
          <p:cNvGrpSpPr/>
          <p:nvPr/>
        </p:nvGrpSpPr>
        <p:grpSpPr>
          <a:xfrm rot="-8386588" flipH="1">
            <a:off x="-1116814" y="3968334"/>
            <a:ext cx="2602175" cy="2298841"/>
            <a:chOff x="3375445" y="3388204"/>
            <a:chExt cx="326198" cy="288171"/>
          </a:xfrm>
        </p:grpSpPr>
        <p:sp>
          <p:nvSpPr>
            <p:cNvPr id="42" name="Google Shape;42;p5"/>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5"/>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5" name="Google Shape;45;p5"/>
          <p:cNvSpPr txBox="1">
            <a:spLocks noGrp="1"/>
          </p:cNvSpPr>
          <p:nvPr>
            <p:ph type="subTitle" idx="1"/>
          </p:nvPr>
        </p:nvSpPr>
        <p:spPr>
          <a:xfrm>
            <a:off x="1567313" y="3142150"/>
            <a:ext cx="2801400" cy="4320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46" name="Google Shape;46;p5"/>
          <p:cNvSpPr txBox="1">
            <a:spLocks noGrp="1"/>
          </p:cNvSpPr>
          <p:nvPr>
            <p:ph type="subTitle" idx="2"/>
          </p:nvPr>
        </p:nvSpPr>
        <p:spPr>
          <a:xfrm>
            <a:off x="1567325" y="3620375"/>
            <a:ext cx="2801400" cy="9831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
        <p:nvSpPr>
          <p:cNvPr id="47" name="Google Shape;47;p5"/>
          <p:cNvSpPr txBox="1">
            <a:spLocks noGrp="1"/>
          </p:cNvSpPr>
          <p:nvPr>
            <p:ph type="subTitle" idx="3"/>
          </p:nvPr>
        </p:nvSpPr>
        <p:spPr>
          <a:xfrm>
            <a:off x="4775275" y="3142150"/>
            <a:ext cx="2801400" cy="4320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48" name="Google Shape;48;p5"/>
          <p:cNvSpPr txBox="1">
            <a:spLocks noGrp="1"/>
          </p:cNvSpPr>
          <p:nvPr>
            <p:ph type="subTitle" idx="4"/>
          </p:nvPr>
        </p:nvSpPr>
        <p:spPr>
          <a:xfrm>
            <a:off x="4775288" y="3620375"/>
            <a:ext cx="2801400" cy="9831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2"/>
        <p:cNvGrpSpPr/>
        <p:nvPr/>
      </p:nvGrpSpPr>
      <p:grpSpPr>
        <a:xfrm>
          <a:off x="0" y="0"/>
          <a:ext cx="0" cy="0"/>
          <a:chOff x="0" y="0"/>
          <a:chExt cx="0" cy="0"/>
        </a:xfrm>
      </p:grpSpPr>
      <p:pic>
        <p:nvPicPr>
          <p:cNvPr id="63" name="Google Shape;63;p8"/>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64" name="Google Shape;64;p8"/>
          <p:cNvSpPr txBox="1">
            <a:spLocks noGrp="1"/>
          </p:cNvSpPr>
          <p:nvPr>
            <p:ph type="title"/>
          </p:nvPr>
        </p:nvSpPr>
        <p:spPr>
          <a:xfrm>
            <a:off x="1033775" y="1724300"/>
            <a:ext cx="7156200" cy="1572300"/>
          </a:xfrm>
          <a:prstGeom prst="rect">
            <a:avLst/>
          </a:prstGeom>
        </p:spPr>
        <p:txBody>
          <a:bodyPr spcFirstLastPara="1" wrap="square" lIns="91425" tIns="0" rIns="91425" bIns="0" anchor="ctr" anchorCtr="0">
            <a:noAutofit/>
          </a:bodyPr>
          <a:lstStyle>
            <a:lvl1pPr lvl="0">
              <a:spcBef>
                <a:spcPts val="0"/>
              </a:spcBef>
              <a:spcAft>
                <a:spcPts val="0"/>
              </a:spcAft>
              <a:buSzPts val="4800"/>
              <a:buNone/>
              <a:defRPr sz="6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5"/>
        <p:cNvGrpSpPr/>
        <p:nvPr/>
      </p:nvGrpSpPr>
      <p:grpSpPr>
        <a:xfrm>
          <a:off x="0" y="0"/>
          <a:ext cx="0" cy="0"/>
          <a:chOff x="0" y="0"/>
          <a:chExt cx="0" cy="0"/>
        </a:xfrm>
      </p:grpSpPr>
      <p:pic>
        <p:nvPicPr>
          <p:cNvPr id="66" name="Google Shape;66;p9"/>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67" name="Google Shape;67;p9"/>
          <p:cNvSpPr txBox="1">
            <a:spLocks noGrp="1"/>
          </p:cNvSpPr>
          <p:nvPr>
            <p:ph type="title"/>
          </p:nvPr>
        </p:nvSpPr>
        <p:spPr>
          <a:xfrm>
            <a:off x="1332050" y="1591050"/>
            <a:ext cx="3426300" cy="1162200"/>
          </a:xfrm>
          <a:prstGeom prst="rect">
            <a:avLst/>
          </a:prstGeom>
        </p:spPr>
        <p:txBody>
          <a:bodyPr spcFirstLastPara="1" wrap="square" lIns="91425" tIns="0" rIns="91425" bIns="0" anchor="b" anchorCtr="0">
            <a:noAutofit/>
          </a:bodyPr>
          <a:lstStyle>
            <a:lvl1pPr lvl="0" algn="ctr">
              <a:spcBef>
                <a:spcPts val="0"/>
              </a:spcBef>
              <a:spcAft>
                <a:spcPts val="0"/>
              </a:spcAft>
              <a:buSzPts val="4200"/>
              <a:buNone/>
              <a:defRPr sz="7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8" name="Google Shape;68;p9"/>
          <p:cNvSpPr txBox="1">
            <a:spLocks noGrp="1"/>
          </p:cNvSpPr>
          <p:nvPr>
            <p:ph type="subTitle" idx="1"/>
          </p:nvPr>
        </p:nvSpPr>
        <p:spPr>
          <a:xfrm>
            <a:off x="1332125" y="2753250"/>
            <a:ext cx="3426300" cy="799200"/>
          </a:xfrm>
          <a:prstGeom prst="rect">
            <a:avLst/>
          </a:prstGeom>
        </p:spPr>
        <p:txBody>
          <a:bodyPr spcFirstLastPara="1" wrap="square" lIns="91425" tIns="0" rIns="91425" bIns="0" anchor="t"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6"/>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2">
  <p:cSld name="CUSTOM_4_1">
    <p:spTree>
      <p:nvGrpSpPr>
        <p:cNvPr id="1" name="Shape 116"/>
        <p:cNvGrpSpPr/>
        <p:nvPr/>
      </p:nvGrpSpPr>
      <p:grpSpPr>
        <a:xfrm>
          <a:off x="0" y="0"/>
          <a:ext cx="0" cy="0"/>
          <a:chOff x="0" y="0"/>
          <a:chExt cx="0" cy="0"/>
        </a:xfrm>
      </p:grpSpPr>
      <p:pic>
        <p:nvPicPr>
          <p:cNvPr id="117" name="Google Shape;117;p15"/>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18" name="Google Shape;118;p15"/>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9" name="Google Shape;119;p15"/>
          <p:cNvSpPr txBox="1">
            <a:spLocks noGrp="1"/>
          </p:cNvSpPr>
          <p:nvPr>
            <p:ph type="title" idx="2" hasCustomPrompt="1"/>
          </p:nvPr>
        </p:nvSpPr>
        <p:spPr>
          <a:xfrm>
            <a:off x="1135805" y="1539675"/>
            <a:ext cx="1636500" cy="632700"/>
          </a:xfrm>
          <a:prstGeom prst="rect">
            <a:avLst/>
          </a:prstGeom>
        </p:spPr>
        <p:txBody>
          <a:bodyPr spcFirstLastPara="1" wrap="square" lIns="91425" tIns="0" rIns="91425" bIns="0" anchor="ctr" anchorCtr="0">
            <a:noAutofit/>
          </a:bodyPr>
          <a:lstStyle>
            <a:lvl1pPr lvl="0" algn="ctr" rtl="0">
              <a:spcBef>
                <a:spcPts val="0"/>
              </a:spcBef>
              <a:spcAft>
                <a:spcPts val="0"/>
              </a:spcAft>
              <a:buSzPts val="5000"/>
              <a:buNone/>
              <a:defRPr sz="4000">
                <a:solidFill>
                  <a:srgbClr val="EB9677"/>
                </a:solidFill>
              </a:defRPr>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120" name="Google Shape;120;p15"/>
          <p:cNvSpPr txBox="1">
            <a:spLocks noGrp="1"/>
          </p:cNvSpPr>
          <p:nvPr>
            <p:ph type="subTitle" idx="1"/>
          </p:nvPr>
        </p:nvSpPr>
        <p:spPr>
          <a:xfrm>
            <a:off x="736955" y="2172475"/>
            <a:ext cx="2434200" cy="3372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121" name="Google Shape;121;p15"/>
          <p:cNvSpPr txBox="1">
            <a:spLocks noGrp="1"/>
          </p:cNvSpPr>
          <p:nvPr>
            <p:ph type="subTitle" idx="3"/>
          </p:nvPr>
        </p:nvSpPr>
        <p:spPr>
          <a:xfrm>
            <a:off x="736950" y="2581500"/>
            <a:ext cx="2434200" cy="537600"/>
          </a:xfrm>
          <a:prstGeom prst="rect">
            <a:avLst/>
          </a:prstGeom>
        </p:spPr>
        <p:txBody>
          <a:bodyPr spcFirstLastPara="1" wrap="square" lIns="91425" tIns="0" rIns="91425" bIns="0" anchor="t"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
        <p:nvSpPr>
          <p:cNvPr id="122" name="Google Shape;122;p15"/>
          <p:cNvSpPr txBox="1">
            <a:spLocks noGrp="1"/>
          </p:cNvSpPr>
          <p:nvPr>
            <p:ph type="title" idx="4" hasCustomPrompt="1"/>
          </p:nvPr>
        </p:nvSpPr>
        <p:spPr>
          <a:xfrm>
            <a:off x="6388946" y="1539675"/>
            <a:ext cx="1636500" cy="632700"/>
          </a:xfrm>
          <a:prstGeom prst="rect">
            <a:avLst/>
          </a:prstGeom>
        </p:spPr>
        <p:txBody>
          <a:bodyPr spcFirstLastPara="1" wrap="square" lIns="91425" tIns="0" rIns="91425" bIns="0" anchor="ctr" anchorCtr="0">
            <a:noAutofit/>
          </a:bodyPr>
          <a:lstStyle>
            <a:lvl1pPr lvl="0" algn="ctr" rtl="0">
              <a:spcBef>
                <a:spcPts val="0"/>
              </a:spcBef>
              <a:spcAft>
                <a:spcPts val="0"/>
              </a:spcAft>
              <a:buSzPts val="5000"/>
              <a:buNone/>
              <a:defRPr sz="4000">
                <a:solidFill>
                  <a:srgbClr val="EB9677"/>
                </a:solidFill>
              </a:defRPr>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123" name="Google Shape;123;p15"/>
          <p:cNvSpPr txBox="1">
            <a:spLocks noGrp="1"/>
          </p:cNvSpPr>
          <p:nvPr>
            <p:ph type="subTitle" idx="5"/>
          </p:nvPr>
        </p:nvSpPr>
        <p:spPr>
          <a:xfrm>
            <a:off x="5990396" y="2172475"/>
            <a:ext cx="2433600" cy="3372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124" name="Google Shape;124;p15"/>
          <p:cNvSpPr txBox="1">
            <a:spLocks noGrp="1"/>
          </p:cNvSpPr>
          <p:nvPr>
            <p:ph type="subTitle" idx="6"/>
          </p:nvPr>
        </p:nvSpPr>
        <p:spPr>
          <a:xfrm>
            <a:off x="5990399" y="2581500"/>
            <a:ext cx="2433600" cy="537600"/>
          </a:xfrm>
          <a:prstGeom prst="rect">
            <a:avLst/>
          </a:prstGeom>
        </p:spPr>
        <p:txBody>
          <a:bodyPr spcFirstLastPara="1" wrap="square" lIns="91425" tIns="0" rIns="91425" bIns="0" anchor="t"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
        <p:nvSpPr>
          <p:cNvPr id="125" name="Google Shape;125;p15"/>
          <p:cNvSpPr txBox="1">
            <a:spLocks noGrp="1"/>
          </p:cNvSpPr>
          <p:nvPr>
            <p:ph type="title" idx="7" hasCustomPrompt="1"/>
          </p:nvPr>
        </p:nvSpPr>
        <p:spPr>
          <a:xfrm>
            <a:off x="3753750" y="2829475"/>
            <a:ext cx="1636500" cy="632700"/>
          </a:xfrm>
          <a:prstGeom prst="rect">
            <a:avLst/>
          </a:prstGeom>
        </p:spPr>
        <p:txBody>
          <a:bodyPr spcFirstLastPara="1" wrap="square" lIns="91425" tIns="0" rIns="91425" bIns="0" anchor="ctr" anchorCtr="0">
            <a:noAutofit/>
          </a:bodyPr>
          <a:lstStyle>
            <a:lvl1pPr lvl="0" algn="ctr" rtl="0">
              <a:spcBef>
                <a:spcPts val="0"/>
              </a:spcBef>
              <a:spcAft>
                <a:spcPts val="0"/>
              </a:spcAft>
              <a:buSzPts val="5000"/>
              <a:buNone/>
              <a:defRPr sz="4000">
                <a:solidFill>
                  <a:srgbClr val="EB9677"/>
                </a:solidFill>
              </a:defRPr>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126" name="Google Shape;126;p15"/>
          <p:cNvSpPr txBox="1">
            <a:spLocks noGrp="1"/>
          </p:cNvSpPr>
          <p:nvPr>
            <p:ph type="subTitle" idx="8"/>
          </p:nvPr>
        </p:nvSpPr>
        <p:spPr>
          <a:xfrm>
            <a:off x="3355200" y="3462175"/>
            <a:ext cx="2433600" cy="3372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127" name="Google Shape;127;p15"/>
          <p:cNvSpPr txBox="1">
            <a:spLocks noGrp="1"/>
          </p:cNvSpPr>
          <p:nvPr>
            <p:ph type="subTitle" idx="9"/>
          </p:nvPr>
        </p:nvSpPr>
        <p:spPr>
          <a:xfrm>
            <a:off x="3355200" y="3901197"/>
            <a:ext cx="2433600" cy="508200"/>
          </a:xfrm>
          <a:prstGeom prst="rect">
            <a:avLst/>
          </a:prstGeom>
        </p:spPr>
        <p:txBody>
          <a:bodyPr spcFirstLastPara="1" wrap="square" lIns="91425" tIns="0" rIns="91425" bIns="0" anchor="t"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1">
  <p:cSld name="CUSTOM_1_1">
    <p:spTree>
      <p:nvGrpSpPr>
        <p:cNvPr id="1" name="Shape 139"/>
        <p:cNvGrpSpPr/>
        <p:nvPr/>
      </p:nvGrpSpPr>
      <p:grpSpPr>
        <a:xfrm>
          <a:off x="0" y="0"/>
          <a:ext cx="0" cy="0"/>
          <a:chOff x="0" y="0"/>
          <a:chExt cx="0" cy="0"/>
        </a:xfrm>
      </p:grpSpPr>
      <p:pic>
        <p:nvPicPr>
          <p:cNvPr id="140" name="Google Shape;140;p18"/>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41" name="Google Shape;141;p18"/>
          <p:cNvSpPr txBox="1">
            <a:spLocks noGrp="1"/>
          </p:cNvSpPr>
          <p:nvPr>
            <p:ph type="subTitle" idx="1"/>
          </p:nvPr>
        </p:nvSpPr>
        <p:spPr>
          <a:xfrm>
            <a:off x="1545175" y="1756825"/>
            <a:ext cx="5969100" cy="1277100"/>
          </a:xfrm>
          <a:prstGeom prst="rect">
            <a:avLst/>
          </a:prstGeom>
        </p:spPr>
        <p:txBody>
          <a:bodyPr spcFirstLastPara="1" wrap="square" lIns="91425" tIns="0" rIns="91425" bIns="0" anchor="b" anchorCtr="0">
            <a:noAutofit/>
          </a:bodyPr>
          <a:lstStyle>
            <a:lvl1pPr lvl="0" rtl="0">
              <a:spcBef>
                <a:spcPts val="0"/>
              </a:spcBef>
              <a:spcAft>
                <a:spcPts val="0"/>
              </a:spcAft>
              <a:buSzPts val="3000"/>
              <a:buNone/>
              <a:defRPr sz="24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42" name="Google Shape;142;p18"/>
          <p:cNvSpPr txBox="1">
            <a:spLocks noGrp="1"/>
          </p:cNvSpPr>
          <p:nvPr>
            <p:ph type="subTitle" idx="2"/>
          </p:nvPr>
        </p:nvSpPr>
        <p:spPr>
          <a:xfrm>
            <a:off x="1545175" y="3076225"/>
            <a:ext cx="5969100" cy="394200"/>
          </a:xfrm>
          <a:prstGeom prst="rect">
            <a:avLst/>
          </a:prstGeom>
        </p:spPr>
        <p:txBody>
          <a:bodyPr spcFirstLastPara="1" wrap="square" lIns="91425" tIns="0" rIns="91425" bIns="0" anchor="t" anchorCtr="0">
            <a:noAutofit/>
          </a:bodyPr>
          <a:lstStyle>
            <a:lvl1pPr lvl="0" rtl="0">
              <a:spcBef>
                <a:spcPts val="0"/>
              </a:spcBef>
              <a:spcAft>
                <a:spcPts val="0"/>
              </a:spcAft>
              <a:buSzPts val="2200"/>
              <a:buFont typeface="Aleo"/>
              <a:buNone/>
              <a:defRPr sz="2200">
                <a:solidFill>
                  <a:schemeClr val="accent5"/>
                </a:solidFill>
                <a:latin typeface="Aleo"/>
                <a:ea typeface="Aleo"/>
                <a:cs typeface="Aleo"/>
                <a:sym typeface="Aleo"/>
              </a:defRPr>
            </a:lvl1pPr>
            <a:lvl2pPr lvl="1" rtl="0">
              <a:spcBef>
                <a:spcPts val="0"/>
              </a:spcBef>
              <a:spcAft>
                <a:spcPts val="0"/>
              </a:spcAft>
              <a:buSzPts val="2200"/>
              <a:buFont typeface="Aleo"/>
              <a:buNone/>
              <a:defRPr sz="2200">
                <a:latin typeface="Aleo"/>
                <a:ea typeface="Aleo"/>
                <a:cs typeface="Aleo"/>
                <a:sym typeface="Aleo"/>
              </a:defRPr>
            </a:lvl2pPr>
            <a:lvl3pPr lvl="2" rtl="0">
              <a:spcBef>
                <a:spcPts val="0"/>
              </a:spcBef>
              <a:spcAft>
                <a:spcPts val="0"/>
              </a:spcAft>
              <a:buSzPts val="2200"/>
              <a:buFont typeface="Aleo"/>
              <a:buNone/>
              <a:defRPr sz="2200">
                <a:latin typeface="Aleo"/>
                <a:ea typeface="Aleo"/>
                <a:cs typeface="Aleo"/>
                <a:sym typeface="Aleo"/>
              </a:defRPr>
            </a:lvl3pPr>
            <a:lvl4pPr lvl="3" rtl="0">
              <a:spcBef>
                <a:spcPts val="0"/>
              </a:spcBef>
              <a:spcAft>
                <a:spcPts val="0"/>
              </a:spcAft>
              <a:buSzPts val="2200"/>
              <a:buFont typeface="Aleo"/>
              <a:buNone/>
              <a:defRPr sz="2200">
                <a:latin typeface="Aleo"/>
                <a:ea typeface="Aleo"/>
                <a:cs typeface="Aleo"/>
                <a:sym typeface="Aleo"/>
              </a:defRPr>
            </a:lvl4pPr>
            <a:lvl5pPr lvl="4" rtl="0">
              <a:spcBef>
                <a:spcPts val="0"/>
              </a:spcBef>
              <a:spcAft>
                <a:spcPts val="0"/>
              </a:spcAft>
              <a:buSzPts val="2200"/>
              <a:buFont typeface="Aleo"/>
              <a:buNone/>
              <a:defRPr sz="2200">
                <a:latin typeface="Aleo"/>
                <a:ea typeface="Aleo"/>
                <a:cs typeface="Aleo"/>
                <a:sym typeface="Aleo"/>
              </a:defRPr>
            </a:lvl5pPr>
            <a:lvl6pPr lvl="5" rtl="0">
              <a:spcBef>
                <a:spcPts val="0"/>
              </a:spcBef>
              <a:spcAft>
                <a:spcPts val="0"/>
              </a:spcAft>
              <a:buSzPts val="2200"/>
              <a:buFont typeface="Aleo"/>
              <a:buNone/>
              <a:defRPr sz="2200">
                <a:latin typeface="Aleo"/>
                <a:ea typeface="Aleo"/>
                <a:cs typeface="Aleo"/>
                <a:sym typeface="Aleo"/>
              </a:defRPr>
            </a:lvl6pPr>
            <a:lvl7pPr lvl="6" rtl="0">
              <a:spcBef>
                <a:spcPts val="0"/>
              </a:spcBef>
              <a:spcAft>
                <a:spcPts val="0"/>
              </a:spcAft>
              <a:buSzPts val="2200"/>
              <a:buFont typeface="Aleo"/>
              <a:buNone/>
              <a:defRPr sz="2200">
                <a:latin typeface="Aleo"/>
                <a:ea typeface="Aleo"/>
                <a:cs typeface="Aleo"/>
                <a:sym typeface="Aleo"/>
              </a:defRPr>
            </a:lvl7pPr>
            <a:lvl8pPr lvl="7" rtl="0">
              <a:spcBef>
                <a:spcPts val="0"/>
              </a:spcBef>
              <a:spcAft>
                <a:spcPts val="0"/>
              </a:spcAft>
              <a:buSzPts val="2200"/>
              <a:buFont typeface="Aleo"/>
              <a:buNone/>
              <a:defRPr sz="2200">
                <a:latin typeface="Aleo"/>
                <a:ea typeface="Aleo"/>
                <a:cs typeface="Aleo"/>
                <a:sym typeface="Aleo"/>
              </a:defRPr>
            </a:lvl8pPr>
            <a:lvl9pPr lvl="8" rtl="0">
              <a:spcBef>
                <a:spcPts val="0"/>
              </a:spcBef>
              <a:spcAft>
                <a:spcPts val="0"/>
              </a:spcAft>
              <a:buSzPts val="2200"/>
              <a:buFont typeface="Aleo"/>
              <a:buNone/>
              <a:defRPr sz="2200">
                <a:latin typeface="Aleo"/>
                <a:ea typeface="Aleo"/>
                <a:cs typeface="Aleo"/>
                <a:sym typeface="Aleo"/>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49"/>
        <p:cNvGrpSpPr/>
        <p:nvPr/>
      </p:nvGrpSpPr>
      <p:grpSpPr>
        <a:xfrm>
          <a:off x="0" y="0"/>
          <a:ext cx="0" cy="0"/>
          <a:chOff x="0" y="0"/>
          <a:chExt cx="0" cy="0"/>
        </a:xfrm>
      </p:grpSpPr>
      <p:pic>
        <p:nvPicPr>
          <p:cNvPr id="150" name="Google Shape;150;p21"/>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51" name="Google Shape;151;p21"/>
          <p:cNvSpPr txBox="1">
            <a:spLocks noGrp="1"/>
          </p:cNvSpPr>
          <p:nvPr>
            <p:ph type="title"/>
          </p:nvPr>
        </p:nvSpPr>
        <p:spPr>
          <a:xfrm>
            <a:off x="3001200" y="2584638"/>
            <a:ext cx="3141600" cy="574800"/>
          </a:xfrm>
          <a:prstGeom prst="rect">
            <a:avLst/>
          </a:prstGeom>
        </p:spPr>
        <p:txBody>
          <a:bodyPr spcFirstLastPara="1" wrap="square" lIns="91425" tIns="0" rIns="91425" bIns="0"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2" name="Google Shape;152;p21"/>
          <p:cNvSpPr txBox="1">
            <a:spLocks noGrp="1"/>
          </p:cNvSpPr>
          <p:nvPr>
            <p:ph type="title" idx="2" hasCustomPrompt="1"/>
          </p:nvPr>
        </p:nvSpPr>
        <p:spPr>
          <a:xfrm>
            <a:off x="1855650" y="1155113"/>
            <a:ext cx="5432700" cy="1429500"/>
          </a:xfrm>
          <a:prstGeom prst="rect">
            <a:avLst/>
          </a:prstGeom>
        </p:spPr>
        <p:txBody>
          <a:bodyPr spcFirstLastPara="1" wrap="square" lIns="91425" tIns="0" rIns="91425" bIns="0" anchor="b"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53" name="Google Shape;153;p21"/>
          <p:cNvSpPr txBox="1">
            <a:spLocks noGrp="1"/>
          </p:cNvSpPr>
          <p:nvPr>
            <p:ph type="subTitle" idx="1"/>
          </p:nvPr>
        </p:nvSpPr>
        <p:spPr>
          <a:xfrm>
            <a:off x="3001175" y="3413588"/>
            <a:ext cx="3141600" cy="5748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477600"/>
          </a:xfrm>
          <a:prstGeom prst="rect">
            <a:avLst/>
          </a:prstGeom>
          <a:noFill/>
          <a:ln>
            <a:noFill/>
          </a:ln>
        </p:spPr>
        <p:txBody>
          <a:bodyPr spcFirstLastPara="1" wrap="square" lIns="91425" tIns="0" rIns="91425" bIns="0" anchor="t" anchorCtr="0">
            <a:noAutofit/>
          </a:bodyPr>
          <a:lstStyle>
            <a:lvl1pPr lvl="0"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1pPr>
            <a:lvl2pPr lvl="1"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2pPr>
            <a:lvl3pPr lvl="2"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3pPr>
            <a:lvl4pPr lvl="3"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4pPr>
            <a:lvl5pPr lvl="4"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5pPr>
            <a:lvl6pPr lvl="5"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6pPr>
            <a:lvl7pPr lvl="6"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7pPr>
            <a:lvl8pPr lvl="7"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8pPr>
            <a:lvl9pPr lvl="8"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0" rIns="91425" bIns="0" anchor="t" anchorCtr="0">
            <a:noAutofit/>
          </a:bodyPr>
          <a:lstStyle>
            <a:lvl1pPr marL="457200" lvl="0"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1pPr>
            <a:lvl2pPr marL="914400" lvl="1"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2pPr>
            <a:lvl3pPr marL="1371600" lvl="2"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3pPr>
            <a:lvl4pPr marL="1828800" lvl="3"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4pPr>
            <a:lvl5pPr marL="2286000" lvl="4"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5pPr>
            <a:lvl6pPr marL="2743200" lvl="5"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6pPr>
            <a:lvl7pPr marL="3200400" lvl="6"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7pPr>
            <a:lvl8pPr marL="3657600" lvl="7"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8pPr>
            <a:lvl9pPr marL="4114800" lvl="8"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4" r:id="rId4"/>
    <p:sldLayoutId id="2147483655" r:id="rId5"/>
    <p:sldLayoutId id="2147483658" r:id="rId6"/>
    <p:sldLayoutId id="2147483661" r:id="rId7"/>
    <p:sldLayoutId id="2147483664" r:id="rId8"/>
    <p:sldLayoutId id="2147483667" r:id="rId9"/>
    <p:sldLayoutId id="2147483668" r:id="rId10"/>
    <p:sldLayoutId id="2147483669" r:id="rId11"/>
    <p:sldLayoutId id="2147483670" r:id="rId12"/>
    <p:sldLayoutId id="2147483675" r:id="rId13"/>
    <p:sldLayoutId id="2147483692" r:id="rId14"/>
    <p:sldLayoutId id="2147483699" r:id="rId15"/>
    <p:sldLayoutId id="2147483707" r:id="rId16"/>
    <p:sldLayoutId id="2147483708"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2.xml"/><Relationship Id="rId1" Type="http://schemas.openxmlformats.org/officeDocument/2006/relationships/slideLayout" Target="../slideLayouts/slideLayout11.xml"/><Relationship Id="rId4" Type="http://schemas.openxmlformats.org/officeDocument/2006/relationships/image" Target="../media/image27.png"/></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12.xml"/><Relationship Id="rId4" Type="http://schemas.openxmlformats.org/officeDocument/2006/relationships/image" Target="../media/image26.png"/></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microsoft.com/office/2007/relationships/hdphoto" Target="../media/hdphoto2.wdp"/><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11.png"/><Relationship Id="rId11" Type="http://schemas.microsoft.com/office/2007/relationships/hdphoto" Target="../media/hdphoto4.wdp"/><Relationship Id="rId5" Type="http://schemas.microsoft.com/office/2007/relationships/hdphoto" Target="../media/hdphoto1.wdp"/><Relationship Id="rId10" Type="http://schemas.openxmlformats.org/officeDocument/2006/relationships/image" Target="../media/image13.png"/><Relationship Id="rId4" Type="http://schemas.openxmlformats.org/officeDocument/2006/relationships/image" Target="../media/image10.png"/><Relationship Id="rId9" Type="http://schemas.microsoft.com/office/2007/relationships/hdphoto" Target="../media/hdphoto3.wdp"/></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14.jp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15.jpg"/></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4.xml"/><Relationship Id="rId5" Type="http://schemas.openxmlformats.org/officeDocument/2006/relationships/image" Target="../media/image16.jpg"/><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9.xml"/><Relationship Id="rId4" Type="http://schemas.openxmlformats.org/officeDocument/2006/relationships/image" Target="../media/image17.jpg"/></Relationships>
</file>

<file path=ppt/slides/_rels/slide8.xml.rels><?xml version="1.0" encoding="UTF-8" standalone="yes"?>
<Relationships xmlns="http://schemas.openxmlformats.org/package/2006/relationships"><Relationship Id="rId8" Type="http://schemas.openxmlformats.org/officeDocument/2006/relationships/image" Target="../media/image21.jpg"/><Relationship Id="rId3" Type="http://schemas.openxmlformats.org/officeDocument/2006/relationships/image" Target="../media/image6.png"/><Relationship Id="rId7" Type="http://schemas.openxmlformats.org/officeDocument/2006/relationships/image" Target="../media/image20.jpg"/><Relationship Id="rId2" Type="http://schemas.openxmlformats.org/officeDocument/2006/relationships/notesSlide" Target="../notesSlides/notesSlide8.xml"/><Relationship Id="rId1" Type="http://schemas.openxmlformats.org/officeDocument/2006/relationships/slideLayout" Target="../slideLayouts/slideLayout14.xml"/><Relationship Id="rId6" Type="http://schemas.openxmlformats.org/officeDocument/2006/relationships/image" Target="../media/image19.jpg"/><Relationship Id="rId5" Type="http://schemas.openxmlformats.org/officeDocument/2006/relationships/image" Target="../media/image18.jpg"/><Relationship Id="rId4" Type="http://schemas.openxmlformats.org/officeDocument/2006/relationships/image" Target="../media/image5.png"/></Relationships>
</file>

<file path=ppt/slides/_rels/slide9.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4.png"/><Relationship Id="rId7" Type="http://schemas.openxmlformats.org/officeDocument/2006/relationships/image" Target="../media/image24.jpg"/><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image" Target="../media/image23.jpg"/><Relationship Id="rId5" Type="http://schemas.openxmlformats.org/officeDocument/2006/relationships/image" Target="../media/image22.jpg"/><Relationship Id="rId4" Type="http://schemas.openxmlformats.org/officeDocument/2006/relationships/image" Target="../media/image17.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878"/>
        <p:cNvGrpSpPr/>
        <p:nvPr/>
      </p:nvGrpSpPr>
      <p:grpSpPr>
        <a:xfrm>
          <a:off x="0" y="0"/>
          <a:ext cx="0" cy="0"/>
          <a:chOff x="0" y="0"/>
          <a:chExt cx="0" cy="0"/>
        </a:xfrm>
      </p:grpSpPr>
      <p:grpSp>
        <p:nvGrpSpPr>
          <p:cNvPr id="4879" name="Google Shape;4879;p68"/>
          <p:cNvGrpSpPr/>
          <p:nvPr/>
        </p:nvGrpSpPr>
        <p:grpSpPr>
          <a:xfrm>
            <a:off x="822381" y="3528821"/>
            <a:ext cx="5127050" cy="1139552"/>
            <a:chOff x="2999621" y="1744174"/>
            <a:chExt cx="460023" cy="102245"/>
          </a:xfrm>
        </p:grpSpPr>
        <p:sp>
          <p:nvSpPr>
            <p:cNvPr id="4880" name="Google Shape;4880;p68"/>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8"/>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8"/>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8"/>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8"/>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8"/>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8"/>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8"/>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8"/>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8"/>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8"/>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8"/>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8"/>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8"/>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8"/>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8"/>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8"/>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8"/>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8"/>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8"/>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8"/>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8"/>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8"/>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8"/>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8"/>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8"/>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8"/>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8"/>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8"/>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8"/>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8"/>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8"/>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8"/>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8"/>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8"/>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8"/>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8"/>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8"/>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8"/>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8"/>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8"/>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8"/>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8"/>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8"/>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8"/>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8"/>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8"/>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8"/>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8"/>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8"/>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8"/>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8"/>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8"/>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8"/>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8"/>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8"/>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8"/>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8"/>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8"/>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8"/>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8"/>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8"/>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8"/>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8"/>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8"/>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8"/>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8"/>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8"/>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8"/>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8"/>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8"/>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8"/>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8"/>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8"/>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8"/>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8"/>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8"/>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8"/>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8"/>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8"/>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8"/>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8"/>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8"/>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8"/>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8"/>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8"/>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8"/>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8"/>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8"/>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8"/>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8"/>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8"/>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8"/>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8"/>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8"/>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8"/>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8"/>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8"/>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8"/>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8"/>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8"/>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8"/>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8"/>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8"/>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8"/>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8"/>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8"/>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8"/>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8"/>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8"/>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8"/>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8"/>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8"/>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8"/>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8"/>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8"/>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8"/>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8"/>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8"/>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8"/>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8"/>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8"/>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8"/>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8"/>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8"/>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8"/>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8"/>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8"/>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8"/>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8"/>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8"/>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8"/>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8"/>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8"/>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8"/>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8"/>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8"/>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8"/>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8"/>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8"/>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8"/>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8"/>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8"/>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8"/>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8"/>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8"/>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8"/>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8"/>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8"/>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8"/>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8"/>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8"/>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8"/>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8"/>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8"/>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8"/>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8"/>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8"/>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8"/>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8"/>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8"/>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8"/>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8"/>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8"/>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8"/>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8"/>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8"/>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8"/>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8"/>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8"/>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8"/>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8"/>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8"/>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8"/>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8"/>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8"/>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8"/>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8"/>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8"/>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8"/>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8"/>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8"/>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8"/>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8"/>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8"/>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8"/>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8"/>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8"/>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8"/>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8"/>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8"/>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8"/>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8"/>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8"/>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8"/>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8"/>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8"/>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8"/>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8"/>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8"/>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8"/>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8"/>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8"/>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8"/>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8"/>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8"/>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8"/>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8"/>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8"/>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8"/>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8"/>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8"/>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8"/>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8"/>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8"/>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8"/>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8"/>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8"/>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8"/>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8"/>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8"/>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8"/>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8"/>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8"/>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8"/>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8"/>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8"/>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8"/>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8"/>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8"/>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8"/>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8"/>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8"/>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8"/>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8"/>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8"/>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8"/>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8"/>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8"/>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8"/>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8"/>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8"/>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8"/>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8"/>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8"/>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8"/>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8"/>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8"/>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8"/>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8"/>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8"/>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8"/>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8"/>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8"/>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8"/>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8"/>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8"/>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8"/>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8"/>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8"/>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8"/>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8"/>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8"/>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8"/>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8"/>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8"/>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8"/>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8"/>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8"/>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8"/>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8"/>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8"/>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8"/>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8"/>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8"/>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8"/>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8"/>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8"/>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8"/>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8"/>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8"/>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8"/>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8"/>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8"/>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8"/>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8"/>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8"/>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8"/>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8"/>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8"/>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8"/>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8"/>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8"/>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8"/>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8"/>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8"/>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8"/>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8"/>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8"/>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8"/>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8"/>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8"/>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8"/>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8"/>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8"/>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8"/>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8"/>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8"/>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8"/>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8"/>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8"/>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8"/>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8"/>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8"/>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8"/>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8"/>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8"/>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8"/>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8"/>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8"/>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8"/>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8"/>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8"/>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8"/>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8"/>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8"/>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8"/>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8"/>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8"/>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8"/>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8"/>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8"/>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8"/>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8"/>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8"/>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8"/>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8"/>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8"/>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8"/>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8"/>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8"/>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8"/>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8"/>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8"/>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8"/>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8"/>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8"/>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8"/>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8"/>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8"/>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8"/>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8"/>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8"/>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8"/>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8"/>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8"/>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8"/>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8"/>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8"/>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8"/>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8"/>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8"/>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8"/>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8"/>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8"/>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8"/>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8"/>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8"/>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8"/>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8"/>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8"/>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8"/>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8"/>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8"/>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8"/>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8"/>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8"/>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8"/>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8"/>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8"/>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8"/>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8"/>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8"/>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8"/>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8"/>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8"/>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8"/>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8"/>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8"/>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8"/>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8"/>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8"/>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8"/>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8"/>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8"/>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8"/>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8"/>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8"/>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8"/>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8"/>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8"/>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8"/>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8"/>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8"/>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8"/>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8"/>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8"/>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8"/>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8"/>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8"/>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8"/>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8"/>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8"/>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8"/>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8"/>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8"/>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8"/>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8"/>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8"/>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8"/>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8"/>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8"/>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8"/>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8"/>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8"/>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8"/>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8"/>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8"/>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8"/>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8"/>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8"/>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8"/>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8"/>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8"/>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8"/>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8"/>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8"/>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8"/>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8"/>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8"/>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8"/>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8"/>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8"/>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8"/>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8"/>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8"/>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8"/>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8"/>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8"/>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8"/>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8"/>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8"/>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8"/>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8"/>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8"/>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8"/>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8"/>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8"/>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8"/>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8"/>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8"/>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8"/>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8"/>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8"/>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8"/>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8"/>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8"/>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8"/>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8"/>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8"/>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8"/>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8"/>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8"/>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8"/>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8"/>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8"/>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8"/>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8"/>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8"/>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8"/>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8"/>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8"/>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8"/>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8"/>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8"/>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8"/>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8"/>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8"/>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8"/>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8"/>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8"/>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8"/>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8"/>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8"/>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8"/>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8"/>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8"/>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8"/>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8"/>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8"/>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8"/>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8"/>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8"/>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8"/>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8"/>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8"/>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8"/>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8"/>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8"/>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8"/>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8"/>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8"/>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8"/>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8"/>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8"/>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8"/>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8"/>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8"/>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8"/>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8"/>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8"/>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8"/>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8"/>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8"/>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8"/>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8"/>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8"/>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8"/>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8"/>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8"/>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8"/>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8"/>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8"/>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8"/>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8"/>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8"/>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8"/>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8"/>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8"/>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8"/>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8"/>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8"/>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8"/>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8"/>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8"/>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8"/>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8"/>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8"/>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8"/>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8"/>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8"/>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8"/>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8"/>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8"/>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8"/>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8"/>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8"/>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8"/>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8"/>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8"/>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8"/>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8"/>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8"/>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8"/>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8"/>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8"/>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8"/>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8"/>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8"/>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8"/>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8"/>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8"/>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8"/>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8"/>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8"/>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8"/>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8"/>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8"/>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8"/>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8"/>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8"/>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8"/>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8"/>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8"/>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8"/>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8"/>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8"/>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8"/>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8"/>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8"/>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8"/>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8"/>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8"/>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8"/>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8"/>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8"/>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8"/>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8"/>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8"/>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8"/>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8"/>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8"/>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8"/>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8"/>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8"/>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8"/>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8"/>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8"/>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8"/>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8"/>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8"/>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8"/>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8"/>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8"/>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8"/>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8"/>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8"/>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8"/>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8"/>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8"/>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8"/>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8"/>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8"/>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8"/>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8"/>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8"/>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8"/>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8"/>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8"/>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8"/>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8"/>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8"/>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8"/>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8"/>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8"/>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8"/>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8"/>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8"/>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8"/>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8"/>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8"/>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8"/>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8"/>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8"/>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8"/>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8"/>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8"/>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8"/>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8"/>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8"/>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8"/>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8"/>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8"/>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8"/>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8"/>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8"/>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8"/>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8"/>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8"/>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8"/>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8"/>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8"/>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8"/>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8"/>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8"/>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8"/>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8"/>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8"/>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8"/>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8"/>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8"/>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8"/>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8"/>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8"/>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8"/>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8"/>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8"/>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8"/>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8"/>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8"/>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8"/>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8"/>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8"/>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8"/>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8"/>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8"/>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8"/>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8"/>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8"/>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8"/>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8"/>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8"/>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8"/>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8"/>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8"/>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8"/>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8"/>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8"/>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8"/>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8"/>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8"/>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8"/>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8"/>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8"/>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8"/>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8"/>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8"/>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8"/>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8"/>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8"/>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8"/>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8"/>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8"/>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8"/>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8"/>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8"/>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8"/>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8"/>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8"/>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8"/>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8"/>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8"/>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8"/>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8"/>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8"/>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8"/>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8"/>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8"/>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8"/>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8"/>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8"/>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8"/>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8"/>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8"/>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8"/>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8"/>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8"/>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8"/>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8"/>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8"/>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8"/>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8"/>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8"/>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8"/>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8"/>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8"/>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8"/>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8"/>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8"/>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8"/>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8"/>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8"/>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8"/>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8"/>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8"/>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8"/>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8"/>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8"/>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8"/>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8"/>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8"/>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8"/>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8"/>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8"/>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8"/>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8"/>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8"/>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8"/>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8" name="Google Shape;5648;p68"/>
          <p:cNvGrpSpPr/>
          <p:nvPr/>
        </p:nvGrpSpPr>
        <p:grpSpPr>
          <a:xfrm>
            <a:off x="6129764" y="2436373"/>
            <a:ext cx="2515990" cy="1966090"/>
            <a:chOff x="3360402" y="1405432"/>
            <a:chExt cx="341781" cy="267077"/>
          </a:xfrm>
        </p:grpSpPr>
        <p:sp>
          <p:nvSpPr>
            <p:cNvPr id="5649" name="Google Shape;5649;p68"/>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8"/>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8"/>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8"/>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8"/>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8"/>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8"/>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8"/>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8"/>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8"/>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8"/>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8"/>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8"/>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8"/>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8"/>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8"/>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8"/>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8"/>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8"/>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8"/>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8"/>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8"/>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8"/>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8"/>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8"/>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8"/>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8"/>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8"/>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8"/>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8"/>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8"/>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8"/>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8"/>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8"/>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8"/>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8"/>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8"/>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8"/>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8"/>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8"/>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8"/>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8"/>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8"/>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8"/>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8"/>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8"/>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8"/>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8"/>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8"/>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8"/>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8"/>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8"/>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8"/>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8"/>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8"/>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8"/>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8"/>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8"/>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8"/>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8"/>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8"/>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8"/>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8"/>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8"/>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8"/>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8"/>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8"/>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8"/>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8"/>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8"/>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8"/>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8"/>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8"/>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8"/>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8"/>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8"/>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8"/>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8"/>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8"/>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8"/>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8"/>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8"/>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8"/>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8"/>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8"/>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8"/>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8"/>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8"/>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8"/>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8"/>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8"/>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8"/>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8"/>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8"/>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8"/>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8"/>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8"/>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8"/>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8"/>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8"/>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8"/>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8"/>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8"/>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8"/>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8"/>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8"/>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8"/>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8"/>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8"/>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8"/>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8"/>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8"/>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8"/>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8"/>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8"/>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8"/>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8"/>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8"/>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8"/>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8"/>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8"/>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8"/>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8"/>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8"/>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8"/>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8"/>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8"/>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8"/>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8"/>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8"/>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8"/>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8"/>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8"/>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8"/>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8"/>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8"/>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8"/>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8"/>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8"/>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8"/>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8"/>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8"/>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8"/>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8"/>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8"/>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8"/>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8"/>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8"/>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8"/>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8"/>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8"/>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8"/>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8"/>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8"/>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8"/>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8"/>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8"/>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8"/>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8"/>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8"/>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8"/>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8"/>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8"/>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8"/>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8"/>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8"/>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8"/>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8"/>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8"/>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8"/>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8"/>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8"/>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8"/>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8"/>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8"/>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8"/>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8"/>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8"/>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8"/>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8"/>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8"/>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8"/>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8"/>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8"/>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8"/>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8"/>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8"/>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8"/>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8"/>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8"/>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8"/>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8"/>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8"/>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8"/>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8"/>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8"/>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8"/>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8"/>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8"/>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8"/>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8"/>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8"/>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8"/>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8"/>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8"/>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8"/>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8"/>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8"/>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8"/>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8"/>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8"/>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8"/>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8"/>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8"/>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8"/>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8"/>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8"/>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8"/>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8"/>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8"/>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8"/>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8"/>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8"/>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8"/>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8"/>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8"/>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8"/>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8"/>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8"/>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8"/>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8"/>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8"/>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8"/>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8"/>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8"/>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8"/>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8"/>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8"/>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8"/>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8"/>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8"/>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8"/>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8"/>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8"/>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8"/>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8"/>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8"/>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8"/>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8"/>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8"/>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8"/>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8"/>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8"/>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8"/>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8"/>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8"/>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8"/>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8"/>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8"/>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8"/>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8"/>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8"/>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8"/>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8"/>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8"/>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8"/>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8"/>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8"/>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8"/>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8"/>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8"/>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8"/>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8"/>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8"/>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8"/>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8"/>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8"/>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8"/>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8"/>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8"/>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8"/>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8"/>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8"/>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8"/>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8"/>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8"/>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8"/>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8"/>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8"/>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8"/>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8"/>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8"/>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8"/>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8"/>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8"/>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8"/>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8"/>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8"/>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8"/>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8"/>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8"/>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8"/>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8"/>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8"/>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8"/>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8"/>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7" name="Google Shape;5957;p68"/>
          <p:cNvSpPr/>
          <p:nvPr/>
        </p:nvSpPr>
        <p:spPr>
          <a:xfrm rot="-148814">
            <a:off x="1152794" y="1023689"/>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8"/>
          <p:cNvSpPr txBox="1">
            <a:spLocks noGrp="1"/>
          </p:cNvSpPr>
          <p:nvPr>
            <p:ph type="ctrTitle"/>
          </p:nvPr>
        </p:nvSpPr>
        <p:spPr>
          <a:xfrm>
            <a:off x="897676" y="1376232"/>
            <a:ext cx="7685151" cy="9141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sz="4400" b="1" dirty="0">
                <a:solidFill>
                  <a:schemeClr val="accent4">
                    <a:lumMod val="50000"/>
                  </a:schemeClr>
                </a:solidFill>
                <a:effectLst>
                  <a:outerShdw blurRad="50800" dist="38100" algn="l" rotWithShape="0">
                    <a:prstClr val="black">
                      <a:alpha val="40000"/>
                    </a:prstClr>
                  </a:outerShdw>
                </a:effectLst>
                <a:latin typeface="Times New Roman" panose="02020603050405020304" pitchFamily="18" charset="0"/>
                <a:cs typeface="Times New Roman" panose="02020603050405020304" pitchFamily="18" charset="0"/>
              </a:rPr>
              <a:t>Chào mừng các em học sinh</a:t>
            </a:r>
            <a:endParaRPr sz="4400" b="1" dirty="0">
              <a:solidFill>
                <a:schemeClr val="accent4">
                  <a:lumMod val="50000"/>
                </a:schemeClr>
              </a:solidFill>
              <a:effectLst>
                <a:outerShdw blurRad="50800" dist="38100" algn="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5959" name="Google Shape;5959;p68"/>
          <p:cNvSpPr txBox="1">
            <a:spLocks noGrp="1"/>
          </p:cNvSpPr>
          <p:nvPr>
            <p:ph type="subTitle" idx="1"/>
          </p:nvPr>
        </p:nvSpPr>
        <p:spPr>
          <a:xfrm>
            <a:off x="2220705" y="3123954"/>
            <a:ext cx="3567000" cy="2970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sz="2400" b="1" dirty="0">
                <a:solidFill>
                  <a:srgbClr val="235948"/>
                </a:solidFill>
                <a:latin typeface="Times New Roman" panose="02020603050405020304" pitchFamily="18" charset="0"/>
                <a:cs typeface="Times New Roman" panose="02020603050405020304" pitchFamily="18" charset="0"/>
              </a:rPr>
              <a:t>Giáo viên thực hiện: </a:t>
            </a:r>
            <a:endParaRPr sz="2400" b="1" dirty="0">
              <a:solidFill>
                <a:srgbClr val="235948"/>
              </a:solidFill>
              <a:latin typeface="Times New Roman" panose="02020603050405020304" pitchFamily="18" charset="0"/>
              <a:cs typeface="Times New Roman" panose="02020603050405020304" pitchFamily="18" charset="0"/>
            </a:endParaRPr>
          </a:p>
        </p:txBody>
      </p:sp>
      <p:sp>
        <p:nvSpPr>
          <p:cNvPr id="5960" name="Google Shape;5960;p68"/>
          <p:cNvSpPr/>
          <p:nvPr/>
        </p:nvSpPr>
        <p:spPr>
          <a:xfrm rot="-1439826">
            <a:off x="6118624" y="584674"/>
            <a:ext cx="1686958" cy="1190564"/>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1" name="Google Shape;5961;p68"/>
          <p:cNvGrpSpPr/>
          <p:nvPr/>
        </p:nvGrpSpPr>
        <p:grpSpPr>
          <a:xfrm>
            <a:off x="2665124" y="2707269"/>
            <a:ext cx="3706384" cy="207050"/>
            <a:chOff x="1455775" y="1654456"/>
            <a:chExt cx="368344" cy="20576"/>
          </a:xfrm>
        </p:grpSpPr>
        <p:sp>
          <p:nvSpPr>
            <p:cNvPr id="5962" name="Google Shape;5962;p68"/>
            <p:cNvSpPr/>
            <p:nvPr/>
          </p:nvSpPr>
          <p:spPr>
            <a:xfrm>
              <a:off x="1647170" y="1654456"/>
              <a:ext cx="176949" cy="20576"/>
            </a:xfrm>
            <a:custGeom>
              <a:avLst/>
              <a:gdLst/>
              <a:ahLst/>
              <a:cxnLst/>
              <a:rect l="l" t="t" r="r" b="b"/>
              <a:pathLst>
                <a:path w="5564" h="647" extrusionOk="0">
                  <a:moveTo>
                    <a:pt x="5532" y="269"/>
                  </a:moveTo>
                  <a:cubicBezTo>
                    <a:pt x="5484" y="252"/>
                    <a:pt x="5437" y="237"/>
                    <a:pt x="5406" y="189"/>
                  </a:cubicBezTo>
                  <a:cubicBezTo>
                    <a:pt x="5389" y="174"/>
                    <a:pt x="5374" y="189"/>
                    <a:pt x="5358" y="206"/>
                  </a:cubicBezTo>
                  <a:cubicBezTo>
                    <a:pt x="5342" y="252"/>
                    <a:pt x="5311" y="284"/>
                    <a:pt x="5279" y="315"/>
                  </a:cubicBezTo>
                  <a:lnTo>
                    <a:pt x="5279" y="315"/>
                  </a:lnTo>
                  <a:lnTo>
                    <a:pt x="4979" y="315"/>
                  </a:lnTo>
                  <a:cubicBezTo>
                    <a:pt x="4979" y="300"/>
                    <a:pt x="4996" y="300"/>
                    <a:pt x="5011" y="300"/>
                  </a:cubicBezTo>
                  <a:cubicBezTo>
                    <a:pt x="5059" y="269"/>
                    <a:pt x="5122" y="237"/>
                    <a:pt x="5169" y="189"/>
                  </a:cubicBezTo>
                  <a:cubicBezTo>
                    <a:pt x="5216" y="143"/>
                    <a:pt x="5216" y="32"/>
                    <a:pt x="5122" y="32"/>
                  </a:cubicBezTo>
                  <a:cubicBezTo>
                    <a:pt x="5042" y="48"/>
                    <a:pt x="4979" y="126"/>
                    <a:pt x="4933" y="174"/>
                  </a:cubicBezTo>
                  <a:cubicBezTo>
                    <a:pt x="4885" y="206"/>
                    <a:pt x="4838" y="252"/>
                    <a:pt x="4807" y="300"/>
                  </a:cubicBezTo>
                  <a:lnTo>
                    <a:pt x="4555" y="300"/>
                  </a:lnTo>
                  <a:cubicBezTo>
                    <a:pt x="4601" y="284"/>
                    <a:pt x="4649" y="252"/>
                    <a:pt x="4696" y="221"/>
                  </a:cubicBezTo>
                  <a:cubicBezTo>
                    <a:pt x="4744" y="189"/>
                    <a:pt x="4822" y="111"/>
                    <a:pt x="4744" y="48"/>
                  </a:cubicBezTo>
                  <a:cubicBezTo>
                    <a:pt x="4681" y="0"/>
                    <a:pt x="4570" y="95"/>
                    <a:pt x="4523" y="126"/>
                  </a:cubicBezTo>
                  <a:cubicBezTo>
                    <a:pt x="4475" y="174"/>
                    <a:pt x="4412" y="237"/>
                    <a:pt x="4381" y="300"/>
                  </a:cubicBezTo>
                  <a:cubicBezTo>
                    <a:pt x="4051" y="300"/>
                    <a:pt x="3719" y="315"/>
                    <a:pt x="3389" y="300"/>
                  </a:cubicBezTo>
                  <a:lnTo>
                    <a:pt x="931" y="300"/>
                  </a:lnTo>
                  <a:cubicBezTo>
                    <a:pt x="631" y="300"/>
                    <a:pt x="332" y="300"/>
                    <a:pt x="49" y="315"/>
                  </a:cubicBezTo>
                  <a:cubicBezTo>
                    <a:pt x="32" y="315"/>
                    <a:pt x="1" y="363"/>
                    <a:pt x="32" y="363"/>
                  </a:cubicBezTo>
                  <a:cubicBezTo>
                    <a:pt x="662" y="379"/>
                    <a:pt x="1293" y="363"/>
                    <a:pt x="1923" y="363"/>
                  </a:cubicBezTo>
                  <a:lnTo>
                    <a:pt x="4381" y="363"/>
                  </a:lnTo>
                  <a:lnTo>
                    <a:pt x="4381" y="363"/>
                  </a:lnTo>
                  <a:cubicBezTo>
                    <a:pt x="4412" y="458"/>
                    <a:pt x="4492" y="536"/>
                    <a:pt x="4586" y="584"/>
                  </a:cubicBezTo>
                  <a:cubicBezTo>
                    <a:pt x="4633" y="615"/>
                    <a:pt x="4712" y="647"/>
                    <a:pt x="4759" y="615"/>
                  </a:cubicBezTo>
                  <a:cubicBezTo>
                    <a:pt x="4870" y="536"/>
                    <a:pt x="4727" y="426"/>
                    <a:pt x="4618" y="363"/>
                  </a:cubicBezTo>
                  <a:lnTo>
                    <a:pt x="4790" y="363"/>
                  </a:lnTo>
                  <a:lnTo>
                    <a:pt x="4790" y="363"/>
                  </a:lnTo>
                  <a:cubicBezTo>
                    <a:pt x="4790" y="363"/>
                    <a:pt x="4790" y="379"/>
                    <a:pt x="4807" y="379"/>
                  </a:cubicBezTo>
                  <a:lnTo>
                    <a:pt x="4807" y="379"/>
                  </a:lnTo>
                  <a:cubicBezTo>
                    <a:pt x="4853" y="458"/>
                    <a:pt x="4933" y="521"/>
                    <a:pt x="5011" y="552"/>
                  </a:cubicBezTo>
                  <a:cubicBezTo>
                    <a:pt x="5074" y="568"/>
                    <a:pt x="5185" y="599"/>
                    <a:pt x="5216" y="536"/>
                  </a:cubicBezTo>
                  <a:cubicBezTo>
                    <a:pt x="5248" y="458"/>
                    <a:pt x="5137" y="395"/>
                    <a:pt x="5011" y="363"/>
                  </a:cubicBezTo>
                  <a:cubicBezTo>
                    <a:pt x="5106" y="347"/>
                    <a:pt x="5185" y="347"/>
                    <a:pt x="5263" y="347"/>
                  </a:cubicBezTo>
                  <a:lnTo>
                    <a:pt x="5263" y="347"/>
                  </a:lnTo>
                  <a:lnTo>
                    <a:pt x="5279" y="347"/>
                  </a:lnTo>
                  <a:cubicBezTo>
                    <a:pt x="5326" y="395"/>
                    <a:pt x="5358" y="426"/>
                    <a:pt x="5406" y="458"/>
                  </a:cubicBezTo>
                  <a:cubicBezTo>
                    <a:pt x="5421" y="473"/>
                    <a:pt x="5437" y="458"/>
                    <a:pt x="5437" y="442"/>
                  </a:cubicBezTo>
                  <a:cubicBezTo>
                    <a:pt x="5452" y="395"/>
                    <a:pt x="5484" y="347"/>
                    <a:pt x="5532" y="315"/>
                  </a:cubicBezTo>
                  <a:cubicBezTo>
                    <a:pt x="5532" y="315"/>
                    <a:pt x="5563" y="269"/>
                    <a:pt x="5532" y="269"/>
                  </a:cubicBezTo>
                  <a:close/>
                  <a:moveTo>
                    <a:pt x="5042" y="126"/>
                  </a:moveTo>
                  <a:cubicBezTo>
                    <a:pt x="5059" y="111"/>
                    <a:pt x="5106" y="80"/>
                    <a:pt x="5137" y="95"/>
                  </a:cubicBezTo>
                  <a:cubicBezTo>
                    <a:pt x="5137" y="111"/>
                    <a:pt x="5153" y="126"/>
                    <a:pt x="5153" y="143"/>
                  </a:cubicBezTo>
                  <a:cubicBezTo>
                    <a:pt x="5137" y="158"/>
                    <a:pt x="5137" y="174"/>
                    <a:pt x="5122" y="174"/>
                  </a:cubicBezTo>
                  <a:cubicBezTo>
                    <a:pt x="5106" y="189"/>
                    <a:pt x="5090" y="206"/>
                    <a:pt x="5059" y="221"/>
                  </a:cubicBezTo>
                  <a:cubicBezTo>
                    <a:pt x="5011" y="252"/>
                    <a:pt x="4948" y="284"/>
                    <a:pt x="4885" y="315"/>
                  </a:cubicBezTo>
                  <a:lnTo>
                    <a:pt x="4870" y="315"/>
                  </a:lnTo>
                  <a:cubicBezTo>
                    <a:pt x="4916" y="237"/>
                    <a:pt x="4979" y="189"/>
                    <a:pt x="5042" y="126"/>
                  </a:cubicBezTo>
                  <a:close/>
                  <a:moveTo>
                    <a:pt x="4507" y="206"/>
                  </a:moveTo>
                  <a:cubicBezTo>
                    <a:pt x="4538" y="174"/>
                    <a:pt x="4618" y="95"/>
                    <a:pt x="4681" y="95"/>
                  </a:cubicBezTo>
                  <a:cubicBezTo>
                    <a:pt x="4759" y="126"/>
                    <a:pt x="4664" y="189"/>
                    <a:pt x="4649" y="206"/>
                  </a:cubicBezTo>
                  <a:cubicBezTo>
                    <a:pt x="4618" y="221"/>
                    <a:pt x="4586" y="237"/>
                    <a:pt x="4570" y="252"/>
                  </a:cubicBezTo>
                  <a:cubicBezTo>
                    <a:pt x="4523" y="269"/>
                    <a:pt x="4492" y="284"/>
                    <a:pt x="4444" y="300"/>
                  </a:cubicBezTo>
                  <a:lnTo>
                    <a:pt x="4429" y="300"/>
                  </a:lnTo>
                  <a:cubicBezTo>
                    <a:pt x="4460" y="269"/>
                    <a:pt x="4475" y="237"/>
                    <a:pt x="4507" y="206"/>
                  </a:cubicBezTo>
                  <a:close/>
                  <a:moveTo>
                    <a:pt x="4633" y="442"/>
                  </a:moveTo>
                  <a:cubicBezTo>
                    <a:pt x="4664" y="473"/>
                    <a:pt x="4790" y="584"/>
                    <a:pt x="4681" y="552"/>
                  </a:cubicBezTo>
                  <a:cubicBezTo>
                    <a:pt x="4570" y="536"/>
                    <a:pt x="4492" y="442"/>
                    <a:pt x="4429" y="363"/>
                  </a:cubicBezTo>
                  <a:lnTo>
                    <a:pt x="4475" y="363"/>
                  </a:lnTo>
                  <a:cubicBezTo>
                    <a:pt x="4523" y="395"/>
                    <a:pt x="4586" y="410"/>
                    <a:pt x="4633" y="442"/>
                  </a:cubicBezTo>
                  <a:close/>
                  <a:moveTo>
                    <a:pt x="5153" y="505"/>
                  </a:moveTo>
                  <a:cubicBezTo>
                    <a:pt x="5169" y="552"/>
                    <a:pt x="4979" y="473"/>
                    <a:pt x="4964" y="473"/>
                  </a:cubicBezTo>
                  <a:cubicBezTo>
                    <a:pt x="4916" y="442"/>
                    <a:pt x="4885" y="410"/>
                    <a:pt x="4853" y="379"/>
                  </a:cubicBezTo>
                  <a:cubicBezTo>
                    <a:pt x="4901" y="395"/>
                    <a:pt x="4948" y="395"/>
                    <a:pt x="4996" y="410"/>
                  </a:cubicBezTo>
                  <a:cubicBezTo>
                    <a:pt x="5027" y="426"/>
                    <a:pt x="5137" y="458"/>
                    <a:pt x="5153" y="505"/>
                  </a:cubicBezTo>
                  <a:close/>
                  <a:moveTo>
                    <a:pt x="5406" y="395"/>
                  </a:moveTo>
                  <a:cubicBezTo>
                    <a:pt x="5389" y="363"/>
                    <a:pt x="5358" y="347"/>
                    <a:pt x="5311" y="332"/>
                  </a:cubicBezTo>
                  <a:cubicBezTo>
                    <a:pt x="5342" y="315"/>
                    <a:pt x="5374" y="284"/>
                    <a:pt x="5389" y="252"/>
                  </a:cubicBezTo>
                  <a:cubicBezTo>
                    <a:pt x="5406" y="269"/>
                    <a:pt x="5437" y="300"/>
                    <a:pt x="5469" y="300"/>
                  </a:cubicBezTo>
                  <a:cubicBezTo>
                    <a:pt x="5452" y="332"/>
                    <a:pt x="5421" y="363"/>
                    <a:pt x="5406"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8"/>
            <p:cNvSpPr/>
            <p:nvPr/>
          </p:nvSpPr>
          <p:spPr>
            <a:xfrm>
              <a:off x="1455775" y="1654965"/>
              <a:ext cx="176917" cy="20067"/>
            </a:xfrm>
            <a:custGeom>
              <a:avLst/>
              <a:gdLst/>
              <a:ahLst/>
              <a:cxnLst/>
              <a:rect l="l" t="t" r="r" b="b"/>
              <a:pathLst>
                <a:path w="5563" h="631" extrusionOk="0">
                  <a:moveTo>
                    <a:pt x="3640" y="284"/>
                  </a:moveTo>
                  <a:cubicBezTo>
                    <a:pt x="2821" y="284"/>
                    <a:pt x="2002" y="284"/>
                    <a:pt x="1182" y="299"/>
                  </a:cubicBezTo>
                  <a:cubicBezTo>
                    <a:pt x="1166" y="221"/>
                    <a:pt x="1088" y="142"/>
                    <a:pt x="1025" y="95"/>
                  </a:cubicBezTo>
                  <a:cubicBezTo>
                    <a:pt x="977" y="47"/>
                    <a:pt x="882" y="1"/>
                    <a:pt x="819" y="47"/>
                  </a:cubicBezTo>
                  <a:cubicBezTo>
                    <a:pt x="710" y="142"/>
                    <a:pt x="882" y="236"/>
                    <a:pt x="1008" y="299"/>
                  </a:cubicBezTo>
                  <a:lnTo>
                    <a:pt x="756" y="299"/>
                  </a:lnTo>
                  <a:cubicBezTo>
                    <a:pt x="741" y="236"/>
                    <a:pt x="678" y="190"/>
                    <a:pt x="647" y="142"/>
                  </a:cubicBezTo>
                  <a:cubicBezTo>
                    <a:pt x="584" y="95"/>
                    <a:pt x="521" y="16"/>
                    <a:pt x="441" y="16"/>
                  </a:cubicBezTo>
                  <a:cubicBezTo>
                    <a:pt x="347" y="32"/>
                    <a:pt x="332" y="127"/>
                    <a:pt x="378" y="173"/>
                  </a:cubicBezTo>
                  <a:cubicBezTo>
                    <a:pt x="410" y="221"/>
                    <a:pt x="473" y="236"/>
                    <a:pt x="521" y="268"/>
                  </a:cubicBezTo>
                  <a:cubicBezTo>
                    <a:pt x="536" y="284"/>
                    <a:pt x="552" y="284"/>
                    <a:pt x="584" y="299"/>
                  </a:cubicBezTo>
                  <a:lnTo>
                    <a:pt x="300" y="299"/>
                  </a:lnTo>
                  <a:lnTo>
                    <a:pt x="300" y="299"/>
                  </a:lnTo>
                  <a:lnTo>
                    <a:pt x="300" y="299"/>
                  </a:lnTo>
                  <a:cubicBezTo>
                    <a:pt x="252" y="268"/>
                    <a:pt x="221" y="221"/>
                    <a:pt x="205" y="173"/>
                  </a:cubicBezTo>
                  <a:cubicBezTo>
                    <a:pt x="189" y="158"/>
                    <a:pt x="174" y="173"/>
                    <a:pt x="158" y="190"/>
                  </a:cubicBezTo>
                  <a:cubicBezTo>
                    <a:pt x="126" y="221"/>
                    <a:pt x="95" y="236"/>
                    <a:pt x="48" y="253"/>
                  </a:cubicBezTo>
                  <a:cubicBezTo>
                    <a:pt x="32" y="253"/>
                    <a:pt x="0" y="284"/>
                    <a:pt x="16" y="299"/>
                  </a:cubicBezTo>
                  <a:cubicBezTo>
                    <a:pt x="79" y="331"/>
                    <a:pt x="111" y="379"/>
                    <a:pt x="126" y="442"/>
                  </a:cubicBezTo>
                  <a:cubicBezTo>
                    <a:pt x="126" y="457"/>
                    <a:pt x="142" y="442"/>
                    <a:pt x="158" y="442"/>
                  </a:cubicBezTo>
                  <a:cubicBezTo>
                    <a:pt x="189" y="394"/>
                    <a:pt x="237" y="363"/>
                    <a:pt x="269" y="331"/>
                  </a:cubicBezTo>
                  <a:lnTo>
                    <a:pt x="284" y="331"/>
                  </a:lnTo>
                  <a:cubicBezTo>
                    <a:pt x="378" y="331"/>
                    <a:pt x="458" y="347"/>
                    <a:pt x="552" y="347"/>
                  </a:cubicBezTo>
                  <a:cubicBezTo>
                    <a:pt x="441" y="379"/>
                    <a:pt x="315" y="457"/>
                    <a:pt x="347" y="520"/>
                  </a:cubicBezTo>
                  <a:cubicBezTo>
                    <a:pt x="378" y="599"/>
                    <a:pt x="504" y="536"/>
                    <a:pt x="552" y="520"/>
                  </a:cubicBezTo>
                  <a:cubicBezTo>
                    <a:pt x="630" y="489"/>
                    <a:pt x="710" y="426"/>
                    <a:pt x="756" y="363"/>
                  </a:cubicBezTo>
                  <a:lnTo>
                    <a:pt x="756" y="347"/>
                  </a:lnTo>
                  <a:lnTo>
                    <a:pt x="756" y="347"/>
                  </a:lnTo>
                  <a:lnTo>
                    <a:pt x="756" y="347"/>
                  </a:lnTo>
                  <a:lnTo>
                    <a:pt x="945" y="347"/>
                  </a:lnTo>
                  <a:cubicBezTo>
                    <a:pt x="899" y="379"/>
                    <a:pt x="851" y="410"/>
                    <a:pt x="819" y="442"/>
                  </a:cubicBezTo>
                  <a:cubicBezTo>
                    <a:pt x="788" y="473"/>
                    <a:pt x="741" y="552"/>
                    <a:pt x="788" y="599"/>
                  </a:cubicBezTo>
                  <a:cubicBezTo>
                    <a:pt x="851" y="631"/>
                    <a:pt x="930" y="583"/>
                    <a:pt x="977" y="552"/>
                  </a:cubicBezTo>
                  <a:cubicBezTo>
                    <a:pt x="1056" y="505"/>
                    <a:pt x="1134" y="442"/>
                    <a:pt x="1182" y="347"/>
                  </a:cubicBezTo>
                  <a:lnTo>
                    <a:pt x="2174" y="347"/>
                  </a:lnTo>
                  <a:lnTo>
                    <a:pt x="4632" y="347"/>
                  </a:lnTo>
                  <a:lnTo>
                    <a:pt x="5515" y="347"/>
                  </a:lnTo>
                  <a:cubicBezTo>
                    <a:pt x="5531" y="347"/>
                    <a:pt x="5562" y="299"/>
                    <a:pt x="5531" y="299"/>
                  </a:cubicBezTo>
                  <a:cubicBezTo>
                    <a:pt x="4901" y="268"/>
                    <a:pt x="4270" y="284"/>
                    <a:pt x="3640" y="284"/>
                  </a:cubicBezTo>
                  <a:close/>
                  <a:moveTo>
                    <a:pt x="867" y="79"/>
                  </a:moveTo>
                  <a:cubicBezTo>
                    <a:pt x="914" y="64"/>
                    <a:pt x="1008" y="158"/>
                    <a:pt x="1040" y="190"/>
                  </a:cubicBezTo>
                  <a:cubicBezTo>
                    <a:pt x="1056" y="221"/>
                    <a:pt x="1088" y="253"/>
                    <a:pt x="1119" y="284"/>
                  </a:cubicBezTo>
                  <a:cubicBezTo>
                    <a:pt x="1071" y="268"/>
                    <a:pt x="1025" y="236"/>
                    <a:pt x="977" y="221"/>
                  </a:cubicBezTo>
                  <a:cubicBezTo>
                    <a:pt x="962" y="205"/>
                    <a:pt x="804" y="110"/>
                    <a:pt x="867" y="79"/>
                  </a:cubicBezTo>
                  <a:close/>
                  <a:moveTo>
                    <a:pt x="489" y="190"/>
                  </a:moveTo>
                  <a:lnTo>
                    <a:pt x="441" y="142"/>
                  </a:lnTo>
                  <a:cubicBezTo>
                    <a:pt x="426" y="142"/>
                    <a:pt x="426" y="127"/>
                    <a:pt x="410" y="127"/>
                  </a:cubicBezTo>
                  <a:cubicBezTo>
                    <a:pt x="395" y="110"/>
                    <a:pt x="410" y="95"/>
                    <a:pt x="426" y="95"/>
                  </a:cubicBezTo>
                  <a:cubicBezTo>
                    <a:pt x="458" y="79"/>
                    <a:pt x="489" y="95"/>
                    <a:pt x="504" y="110"/>
                  </a:cubicBezTo>
                  <a:cubicBezTo>
                    <a:pt x="567" y="173"/>
                    <a:pt x="630" y="221"/>
                    <a:pt x="678" y="284"/>
                  </a:cubicBezTo>
                  <a:close/>
                  <a:moveTo>
                    <a:pt x="95" y="284"/>
                  </a:moveTo>
                  <a:cubicBezTo>
                    <a:pt x="111" y="268"/>
                    <a:pt x="142" y="253"/>
                    <a:pt x="158" y="236"/>
                  </a:cubicBezTo>
                  <a:cubicBezTo>
                    <a:pt x="189" y="268"/>
                    <a:pt x="205" y="299"/>
                    <a:pt x="237" y="316"/>
                  </a:cubicBezTo>
                  <a:cubicBezTo>
                    <a:pt x="205" y="331"/>
                    <a:pt x="174" y="363"/>
                    <a:pt x="158" y="394"/>
                  </a:cubicBezTo>
                  <a:cubicBezTo>
                    <a:pt x="142" y="347"/>
                    <a:pt x="111" y="316"/>
                    <a:pt x="95" y="284"/>
                  </a:cubicBezTo>
                  <a:close/>
                  <a:moveTo>
                    <a:pt x="599" y="457"/>
                  </a:moveTo>
                  <a:cubicBezTo>
                    <a:pt x="584" y="473"/>
                    <a:pt x="378" y="536"/>
                    <a:pt x="410" y="473"/>
                  </a:cubicBezTo>
                  <a:cubicBezTo>
                    <a:pt x="426" y="442"/>
                    <a:pt x="536" y="410"/>
                    <a:pt x="552" y="394"/>
                  </a:cubicBezTo>
                  <a:cubicBezTo>
                    <a:pt x="615" y="379"/>
                    <a:pt x="662" y="363"/>
                    <a:pt x="710" y="347"/>
                  </a:cubicBezTo>
                  <a:lnTo>
                    <a:pt x="725" y="363"/>
                  </a:lnTo>
                  <a:cubicBezTo>
                    <a:pt x="678" y="394"/>
                    <a:pt x="647" y="426"/>
                    <a:pt x="599" y="457"/>
                  </a:cubicBezTo>
                  <a:close/>
                  <a:moveTo>
                    <a:pt x="899" y="552"/>
                  </a:moveTo>
                  <a:cubicBezTo>
                    <a:pt x="867" y="552"/>
                    <a:pt x="819" y="568"/>
                    <a:pt x="836" y="505"/>
                  </a:cubicBezTo>
                  <a:cubicBezTo>
                    <a:pt x="836" y="473"/>
                    <a:pt x="882" y="457"/>
                    <a:pt x="914" y="426"/>
                  </a:cubicBezTo>
                  <a:cubicBezTo>
                    <a:pt x="962" y="394"/>
                    <a:pt x="1008" y="379"/>
                    <a:pt x="1071" y="347"/>
                  </a:cubicBezTo>
                  <a:lnTo>
                    <a:pt x="1134" y="347"/>
                  </a:lnTo>
                  <a:cubicBezTo>
                    <a:pt x="1071" y="442"/>
                    <a:pt x="1008" y="520"/>
                    <a:pt x="899" y="5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8"/>
            <p:cNvSpPr/>
            <p:nvPr/>
          </p:nvSpPr>
          <p:spPr>
            <a:xfrm>
              <a:off x="1633653" y="1658463"/>
              <a:ext cx="12562" cy="14057"/>
            </a:xfrm>
            <a:custGeom>
              <a:avLst/>
              <a:gdLst/>
              <a:ahLst/>
              <a:cxnLst/>
              <a:rect l="l" t="t" r="r" b="b"/>
              <a:pathLst>
                <a:path w="395" h="442" extrusionOk="0">
                  <a:moveTo>
                    <a:pt x="253" y="126"/>
                  </a:moveTo>
                  <a:cubicBezTo>
                    <a:pt x="222" y="95"/>
                    <a:pt x="205" y="48"/>
                    <a:pt x="190" y="17"/>
                  </a:cubicBezTo>
                  <a:cubicBezTo>
                    <a:pt x="190" y="0"/>
                    <a:pt x="174" y="0"/>
                    <a:pt x="174" y="0"/>
                  </a:cubicBezTo>
                  <a:cubicBezTo>
                    <a:pt x="174" y="0"/>
                    <a:pt x="158" y="0"/>
                    <a:pt x="158" y="17"/>
                  </a:cubicBezTo>
                  <a:lnTo>
                    <a:pt x="158" y="17"/>
                  </a:lnTo>
                  <a:lnTo>
                    <a:pt x="158" y="17"/>
                  </a:lnTo>
                  <a:lnTo>
                    <a:pt x="158" y="17"/>
                  </a:lnTo>
                  <a:lnTo>
                    <a:pt x="158" y="32"/>
                  </a:lnTo>
                  <a:lnTo>
                    <a:pt x="158" y="32"/>
                  </a:lnTo>
                  <a:cubicBezTo>
                    <a:pt x="142" y="63"/>
                    <a:pt x="127" y="95"/>
                    <a:pt x="95" y="126"/>
                  </a:cubicBezTo>
                  <a:cubicBezTo>
                    <a:pt x="79" y="158"/>
                    <a:pt x="32" y="174"/>
                    <a:pt x="16" y="206"/>
                  </a:cubicBezTo>
                  <a:cubicBezTo>
                    <a:pt x="1" y="221"/>
                    <a:pt x="1" y="237"/>
                    <a:pt x="32" y="237"/>
                  </a:cubicBezTo>
                  <a:cubicBezTo>
                    <a:pt x="64" y="269"/>
                    <a:pt x="95" y="284"/>
                    <a:pt x="127" y="332"/>
                  </a:cubicBezTo>
                  <a:cubicBezTo>
                    <a:pt x="142" y="347"/>
                    <a:pt x="158" y="379"/>
                    <a:pt x="158" y="395"/>
                  </a:cubicBezTo>
                  <a:cubicBezTo>
                    <a:pt x="174" y="410"/>
                    <a:pt x="174" y="426"/>
                    <a:pt x="190" y="442"/>
                  </a:cubicBezTo>
                  <a:cubicBezTo>
                    <a:pt x="190" y="442"/>
                    <a:pt x="222" y="442"/>
                    <a:pt x="222" y="426"/>
                  </a:cubicBezTo>
                  <a:cubicBezTo>
                    <a:pt x="222" y="363"/>
                    <a:pt x="285" y="237"/>
                    <a:pt x="363" y="221"/>
                  </a:cubicBezTo>
                  <a:cubicBezTo>
                    <a:pt x="363" y="206"/>
                    <a:pt x="394" y="174"/>
                    <a:pt x="379" y="174"/>
                  </a:cubicBezTo>
                  <a:cubicBezTo>
                    <a:pt x="331" y="158"/>
                    <a:pt x="285" y="143"/>
                    <a:pt x="253" y="126"/>
                  </a:cubicBezTo>
                  <a:close/>
                  <a:moveTo>
                    <a:pt x="205" y="347"/>
                  </a:moveTo>
                  <a:cubicBezTo>
                    <a:pt x="190" y="332"/>
                    <a:pt x="190" y="300"/>
                    <a:pt x="174" y="284"/>
                  </a:cubicBezTo>
                  <a:cubicBezTo>
                    <a:pt x="142" y="253"/>
                    <a:pt x="111" y="237"/>
                    <a:pt x="64" y="206"/>
                  </a:cubicBezTo>
                  <a:cubicBezTo>
                    <a:pt x="95" y="189"/>
                    <a:pt x="111" y="158"/>
                    <a:pt x="142" y="143"/>
                  </a:cubicBezTo>
                  <a:cubicBezTo>
                    <a:pt x="142" y="126"/>
                    <a:pt x="158" y="111"/>
                    <a:pt x="158" y="95"/>
                  </a:cubicBezTo>
                  <a:cubicBezTo>
                    <a:pt x="190" y="158"/>
                    <a:pt x="237" y="189"/>
                    <a:pt x="300" y="206"/>
                  </a:cubicBezTo>
                  <a:cubicBezTo>
                    <a:pt x="268" y="237"/>
                    <a:pt x="222" y="300"/>
                    <a:pt x="205" y="34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965" name="Google Shape;5965;p68"/>
          <p:cNvPicPr preferRelativeResize="0"/>
          <p:nvPr/>
        </p:nvPicPr>
        <p:blipFill>
          <a:blip r:embed="rId3">
            <a:alphaModFix/>
          </a:blip>
          <a:stretch>
            <a:fillRect/>
          </a:stretch>
        </p:blipFill>
        <p:spPr>
          <a:xfrm rot="238721">
            <a:off x="7268562" y="2293068"/>
            <a:ext cx="1436302" cy="1753742"/>
          </a:xfrm>
          <a:prstGeom prst="rect">
            <a:avLst/>
          </a:prstGeom>
          <a:noFill/>
          <a:ln>
            <a:noFill/>
          </a:ln>
        </p:spPr>
      </p:pic>
      <p:pic>
        <p:nvPicPr>
          <p:cNvPr id="5967" name="Google Shape;5967;p68"/>
          <p:cNvPicPr preferRelativeResize="0"/>
          <p:nvPr/>
        </p:nvPicPr>
        <p:blipFill>
          <a:blip r:embed="rId4">
            <a:alphaModFix/>
          </a:blip>
          <a:stretch>
            <a:fillRect/>
          </a:stretch>
        </p:blipFill>
        <p:spPr>
          <a:xfrm>
            <a:off x="8065226" y="396250"/>
            <a:ext cx="434475" cy="422300"/>
          </a:xfrm>
          <a:prstGeom prst="rect">
            <a:avLst/>
          </a:prstGeom>
          <a:noFill/>
          <a:ln>
            <a:noFill/>
          </a:ln>
        </p:spPr>
      </p:pic>
      <p:sp>
        <p:nvSpPr>
          <p:cNvPr id="2" name="Google Shape;5958;p68">
            <a:extLst>
              <a:ext uri="{FF2B5EF4-FFF2-40B4-BE49-F238E27FC236}">
                <a16:creationId xmlns:a16="http://schemas.microsoft.com/office/drawing/2014/main" id="{AE277421-63B5-63DC-4BE5-08996CF4A042}"/>
              </a:ext>
            </a:extLst>
          </p:cNvPr>
          <p:cNvSpPr txBox="1">
            <a:spLocks/>
          </p:cNvSpPr>
          <p:nvPr/>
        </p:nvSpPr>
        <p:spPr>
          <a:xfrm>
            <a:off x="682533" y="2030488"/>
            <a:ext cx="8115438" cy="914100"/>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1pPr>
            <a:lvl2pPr marR="0" lvl="1"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2pPr>
            <a:lvl3pPr marR="0" lvl="2"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3pPr>
            <a:lvl4pPr marR="0" lvl="3"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4pPr>
            <a:lvl5pPr marR="0" lvl="4"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5pPr>
            <a:lvl6pPr marR="0" lvl="5"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6pPr>
            <a:lvl7pPr marR="0" lvl="6"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7pPr>
            <a:lvl8pPr marR="0" lvl="7"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8pPr>
            <a:lvl9pPr marR="0" lvl="8"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9pPr>
          </a:lstStyle>
          <a:p>
            <a:r>
              <a:rPr lang="pt-BR" sz="3600" b="1" dirty="0">
                <a:solidFill>
                  <a:srgbClr val="FF0000"/>
                </a:solidFill>
                <a:effectLst>
                  <a:reflection blurRad="6350" stA="55000" endA="300" endPos="45500" dir="5400000" sy="-100000" algn="bl" rotWithShape="0"/>
                </a:effectLst>
                <a:latin typeface="Times New Roman" panose="02020603050405020304" pitchFamily="18" charset="0"/>
                <a:cs typeface="Times New Roman" panose="02020603050405020304" pitchFamily="18" charset="0"/>
              </a:rPr>
              <a:t>ĐẾN VỚI TIẾT HỌC MĨ THUẬT</a:t>
            </a:r>
          </a:p>
        </p:txBody>
      </p:sp>
      <p:pic>
        <p:nvPicPr>
          <p:cNvPr id="5966" name="Google Shape;5966;p68"/>
          <p:cNvPicPr preferRelativeResize="0"/>
          <p:nvPr/>
        </p:nvPicPr>
        <p:blipFill>
          <a:blip r:embed="rId5">
            <a:alphaModFix/>
          </a:blip>
          <a:stretch>
            <a:fillRect/>
          </a:stretch>
        </p:blipFill>
        <p:spPr>
          <a:xfrm rot="10800000">
            <a:off x="386276" y="486547"/>
            <a:ext cx="1745501" cy="2032048"/>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5856"/>
        <p:cNvGrpSpPr/>
        <p:nvPr/>
      </p:nvGrpSpPr>
      <p:grpSpPr>
        <a:xfrm>
          <a:off x="0" y="0"/>
          <a:ext cx="0" cy="0"/>
          <a:chOff x="0" y="0"/>
          <a:chExt cx="0" cy="0"/>
        </a:xfrm>
      </p:grpSpPr>
      <p:grpSp>
        <p:nvGrpSpPr>
          <p:cNvPr id="25857" name="Google Shape;25857;p117"/>
          <p:cNvGrpSpPr/>
          <p:nvPr/>
        </p:nvGrpSpPr>
        <p:grpSpPr>
          <a:xfrm rot="-212429">
            <a:off x="1513328" y="3299379"/>
            <a:ext cx="4499380" cy="1000046"/>
            <a:chOff x="2999621" y="1744174"/>
            <a:chExt cx="460023" cy="102245"/>
          </a:xfrm>
        </p:grpSpPr>
        <p:sp>
          <p:nvSpPr>
            <p:cNvPr id="25858" name="Google Shape;25858;p117"/>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117"/>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117"/>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117"/>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117"/>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117"/>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117"/>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117"/>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117"/>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117"/>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117"/>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117"/>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117"/>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117"/>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117"/>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117"/>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117"/>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117"/>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117"/>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117"/>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117"/>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117"/>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117"/>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117"/>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117"/>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117"/>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117"/>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117"/>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117"/>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117"/>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117"/>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117"/>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117"/>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117"/>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117"/>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117"/>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117"/>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117"/>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117"/>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117"/>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117"/>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117"/>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117"/>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117"/>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117"/>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117"/>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117"/>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117"/>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117"/>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117"/>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117"/>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9" name="Google Shape;25909;p117"/>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0" name="Google Shape;25910;p117"/>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117"/>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117"/>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117"/>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117"/>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117"/>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117"/>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117"/>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117"/>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117"/>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117"/>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117"/>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117"/>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117"/>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117"/>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117"/>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117"/>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117"/>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117"/>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117"/>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117"/>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117"/>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117"/>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117"/>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117"/>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117"/>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117"/>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117"/>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117"/>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117"/>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117"/>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117"/>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117"/>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117"/>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117"/>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117"/>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117"/>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117"/>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117"/>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117"/>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117"/>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117"/>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117"/>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117"/>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117"/>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117"/>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117"/>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117"/>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117"/>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117"/>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117"/>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117"/>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117"/>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117"/>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117"/>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117"/>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117"/>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117"/>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117"/>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117"/>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117"/>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117"/>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117"/>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117"/>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117"/>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117"/>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117"/>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117"/>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117"/>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117"/>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117"/>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117"/>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117"/>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117"/>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117"/>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117"/>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117"/>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117"/>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117"/>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117"/>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117"/>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117"/>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117"/>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117"/>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117"/>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117"/>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117"/>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117"/>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117"/>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117"/>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117"/>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117"/>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117"/>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3" name="Google Shape;26003;p117"/>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4" name="Google Shape;26004;p117"/>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117"/>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117"/>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117"/>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117"/>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117"/>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117"/>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117"/>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117"/>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117"/>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117"/>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117"/>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117"/>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117"/>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117"/>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117"/>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117"/>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117"/>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117"/>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117"/>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117"/>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117"/>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117"/>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117"/>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117"/>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117"/>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117"/>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117"/>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117"/>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117"/>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117"/>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117"/>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117"/>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117"/>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117"/>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117"/>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117"/>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117"/>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117"/>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117"/>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117"/>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117"/>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117"/>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117"/>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117"/>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117"/>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117"/>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117"/>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117"/>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117"/>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117"/>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117"/>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117"/>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117"/>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117"/>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117"/>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117"/>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117"/>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117"/>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117"/>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117"/>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117"/>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117"/>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117"/>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117"/>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117"/>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117"/>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117"/>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117"/>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117"/>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117"/>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117"/>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117"/>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117"/>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117"/>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117"/>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117"/>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117"/>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117"/>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117"/>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117"/>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117"/>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117"/>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117"/>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117"/>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117"/>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117"/>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117"/>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117"/>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117"/>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117"/>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117"/>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117"/>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7" name="Google Shape;26097;p117"/>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8" name="Google Shape;26098;p117"/>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9" name="Google Shape;26099;p117"/>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0" name="Google Shape;26100;p117"/>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1" name="Google Shape;26101;p117"/>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2" name="Google Shape;26102;p117"/>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3" name="Google Shape;26103;p117"/>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4" name="Google Shape;26104;p117"/>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5" name="Google Shape;26105;p117"/>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6" name="Google Shape;26106;p117"/>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7" name="Google Shape;26107;p117"/>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8" name="Google Shape;26108;p117"/>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117"/>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117"/>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117"/>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117"/>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117"/>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117"/>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117"/>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117"/>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117"/>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117"/>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117"/>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117"/>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117"/>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117"/>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117"/>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117"/>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117"/>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117"/>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117"/>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117"/>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117"/>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117"/>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117"/>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117"/>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117"/>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117"/>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117"/>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117"/>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117"/>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117"/>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117"/>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117"/>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117"/>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117"/>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117"/>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117"/>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117"/>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117"/>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117"/>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117"/>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117"/>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117"/>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117"/>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117"/>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117"/>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117"/>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117"/>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117"/>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117"/>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117"/>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117"/>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117"/>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117"/>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117"/>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117"/>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117"/>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117"/>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117"/>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117"/>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117"/>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117"/>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117"/>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117"/>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117"/>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117"/>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117"/>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117"/>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117"/>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117"/>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117"/>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117"/>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117"/>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117"/>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117"/>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117"/>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117"/>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117"/>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117"/>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117"/>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117"/>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117"/>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117"/>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117"/>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117"/>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117"/>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117"/>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117"/>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117"/>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117"/>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117"/>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117"/>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117"/>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117"/>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117"/>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117"/>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117"/>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117"/>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117"/>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117"/>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117"/>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117"/>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117"/>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117"/>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117"/>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117"/>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117"/>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117"/>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117"/>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117"/>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117"/>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117"/>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117"/>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117"/>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117"/>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117"/>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117"/>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117"/>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117"/>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117"/>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117"/>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117"/>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117"/>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117"/>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117"/>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117"/>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117"/>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117"/>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117"/>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117"/>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117"/>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117"/>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117"/>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117"/>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117"/>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117"/>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117"/>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117"/>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117"/>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117"/>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117"/>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117"/>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117"/>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117"/>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117"/>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117"/>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117"/>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117"/>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117"/>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117"/>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117"/>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117"/>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117"/>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117"/>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117"/>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117"/>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117"/>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117"/>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117"/>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117"/>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117"/>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117"/>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117"/>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117"/>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117"/>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117"/>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117"/>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117"/>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117"/>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117"/>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117"/>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117"/>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117"/>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117"/>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117"/>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117"/>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117"/>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117"/>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117"/>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117"/>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117"/>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117"/>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117"/>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117"/>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117"/>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117"/>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117"/>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117"/>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117"/>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117"/>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117"/>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117"/>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117"/>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117"/>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117"/>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117"/>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117"/>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117"/>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117"/>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117"/>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117"/>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117"/>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117"/>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117"/>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117"/>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117"/>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117"/>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117"/>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117"/>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117"/>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117"/>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117"/>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117"/>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117"/>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117"/>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117"/>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117"/>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117"/>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117"/>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117"/>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117"/>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117"/>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117"/>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117"/>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117"/>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117"/>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117"/>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117"/>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117"/>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117"/>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117"/>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117"/>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0" name="Google Shape;26340;p117"/>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1" name="Google Shape;26341;p117"/>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2" name="Google Shape;26342;p117"/>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3" name="Google Shape;26343;p117"/>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4" name="Google Shape;26344;p117"/>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5" name="Google Shape;26345;p117"/>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6" name="Google Shape;26346;p117"/>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7" name="Google Shape;26347;p117"/>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8" name="Google Shape;26348;p117"/>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9" name="Google Shape;26349;p117"/>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0" name="Google Shape;26350;p117"/>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1" name="Google Shape;26351;p117"/>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2" name="Google Shape;26352;p117"/>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3" name="Google Shape;26353;p117"/>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4" name="Google Shape;26354;p117"/>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5" name="Google Shape;26355;p117"/>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6" name="Google Shape;26356;p117"/>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7" name="Google Shape;26357;p117"/>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8" name="Google Shape;26358;p117"/>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9" name="Google Shape;26359;p117"/>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0" name="Google Shape;26360;p117"/>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1" name="Google Shape;26361;p117"/>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2" name="Google Shape;26362;p117"/>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3" name="Google Shape;26363;p117"/>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4" name="Google Shape;26364;p117"/>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5" name="Google Shape;26365;p117"/>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6" name="Google Shape;26366;p117"/>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7" name="Google Shape;26367;p117"/>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8" name="Google Shape;26368;p117"/>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9" name="Google Shape;26369;p117"/>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0" name="Google Shape;26370;p117"/>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1" name="Google Shape;26371;p117"/>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2" name="Google Shape;26372;p117"/>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3" name="Google Shape;26373;p117"/>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4" name="Google Shape;26374;p117"/>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5" name="Google Shape;26375;p117"/>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6" name="Google Shape;26376;p117"/>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7" name="Google Shape;26377;p117"/>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8" name="Google Shape;26378;p117"/>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9" name="Google Shape;26379;p117"/>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0" name="Google Shape;26380;p117"/>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1" name="Google Shape;26381;p117"/>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2" name="Google Shape;26382;p117"/>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3" name="Google Shape;26383;p117"/>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4" name="Google Shape;26384;p117"/>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5" name="Google Shape;26385;p117"/>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6" name="Google Shape;26386;p117"/>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7" name="Google Shape;26387;p117"/>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8" name="Google Shape;26388;p117"/>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9" name="Google Shape;26389;p117"/>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0" name="Google Shape;26390;p117"/>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1" name="Google Shape;26391;p117"/>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2" name="Google Shape;26392;p117"/>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3" name="Google Shape;26393;p117"/>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4" name="Google Shape;26394;p117"/>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5" name="Google Shape;26395;p117"/>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6" name="Google Shape;26396;p117"/>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7" name="Google Shape;26397;p117"/>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8" name="Google Shape;26398;p117"/>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9" name="Google Shape;26399;p117"/>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0" name="Google Shape;26400;p117"/>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1" name="Google Shape;26401;p117"/>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2" name="Google Shape;26402;p117"/>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3" name="Google Shape;26403;p117"/>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4" name="Google Shape;26404;p117"/>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5" name="Google Shape;26405;p117"/>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6" name="Google Shape;26406;p117"/>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7" name="Google Shape;26407;p117"/>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8" name="Google Shape;26408;p117"/>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9" name="Google Shape;26409;p117"/>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0" name="Google Shape;26410;p117"/>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1" name="Google Shape;26411;p117"/>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2" name="Google Shape;26412;p117"/>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3" name="Google Shape;26413;p117"/>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4" name="Google Shape;26414;p117"/>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5" name="Google Shape;26415;p117"/>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6" name="Google Shape;26416;p117"/>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7" name="Google Shape;26417;p117"/>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8" name="Google Shape;26418;p117"/>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9" name="Google Shape;26419;p117"/>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0" name="Google Shape;26420;p117"/>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1" name="Google Shape;26421;p117"/>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2" name="Google Shape;26422;p117"/>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3" name="Google Shape;26423;p117"/>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4" name="Google Shape;26424;p117"/>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5" name="Google Shape;26425;p117"/>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6" name="Google Shape;26426;p117"/>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7" name="Google Shape;26427;p117"/>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8" name="Google Shape;26428;p117"/>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9" name="Google Shape;26429;p117"/>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0" name="Google Shape;26430;p117"/>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1" name="Google Shape;26431;p117"/>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2" name="Google Shape;26432;p117"/>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3" name="Google Shape;26433;p117"/>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4" name="Google Shape;26434;p117"/>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5" name="Google Shape;26435;p117"/>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6" name="Google Shape;26436;p117"/>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7" name="Google Shape;26437;p117"/>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8" name="Google Shape;26438;p117"/>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9" name="Google Shape;26439;p117"/>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0" name="Google Shape;26440;p117"/>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1" name="Google Shape;26441;p117"/>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2" name="Google Shape;26442;p117"/>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3" name="Google Shape;26443;p117"/>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4" name="Google Shape;26444;p117"/>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5" name="Google Shape;26445;p117"/>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6" name="Google Shape;26446;p117"/>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7" name="Google Shape;26447;p117"/>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8" name="Google Shape;26448;p117"/>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9" name="Google Shape;26449;p117"/>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0" name="Google Shape;26450;p117"/>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1" name="Google Shape;26451;p117"/>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2" name="Google Shape;26452;p117"/>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3" name="Google Shape;26453;p117"/>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4" name="Google Shape;26454;p117"/>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5" name="Google Shape;26455;p117"/>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6" name="Google Shape;26456;p117"/>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7" name="Google Shape;26457;p117"/>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8" name="Google Shape;26458;p117"/>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9" name="Google Shape;26459;p117"/>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0" name="Google Shape;26460;p117"/>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1" name="Google Shape;26461;p117"/>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2" name="Google Shape;26462;p117"/>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3" name="Google Shape;26463;p117"/>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4" name="Google Shape;26464;p117"/>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5" name="Google Shape;26465;p117"/>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6" name="Google Shape;26466;p117"/>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7" name="Google Shape;26467;p117"/>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8" name="Google Shape;26468;p117"/>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9" name="Google Shape;26469;p117"/>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0" name="Google Shape;26470;p117"/>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1" name="Google Shape;26471;p117"/>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2" name="Google Shape;26472;p117"/>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3" name="Google Shape;26473;p117"/>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4" name="Google Shape;26474;p117"/>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5" name="Google Shape;26475;p117"/>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6" name="Google Shape;26476;p117"/>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7" name="Google Shape;26477;p117"/>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8" name="Google Shape;26478;p117"/>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9" name="Google Shape;26479;p117"/>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0" name="Google Shape;26480;p117"/>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1" name="Google Shape;26481;p117"/>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2" name="Google Shape;26482;p117"/>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3" name="Google Shape;26483;p117"/>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4" name="Google Shape;26484;p117"/>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5" name="Google Shape;26485;p117"/>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6" name="Google Shape;26486;p117"/>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7" name="Google Shape;26487;p117"/>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8" name="Google Shape;26488;p117"/>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9" name="Google Shape;26489;p117"/>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0" name="Google Shape;26490;p117"/>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1" name="Google Shape;26491;p117"/>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2" name="Google Shape;26492;p117"/>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3" name="Google Shape;26493;p117"/>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4" name="Google Shape;26494;p117"/>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5" name="Google Shape;26495;p117"/>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6" name="Google Shape;26496;p117"/>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7" name="Google Shape;26497;p117"/>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8" name="Google Shape;26498;p117"/>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9" name="Google Shape;26499;p117"/>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0" name="Google Shape;26500;p117"/>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1" name="Google Shape;26501;p117"/>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2" name="Google Shape;26502;p117"/>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3" name="Google Shape;26503;p117"/>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4" name="Google Shape;26504;p117"/>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5" name="Google Shape;26505;p117"/>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6" name="Google Shape;26506;p117"/>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7" name="Google Shape;26507;p117"/>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8" name="Google Shape;26508;p117"/>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9" name="Google Shape;26509;p117"/>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0" name="Google Shape;26510;p117"/>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1" name="Google Shape;26511;p117"/>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2" name="Google Shape;26512;p117"/>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3" name="Google Shape;26513;p117"/>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4" name="Google Shape;26514;p117"/>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5" name="Google Shape;26515;p117"/>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6" name="Google Shape;26516;p117"/>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7" name="Google Shape;26517;p117"/>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8" name="Google Shape;26518;p117"/>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9" name="Google Shape;26519;p117"/>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0" name="Google Shape;26520;p117"/>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1" name="Google Shape;26521;p117"/>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2" name="Google Shape;26522;p117"/>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3" name="Google Shape;26523;p117"/>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4" name="Google Shape;26524;p117"/>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5" name="Google Shape;26525;p117"/>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6" name="Google Shape;26526;p117"/>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7" name="Google Shape;26527;p117"/>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8" name="Google Shape;26528;p117"/>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9" name="Google Shape;26529;p117"/>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0" name="Google Shape;26530;p117"/>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1" name="Google Shape;26531;p117"/>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2" name="Google Shape;26532;p117"/>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3" name="Google Shape;26533;p117"/>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4" name="Google Shape;26534;p117"/>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5" name="Google Shape;26535;p117"/>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6" name="Google Shape;26536;p117"/>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7" name="Google Shape;26537;p117"/>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8" name="Google Shape;26538;p117"/>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9" name="Google Shape;26539;p117"/>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0" name="Google Shape;26540;p117"/>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1" name="Google Shape;26541;p117"/>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2" name="Google Shape;26542;p117"/>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3" name="Google Shape;26543;p117"/>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4" name="Google Shape;26544;p117"/>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5" name="Google Shape;26545;p117"/>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6" name="Google Shape;26546;p117"/>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7" name="Google Shape;26547;p117"/>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8" name="Google Shape;26548;p117"/>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9" name="Google Shape;26549;p117"/>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0" name="Google Shape;26550;p117"/>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1" name="Google Shape;26551;p117"/>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2" name="Google Shape;26552;p117"/>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3" name="Google Shape;26553;p117"/>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4" name="Google Shape;26554;p117"/>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5" name="Google Shape;26555;p117"/>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6" name="Google Shape;26556;p117"/>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7" name="Google Shape;26557;p117"/>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8" name="Google Shape;26558;p117"/>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9" name="Google Shape;26559;p117"/>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0" name="Google Shape;26560;p117"/>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1" name="Google Shape;26561;p117"/>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2" name="Google Shape;26562;p117"/>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3" name="Google Shape;26563;p117"/>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4" name="Google Shape;26564;p117"/>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5" name="Google Shape;26565;p117"/>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6" name="Google Shape;26566;p117"/>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7" name="Google Shape;26567;p117"/>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8" name="Google Shape;26568;p117"/>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9" name="Google Shape;26569;p117"/>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0" name="Google Shape;26570;p117"/>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1" name="Google Shape;26571;p117"/>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2" name="Google Shape;26572;p117"/>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3" name="Google Shape;26573;p117"/>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4" name="Google Shape;26574;p117"/>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5" name="Google Shape;26575;p117"/>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6" name="Google Shape;26576;p117"/>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7" name="Google Shape;26577;p117"/>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8" name="Google Shape;26578;p117"/>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9" name="Google Shape;26579;p117"/>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0" name="Google Shape;26580;p117"/>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1" name="Google Shape;26581;p117"/>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2" name="Google Shape;26582;p117"/>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3" name="Google Shape;26583;p117"/>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4" name="Google Shape;26584;p117"/>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5" name="Google Shape;26585;p117"/>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6" name="Google Shape;26586;p117"/>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7" name="Google Shape;26587;p117"/>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8" name="Google Shape;26588;p117"/>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9" name="Google Shape;26589;p117"/>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0" name="Google Shape;26590;p117"/>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1" name="Google Shape;26591;p117"/>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2" name="Google Shape;26592;p117"/>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3" name="Google Shape;26593;p117"/>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4" name="Google Shape;26594;p117"/>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5" name="Google Shape;26595;p117"/>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6" name="Google Shape;26596;p117"/>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7" name="Google Shape;26597;p117"/>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8" name="Google Shape;26598;p117"/>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9" name="Google Shape;26599;p117"/>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0" name="Google Shape;26600;p117"/>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1" name="Google Shape;26601;p117"/>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2" name="Google Shape;26602;p117"/>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3" name="Google Shape;26603;p117"/>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4" name="Google Shape;26604;p117"/>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5" name="Google Shape;26605;p117"/>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6" name="Google Shape;26606;p117"/>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7" name="Google Shape;26607;p117"/>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8" name="Google Shape;26608;p117"/>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9" name="Google Shape;26609;p117"/>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0" name="Google Shape;26610;p117"/>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1" name="Google Shape;26611;p117"/>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2" name="Google Shape;26612;p117"/>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3" name="Google Shape;26613;p117"/>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4" name="Google Shape;26614;p117"/>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5" name="Google Shape;26615;p117"/>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6" name="Google Shape;26616;p117"/>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7" name="Google Shape;26617;p117"/>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8" name="Google Shape;26618;p117"/>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9" name="Google Shape;26619;p117"/>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0" name="Google Shape;26620;p117"/>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1" name="Google Shape;26621;p117"/>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2" name="Google Shape;26622;p117"/>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3" name="Google Shape;26623;p117"/>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4" name="Google Shape;26624;p117"/>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5" name="Google Shape;26625;p117"/>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6" name="Google Shape;26626;p117"/>
          <p:cNvGrpSpPr/>
          <p:nvPr/>
        </p:nvGrpSpPr>
        <p:grpSpPr>
          <a:xfrm flipH="1">
            <a:off x="4032156" y="731623"/>
            <a:ext cx="2515990" cy="1966090"/>
            <a:chOff x="3360402" y="1405432"/>
            <a:chExt cx="341781" cy="267077"/>
          </a:xfrm>
        </p:grpSpPr>
        <p:sp>
          <p:nvSpPr>
            <p:cNvPr id="26627" name="Google Shape;26627;p117"/>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8" name="Google Shape;26628;p117"/>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9" name="Google Shape;26629;p117"/>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0" name="Google Shape;26630;p117"/>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1" name="Google Shape;26631;p117"/>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2" name="Google Shape;26632;p117"/>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3" name="Google Shape;26633;p117"/>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4" name="Google Shape;26634;p117"/>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5" name="Google Shape;26635;p117"/>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6" name="Google Shape;26636;p117"/>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7" name="Google Shape;26637;p117"/>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8" name="Google Shape;26638;p117"/>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9" name="Google Shape;26639;p117"/>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0" name="Google Shape;26640;p117"/>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1" name="Google Shape;26641;p117"/>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2" name="Google Shape;26642;p117"/>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3" name="Google Shape;26643;p117"/>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4" name="Google Shape;26644;p117"/>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5" name="Google Shape;26645;p117"/>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6" name="Google Shape;26646;p117"/>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7" name="Google Shape;26647;p117"/>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8" name="Google Shape;26648;p117"/>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9" name="Google Shape;26649;p117"/>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0" name="Google Shape;26650;p117"/>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1" name="Google Shape;26651;p117"/>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2" name="Google Shape;26652;p117"/>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3" name="Google Shape;26653;p117"/>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4" name="Google Shape;26654;p117"/>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5" name="Google Shape;26655;p117"/>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6" name="Google Shape;26656;p117"/>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7" name="Google Shape;26657;p117"/>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8" name="Google Shape;26658;p117"/>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9" name="Google Shape;26659;p117"/>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0" name="Google Shape;26660;p117"/>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1" name="Google Shape;26661;p117"/>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2" name="Google Shape;26662;p117"/>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3" name="Google Shape;26663;p117"/>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4" name="Google Shape;26664;p117"/>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5" name="Google Shape;26665;p117"/>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6" name="Google Shape;26666;p117"/>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7" name="Google Shape;26667;p117"/>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8" name="Google Shape;26668;p117"/>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9" name="Google Shape;26669;p117"/>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0" name="Google Shape;26670;p117"/>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1" name="Google Shape;26671;p117"/>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2" name="Google Shape;26672;p117"/>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3" name="Google Shape;26673;p117"/>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4" name="Google Shape;26674;p117"/>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5" name="Google Shape;26675;p117"/>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6" name="Google Shape;26676;p117"/>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7" name="Google Shape;26677;p117"/>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8" name="Google Shape;26678;p117"/>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9" name="Google Shape;26679;p117"/>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0" name="Google Shape;26680;p117"/>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1" name="Google Shape;26681;p117"/>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2" name="Google Shape;26682;p117"/>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3" name="Google Shape;26683;p117"/>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4" name="Google Shape;26684;p117"/>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5" name="Google Shape;26685;p117"/>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6" name="Google Shape;26686;p117"/>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7" name="Google Shape;26687;p117"/>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8" name="Google Shape;26688;p117"/>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9" name="Google Shape;26689;p117"/>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0" name="Google Shape;26690;p117"/>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1" name="Google Shape;26691;p117"/>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2" name="Google Shape;26692;p117"/>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3" name="Google Shape;26693;p117"/>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4" name="Google Shape;26694;p117"/>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5" name="Google Shape;26695;p117"/>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6" name="Google Shape;26696;p117"/>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7" name="Google Shape;26697;p117"/>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8" name="Google Shape;26698;p117"/>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9" name="Google Shape;26699;p117"/>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0" name="Google Shape;26700;p117"/>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1" name="Google Shape;26701;p117"/>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2" name="Google Shape;26702;p117"/>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3" name="Google Shape;26703;p117"/>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4" name="Google Shape;26704;p117"/>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5" name="Google Shape;26705;p117"/>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6" name="Google Shape;26706;p117"/>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7" name="Google Shape;26707;p117"/>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8" name="Google Shape;26708;p117"/>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9" name="Google Shape;26709;p117"/>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0" name="Google Shape;26710;p117"/>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1" name="Google Shape;26711;p117"/>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2" name="Google Shape;26712;p117"/>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3" name="Google Shape;26713;p117"/>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4" name="Google Shape;26714;p117"/>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5" name="Google Shape;26715;p117"/>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6" name="Google Shape;26716;p117"/>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7" name="Google Shape;26717;p117"/>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8" name="Google Shape;26718;p117"/>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9" name="Google Shape;26719;p117"/>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0" name="Google Shape;26720;p117"/>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1" name="Google Shape;26721;p117"/>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2" name="Google Shape;26722;p117"/>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3" name="Google Shape;26723;p117"/>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4" name="Google Shape;26724;p117"/>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5" name="Google Shape;26725;p117"/>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6" name="Google Shape;26726;p117"/>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7" name="Google Shape;26727;p117"/>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8" name="Google Shape;26728;p117"/>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9" name="Google Shape;26729;p117"/>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0" name="Google Shape;26730;p117"/>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1" name="Google Shape;26731;p117"/>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2" name="Google Shape;26732;p117"/>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3" name="Google Shape;26733;p117"/>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4" name="Google Shape;26734;p117"/>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5" name="Google Shape;26735;p117"/>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6" name="Google Shape;26736;p117"/>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7" name="Google Shape;26737;p117"/>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8" name="Google Shape;26738;p117"/>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9" name="Google Shape;26739;p117"/>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0" name="Google Shape;26740;p117"/>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1" name="Google Shape;26741;p117"/>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2" name="Google Shape;26742;p117"/>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3" name="Google Shape;26743;p117"/>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4" name="Google Shape;26744;p117"/>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5" name="Google Shape;26745;p117"/>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6" name="Google Shape;26746;p117"/>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7" name="Google Shape;26747;p117"/>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8" name="Google Shape;26748;p117"/>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9" name="Google Shape;26749;p117"/>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0" name="Google Shape;26750;p117"/>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1" name="Google Shape;26751;p117"/>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2" name="Google Shape;26752;p117"/>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3" name="Google Shape;26753;p117"/>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4" name="Google Shape;26754;p117"/>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5" name="Google Shape;26755;p117"/>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6" name="Google Shape;26756;p117"/>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7" name="Google Shape;26757;p117"/>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8" name="Google Shape;26758;p117"/>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9" name="Google Shape;26759;p117"/>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0" name="Google Shape;26760;p117"/>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1" name="Google Shape;26761;p117"/>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2" name="Google Shape;26762;p117"/>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3" name="Google Shape;26763;p117"/>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4" name="Google Shape;26764;p117"/>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5" name="Google Shape;26765;p117"/>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6" name="Google Shape;26766;p117"/>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7" name="Google Shape;26767;p117"/>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8" name="Google Shape;26768;p117"/>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9" name="Google Shape;26769;p117"/>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0" name="Google Shape;26770;p117"/>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1" name="Google Shape;26771;p117"/>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2" name="Google Shape;26772;p117"/>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3" name="Google Shape;26773;p117"/>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4" name="Google Shape;26774;p117"/>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5" name="Google Shape;26775;p117"/>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6" name="Google Shape;26776;p117"/>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7" name="Google Shape;26777;p117"/>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8" name="Google Shape;26778;p117"/>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9" name="Google Shape;26779;p117"/>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0" name="Google Shape;26780;p117"/>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1" name="Google Shape;26781;p117"/>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2" name="Google Shape;26782;p117"/>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3" name="Google Shape;26783;p117"/>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4" name="Google Shape;26784;p117"/>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5" name="Google Shape;26785;p117"/>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6" name="Google Shape;26786;p117"/>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7" name="Google Shape;26787;p117"/>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8" name="Google Shape;26788;p117"/>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9" name="Google Shape;26789;p117"/>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0" name="Google Shape;26790;p117"/>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1" name="Google Shape;26791;p117"/>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2" name="Google Shape;26792;p117"/>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3" name="Google Shape;26793;p117"/>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4" name="Google Shape;26794;p117"/>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5" name="Google Shape;26795;p117"/>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6" name="Google Shape;26796;p117"/>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7" name="Google Shape;26797;p117"/>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8" name="Google Shape;26798;p117"/>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9" name="Google Shape;26799;p117"/>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0" name="Google Shape;26800;p117"/>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1" name="Google Shape;26801;p117"/>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2" name="Google Shape;26802;p117"/>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3" name="Google Shape;26803;p117"/>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4" name="Google Shape;26804;p117"/>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5" name="Google Shape;26805;p117"/>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6" name="Google Shape;26806;p117"/>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7" name="Google Shape;26807;p117"/>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8" name="Google Shape;26808;p117"/>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9" name="Google Shape;26809;p117"/>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0" name="Google Shape;26810;p117"/>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1" name="Google Shape;26811;p117"/>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2" name="Google Shape;26812;p117"/>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3" name="Google Shape;26813;p117"/>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4" name="Google Shape;26814;p117"/>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5" name="Google Shape;26815;p117"/>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6" name="Google Shape;26816;p117"/>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7" name="Google Shape;26817;p117"/>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8" name="Google Shape;26818;p117"/>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9" name="Google Shape;26819;p117"/>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0" name="Google Shape;26820;p117"/>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1" name="Google Shape;26821;p117"/>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2" name="Google Shape;26822;p117"/>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3" name="Google Shape;26823;p117"/>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4" name="Google Shape;26824;p117"/>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5" name="Google Shape;26825;p117"/>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6" name="Google Shape;26826;p117"/>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7" name="Google Shape;26827;p117"/>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8" name="Google Shape;26828;p117"/>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9" name="Google Shape;26829;p117"/>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0" name="Google Shape;26830;p117"/>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1" name="Google Shape;26831;p117"/>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2" name="Google Shape;26832;p117"/>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3" name="Google Shape;26833;p117"/>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4" name="Google Shape;26834;p117"/>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5" name="Google Shape;26835;p117"/>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6" name="Google Shape;26836;p117"/>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7" name="Google Shape;26837;p117"/>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8" name="Google Shape;26838;p117"/>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9" name="Google Shape;26839;p117"/>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0" name="Google Shape;26840;p117"/>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1" name="Google Shape;26841;p117"/>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2" name="Google Shape;26842;p117"/>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3" name="Google Shape;26843;p117"/>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4" name="Google Shape;26844;p117"/>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5" name="Google Shape;26845;p117"/>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6" name="Google Shape;26846;p117"/>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7" name="Google Shape;26847;p117"/>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8" name="Google Shape;26848;p117"/>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9" name="Google Shape;26849;p117"/>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0" name="Google Shape;26850;p117"/>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1" name="Google Shape;26851;p117"/>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2" name="Google Shape;26852;p117"/>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3" name="Google Shape;26853;p117"/>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4" name="Google Shape;26854;p117"/>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5" name="Google Shape;26855;p117"/>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6" name="Google Shape;26856;p117"/>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7" name="Google Shape;26857;p117"/>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8" name="Google Shape;26858;p117"/>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9" name="Google Shape;26859;p117"/>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0" name="Google Shape;26860;p117"/>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1" name="Google Shape;26861;p117"/>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2" name="Google Shape;26862;p117"/>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3" name="Google Shape;26863;p117"/>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4" name="Google Shape;26864;p117"/>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5" name="Google Shape;26865;p117"/>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6" name="Google Shape;26866;p117"/>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7" name="Google Shape;26867;p117"/>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8" name="Google Shape;26868;p11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9" name="Google Shape;26869;p11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0" name="Google Shape;26870;p117"/>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1" name="Google Shape;26871;p117"/>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2" name="Google Shape;26872;p117"/>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3" name="Google Shape;26873;p117"/>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4" name="Google Shape;26874;p117"/>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5" name="Google Shape;26875;p117"/>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6" name="Google Shape;26876;p117"/>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7" name="Google Shape;26877;p117"/>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8" name="Google Shape;26878;p117"/>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9" name="Google Shape;26879;p117"/>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0" name="Google Shape;26880;p117"/>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1" name="Google Shape;26881;p117"/>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2" name="Google Shape;26882;p117"/>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3" name="Google Shape;26883;p117"/>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4" name="Google Shape;26884;p117"/>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5" name="Google Shape;26885;p117"/>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6" name="Google Shape;26886;p117"/>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7" name="Google Shape;26887;p117"/>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8" name="Google Shape;26888;p117"/>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9" name="Google Shape;26889;p117"/>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0" name="Google Shape;26890;p117"/>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1" name="Google Shape;26891;p117"/>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2" name="Google Shape;26892;p117"/>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3" name="Google Shape;26893;p117"/>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4" name="Google Shape;26894;p117"/>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5" name="Google Shape;26895;p117"/>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6" name="Google Shape;26896;p117"/>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7" name="Google Shape;26897;p117"/>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8" name="Google Shape;26898;p117"/>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9" name="Google Shape;26899;p117"/>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0" name="Google Shape;26900;p117"/>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1" name="Google Shape;26901;p117"/>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2" name="Google Shape;26902;p117"/>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3" name="Google Shape;26903;p117"/>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4" name="Google Shape;26904;p117"/>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5" name="Google Shape;26905;p117"/>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6" name="Google Shape;26906;p117"/>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7" name="Google Shape;26907;p117"/>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8" name="Google Shape;26908;p117"/>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9" name="Google Shape;26909;p117"/>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0" name="Google Shape;26910;p117"/>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1" name="Google Shape;26911;p117"/>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2" name="Google Shape;26912;p117"/>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3" name="Google Shape;26913;p117"/>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4" name="Google Shape;26914;p117"/>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5" name="Google Shape;26915;p117"/>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6" name="Google Shape;26916;p117"/>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7" name="Google Shape;26917;p117"/>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8" name="Google Shape;26918;p117"/>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9" name="Google Shape;26919;p117"/>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0" name="Google Shape;26920;p117"/>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1" name="Google Shape;26921;p117"/>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2" name="Google Shape;26922;p117"/>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3" name="Google Shape;26923;p117"/>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4" name="Google Shape;26924;p117"/>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5" name="Google Shape;26925;p117"/>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6" name="Google Shape;26926;p117"/>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7" name="Google Shape;26927;p117"/>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8" name="Google Shape;26928;p117"/>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9" name="Google Shape;26929;p117"/>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0" name="Google Shape;26930;p117"/>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1" name="Google Shape;26931;p117"/>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2" name="Google Shape;26932;p117"/>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3" name="Google Shape;26933;p117"/>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4" name="Google Shape;26934;p117"/>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35" name="Google Shape;26935;p117"/>
          <p:cNvSpPr/>
          <p:nvPr/>
        </p:nvSpPr>
        <p:spPr>
          <a:xfrm rot="-148814">
            <a:off x="902446" y="1213697"/>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6" name="Google Shape;26936;p117"/>
          <p:cNvSpPr/>
          <p:nvPr/>
        </p:nvSpPr>
        <p:spPr>
          <a:xfrm rot="-1972865">
            <a:off x="1491324" y="791771"/>
            <a:ext cx="1686957" cy="1190569"/>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7" name="Google Shape;26937;p117"/>
          <p:cNvSpPr txBox="1">
            <a:spLocks noGrp="1"/>
          </p:cNvSpPr>
          <p:nvPr>
            <p:ph type="title"/>
          </p:nvPr>
        </p:nvSpPr>
        <p:spPr>
          <a:xfrm rot="-188007">
            <a:off x="4188989" y="2443920"/>
            <a:ext cx="3638740" cy="575136"/>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pt-BR" sz="4400" b="1" dirty="0">
                <a:solidFill>
                  <a:schemeClr val="accent1">
                    <a:lumMod val="75000"/>
                  </a:schemeClr>
                </a:solidFill>
                <a:latin typeface="Times New Roman" panose="02020603050405020304" pitchFamily="18" charset="0"/>
                <a:cs typeface="Times New Roman" panose="02020603050405020304" pitchFamily="18" charset="0"/>
              </a:rPr>
              <a:t>LUYỆN TẬP- SÁNG TẠO</a:t>
            </a:r>
            <a:endParaRPr sz="44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26938" name="Google Shape;26938;p117"/>
          <p:cNvSpPr txBox="1">
            <a:spLocks noGrp="1"/>
          </p:cNvSpPr>
          <p:nvPr>
            <p:ph type="title" idx="2"/>
          </p:nvPr>
        </p:nvSpPr>
        <p:spPr>
          <a:xfrm rot="-217916">
            <a:off x="1773670" y="1863562"/>
            <a:ext cx="2410541" cy="1601014"/>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a:t>03</a:t>
            </a:r>
            <a:endParaRPr/>
          </a:p>
        </p:txBody>
      </p:sp>
      <p:pic>
        <p:nvPicPr>
          <p:cNvPr id="26940" name="Google Shape;26940;p117"/>
          <p:cNvPicPr preferRelativeResize="0"/>
          <p:nvPr/>
        </p:nvPicPr>
        <p:blipFill>
          <a:blip r:embed="rId3">
            <a:alphaModFix/>
          </a:blip>
          <a:stretch>
            <a:fillRect/>
          </a:stretch>
        </p:blipFill>
        <p:spPr>
          <a:xfrm rot="5400000">
            <a:off x="6872150" y="2647500"/>
            <a:ext cx="2031899" cy="175275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940"/>
                                        </p:tgtEl>
                                        <p:attrNameLst>
                                          <p:attrName>style.visibility</p:attrName>
                                        </p:attrNameLst>
                                      </p:cBhvr>
                                      <p:to>
                                        <p:strVal val="visible"/>
                                      </p:to>
                                    </p:set>
                                    <p:animEffect transition="in" filter="fade">
                                      <p:cBhvr>
                                        <p:cTn id="7" dur="1000"/>
                                        <p:tgtEl>
                                          <p:spTgt spid="26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105"/>
        <p:cNvGrpSpPr/>
        <p:nvPr/>
      </p:nvGrpSpPr>
      <p:grpSpPr>
        <a:xfrm>
          <a:off x="0" y="0"/>
          <a:ext cx="0" cy="0"/>
          <a:chOff x="0" y="0"/>
          <a:chExt cx="0" cy="0"/>
        </a:xfrm>
      </p:grpSpPr>
      <p:grpSp>
        <p:nvGrpSpPr>
          <p:cNvPr id="13106" name="Google Shape;13106;p87"/>
          <p:cNvGrpSpPr/>
          <p:nvPr/>
        </p:nvGrpSpPr>
        <p:grpSpPr>
          <a:xfrm rot="10800000" flipH="1">
            <a:off x="5239764" y="226423"/>
            <a:ext cx="2515990" cy="1966090"/>
            <a:chOff x="3360402" y="1405432"/>
            <a:chExt cx="341781" cy="267077"/>
          </a:xfrm>
        </p:grpSpPr>
        <p:sp>
          <p:nvSpPr>
            <p:cNvPr id="13107" name="Google Shape;13107;p87"/>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7"/>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7"/>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7"/>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7"/>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7"/>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7"/>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7"/>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7"/>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7"/>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7"/>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7"/>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7"/>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7"/>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7"/>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7"/>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7"/>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7"/>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7"/>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7"/>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7"/>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7"/>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7"/>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7"/>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7"/>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7"/>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7"/>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7"/>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7"/>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7"/>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7"/>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7"/>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7"/>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7"/>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7"/>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7"/>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7"/>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7"/>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7"/>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7"/>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7"/>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7"/>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7"/>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7"/>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7"/>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7"/>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7"/>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7"/>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7"/>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7"/>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7"/>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7"/>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7"/>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7"/>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7"/>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7"/>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7"/>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7"/>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7"/>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7"/>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7"/>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7"/>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7"/>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7"/>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7"/>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7"/>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7"/>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7"/>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7"/>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7"/>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7"/>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7"/>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7"/>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7"/>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7"/>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7"/>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7"/>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7"/>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7"/>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7"/>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7"/>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7"/>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7"/>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7"/>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7"/>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7"/>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7"/>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7"/>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7"/>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7"/>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7"/>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7"/>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7"/>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7"/>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7"/>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7"/>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7"/>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7"/>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7"/>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7"/>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7"/>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7"/>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7"/>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7"/>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7"/>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7"/>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7"/>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7"/>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7"/>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7"/>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7"/>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7"/>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7"/>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7"/>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7"/>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7"/>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7"/>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7"/>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7"/>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7"/>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7"/>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7"/>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7"/>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7"/>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7"/>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7"/>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7"/>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7"/>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7"/>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7"/>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7"/>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7"/>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7"/>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7"/>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7"/>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7"/>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7"/>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7"/>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7"/>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7"/>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7"/>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7"/>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7"/>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7"/>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7"/>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7"/>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7"/>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7"/>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7"/>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7"/>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7"/>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7"/>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7"/>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7"/>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7"/>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7"/>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7"/>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7"/>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7"/>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7"/>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7"/>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7"/>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7"/>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7"/>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7"/>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7"/>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7"/>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7"/>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7"/>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7"/>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7"/>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7"/>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7"/>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7"/>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7"/>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7"/>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7"/>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7"/>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7"/>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7"/>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7"/>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7"/>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7"/>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7"/>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7"/>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7"/>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7"/>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7"/>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7"/>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7"/>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7"/>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7"/>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7"/>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7"/>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7"/>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7"/>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7"/>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7"/>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7"/>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7"/>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7"/>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7"/>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7"/>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7"/>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7"/>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7"/>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7"/>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7"/>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7"/>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7"/>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7"/>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7"/>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7"/>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7"/>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7"/>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7"/>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7"/>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7"/>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7"/>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7"/>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7"/>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7"/>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7"/>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7"/>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7"/>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7"/>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7"/>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7"/>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7"/>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7"/>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7"/>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7"/>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7"/>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7"/>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7"/>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7"/>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7"/>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7"/>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7"/>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7"/>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7"/>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7"/>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7"/>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7"/>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7"/>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7"/>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7"/>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7"/>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7"/>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7"/>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7"/>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7"/>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7"/>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7"/>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7"/>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7"/>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7"/>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7"/>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7"/>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7"/>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7"/>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7"/>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7"/>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7"/>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7"/>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7"/>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7"/>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7"/>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7"/>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7"/>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7"/>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7"/>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7"/>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7"/>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7"/>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7"/>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7"/>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7"/>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7"/>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7"/>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7"/>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7"/>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7"/>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7"/>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7"/>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7"/>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7"/>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7"/>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7"/>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7"/>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7"/>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7"/>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7"/>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7"/>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7"/>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7"/>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7"/>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7"/>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7"/>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7"/>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7"/>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7"/>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7"/>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7"/>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7"/>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7"/>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5" name="Google Shape;13415;p87"/>
          <p:cNvSpPr/>
          <p:nvPr/>
        </p:nvSpPr>
        <p:spPr>
          <a:xfrm rot="-148814">
            <a:off x="902447" y="1152398"/>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7"/>
          <p:cNvSpPr txBox="1">
            <a:spLocks noGrp="1"/>
          </p:cNvSpPr>
          <p:nvPr>
            <p:ph type="subTitle" idx="1"/>
          </p:nvPr>
        </p:nvSpPr>
        <p:spPr>
          <a:xfrm>
            <a:off x="1308224" y="1958953"/>
            <a:ext cx="6657856" cy="841397"/>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pt-BR" sz="4400" b="1" dirty="0">
                <a:solidFill>
                  <a:schemeClr val="accent1">
                    <a:lumMod val="75000"/>
                  </a:schemeClr>
                </a:solidFill>
                <a:latin typeface="Times New Roman" panose="02020603050405020304" pitchFamily="18" charset="0"/>
                <a:cs typeface="Times New Roman" panose="02020603050405020304" pitchFamily="18" charset="0"/>
              </a:rPr>
              <a:t>Hoàn thành bài tập ở tiết 1</a:t>
            </a:r>
            <a:endParaRPr sz="4400" b="1" dirty="0">
              <a:solidFill>
                <a:schemeClr val="accent1">
                  <a:lumMod val="75000"/>
                </a:schemeClr>
              </a:solidFill>
              <a:latin typeface="Times New Roman" panose="02020603050405020304" pitchFamily="18" charset="0"/>
              <a:cs typeface="Times New Roman" panose="02020603050405020304" pitchFamily="18" charset="0"/>
            </a:endParaRPr>
          </a:p>
        </p:txBody>
      </p:sp>
      <p:grpSp>
        <p:nvGrpSpPr>
          <p:cNvPr id="13418" name="Google Shape;13418;p87"/>
          <p:cNvGrpSpPr/>
          <p:nvPr/>
        </p:nvGrpSpPr>
        <p:grpSpPr>
          <a:xfrm>
            <a:off x="946154" y="3470499"/>
            <a:ext cx="4499395" cy="1000048"/>
            <a:chOff x="2999621" y="1744174"/>
            <a:chExt cx="460023" cy="102245"/>
          </a:xfrm>
        </p:grpSpPr>
        <p:sp>
          <p:nvSpPr>
            <p:cNvPr id="13419" name="Google Shape;13419;p87"/>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7"/>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7"/>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7"/>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7"/>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7"/>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7"/>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7"/>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7"/>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7"/>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7"/>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7"/>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7"/>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7"/>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7"/>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7"/>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7"/>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7"/>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7"/>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7"/>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7"/>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7"/>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7"/>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7"/>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7"/>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7"/>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7"/>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7"/>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7"/>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7"/>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7"/>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7"/>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7"/>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7"/>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7"/>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7"/>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7"/>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7"/>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7"/>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7"/>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7"/>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7"/>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7"/>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7"/>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7"/>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7"/>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7"/>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7"/>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7"/>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7"/>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7"/>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7"/>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7"/>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7"/>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7"/>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7"/>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7"/>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7"/>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7"/>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7"/>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7"/>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7"/>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7"/>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7"/>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7"/>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7"/>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7"/>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7"/>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7"/>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7"/>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7"/>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7"/>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7"/>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7"/>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7"/>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7"/>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7"/>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7"/>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7"/>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7"/>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7"/>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7"/>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7"/>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7"/>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7"/>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7"/>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7"/>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7"/>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7"/>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7"/>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7"/>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7"/>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7"/>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7"/>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7"/>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7"/>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7"/>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7"/>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7"/>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7"/>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7"/>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7"/>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7"/>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7"/>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7"/>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7"/>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7"/>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7"/>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7"/>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7"/>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7"/>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7"/>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7"/>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7"/>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7"/>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7"/>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7"/>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7"/>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7"/>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7"/>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7"/>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7"/>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7"/>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7"/>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7"/>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7"/>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7"/>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7"/>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7"/>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7"/>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7"/>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7"/>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7"/>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7"/>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7"/>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7"/>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7"/>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7"/>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7"/>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7"/>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7"/>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7"/>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7"/>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7"/>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7"/>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7"/>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7"/>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7"/>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7"/>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7"/>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7"/>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7"/>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7"/>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7"/>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7"/>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7"/>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7"/>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7"/>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7"/>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7"/>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7"/>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7"/>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7"/>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7"/>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7"/>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7"/>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7"/>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7"/>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7"/>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7"/>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7"/>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7"/>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7"/>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7"/>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7"/>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7"/>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7"/>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7"/>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7"/>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7"/>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7"/>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7"/>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7"/>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7"/>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7"/>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7"/>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7"/>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7"/>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7"/>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7"/>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7"/>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7"/>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7"/>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7"/>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7"/>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7"/>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7"/>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7"/>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7"/>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7"/>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7"/>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7"/>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7"/>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7"/>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7"/>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7"/>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7"/>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7"/>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7"/>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7"/>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7"/>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7"/>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7"/>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7"/>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7"/>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7"/>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7"/>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7"/>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7"/>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7"/>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7"/>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7"/>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7"/>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7"/>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7"/>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7"/>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7"/>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7"/>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7"/>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7"/>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7"/>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7"/>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7"/>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7"/>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7"/>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7"/>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7"/>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7"/>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7"/>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7"/>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7"/>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7"/>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7"/>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7"/>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7"/>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7"/>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7"/>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7"/>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7"/>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7"/>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7"/>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7"/>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7"/>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7"/>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7"/>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7"/>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7"/>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7"/>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7"/>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7"/>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7"/>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7"/>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7"/>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7"/>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7"/>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7"/>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7"/>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7"/>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7"/>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7"/>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7"/>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7"/>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7"/>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7"/>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7"/>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7"/>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7"/>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7"/>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7"/>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7"/>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7"/>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7"/>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7"/>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7"/>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7"/>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7"/>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7"/>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7"/>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7"/>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7"/>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7"/>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7"/>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7"/>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7"/>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7"/>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7"/>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7"/>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7"/>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7"/>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7"/>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7"/>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7"/>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7"/>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7"/>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7"/>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7"/>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7"/>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7"/>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7"/>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7"/>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7"/>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7"/>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7"/>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7"/>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7"/>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7"/>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7"/>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7"/>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7"/>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7"/>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7"/>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7"/>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7"/>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7"/>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7"/>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7"/>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7"/>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7"/>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7"/>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7"/>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7"/>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7"/>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7"/>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7"/>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7"/>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7"/>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7"/>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7"/>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7"/>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7"/>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7"/>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7"/>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7"/>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7"/>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7"/>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7"/>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7"/>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7"/>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7"/>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7"/>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7"/>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7"/>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7"/>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7"/>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7"/>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7"/>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7"/>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7"/>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7"/>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7"/>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7"/>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7"/>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7"/>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7"/>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7"/>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7"/>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7"/>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7"/>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7"/>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7"/>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7"/>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7"/>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7"/>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7"/>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7"/>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7"/>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7"/>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7"/>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7"/>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7"/>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7"/>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7"/>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7"/>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7"/>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7"/>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7"/>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7"/>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7"/>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7"/>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7"/>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7"/>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7"/>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7"/>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7"/>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7"/>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7"/>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7"/>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7"/>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7"/>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7"/>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7"/>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7"/>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7"/>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7"/>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7"/>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7"/>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7"/>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7"/>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7"/>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7"/>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7"/>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7"/>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7"/>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7"/>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7"/>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7"/>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7"/>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7"/>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7"/>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7"/>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7"/>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7"/>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7"/>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7"/>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7"/>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7"/>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7"/>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7"/>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7"/>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7"/>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7"/>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7"/>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7"/>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7"/>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7"/>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7"/>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7"/>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7"/>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7"/>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7"/>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7"/>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7"/>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7"/>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7"/>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7"/>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7"/>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7"/>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7"/>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7"/>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7"/>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7"/>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7"/>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7"/>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7"/>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7"/>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7"/>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7"/>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7"/>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7"/>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7"/>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7"/>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7"/>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7"/>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7"/>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7"/>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7"/>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7"/>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7"/>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7"/>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7"/>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7"/>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7"/>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7"/>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7"/>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7"/>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7"/>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7"/>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7"/>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7"/>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7"/>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7"/>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7"/>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7"/>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7"/>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7"/>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7"/>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7"/>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7"/>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7"/>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7"/>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7"/>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7"/>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7"/>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7"/>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7"/>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7"/>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7"/>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7"/>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7"/>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7"/>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7"/>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7"/>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7"/>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7"/>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7"/>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7"/>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7"/>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7"/>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7"/>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7"/>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7"/>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7"/>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7"/>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7"/>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7"/>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7"/>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7"/>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7"/>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7"/>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7"/>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7"/>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7"/>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7"/>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7"/>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7"/>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7"/>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7"/>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7"/>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7"/>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7"/>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7"/>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7"/>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7"/>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7"/>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7"/>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7"/>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7"/>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7"/>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7"/>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7"/>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7"/>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7"/>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7"/>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7"/>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7"/>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7"/>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7"/>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7"/>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7"/>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7"/>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7"/>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7"/>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7"/>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7"/>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7"/>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7"/>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7"/>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7"/>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7"/>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7"/>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7"/>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7"/>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7"/>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7"/>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7"/>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7"/>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7"/>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7"/>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7"/>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7"/>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7"/>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7"/>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7"/>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7"/>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7"/>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7"/>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7"/>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7"/>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7"/>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7"/>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7"/>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7"/>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7"/>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7"/>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7"/>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7"/>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7"/>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7"/>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7"/>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7"/>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7"/>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7"/>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7"/>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7"/>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7"/>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7"/>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7"/>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7"/>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7"/>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7"/>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7"/>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7"/>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7"/>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7"/>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7"/>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7"/>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7"/>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7"/>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7"/>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7"/>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7"/>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7"/>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7"/>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7"/>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7"/>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7"/>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7"/>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7"/>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7"/>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7"/>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7"/>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7"/>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7"/>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7"/>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7"/>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7"/>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7"/>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7"/>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7"/>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7"/>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7"/>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7"/>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7"/>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7"/>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7"/>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7"/>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7"/>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7"/>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7"/>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7"/>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7"/>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7"/>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7"/>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7"/>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7"/>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7"/>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7"/>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7"/>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7"/>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7"/>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7"/>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7"/>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7"/>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7"/>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7"/>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7"/>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7"/>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7"/>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7"/>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7"/>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7"/>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7"/>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7"/>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7"/>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7"/>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7"/>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7"/>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7"/>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7"/>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7"/>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7"/>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7"/>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7"/>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7"/>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7"/>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7"/>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7"/>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7"/>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7"/>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7"/>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7"/>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7"/>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7"/>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7"/>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7"/>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7"/>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7"/>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7"/>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7"/>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7"/>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7"/>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7"/>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7"/>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7"/>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7"/>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7"/>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7"/>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7"/>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7"/>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7"/>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7"/>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7"/>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7"/>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7"/>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7"/>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7"/>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7"/>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7"/>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7"/>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7"/>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7"/>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7"/>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7"/>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7"/>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7"/>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7"/>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7"/>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7"/>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7"/>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7"/>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7"/>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7"/>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7"/>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7"/>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7"/>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7"/>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7"/>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187" name="Google Shape;14187;p87"/>
          <p:cNvPicPr preferRelativeResize="0"/>
          <p:nvPr/>
        </p:nvPicPr>
        <p:blipFill>
          <a:blip r:embed="rId3">
            <a:alphaModFix/>
          </a:blip>
          <a:stretch>
            <a:fillRect/>
          </a:stretch>
        </p:blipFill>
        <p:spPr>
          <a:xfrm rot="-5400000">
            <a:off x="6782425" y="2136075"/>
            <a:ext cx="1918995" cy="2031901"/>
          </a:xfrm>
          <a:prstGeom prst="rect">
            <a:avLst/>
          </a:prstGeom>
          <a:noFill/>
          <a:ln>
            <a:noFill/>
          </a:ln>
        </p:spPr>
      </p:pic>
      <p:pic>
        <p:nvPicPr>
          <p:cNvPr id="14188" name="Google Shape;14188;p87"/>
          <p:cNvPicPr preferRelativeResize="0"/>
          <p:nvPr/>
        </p:nvPicPr>
        <p:blipFill>
          <a:blip r:embed="rId4">
            <a:alphaModFix/>
          </a:blip>
          <a:stretch>
            <a:fillRect/>
          </a:stretch>
        </p:blipFill>
        <p:spPr>
          <a:xfrm>
            <a:off x="292275" y="363600"/>
            <a:ext cx="2031899" cy="1752762"/>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7020"/>
        <p:cNvGrpSpPr/>
        <p:nvPr/>
      </p:nvGrpSpPr>
      <p:grpSpPr>
        <a:xfrm>
          <a:off x="0" y="0"/>
          <a:ext cx="0" cy="0"/>
          <a:chOff x="0" y="0"/>
          <a:chExt cx="0" cy="0"/>
        </a:xfrm>
      </p:grpSpPr>
      <p:grpSp>
        <p:nvGrpSpPr>
          <p:cNvPr id="27021" name="Google Shape;27021;p122"/>
          <p:cNvGrpSpPr/>
          <p:nvPr/>
        </p:nvGrpSpPr>
        <p:grpSpPr>
          <a:xfrm rot="212429" flipH="1">
            <a:off x="3763603" y="3612629"/>
            <a:ext cx="4499380" cy="1000046"/>
            <a:chOff x="2999621" y="1744174"/>
            <a:chExt cx="460023" cy="102245"/>
          </a:xfrm>
        </p:grpSpPr>
        <p:sp>
          <p:nvSpPr>
            <p:cNvPr id="27022" name="Google Shape;27022;p122"/>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3" name="Google Shape;27023;p122"/>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4" name="Google Shape;27024;p122"/>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5" name="Google Shape;27025;p122"/>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6" name="Google Shape;27026;p122"/>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7" name="Google Shape;27027;p122"/>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8" name="Google Shape;27028;p122"/>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9" name="Google Shape;27029;p122"/>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0" name="Google Shape;27030;p122"/>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1" name="Google Shape;27031;p122"/>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2" name="Google Shape;27032;p122"/>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3" name="Google Shape;27033;p122"/>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4" name="Google Shape;27034;p122"/>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5" name="Google Shape;27035;p122"/>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6" name="Google Shape;27036;p122"/>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7" name="Google Shape;27037;p122"/>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8" name="Google Shape;27038;p122"/>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9" name="Google Shape;27039;p122"/>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0" name="Google Shape;27040;p122"/>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1" name="Google Shape;27041;p122"/>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2" name="Google Shape;27042;p122"/>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3" name="Google Shape;27043;p122"/>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4" name="Google Shape;27044;p122"/>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5" name="Google Shape;27045;p122"/>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6" name="Google Shape;27046;p122"/>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7" name="Google Shape;27047;p122"/>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8" name="Google Shape;27048;p122"/>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9" name="Google Shape;27049;p122"/>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0" name="Google Shape;27050;p122"/>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1" name="Google Shape;27051;p122"/>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2" name="Google Shape;27052;p122"/>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3" name="Google Shape;27053;p122"/>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4" name="Google Shape;27054;p122"/>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5" name="Google Shape;27055;p122"/>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6" name="Google Shape;27056;p122"/>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7" name="Google Shape;27057;p122"/>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8" name="Google Shape;27058;p122"/>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9" name="Google Shape;27059;p122"/>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0" name="Google Shape;27060;p122"/>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1" name="Google Shape;27061;p122"/>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2" name="Google Shape;27062;p122"/>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3" name="Google Shape;27063;p122"/>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4" name="Google Shape;27064;p122"/>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5" name="Google Shape;27065;p122"/>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6" name="Google Shape;27066;p122"/>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7" name="Google Shape;27067;p122"/>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8" name="Google Shape;27068;p122"/>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9" name="Google Shape;27069;p122"/>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0" name="Google Shape;27070;p122"/>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1" name="Google Shape;27071;p122"/>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2" name="Google Shape;27072;p122"/>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3" name="Google Shape;27073;p122"/>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4" name="Google Shape;27074;p122"/>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5" name="Google Shape;27075;p122"/>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6" name="Google Shape;27076;p122"/>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7" name="Google Shape;27077;p122"/>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8" name="Google Shape;27078;p122"/>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9" name="Google Shape;27079;p122"/>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0" name="Google Shape;27080;p122"/>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1" name="Google Shape;27081;p122"/>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2" name="Google Shape;27082;p122"/>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3" name="Google Shape;27083;p122"/>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4" name="Google Shape;27084;p122"/>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5" name="Google Shape;27085;p122"/>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6" name="Google Shape;27086;p122"/>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7" name="Google Shape;27087;p122"/>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8" name="Google Shape;27088;p122"/>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9" name="Google Shape;27089;p122"/>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0" name="Google Shape;27090;p122"/>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1" name="Google Shape;27091;p122"/>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2" name="Google Shape;27092;p122"/>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3" name="Google Shape;27093;p122"/>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4" name="Google Shape;27094;p122"/>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5" name="Google Shape;27095;p122"/>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6" name="Google Shape;27096;p122"/>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7" name="Google Shape;27097;p122"/>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8" name="Google Shape;27098;p122"/>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9" name="Google Shape;27099;p122"/>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0" name="Google Shape;27100;p122"/>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1" name="Google Shape;27101;p122"/>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2" name="Google Shape;27102;p122"/>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3" name="Google Shape;27103;p122"/>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4" name="Google Shape;27104;p122"/>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5" name="Google Shape;27105;p122"/>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6" name="Google Shape;27106;p122"/>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7" name="Google Shape;27107;p122"/>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8" name="Google Shape;27108;p122"/>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9" name="Google Shape;27109;p122"/>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0" name="Google Shape;27110;p122"/>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1" name="Google Shape;27111;p122"/>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2" name="Google Shape;27112;p122"/>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3" name="Google Shape;27113;p122"/>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4" name="Google Shape;27114;p122"/>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5" name="Google Shape;27115;p122"/>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6" name="Google Shape;27116;p122"/>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7" name="Google Shape;27117;p122"/>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8" name="Google Shape;27118;p122"/>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9" name="Google Shape;27119;p122"/>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0" name="Google Shape;27120;p122"/>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1" name="Google Shape;27121;p122"/>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2" name="Google Shape;27122;p122"/>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3" name="Google Shape;27123;p122"/>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4" name="Google Shape;27124;p122"/>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5" name="Google Shape;27125;p122"/>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6" name="Google Shape;27126;p122"/>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7" name="Google Shape;27127;p122"/>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8" name="Google Shape;27128;p122"/>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9" name="Google Shape;27129;p122"/>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0" name="Google Shape;27130;p122"/>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1" name="Google Shape;27131;p122"/>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2" name="Google Shape;27132;p122"/>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3" name="Google Shape;27133;p122"/>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4" name="Google Shape;27134;p122"/>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5" name="Google Shape;27135;p122"/>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6" name="Google Shape;27136;p122"/>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7" name="Google Shape;27137;p122"/>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8" name="Google Shape;27138;p122"/>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9" name="Google Shape;27139;p122"/>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0" name="Google Shape;27140;p122"/>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1" name="Google Shape;27141;p122"/>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2" name="Google Shape;27142;p122"/>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3" name="Google Shape;27143;p122"/>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4" name="Google Shape;27144;p122"/>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5" name="Google Shape;27145;p122"/>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6" name="Google Shape;27146;p122"/>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7" name="Google Shape;27147;p122"/>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8" name="Google Shape;27148;p122"/>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9" name="Google Shape;27149;p122"/>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0" name="Google Shape;27150;p122"/>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1" name="Google Shape;27151;p122"/>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2" name="Google Shape;27152;p122"/>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3" name="Google Shape;27153;p122"/>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4" name="Google Shape;27154;p122"/>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5" name="Google Shape;27155;p122"/>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6" name="Google Shape;27156;p122"/>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7" name="Google Shape;27157;p122"/>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8" name="Google Shape;27158;p122"/>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9" name="Google Shape;27159;p122"/>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0" name="Google Shape;27160;p122"/>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1" name="Google Shape;27161;p122"/>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2" name="Google Shape;27162;p122"/>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3" name="Google Shape;27163;p122"/>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4" name="Google Shape;27164;p122"/>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5" name="Google Shape;27165;p122"/>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6" name="Google Shape;27166;p122"/>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7" name="Google Shape;27167;p122"/>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8" name="Google Shape;27168;p122"/>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9" name="Google Shape;27169;p122"/>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0" name="Google Shape;27170;p122"/>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1" name="Google Shape;27171;p122"/>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2" name="Google Shape;27172;p122"/>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3" name="Google Shape;27173;p122"/>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4" name="Google Shape;27174;p122"/>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5" name="Google Shape;27175;p122"/>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6" name="Google Shape;27176;p122"/>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7" name="Google Shape;27177;p122"/>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8" name="Google Shape;27178;p122"/>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9" name="Google Shape;27179;p122"/>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0" name="Google Shape;27180;p122"/>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1" name="Google Shape;27181;p122"/>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2" name="Google Shape;27182;p122"/>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3" name="Google Shape;27183;p122"/>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4" name="Google Shape;27184;p122"/>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5" name="Google Shape;27185;p122"/>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6" name="Google Shape;27186;p122"/>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7" name="Google Shape;27187;p122"/>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8" name="Google Shape;27188;p122"/>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9" name="Google Shape;27189;p122"/>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0" name="Google Shape;27190;p122"/>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1" name="Google Shape;27191;p122"/>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2" name="Google Shape;27192;p122"/>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3" name="Google Shape;27193;p122"/>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4" name="Google Shape;27194;p122"/>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5" name="Google Shape;27195;p122"/>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6" name="Google Shape;27196;p122"/>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7" name="Google Shape;27197;p122"/>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8" name="Google Shape;27198;p122"/>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9" name="Google Shape;27199;p122"/>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0" name="Google Shape;27200;p122"/>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1" name="Google Shape;27201;p122"/>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2" name="Google Shape;27202;p122"/>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3" name="Google Shape;27203;p122"/>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4" name="Google Shape;27204;p122"/>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5" name="Google Shape;27205;p122"/>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6" name="Google Shape;27206;p122"/>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7" name="Google Shape;27207;p122"/>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8" name="Google Shape;27208;p122"/>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9" name="Google Shape;27209;p122"/>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0" name="Google Shape;27210;p122"/>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1" name="Google Shape;27211;p122"/>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2" name="Google Shape;27212;p122"/>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3" name="Google Shape;27213;p122"/>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4" name="Google Shape;27214;p122"/>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5" name="Google Shape;27215;p122"/>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6" name="Google Shape;27216;p122"/>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7" name="Google Shape;27217;p122"/>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8" name="Google Shape;27218;p122"/>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9" name="Google Shape;27219;p122"/>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0" name="Google Shape;27220;p122"/>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1" name="Google Shape;27221;p122"/>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2" name="Google Shape;27222;p122"/>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3" name="Google Shape;27223;p122"/>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4" name="Google Shape;27224;p122"/>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5" name="Google Shape;27225;p122"/>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6" name="Google Shape;27226;p122"/>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122"/>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122"/>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122"/>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122"/>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122"/>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122"/>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122"/>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122"/>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122"/>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122"/>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122"/>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122"/>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122"/>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0" name="Google Shape;27240;p122"/>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1" name="Google Shape;27241;p122"/>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122"/>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122"/>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122"/>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122"/>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122"/>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122"/>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122"/>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122"/>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122"/>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122"/>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122"/>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122"/>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4" name="Google Shape;27254;p122"/>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5" name="Google Shape;27255;p122"/>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6" name="Google Shape;27256;p122"/>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122"/>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122"/>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122"/>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122"/>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122"/>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122"/>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3" name="Google Shape;27263;p122"/>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4" name="Google Shape;27264;p122"/>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122"/>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122"/>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122"/>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122"/>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122"/>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0" name="Google Shape;27270;p122"/>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1" name="Google Shape;27271;p122"/>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122"/>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122"/>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122"/>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122"/>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122"/>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122"/>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122"/>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122"/>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122"/>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122"/>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122"/>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122"/>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122"/>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122"/>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122"/>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122"/>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122"/>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122"/>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122"/>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122"/>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122"/>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122"/>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122"/>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122"/>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122"/>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122"/>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8" name="Google Shape;27298;p122"/>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9" name="Google Shape;27299;p122"/>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122"/>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122"/>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122"/>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122"/>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122"/>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122"/>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122"/>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122"/>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122"/>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122"/>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122"/>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122"/>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122"/>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122"/>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122"/>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122"/>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122"/>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122"/>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122"/>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122"/>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122"/>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122"/>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122"/>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122"/>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122"/>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122"/>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122"/>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122"/>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122"/>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122"/>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122"/>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122"/>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122"/>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122"/>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122"/>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122"/>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122"/>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122"/>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122"/>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122"/>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122"/>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122"/>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122"/>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122"/>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122"/>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122"/>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122"/>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122"/>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122"/>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122"/>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122"/>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122"/>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122"/>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122"/>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122"/>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122"/>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122"/>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122"/>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122"/>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122"/>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122"/>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122"/>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122"/>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122"/>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122"/>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122"/>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122"/>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122"/>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122"/>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122"/>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122"/>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122"/>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122"/>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122"/>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122"/>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122"/>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122"/>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122"/>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122"/>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122"/>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122"/>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122"/>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122"/>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122"/>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122"/>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122"/>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122"/>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122"/>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122"/>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122"/>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122"/>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122"/>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122"/>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122"/>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122"/>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122"/>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122"/>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122"/>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122"/>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122"/>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122"/>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122"/>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122"/>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122"/>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122"/>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122"/>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122"/>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122"/>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122"/>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122"/>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122"/>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122"/>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122"/>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122"/>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122"/>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122"/>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122"/>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122"/>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122"/>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122"/>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122"/>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122"/>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122"/>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122"/>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122"/>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122"/>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122"/>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122"/>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122"/>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122"/>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122"/>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122"/>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122"/>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122"/>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122"/>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122"/>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122"/>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122"/>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122"/>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122"/>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122"/>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122"/>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122"/>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122"/>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122"/>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122"/>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122"/>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122"/>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122"/>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122"/>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122"/>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122"/>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122"/>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122"/>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122"/>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122"/>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122"/>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122"/>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122"/>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122"/>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122"/>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122"/>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122"/>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122"/>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122"/>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122"/>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122"/>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122"/>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8" name="Google Shape;27468;p122"/>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9" name="Google Shape;27469;p122"/>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0" name="Google Shape;27470;p122"/>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122"/>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122"/>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122"/>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122"/>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122"/>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122"/>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122"/>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122"/>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122"/>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122"/>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122"/>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122"/>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122"/>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122"/>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122"/>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122"/>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122"/>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122"/>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122"/>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122"/>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122"/>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122"/>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122"/>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122"/>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122"/>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122"/>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122"/>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122"/>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122"/>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122"/>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122"/>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122"/>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122"/>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4" name="Google Shape;27504;p122"/>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122"/>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6" name="Google Shape;27506;p122"/>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7" name="Google Shape;27507;p122"/>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122"/>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122"/>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122"/>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122"/>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122"/>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122"/>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122"/>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122"/>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122"/>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122"/>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122"/>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122"/>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122"/>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122"/>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122"/>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122"/>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122"/>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122"/>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122"/>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122"/>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122"/>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122"/>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122"/>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122"/>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122"/>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122"/>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122"/>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122"/>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122"/>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122"/>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122"/>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122"/>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122"/>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122"/>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122"/>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122"/>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122"/>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122"/>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122"/>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122"/>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122"/>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122"/>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122"/>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122"/>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122"/>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122"/>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122"/>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122"/>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122"/>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122"/>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122"/>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122"/>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122"/>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122"/>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122"/>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122"/>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122"/>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122"/>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122"/>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122"/>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122"/>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122"/>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122"/>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122"/>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122"/>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122"/>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122"/>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122"/>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122"/>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122"/>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122"/>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122"/>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122"/>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122"/>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122"/>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122"/>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122"/>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122"/>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122"/>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122"/>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122"/>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122"/>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122"/>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122"/>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122"/>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122"/>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122"/>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122"/>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122"/>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122"/>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122"/>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122"/>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122"/>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122"/>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122"/>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122"/>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122"/>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122"/>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122"/>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122"/>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122"/>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122"/>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122"/>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122"/>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122"/>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122"/>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122"/>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122"/>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122"/>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122"/>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122"/>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122"/>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122"/>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122"/>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122"/>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122"/>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122"/>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122"/>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122"/>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122"/>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122"/>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122"/>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122"/>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122"/>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122"/>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122"/>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122"/>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122"/>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122"/>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122"/>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122"/>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122"/>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122"/>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122"/>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122"/>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122"/>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122"/>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122"/>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122"/>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122"/>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122"/>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122"/>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122"/>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122"/>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122"/>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122"/>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122"/>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122"/>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122"/>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122"/>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122"/>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122"/>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122"/>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122"/>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122"/>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122"/>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122"/>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122"/>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122"/>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122"/>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122"/>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122"/>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122"/>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122"/>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122"/>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122"/>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122"/>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122"/>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6" name="Google Shape;27676;p122"/>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7" name="Google Shape;27677;p122"/>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122"/>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122"/>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0" name="Google Shape;27680;p122"/>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1" name="Google Shape;27681;p122"/>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2" name="Google Shape;27682;p122"/>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3" name="Google Shape;27683;p122"/>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4" name="Google Shape;27684;p122"/>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5" name="Google Shape;27685;p122"/>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6" name="Google Shape;27686;p122"/>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7" name="Google Shape;27687;p122"/>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8" name="Google Shape;27688;p122"/>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9" name="Google Shape;27689;p122"/>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0" name="Google Shape;27690;p122"/>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1" name="Google Shape;27691;p122"/>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2" name="Google Shape;27692;p122"/>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3" name="Google Shape;27693;p122"/>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4" name="Google Shape;27694;p122"/>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5" name="Google Shape;27695;p122"/>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6" name="Google Shape;27696;p122"/>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7" name="Google Shape;27697;p122"/>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8" name="Google Shape;27698;p122"/>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9" name="Google Shape;27699;p122"/>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0" name="Google Shape;27700;p122"/>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1" name="Google Shape;27701;p122"/>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2" name="Google Shape;27702;p122"/>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3" name="Google Shape;27703;p122"/>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122"/>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5" name="Google Shape;27705;p122"/>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6" name="Google Shape;27706;p122"/>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7" name="Google Shape;27707;p122"/>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8" name="Google Shape;27708;p122"/>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122"/>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122"/>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122"/>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122"/>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122"/>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122"/>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122"/>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122"/>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122"/>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122"/>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122"/>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0" name="Google Shape;27720;p122"/>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1" name="Google Shape;27721;p122"/>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122"/>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122"/>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122"/>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122"/>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122"/>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122"/>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122"/>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122"/>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122"/>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122"/>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122"/>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122"/>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122"/>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122"/>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122"/>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122"/>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122"/>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122"/>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122"/>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122"/>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122"/>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122"/>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122"/>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122"/>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122"/>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122"/>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122"/>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122"/>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122"/>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122"/>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122"/>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122"/>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122"/>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122"/>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122"/>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122"/>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122"/>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122"/>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122"/>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122"/>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122"/>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122"/>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122"/>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122"/>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122"/>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122"/>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122"/>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122"/>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122"/>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122"/>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122"/>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122"/>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122"/>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122"/>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122"/>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122"/>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122"/>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122"/>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122"/>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122"/>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122"/>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122"/>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122"/>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122"/>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122"/>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122"/>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122"/>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122"/>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0" name="Google Shape;27790;p122"/>
          <p:cNvGrpSpPr/>
          <p:nvPr/>
        </p:nvGrpSpPr>
        <p:grpSpPr>
          <a:xfrm rot="-6459503" flipH="1">
            <a:off x="879170" y="2440496"/>
            <a:ext cx="2515974" cy="1966076"/>
            <a:chOff x="3360402" y="1405432"/>
            <a:chExt cx="341781" cy="267077"/>
          </a:xfrm>
        </p:grpSpPr>
        <p:sp>
          <p:nvSpPr>
            <p:cNvPr id="27791" name="Google Shape;27791;p122"/>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122"/>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122"/>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122"/>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122"/>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122"/>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122"/>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122"/>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122"/>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122"/>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122"/>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122"/>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122"/>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122"/>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122"/>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122"/>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122"/>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122"/>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122"/>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122"/>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122"/>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2" name="Google Shape;27812;p122"/>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122"/>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122"/>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122"/>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122"/>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122"/>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122"/>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122"/>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122"/>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122"/>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122"/>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122"/>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122"/>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122"/>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122"/>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122"/>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122"/>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122"/>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122"/>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122"/>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122"/>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122"/>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122"/>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122"/>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122"/>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122"/>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122"/>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122"/>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122"/>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122"/>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122"/>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122"/>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122"/>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122"/>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122"/>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122"/>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122"/>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122"/>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122"/>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122"/>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122"/>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122"/>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122"/>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122"/>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122"/>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122"/>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122"/>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122"/>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122"/>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122"/>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122"/>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3" name="Google Shape;27863;p122"/>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4" name="Google Shape;27864;p122"/>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122"/>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122"/>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122"/>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122"/>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122"/>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122"/>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122"/>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122"/>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122"/>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122"/>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122"/>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122"/>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122"/>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122"/>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122"/>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122"/>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122"/>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122"/>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122"/>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122"/>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122"/>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122"/>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122"/>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122"/>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9" name="Google Shape;27889;p122"/>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0" name="Google Shape;27890;p122"/>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122"/>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122"/>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122"/>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122"/>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122"/>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122"/>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122"/>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122"/>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122"/>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122"/>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122"/>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2" name="Google Shape;27902;p122"/>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3" name="Google Shape;27903;p122"/>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122"/>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122"/>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122"/>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122"/>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122"/>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122"/>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122"/>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122"/>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122"/>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122"/>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122"/>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5" name="Google Shape;27915;p122"/>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6" name="Google Shape;27916;p122"/>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122"/>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122"/>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122"/>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122"/>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122"/>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122"/>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122"/>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122"/>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122"/>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122"/>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122"/>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8" name="Google Shape;27928;p122"/>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9" name="Google Shape;27929;p122"/>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122"/>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122"/>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122"/>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122"/>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122"/>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122"/>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122"/>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122"/>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122"/>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122"/>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122"/>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1" name="Google Shape;27941;p122"/>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2" name="Google Shape;27942;p122"/>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122"/>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122"/>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122"/>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122"/>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122"/>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122"/>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122"/>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122"/>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122"/>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122"/>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122"/>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4" name="Google Shape;27954;p122"/>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5" name="Google Shape;27955;p122"/>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122"/>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122"/>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122"/>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122"/>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122"/>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122"/>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122"/>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122"/>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122"/>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122"/>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122"/>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7" name="Google Shape;27967;p122"/>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8" name="Google Shape;27968;p122"/>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122"/>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122"/>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122"/>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122"/>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122"/>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122"/>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122"/>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122"/>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122"/>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122"/>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122"/>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0" name="Google Shape;27980;p122"/>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1" name="Google Shape;27981;p122"/>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122"/>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122"/>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122"/>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122"/>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122"/>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122"/>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122"/>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122"/>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122"/>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122"/>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122"/>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3" name="Google Shape;27993;p122"/>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4" name="Google Shape;27994;p122"/>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122"/>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122"/>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122"/>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122"/>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122"/>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122"/>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122"/>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122"/>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122"/>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122"/>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122"/>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6" name="Google Shape;28006;p122"/>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7" name="Google Shape;28007;p122"/>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8" name="Google Shape;28008;p122"/>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9" name="Google Shape;28009;p122"/>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122"/>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122"/>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122"/>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122"/>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122"/>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122"/>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122"/>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122"/>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122"/>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122"/>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122"/>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1" name="Google Shape;28021;p122"/>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122"/>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122"/>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122"/>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122"/>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122"/>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122"/>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122"/>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122"/>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122"/>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122"/>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122"/>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122"/>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122"/>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122"/>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122"/>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122"/>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122"/>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122"/>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122"/>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122"/>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122"/>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122"/>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122"/>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122"/>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122"/>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122"/>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122"/>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122"/>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122"/>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122"/>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122"/>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122"/>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122"/>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122"/>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122"/>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122"/>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122"/>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122"/>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122"/>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122"/>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122"/>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122"/>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122"/>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122"/>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122"/>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122"/>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122"/>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122"/>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122"/>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122"/>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122"/>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122"/>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4" name="Google Shape;28074;p122"/>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122"/>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122"/>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122"/>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122"/>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122"/>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122"/>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122"/>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122"/>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122"/>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122"/>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122"/>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122"/>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122"/>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122"/>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122"/>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122"/>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122"/>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122"/>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122"/>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122"/>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122"/>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122"/>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122"/>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122"/>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99" name="Google Shape;28099;p122"/>
          <p:cNvSpPr/>
          <p:nvPr/>
        </p:nvSpPr>
        <p:spPr>
          <a:xfrm rot="256708">
            <a:off x="1924089" y="392281"/>
            <a:ext cx="5438262" cy="4720901"/>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0" name="Google Shape;28100;p122"/>
          <p:cNvSpPr txBox="1">
            <a:spLocks noGrp="1"/>
          </p:cNvSpPr>
          <p:nvPr>
            <p:ph type="title"/>
          </p:nvPr>
        </p:nvSpPr>
        <p:spPr>
          <a:xfrm rot="195602">
            <a:off x="2608619" y="3286893"/>
            <a:ext cx="3992532" cy="575047"/>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sz="4800" b="1" dirty="0">
                <a:solidFill>
                  <a:srgbClr val="D6661C"/>
                </a:solidFill>
                <a:latin typeface="Times New Roman" panose="02020603050405020304" pitchFamily="18" charset="0"/>
                <a:cs typeface="Times New Roman" panose="02020603050405020304" pitchFamily="18" charset="0"/>
              </a:rPr>
              <a:t>PHÂN TÍCH- ĐÁNH GIÁ</a:t>
            </a:r>
            <a:endParaRPr sz="4800" b="1" dirty="0">
              <a:solidFill>
                <a:srgbClr val="D6661C"/>
              </a:solidFill>
              <a:latin typeface="Times New Roman" panose="02020603050405020304" pitchFamily="18" charset="0"/>
              <a:cs typeface="Times New Roman" panose="02020603050405020304" pitchFamily="18" charset="0"/>
            </a:endParaRPr>
          </a:p>
        </p:txBody>
      </p:sp>
      <p:sp>
        <p:nvSpPr>
          <p:cNvPr id="28101" name="Google Shape;28101;p122"/>
          <p:cNvSpPr txBox="1">
            <a:spLocks noGrp="1"/>
          </p:cNvSpPr>
          <p:nvPr>
            <p:ph type="title" idx="2"/>
          </p:nvPr>
        </p:nvSpPr>
        <p:spPr>
          <a:xfrm rot="181757">
            <a:off x="3547590" y="694144"/>
            <a:ext cx="2191262" cy="1678734"/>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dirty="0"/>
              <a:t>04</a:t>
            </a:r>
            <a:endParaRPr dirty="0"/>
          </a:p>
        </p:txBody>
      </p:sp>
      <p:pic>
        <p:nvPicPr>
          <p:cNvPr id="28103" name="Google Shape;28103;p122"/>
          <p:cNvPicPr preferRelativeResize="0"/>
          <p:nvPr/>
        </p:nvPicPr>
        <p:blipFill>
          <a:blip r:embed="rId3">
            <a:alphaModFix/>
          </a:blip>
          <a:stretch>
            <a:fillRect/>
          </a:stretch>
        </p:blipFill>
        <p:spPr>
          <a:xfrm rot="-3703007">
            <a:off x="6527965" y="237451"/>
            <a:ext cx="999246" cy="1367792"/>
          </a:xfrm>
          <a:prstGeom prst="rect">
            <a:avLst/>
          </a:prstGeom>
          <a:noFill/>
          <a:ln>
            <a:noFill/>
          </a:ln>
        </p:spPr>
      </p:pic>
      <p:pic>
        <p:nvPicPr>
          <p:cNvPr id="28104" name="Google Shape;28104;p122"/>
          <p:cNvPicPr preferRelativeResize="0"/>
          <p:nvPr/>
        </p:nvPicPr>
        <p:blipFill>
          <a:blip r:embed="rId4">
            <a:alphaModFix/>
          </a:blip>
          <a:stretch>
            <a:fillRect/>
          </a:stretch>
        </p:blipFill>
        <p:spPr>
          <a:xfrm>
            <a:off x="1168650" y="196000"/>
            <a:ext cx="1781650" cy="203190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104"/>
                                        </p:tgtEl>
                                        <p:attrNameLst>
                                          <p:attrName>style.visibility</p:attrName>
                                        </p:attrNameLst>
                                      </p:cBhvr>
                                      <p:to>
                                        <p:strVal val="visible"/>
                                      </p:to>
                                    </p:set>
                                    <p:animEffect transition="in" filter="fade">
                                      <p:cBhvr>
                                        <p:cTn id="7" dur="1000"/>
                                        <p:tgtEl>
                                          <p:spTgt spid="28104"/>
                                        </p:tgtEl>
                                      </p:cBhvr>
                                    </p:animEffect>
                                  </p:childTnLst>
                                </p:cTn>
                              </p:par>
                              <p:par>
                                <p:cTn id="8" presetID="10" presetClass="entr" presetSubtype="0" fill="hold" nodeType="withEffect">
                                  <p:stCondLst>
                                    <p:cond delay="0"/>
                                  </p:stCondLst>
                                  <p:childTnLst>
                                    <p:set>
                                      <p:cBhvr>
                                        <p:cTn id="9" dur="1" fill="hold">
                                          <p:stCondLst>
                                            <p:cond delay="0"/>
                                          </p:stCondLst>
                                        </p:cTn>
                                        <p:tgtEl>
                                          <p:spTgt spid="28103"/>
                                        </p:tgtEl>
                                        <p:attrNameLst>
                                          <p:attrName>style.visibility</p:attrName>
                                        </p:attrNameLst>
                                      </p:cBhvr>
                                      <p:to>
                                        <p:strVal val="visible"/>
                                      </p:to>
                                    </p:set>
                                    <p:animEffect transition="in" filter="fade">
                                      <p:cBhvr>
                                        <p:cTn id="10" dur="1000"/>
                                        <p:tgtEl>
                                          <p:spTgt spid="28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8108"/>
        <p:cNvGrpSpPr/>
        <p:nvPr/>
      </p:nvGrpSpPr>
      <p:grpSpPr>
        <a:xfrm>
          <a:off x="0" y="0"/>
          <a:ext cx="0" cy="0"/>
          <a:chOff x="0" y="0"/>
          <a:chExt cx="0" cy="0"/>
        </a:xfrm>
      </p:grpSpPr>
      <p:sp>
        <p:nvSpPr>
          <p:cNvPr id="28109" name="Google Shape;28109;p123"/>
          <p:cNvSpPr/>
          <p:nvPr/>
        </p:nvSpPr>
        <p:spPr>
          <a:xfrm>
            <a:off x="632925" y="454269"/>
            <a:ext cx="7790976"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123"/>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b="1" dirty="0">
                <a:solidFill>
                  <a:srgbClr val="D6661C"/>
                </a:solidFill>
                <a:latin typeface="Times New Roman" panose="02020603050405020304" pitchFamily="18" charset="0"/>
                <a:cs typeface="Times New Roman" panose="02020603050405020304" pitchFamily="18" charset="0"/>
              </a:rPr>
              <a:t>Tiêu chí đánh giá</a:t>
            </a:r>
            <a:endParaRPr b="1" dirty="0">
              <a:solidFill>
                <a:srgbClr val="D6661C"/>
              </a:solidFill>
              <a:latin typeface="Times New Roman" panose="02020603050405020304" pitchFamily="18" charset="0"/>
              <a:cs typeface="Times New Roman" panose="02020603050405020304" pitchFamily="18" charset="0"/>
            </a:endParaRPr>
          </a:p>
        </p:txBody>
      </p:sp>
      <p:pic>
        <p:nvPicPr>
          <p:cNvPr id="28125" name="Google Shape;28125;p123"/>
          <p:cNvPicPr preferRelativeResize="0"/>
          <p:nvPr/>
        </p:nvPicPr>
        <p:blipFill>
          <a:blip r:embed="rId3">
            <a:alphaModFix/>
          </a:blip>
          <a:stretch>
            <a:fillRect/>
          </a:stretch>
        </p:blipFill>
        <p:spPr>
          <a:xfrm>
            <a:off x="165275" y="56600"/>
            <a:ext cx="1427960" cy="2031901"/>
          </a:xfrm>
          <a:prstGeom prst="rect">
            <a:avLst/>
          </a:prstGeom>
          <a:noFill/>
          <a:ln>
            <a:noFill/>
          </a:ln>
        </p:spPr>
      </p:pic>
      <p:sp>
        <p:nvSpPr>
          <p:cNvPr id="28126" name="Google Shape;28126;p123"/>
          <p:cNvSpPr/>
          <p:nvPr/>
        </p:nvSpPr>
        <p:spPr>
          <a:xfrm rot="-3074211">
            <a:off x="6963581" y="173710"/>
            <a:ext cx="875698" cy="618024"/>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TextBox 30">
            <a:extLst>
              <a:ext uri="{FF2B5EF4-FFF2-40B4-BE49-F238E27FC236}">
                <a16:creationId xmlns:a16="http://schemas.microsoft.com/office/drawing/2014/main" id="{2B4B30E2-DA85-FC86-44E8-319135924027}"/>
              </a:ext>
            </a:extLst>
          </p:cNvPr>
          <p:cNvSpPr txBox="1"/>
          <p:nvPr/>
        </p:nvSpPr>
        <p:spPr>
          <a:xfrm>
            <a:off x="165275" y="1695634"/>
            <a:ext cx="9064101" cy="2062103"/>
          </a:xfrm>
          <a:prstGeom prst="rect">
            <a:avLst/>
          </a:prstGeom>
          <a:noFill/>
        </p:spPr>
        <p:txBody>
          <a:bodyPr wrap="square" rtlCol="0">
            <a:spAutoFit/>
          </a:bodyPr>
          <a:lstStyle/>
          <a:p>
            <a:r>
              <a:rPr lang="en-US" sz="3200" b="1" dirty="0">
                <a:solidFill>
                  <a:srgbClr val="D6661C"/>
                </a:solidFill>
                <a:latin typeface="Times New Roman" panose="02020603050405020304" pitchFamily="18" charset="0"/>
                <a:cs typeface="Times New Roman" panose="02020603050405020304" pitchFamily="18" charset="0"/>
              </a:rPr>
              <a:t>+ Em </a:t>
            </a:r>
            <a:r>
              <a:rPr lang="en-US" sz="3200" b="1" dirty="0" err="1">
                <a:solidFill>
                  <a:srgbClr val="D6661C"/>
                </a:solidFill>
                <a:latin typeface="Times New Roman" panose="02020603050405020304" pitchFamily="18" charset="0"/>
                <a:cs typeface="Times New Roman" panose="02020603050405020304" pitchFamily="18" charset="0"/>
              </a:rPr>
              <a:t>ấn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tượng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với</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sản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phẩm</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nào</a:t>
            </a:r>
            <a:r>
              <a:rPr lang="en-US" sz="3200" b="1" dirty="0">
                <a:solidFill>
                  <a:srgbClr val="D6661C"/>
                </a:solidFill>
                <a:latin typeface="Times New Roman" panose="02020603050405020304" pitchFamily="18" charset="0"/>
                <a:cs typeface="Times New Roman" panose="02020603050405020304" pitchFamily="18" charset="0"/>
              </a:rPr>
              <a:t>?</a:t>
            </a:r>
          </a:p>
          <a:p>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Hình</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ảnh</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thể</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hiện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hoạt</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động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gì</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trong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gia</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đình</a:t>
            </a:r>
            <a:r>
              <a:rPr lang="en-US" sz="3200" b="1" dirty="0">
                <a:solidFill>
                  <a:srgbClr val="D6661C"/>
                </a:solidFill>
                <a:latin typeface="Times New Roman" panose="02020603050405020304" pitchFamily="18" charset="0"/>
                <a:cs typeface="Times New Roman" panose="02020603050405020304" pitchFamily="18" charset="0"/>
              </a:rPr>
              <a:t>?</a:t>
            </a:r>
          </a:p>
          <a:p>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Màu</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gợi</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cảm</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giác</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nóng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lạnh</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trong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sản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phẩm</a:t>
            </a:r>
            <a:r>
              <a:rPr lang="en-US" sz="3200" b="1" dirty="0">
                <a:solidFill>
                  <a:srgbClr val="D6661C"/>
                </a:solidFill>
                <a:latin typeface="Times New Roman" panose="02020603050405020304" pitchFamily="18" charset="0"/>
                <a:cs typeface="Times New Roman" panose="02020603050405020304" pitchFamily="18" charset="0"/>
              </a:rPr>
              <a:t>?</a:t>
            </a:r>
          </a:p>
          <a:p>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Kĩ</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thuật</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xé</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dán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hình</a:t>
            </a:r>
            <a:r>
              <a:rPr lang="en-US" sz="3200" b="1" dirty="0">
                <a:solidFill>
                  <a:srgbClr val="D6661C"/>
                </a:solidFill>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125"/>
                                        </p:tgtEl>
                                        <p:attrNameLst>
                                          <p:attrName>style.visibility</p:attrName>
                                        </p:attrNameLst>
                                      </p:cBhvr>
                                      <p:to>
                                        <p:strVal val="visible"/>
                                      </p:to>
                                    </p:set>
                                    <p:animEffect transition="in" filter="fade">
                                      <p:cBhvr>
                                        <p:cTn id="7" dur="1000"/>
                                        <p:tgtEl>
                                          <p:spTgt spid="28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8252"/>
        <p:cNvGrpSpPr/>
        <p:nvPr/>
      </p:nvGrpSpPr>
      <p:grpSpPr>
        <a:xfrm>
          <a:off x="0" y="0"/>
          <a:ext cx="0" cy="0"/>
          <a:chOff x="0" y="0"/>
          <a:chExt cx="0" cy="0"/>
        </a:xfrm>
      </p:grpSpPr>
      <p:grpSp>
        <p:nvGrpSpPr>
          <p:cNvPr id="28253" name="Google Shape;28253;p128"/>
          <p:cNvGrpSpPr/>
          <p:nvPr/>
        </p:nvGrpSpPr>
        <p:grpSpPr>
          <a:xfrm rot="-9482931" flipH="1">
            <a:off x="1259725" y="2392739"/>
            <a:ext cx="2515983" cy="1966093"/>
            <a:chOff x="3360402" y="1405432"/>
            <a:chExt cx="341781" cy="267077"/>
          </a:xfrm>
        </p:grpSpPr>
        <p:sp>
          <p:nvSpPr>
            <p:cNvPr id="28254" name="Google Shape;28254;p128"/>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128"/>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128"/>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128"/>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128"/>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128"/>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128"/>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128"/>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128"/>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128"/>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128"/>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128"/>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128"/>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128"/>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128"/>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128"/>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128"/>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128"/>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128"/>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128"/>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128"/>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128"/>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128"/>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128"/>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128"/>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128"/>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128"/>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128"/>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128"/>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128"/>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128"/>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128"/>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128"/>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128"/>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128"/>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128"/>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128"/>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128"/>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128"/>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128"/>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128"/>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128"/>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128"/>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128"/>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128"/>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128"/>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128"/>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128"/>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128"/>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128"/>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128"/>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128"/>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128"/>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128"/>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128"/>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128"/>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128"/>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128"/>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128"/>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128"/>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128"/>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128"/>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128"/>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128"/>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8" name="Google Shape;28318;p128"/>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9" name="Google Shape;28319;p128"/>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128"/>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128"/>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128"/>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128"/>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128"/>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128"/>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128"/>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128"/>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128"/>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128"/>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128"/>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128"/>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128"/>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128"/>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128"/>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128"/>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128"/>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128"/>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128"/>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9" name="Google Shape;28339;p128"/>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0" name="Google Shape;28340;p128"/>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128"/>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128"/>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128"/>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128"/>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128"/>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128"/>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128"/>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128"/>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128"/>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128"/>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128"/>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128"/>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3" name="Google Shape;28353;p128"/>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4" name="Google Shape;28354;p128"/>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128"/>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128"/>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128"/>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128"/>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128"/>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128"/>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128"/>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128"/>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128"/>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128"/>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5" name="Google Shape;28365;p128"/>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6" name="Google Shape;28366;p128"/>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128"/>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128"/>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128"/>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128"/>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128"/>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128"/>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128"/>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128"/>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128"/>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128"/>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7" name="Google Shape;28377;p128"/>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8" name="Google Shape;28378;p128"/>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128"/>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128"/>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128"/>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128"/>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128"/>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128"/>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128"/>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128"/>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128"/>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128"/>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128"/>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128"/>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128"/>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2" name="Google Shape;28392;p128"/>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3" name="Google Shape;28393;p128"/>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128"/>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128"/>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128"/>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128"/>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128"/>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9" name="Google Shape;28399;p128"/>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0" name="Google Shape;28400;p128"/>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128"/>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128"/>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128"/>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128"/>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128"/>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128"/>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128"/>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8" name="Google Shape;28408;p128"/>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9" name="Google Shape;28409;p128"/>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128"/>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128"/>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128"/>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128"/>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128"/>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128"/>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6" name="Google Shape;28416;p128"/>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7" name="Google Shape;28417;p128"/>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128"/>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128"/>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128"/>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1" name="Google Shape;28421;p128"/>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2" name="Google Shape;28422;p128"/>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128"/>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128"/>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5" name="Google Shape;28425;p128"/>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6" name="Google Shape;28426;p128"/>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128"/>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128"/>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128"/>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128"/>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128"/>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128"/>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128"/>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128"/>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128"/>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6" name="Google Shape;28436;p128"/>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7" name="Google Shape;28437;p128"/>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128"/>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128"/>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128"/>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128"/>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128"/>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128"/>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128"/>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128"/>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128"/>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128"/>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128"/>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128"/>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128"/>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128"/>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2" name="Google Shape;28452;p128"/>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3" name="Google Shape;28453;p128"/>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128"/>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128"/>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128"/>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128"/>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128"/>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128"/>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128"/>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128"/>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128"/>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128"/>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128"/>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128"/>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128"/>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128"/>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8" name="Google Shape;28468;p128"/>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9" name="Google Shape;28469;p128"/>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128"/>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128"/>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128"/>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128"/>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128"/>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5" name="Google Shape;28475;p128"/>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6" name="Google Shape;28476;p128"/>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128"/>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128"/>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128"/>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128"/>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128"/>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128"/>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128"/>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128"/>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128"/>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128"/>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7" name="Google Shape;28487;p128"/>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8" name="Google Shape;28488;p128"/>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128"/>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128"/>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128"/>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128"/>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128"/>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128"/>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128"/>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128"/>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9" name="Google Shape;28499;p128"/>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0" name="Google Shape;28500;p128"/>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128"/>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128"/>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128"/>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128"/>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128"/>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128"/>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7" name="Google Shape;28507;p128"/>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8" name="Google Shape;28508;p128"/>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128"/>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128"/>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128"/>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128"/>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128"/>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128"/>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128"/>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128"/>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128"/>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128"/>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128"/>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0" name="Google Shape;28520;p128"/>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1" name="Google Shape;28521;p128"/>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128"/>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128"/>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128"/>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128"/>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128"/>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128"/>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128"/>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128"/>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128"/>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128"/>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128"/>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3" name="Google Shape;28533;p128"/>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4" name="Google Shape;28534;p128"/>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5" name="Google Shape;28535;p128"/>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6" name="Google Shape;28536;p128"/>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7" name="Google Shape;28537;p128"/>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8" name="Google Shape;28538;p128"/>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9" name="Google Shape;28539;p128"/>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0" name="Google Shape;28540;p128"/>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1" name="Google Shape;28541;p128"/>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2" name="Google Shape;28542;p128"/>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3" name="Google Shape;28543;p128"/>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4" name="Google Shape;28544;p128"/>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5" name="Google Shape;28545;p128"/>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6" name="Google Shape;28546;p128"/>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7" name="Google Shape;28547;p128"/>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8" name="Google Shape;28548;p128"/>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9" name="Google Shape;28549;p128"/>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0" name="Google Shape;28550;p128"/>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1" name="Google Shape;28551;p128"/>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2" name="Google Shape;28552;p128"/>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3" name="Google Shape;28553;p128"/>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4" name="Google Shape;28554;p128"/>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5" name="Google Shape;28555;p128"/>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6" name="Google Shape;28556;p128"/>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7" name="Google Shape;28557;p128"/>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8" name="Google Shape;28558;p128"/>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9" name="Google Shape;28559;p128"/>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0" name="Google Shape;28560;p128"/>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1" name="Google Shape;28561;p128"/>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2" name="Google Shape;28562;p128"/>
          <p:cNvGrpSpPr/>
          <p:nvPr/>
        </p:nvGrpSpPr>
        <p:grpSpPr>
          <a:xfrm rot="-2023217" flipH="1">
            <a:off x="4241605" y="690295"/>
            <a:ext cx="2515990" cy="1966086"/>
            <a:chOff x="3360402" y="1405432"/>
            <a:chExt cx="341781" cy="267077"/>
          </a:xfrm>
        </p:grpSpPr>
        <p:sp>
          <p:nvSpPr>
            <p:cNvPr id="28563" name="Google Shape;28563;p128"/>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4" name="Google Shape;28564;p128"/>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5" name="Google Shape;28565;p128"/>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6" name="Google Shape;28566;p128"/>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7" name="Google Shape;28567;p128"/>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8" name="Google Shape;28568;p128"/>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9" name="Google Shape;28569;p128"/>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0" name="Google Shape;28570;p128"/>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1" name="Google Shape;28571;p128"/>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2" name="Google Shape;28572;p128"/>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3" name="Google Shape;28573;p128"/>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4" name="Google Shape;28574;p128"/>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5" name="Google Shape;28575;p128"/>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6" name="Google Shape;28576;p128"/>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7" name="Google Shape;28577;p128"/>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8" name="Google Shape;28578;p128"/>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9" name="Google Shape;28579;p128"/>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0" name="Google Shape;28580;p128"/>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1" name="Google Shape;28581;p128"/>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2" name="Google Shape;28582;p128"/>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3" name="Google Shape;28583;p128"/>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4" name="Google Shape;28584;p128"/>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5" name="Google Shape;28585;p128"/>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6" name="Google Shape;28586;p128"/>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7" name="Google Shape;28587;p128"/>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8" name="Google Shape;28588;p128"/>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9" name="Google Shape;28589;p128"/>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0" name="Google Shape;28590;p128"/>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1" name="Google Shape;28591;p128"/>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2" name="Google Shape;28592;p128"/>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3" name="Google Shape;28593;p128"/>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4" name="Google Shape;28594;p128"/>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5" name="Google Shape;28595;p128"/>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6" name="Google Shape;28596;p128"/>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7" name="Google Shape;28597;p128"/>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8" name="Google Shape;28598;p128"/>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9" name="Google Shape;28599;p128"/>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0" name="Google Shape;28600;p128"/>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1" name="Google Shape;28601;p128"/>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2" name="Google Shape;28602;p128"/>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3" name="Google Shape;28603;p128"/>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4" name="Google Shape;28604;p128"/>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5" name="Google Shape;28605;p128"/>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6" name="Google Shape;28606;p128"/>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7" name="Google Shape;28607;p128"/>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8" name="Google Shape;28608;p128"/>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9" name="Google Shape;28609;p128"/>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0" name="Google Shape;28610;p128"/>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1" name="Google Shape;28611;p128"/>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2" name="Google Shape;28612;p128"/>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3" name="Google Shape;28613;p128"/>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4" name="Google Shape;28614;p128"/>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5" name="Google Shape;28615;p128"/>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6" name="Google Shape;28616;p128"/>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7" name="Google Shape;28617;p128"/>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8" name="Google Shape;28618;p128"/>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9" name="Google Shape;28619;p128"/>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0" name="Google Shape;28620;p128"/>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1" name="Google Shape;28621;p128"/>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2" name="Google Shape;28622;p128"/>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3" name="Google Shape;28623;p128"/>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4" name="Google Shape;28624;p128"/>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5" name="Google Shape;28625;p128"/>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6" name="Google Shape;28626;p128"/>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7" name="Google Shape;28627;p128"/>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8" name="Google Shape;28628;p128"/>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9" name="Google Shape;28629;p128"/>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0" name="Google Shape;28630;p128"/>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1" name="Google Shape;28631;p128"/>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2" name="Google Shape;28632;p128"/>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3" name="Google Shape;28633;p128"/>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4" name="Google Shape;28634;p128"/>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5" name="Google Shape;28635;p128"/>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6" name="Google Shape;28636;p128"/>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7" name="Google Shape;28637;p128"/>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8" name="Google Shape;28638;p128"/>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9" name="Google Shape;28639;p128"/>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0" name="Google Shape;28640;p128"/>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1" name="Google Shape;28641;p128"/>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2" name="Google Shape;28642;p128"/>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3" name="Google Shape;28643;p128"/>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4" name="Google Shape;28644;p128"/>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5" name="Google Shape;28645;p128"/>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6" name="Google Shape;28646;p128"/>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7" name="Google Shape;28647;p128"/>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8" name="Google Shape;28648;p128"/>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9" name="Google Shape;28649;p128"/>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0" name="Google Shape;28650;p128"/>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1" name="Google Shape;28651;p128"/>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2" name="Google Shape;28652;p128"/>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3" name="Google Shape;28653;p128"/>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4" name="Google Shape;28654;p128"/>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5" name="Google Shape;28655;p128"/>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6" name="Google Shape;28656;p128"/>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7" name="Google Shape;28657;p128"/>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8" name="Google Shape;28658;p128"/>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9" name="Google Shape;28659;p128"/>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0" name="Google Shape;28660;p128"/>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1" name="Google Shape;28661;p128"/>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2" name="Google Shape;28662;p128"/>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3" name="Google Shape;28663;p128"/>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4" name="Google Shape;28664;p128"/>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5" name="Google Shape;28665;p128"/>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6" name="Google Shape;28666;p128"/>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7" name="Google Shape;28667;p128"/>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8" name="Google Shape;28668;p128"/>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9" name="Google Shape;28669;p128"/>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0" name="Google Shape;28670;p128"/>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1" name="Google Shape;28671;p128"/>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2" name="Google Shape;28672;p128"/>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3" name="Google Shape;28673;p128"/>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4" name="Google Shape;28674;p128"/>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5" name="Google Shape;28675;p128"/>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6" name="Google Shape;28676;p128"/>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7" name="Google Shape;28677;p128"/>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8" name="Google Shape;28678;p128"/>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9" name="Google Shape;28679;p128"/>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0" name="Google Shape;28680;p128"/>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1" name="Google Shape;28681;p128"/>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2" name="Google Shape;28682;p128"/>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3" name="Google Shape;28683;p128"/>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4" name="Google Shape;28684;p128"/>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5" name="Google Shape;28685;p128"/>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6" name="Google Shape;28686;p128"/>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7" name="Google Shape;28687;p128"/>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8" name="Google Shape;28688;p128"/>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9" name="Google Shape;28689;p128"/>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0" name="Google Shape;28690;p128"/>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1" name="Google Shape;28691;p128"/>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2" name="Google Shape;28692;p128"/>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3" name="Google Shape;28693;p128"/>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4" name="Google Shape;28694;p128"/>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5" name="Google Shape;28695;p128"/>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6" name="Google Shape;28696;p128"/>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7" name="Google Shape;28697;p128"/>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8" name="Google Shape;28698;p128"/>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9" name="Google Shape;28699;p128"/>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0" name="Google Shape;28700;p128"/>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1" name="Google Shape;28701;p128"/>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2" name="Google Shape;28702;p128"/>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3" name="Google Shape;28703;p128"/>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4" name="Google Shape;28704;p128"/>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5" name="Google Shape;28705;p128"/>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6" name="Google Shape;28706;p128"/>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7" name="Google Shape;28707;p128"/>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8" name="Google Shape;28708;p128"/>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9" name="Google Shape;28709;p128"/>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0" name="Google Shape;28710;p128"/>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1" name="Google Shape;28711;p128"/>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2" name="Google Shape;28712;p128"/>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3" name="Google Shape;28713;p128"/>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4" name="Google Shape;28714;p128"/>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5" name="Google Shape;28715;p128"/>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6" name="Google Shape;28716;p128"/>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7" name="Google Shape;28717;p128"/>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8" name="Google Shape;28718;p128"/>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9" name="Google Shape;28719;p128"/>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0" name="Google Shape;28720;p128"/>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1" name="Google Shape;28721;p128"/>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2" name="Google Shape;28722;p128"/>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3" name="Google Shape;28723;p128"/>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4" name="Google Shape;28724;p128"/>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5" name="Google Shape;28725;p128"/>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6" name="Google Shape;28726;p128"/>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7" name="Google Shape;28727;p128"/>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8" name="Google Shape;28728;p128"/>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9" name="Google Shape;28729;p128"/>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0" name="Google Shape;28730;p128"/>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1" name="Google Shape;28731;p128"/>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2" name="Google Shape;28732;p128"/>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3" name="Google Shape;28733;p128"/>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4" name="Google Shape;28734;p128"/>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5" name="Google Shape;28735;p128"/>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6" name="Google Shape;28736;p128"/>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7" name="Google Shape;28737;p128"/>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8" name="Google Shape;28738;p128"/>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9" name="Google Shape;28739;p128"/>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0" name="Google Shape;28740;p128"/>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1" name="Google Shape;28741;p128"/>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2" name="Google Shape;28742;p128"/>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3" name="Google Shape;28743;p128"/>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4" name="Google Shape;28744;p128"/>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5" name="Google Shape;28745;p128"/>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6" name="Google Shape;28746;p128"/>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7" name="Google Shape;28747;p128"/>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8" name="Google Shape;28748;p128"/>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9" name="Google Shape;28749;p128"/>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0" name="Google Shape;28750;p128"/>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1" name="Google Shape;28751;p128"/>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2" name="Google Shape;28752;p128"/>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3" name="Google Shape;28753;p128"/>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4" name="Google Shape;28754;p128"/>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5" name="Google Shape;28755;p128"/>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6" name="Google Shape;28756;p128"/>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7" name="Google Shape;28757;p128"/>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8" name="Google Shape;28758;p128"/>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9" name="Google Shape;28759;p128"/>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0" name="Google Shape;28760;p128"/>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1" name="Google Shape;28761;p128"/>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2" name="Google Shape;28762;p128"/>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3" name="Google Shape;28763;p128"/>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4" name="Google Shape;28764;p128"/>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5" name="Google Shape;28765;p128"/>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6" name="Google Shape;28766;p128"/>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7" name="Google Shape;28767;p128"/>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8" name="Google Shape;28768;p128"/>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9" name="Google Shape;28769;p128"/>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0" name="Google Shape;28770;p128"/>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1" name="Google Shape;28771;p128"/>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2" name="Google Shape;28772;p128"/>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3" name="Google Shape;28773;p128"/>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4" name="Google Shape;28774;p128"/>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5" name="Google Shape;28775;p128"/>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6" name="Google Shape;28776;p128"/>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7" name="Google Shape;28777;p128"/>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8" name="Google Shape;28778;p128"/>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9" name="Google Shape;28779;p128"/>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0" name="Google Shape;28780;p128"/>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1" name="Google Shape;28781;p128"/>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2" name="Google Shape;28782;p128"/>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3" name="Google Shape;28783;p128"/>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4" name="Google Shape;28784;p128"/>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5" name="Google Shape;28785;p128"/>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6" name="Google Shape;28786;p128"/>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7" name="Google Shape;28787;p128"/>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8" name="Google Shape;28788;p128"/>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9" name="Google Shape;28789;p128"/>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0" name="Google Shape;28790;p128"/>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1" name="Google Shape;28791;p128"/>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2" name="Google Shape;28792;p128"/>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3" name="Google Shape;28793;p128"/>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4" name="Google Shape;28794;p128"/>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5" name="Google Shape;28795;p128"/>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6" name="Google Shape;28796;p128"/>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7" name="Google Shape;28797;p128"/>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8" name="Google Shape;28798;p128"/>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9" name="Google Shape;28799;p128"/>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0" name="Google Shape;28800;p128"/>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1" name="Google Shape;28801;p128"/>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2" name="Google Shape;28802;p128"/>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3" name="Google Shape;28803;p128"/>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4" name="Google Shape;28804;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5" name="Google Shape;28805;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6" name="Google Shape;28806;p128"/>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7" name="Google Shape;28807;p128"/>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8" name="Google Shape;28808;p128"/>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9" name="Google Shape;28809;p128"/>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0" name="Google Shape;28810;p128"/>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1" name="Google Shape;28811;p128"/>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2" name="Google Shape;28812;p128"/>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3" name="Google Shape;28813;p128"/>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4" name="Google Shape;28814;p128"/>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5" name="Google Shape;28815;p128"/>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6" name="Google Shape;28816;p128"/>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7" name="Google Shape;28817;p128"/>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8" name="Google Shape;28818;p128"/>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9" name="Google Shape;28819;p128"/>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0" name="Google Shape;28820;p128"/>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1" name="Google Shape;28821;p128"/>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2" name="Google Shape;28822;p128"/>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3" name="Google Shape;28823;p128"/>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4" name="Google Shape;28824;p128"/>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5" name="Google Shape;28825;p128"/>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6" name="Google Shape;28826;p128"/>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7" name="Google Shape;28827;p128"/>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8" name="Google Shape;28828;p128"/>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9" name="Google Shape;28829;p128"/>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0" name="Google Shape;28830;p128"/>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1" name="Google Shape;28831;p128"/>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2" name="Google Shape;28832;p128"/>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3" name="Google Shape;28833;p128"/>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4" name="Google Shape;28834;p128"/>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5" name="Google Shape;28835;p128"/>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6" name="Google Shape;28836;p128"/>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7" name="Google Shape;28837;p128"/>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8" name="Google Shape;28838;p128"/>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9" name="Google Shape;28839;p128"/>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0" name="Google Shape;28840;p128"/>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1" name="Google Shape;28841;p128"/>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2" name="Google Shape;28842;p128"/>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3" name="Google Shape;28843;p128"/>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4" name="Google Shape;28844;p128"/>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5" name="Google Shape;28845;p128"/>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6" name="Google Shape;28846;p128"/>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7" name="Google Shape;28847;p128"/>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8" name="Google Shape;28848;p128"/>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9" name="Google Shape;28849;p128"/>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0" name="Google Shape;28850;p128"/>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1" name="Google Shape;28851;p128"/>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2" name="Google Shape;28852;p128"/>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3" name="Google Shape;28853;p128"/>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4" name="Google Shape;28854;p128"/>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5" name="Google Shape;28855;p128"/>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6" name="Google Shape;28856;p128"/>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7" name="Google Shape;28857;p128"/>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8" name="Google Shape;28858;p128"/>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9" name="Google Shape;28859;p128"/>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0" name="Google Shape;28860;p128"/>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1" name="Google Shape;28861;p128"/>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2" name="Google Shape;28862;p128"/>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3" name="Google Shape;28863;p128"/>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4" name="Google Shape;28864;p128"/>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5" name="Google Shape;28865;p128"/>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6" name="Google Shape;28866;p128"/>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7" name="Google Shape;28867;p128"/>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8" name="Google Shape;28868;p128"/>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9" name="Google Shape;28869;p128"/>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0" name="Google Shape;28870;p128"/>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71" name="Google Shape;28871;p128"/>
          <p:cNvSpPr/>
          <p:nvPr/>
        </p:nvSpPr>
        <p:spPr>
          <a:xfrm rot="245960">
            <a:off x="902447" y="1189933"/>
            <a:ext cx="7339127" cy="2716112"/>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2" name="Google Shape;28872;p128"/>
          <p:cNvSpPr txBox="1">
            <a:spLocks noGrp="1"/>
          </p:cNvSpPr>
          <p:nvPr>
            <p:ph type="title"/>
          </p:nvPr>
        </p:nvSpPr>
        <p:spPr>
          <a:xfrm rot="248715">
            <a:off x="1315055" y="2630631"/>
            <a:ext cx="4056434" cy="574793"/>
          </a:xfrm>
          <a:prstGeom prst="rect">
            <a:avLst/>
          </a:prstGeom>
        </p:spPr>
        <p:txBody>
          <a:bodyPr spcFirstLastPara="1" wrap="square" lIns="91425" tIns="0" rIns="91425" bIns="0" anchor="b" anchorCtr="0">
            <a:noAutofit/>
          </a:bodyPr>
          <a:lstStyle/>
          <a:p>
            <a:pPr marL="0" lvl="0" indent="0" algn="r" rtl="0">
              <a:spcBef>
                <a:spcPts val="0"/>
              </a:spcBef>
              <a:spcAft>
                <a:spcPts val="0"/>
              </a:spcAft>
              <a:buNone/>
            </a:pPr>
            <a:r>
              <a:rPr lang="pt-BR" sz="4800" b="1" dirty="0">
                <a:solidFill>
                  <a:srgbClr val="D6661C"/>
                </a:solidFill>
                <a:latin typeface="Times New Roman" panose="02020603050405020304" pitchFamily="18" charset="0"/>
                <a:cs typeface="Times New Roman" panose="02020603050405020304" pitchFamily="18" charset="0"/>
              </a:rPr>
              <a:t>VẬN DUNG- PHÁT TRIỂN</a:t>
            </a:r>
            <a:endParaRPr sz="4800" b="1" dirty="0">
              <a:solidFill>
                <a:srgbClr val="D6661C"/>
              </a:solidFill>
              <a:latin typeface="Times New Roman" panose="02020603050405020304" pitchFamily="18" charset="0"/>
              <a:cs typeface="Times New Roman" panose="02020603050405020304" pitchFamily="18" charset="0"/>
            </a:endParaRPr>
          </a:p>
        </p:txBody>
      </p:sp>
      <p:sp>
        <p:nvSpPr>
          <p:cNvPr id="28873" name="Google Shape;28873;p128"/>
          <p:cNvSpPr txBox="1">
            <a:spLocks noGrp="1"/>
          </p:cNvSpPr>
          <p:nvPr>
            <p:ph type="title" idx="2"/>
          </p:nvPr>
        </p:nvSpPr>
        <p:spPr>
          <a:xfrm rot="248441">
            <a:off x="5403762" y="1758124"/>
            <a:ext cx="2334995" cy="1669661"/>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dirty="0"/>
              <a:t>05</a:t>
            </a:r>
            <a:endParaRPr dirty="0"/>
          </a:p>
        </p:txBody>
      </p:sp>
      <p:pic>
        <p:nvPicPr>
          <p:cNvPr id="28875" name="Google Shape;28875;p128"/>
          <p:cNvPicPr preferRelativeResize="0"/>
          <p:nvPr/>
        </p:nvPicPr>
        <p:blipFill>
          <a:blip r:embed="rId3">
            <a:alphaModFix/>
          </a:blip>
          <a:stretch>
            <a:fillRect/>
          </a:stretch>
        </p:blipFill>
        <p:spPr>
          <a:xfrm rot="5400000">
            <a:off x="734627" y="567801"/>
            <a:ext cx="1918995" cy="2031901"/>
          </a:xfrm>
          <a:prstGeom prst="rect">
            <a:avLst/>
          </a:prstGeom>
          <a:noFill/>
          <a:ln>
            <a:noFill/>
          </a:ln>
        </p:spPr>
      </p:pic>
      <p:pic>
        <p:nvPicPr>
          <p:cNvPr id="28876" name="Google Shape;28876;p128"/>
          <p:cNvPicPr preferRelativeResize="0"/>
          <p:nvPr/>
        </p:nvPicPr>
        <p:blipFill>
          <a:blip r:embed="rId4">
            <a:alphaModFix/>
          </a:blip>
          <a:stretch>
            <a:fillRect/>
          </a:stretch>
        </p:blipFill>
        <p:spPr>
          <a:xfrm>
            <a:off x="7091675" y="2885875"/>
            <a:ext cx="1053976" cy="1442699"/>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105"/>
        <p:cNvGrpSpPr/>
        <p:nvPr/>
      </p:nvGrpSpPr>
      <p:grpSpPr>
        <a:xfrm>
          <a:off x="0" y="0"/>
          <a:ext cx="0" cy="0"/>
          <a:chOff x="0" y="0"/>
          <a:chExt cx="0" cy="0"/>
        </a:xfrm>
      </p:grpSpPr>
      <p:grpSp>
        <p:nvGrpSpPr>
          <p:cNvPr id="13106" name="Google Shape;13106;p87"/>
          <p:cNvGrpSpPr/>
          <p:nvPr/>
        </p:nvGrpSpPr>
        <p:grpSpPr>
          <a:xfrm rot="10800000" flipH="1">
            <a:off x="5195307" y="-303813"/>
            <a:ext cx="2515990" cy="1966090"/>
            <a:chOff x="3360402" y="1405432"/>
            <a:chExt cx="341781" cy="267077"/>
          </a:xfrm>
        </p:grpSpPr>
        <p:sp>
          <p:nvSpPr>
            <p:cNvPr id="13107" name="Google Shape;13107;p87"/>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8" name="Google Shape;13108;p87"/>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9" name="Google Shape;13109;p87"/>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0" name="Google Shape;13110;p87"/>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1" name="Google Shape;13111;p87"/>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2" name="Google Shape;13112;p87"/>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3" name="Google Shape;13113;p87"/>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4" name="Google Shape;13114;p87"/>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5" name="Google Shape;13115;p87"/>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6" name="Google Shape;13116;p87"/>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7" name="Google Shape;13117;p87"/>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8" name="Google Shape;13118;p87"/>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9" name="Google Shape;13119;p87"/>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0" name="Google Shape;13120;p87"/>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1" name="Google Shape;13121;p87"/>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2" name="Google Shape;13122;p87"/>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3" name="Google Shape;13123;p87"/>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4" name="Google Shape;13124;p87"/>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5" name="Google Shape;13125;p87"/>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6" name="Google Shape;13126;p87"/>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7" name="Google Shape;13127;p87"/>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8" name="Google Shape;13128;p87"/>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9" name="Google Shape;13129;p87"/>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0" name="Google Shape;13130;p87"/>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1" name="Google Shape;13131;p87"/>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2" name="Google Shape;13132;p87"/>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3" name="Google Shape;13133;p87"/>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4" name="Google Shape;13134;p87"/>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5" name="Google Shape;13135;p87"/>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6" name="Google Shape;13136;p87"/>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7" name="Google Shape;13137;p87"/>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8" name="Google Shape;13138;p87"/>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9" name="Google Shape;13139;p87"/>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0" name="Google Shape;13140;p87"/>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1" name="Google Shape;13141;p87"/>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2" name="Google Shape;13142;p87"/>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3" name="Google Shape;13143;p87"/>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4" name="Google Shape;13144;p87"/>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5" name="Google Shape;13145;p87"/>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6" name="Google Shape;13146;p87"/>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7" name="Google Shape;13147;p87"/>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8" name="Google Shape;13148;p87"/>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9" name="Google Shape;13149;p87"/>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0" name="Google Shape;13150;p87"/>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1" name="Google Shape;13151;p87"/>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2" name="Google Shape;13152;p87"/>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3" name="Google Shape;13153;p87"/>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4" name="Google Shape;13154;p87"/>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5" name="Google Shape;13155;p87"/>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6" name="Google Shape;13156;p87"/>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7" name="Google Shape;13157;p87"/>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8" name="Google Shape;13158;p87"/>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9" name="Google Shape;13159;p87"/>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0" name="Google Shape;13160;p87"/>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1" name="Google Shape;13161;p87"/>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2" name="Google Shape;13162;p87"/>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3" name="Google Shape;13163;p87"/>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4" name="Google Shape;13164;p87"/>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5" name="Google Shape;13165;p87"/>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6" name="Google Shape;13166;p87"/>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7" name="Google Shape;13167;p87"/>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8" name="Google Shape;13168;p87"/>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9" name="Google Shape;13169;p87"/>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0" name="Google Shape;13170;p87"/>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1" name="Google Shape;13171;p87"/>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2" name="Google Shape;13172;p87"/>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3" name="Google Shape;13173;p87"/>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4" name="Google Shape;13174;p87"/>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5" name="Google Shape;13175;p87"/>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6" name="Google Shape;13176;p87"/>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7" name="Google Shape;13177;p87"/>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8" name="Google Shape;13178;p87"/>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9" name="Google Shape;13179;p87"/>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0" name="Google Shape;13180;p87"/>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1" name="Google Shape;13181;p87"/>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2" name="Google Shape;13182;p87"/>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3" name="Google Shape;13183;p87"/>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4" name="Google Shape;13184;p87"/>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5" name="Google Shape;13185;p87"/>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6" name="Google Shape;13186;p87"/>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7" name="Google Shape;13187;p87"/>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8" name="Google Shape;13188;p87"/>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9" name="Google Shape;13189;p87"/>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0" name="Google Shape;13190;p87"/>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1" name="Google Shape;13191;p87"/>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2" name="Google Shape;13192;p87"/>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3" name="Google Shape;13193;p87"/>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4" name="Google Shape;13194;p87"/>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5" name="Google Shape;13195;p87"/>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6" name="Google Shape;13196;p87"/>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7" name="Google Shape;13197;p87"/>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8" name="Google Shape;13198;p87"/>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9" name="Google Shape;13199;p87"/>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0" name="Google Shape;13200;p87"/>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1" name="Google Shape;13201;p87"/>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2" name="Google Shape;13202;p87"/>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3" name="Google Shape;13203;p87"/>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4" name="Google Shape;13204;p87"/>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5" name="Google Shape;13205;p87"/>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6" name="Google Shape;13206;p87"/>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7" name="Google Shape;13207;p87"/>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8" name="Google Shape;13208;p87"/>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9" name="Google Shape;13209;p87"/>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0" name="Google Shape;13210;p87"/>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1" name="Google Shape;13211;p87"/>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2" name="Google Shape;13212;p87"/>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3" name="Google Shape;13213;p87"/>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4" name="Google Shape;13214;p87"/>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5" name="Google Shape;13215;p87"/>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6" name="Google Shape;13216;p87"/>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7" name="Google Shape;13217;p87"/>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8" name="Google Shape;13218;p87"/>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9" name="Google Shape;13219;p87"/>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0" name="Google Shape;13220;p87"/>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1" name="Google Shape;13221;p87"/>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2" name="Google Shape;13222;p87"/>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3" name="Google Shape;13223;p87"/>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4" name="Google Shape;13224;p87"/>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5" name="Google Shape;13225;p87"/>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6" name="Google Shape;13226;p87"/>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7" name="Google Shape;13227;p87"/>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8" name="Google Shape;13228;p87"/>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9" name="Google Shape;13229;p87"/>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0" name="Google Shape;13230;p87"/>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1" name="Google Shape;13231;p87"/>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2" name="Google Shape;13232;p87"/>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3" name="Google Shape;13233;p87"/>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4" name="Google Shape;13234;p87"/>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5" name="Google Shape;13235;p87"/>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6" name="Google Shape;13236;p87"/>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7" name="Google Shape;13237;p87"/>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8" name="Google Shape;13238;p87"/>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9" name="Google Shape;13239;p87"/>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0" name="Google Shape;13240;p87"/>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1" name="Google Shape;13241;p87"/>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2" name="Google Shape;13242;p87"/>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3" name="Google Shape;13243;p87"/>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4" name="Google Shape;13244;p87"/>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5" name="Google Shape;13245;p87"/>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6" name="Google Shape;13246;p87"/>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7" name="Google Shape;13247;p87"/>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8" name="Google Shape;13248;p87"/>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9" name="Google Shape;13249;p87"/>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0" name="Google Shape;13250;p87"/>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1" name="Google Shape;13251;p87"/>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2" name="Google Shape;13252;p87"/>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3" name="Google Shape;13253;p87"/>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4" name="Google Shape;13254;p87"/>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5" name="Google Shape;13255;p87"/>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6" name="Google Shape;13256;p87"/>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7" name="Google Shape;13257;p87"/>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8" name="Google Shape;13258;p87"/>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9" name="Google Shape;13259;p87"/>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0" name="Google Shape;13260;p87"/>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1" name="Google Shape;13261;p87"/>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2" name="Google Shape;13262;p87"/>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3" name="Google Shape;13263;p87"/>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4" name="Google Shape;13264;p87"/>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5" name="Google Shape;13265;p87"/>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6" name="Google Shape;13266;p87"/>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7" name="Google Shape;13267;p87"/>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8" name="Google Shape;13268;p87"/>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9" name="Google Shape;13269;p87"/>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0" name="Google Shape;13270;p87"/>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1" name="Google Shape;13271;p87"/>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2" name="Google Shape;13272;p87"/>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3" name="Google Shape;13273;p87"/>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4" name="Google Shape;13274;p87"/>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5" name="Google Shape;13275;p87"/>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6" name="Google Shape;13276;p87"/>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7" name="Google Shape;13277;p87"/>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8" name="Google Shape;13278;p87"/>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9" name="Google Shape;13279;p87"/>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0" name="Google Shape;13280;p87"/>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1" name="Google Shape;13281;p87"/>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2" name="Google Shape;13282;p87"/>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3" name="Google Shape;13283;p87"/>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4" name="Google Shape;13284;p87"/>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5" name="Google Shape;13285;p87"/>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6" name="Google Shape;13286;p87"/>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7" name="Google Shape;13287;p87"/>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8" name="Google Shape;13288;p87"/>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9" name="Google Shape;13289;p87"/>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0" name="Google Shape;13290;p87"/>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1" name="Google Shape;13291;p87"/>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2" name="Google Shape;13292;p87"/>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3" name="Google Shape;13293;p87"/>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4" name="Google Shape;13294;p87"/>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5" name="Google Shape;13295;p87"/>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6" name="Google Shape;13296;p87"/>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7" name="Google Shape;13297;p87"/>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8" name="Google Shape;13298;p87"/>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9" name="Google Shape;13299;p87"/>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0" name="Google Shape;13300;p87"/>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1" name="Google Shape;13301;p87"/>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2" name="Google Shape;13302;p87"/>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3" name="Google Shape;13303;p87"/>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4" name="Google Shape;13304;p87"/>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5" name="Google Shape;13305;p87"/>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6" name="Google Shape;13306;p87"/>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7" name="Google Shape;13307;p87"/>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8" name="Google Shape;13308;p87"/>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9" name="Google Shape;13309;p87"/>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0" name="Google Shape;13310;p87"/>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1" name="Google Shape;13311;p87"/>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2" name="Google Shape;13312;p87"/>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3" name="Google Shape;13313;p87"/>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4" name="Google Shape;13314;p87"/>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5" name="Google Shape;13315;p87"/>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6" name="Google Shape;13316;p87"/>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7" name="Google Shape;13317;p87"/>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8" name="Google Shape;13318;p87"/>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9" name="Google Shape;13319;p87"/>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0" name="Google Shape;13320;p87"/>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1" name="Google Shape;13321;p87"/>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2" name="Google Shape;13322;p87"/>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3" name="Google Shape;13323;p87"/>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4" name="Google Shape;13324;p87"/>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5" name="Google Shape;13325;p87"/>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6" name="Google Shape;13326;p87"/>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7" name="Google Shape;13327;p87"/>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8" name="Google Shape;13328;p87"/>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9" name="Google Shape;13329;p87"/>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0" name="Google Shape;13330;p87"/>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1" name="Google Shape;13331;p87"/>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2" name="Google Shape;13332;p87"/>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3" name="Google Shape;13333;p87"/>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4" name="Google Shape;13334;p87"/>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5" name="Google Shape;13335;p87"/>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6" name="Google Shape;13336;p87"/>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7" name="Google Shape;13337;p87"/>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8" name="Google Shape;13338;p87"/>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9" name="Google Shape;13339;p87"/>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0" name="Google Shape;13340;p87"/>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1" name="Google Shape;13341;p87"/>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2" name="Google Shape;13342;p87"/>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3" name="Google Shape;13343;p87"/>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4" name="Google Shape;13344;p87"/>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5" name="Google Shape;13345;p87"/>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6" name="Google Shape;13346;p87"/>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7" name="Google Shape;13347;p87"/>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8" name="Google Shape;13348;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9" name="Google Shape;13349;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0" name="Google Shape;13350;p87"/>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1" name="Google Shape;13351;p87"/>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2" name="Google Shape;13352;p87"/>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3" name="Google Shape;13353;p87"/>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4" name="Google Shape;13354;p87"/>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5" name="Google Shape;13355;p87"/>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6" name="Google Shape;13356;p87"/>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7" name="Google Shape;13357;p87"/>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8" name="Google Shape;13358;p87"/>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9" name="Google Shape;13359;p87"/>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0" name="Google Shape;13360;p87"/>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1" name="Google Shape;13361;p87"/>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2" name="Google Shape;13362;p87"/>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3" name="Google Shape;13363;p87"/>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4" name="Google Shape;13364;p87"/>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5" name="Google Shape;13365;p87"/>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6" name="Google Shape;13366;p87"/>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7" name="Google Shape;13367;p87"/>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8" name="Google Shape;13368;p87"/>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9" name="Google Shape;13369;p87"/>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0" name="Google Shape;13370;p87"/>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1" name="Google Shape;13371;p87"/>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2" name="Google Shape;13372;p87"/>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3" name="Google Shape;13373;p87"/>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4" name="Google Shape;13374;p87"/>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5" name="Google Shape;13375;p87"/>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6" name="Google Shape;13376;p87"/>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7" name="Google Shape;13377;p87"/>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8" name="Google Shape;13378;p87"/>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9" name="Google Shape;13379;p87"/>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0" name="Google Shape;13380;p87"/>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1" name="Google Shape;13381;p87"/>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2" name="Google Shape;13382;p87"/>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3" name="Google Shape;13383;p87"/>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4" name="Google Shape;13384;p87"/>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5" name="Google Shape;13385;p87"/>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6" name="Google Shape;13386;p87"/>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7" name="Google Shape;13387;p87"/>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8" name="Google Shape;13388;p87"/>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9" name="Google Shape;13389;p87"/>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0" name="Google Shape;13390;p87"/>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1" name="Google Shape;13391;p87"/>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2" name="Google Shape;13392;p87"/>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3" name="Google Shape;13393;p87"/>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4" name="Google Shape;13394;p87"/>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5" name="Google Shape;13395;p87"/>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6" name="Google Shape;13396;p87"/>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7" name="Google Shape;13397;p87"/>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8" name="Google Shape;13398;p87"/>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9" name="Google Shape;13399;p87"/>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0" name="Google Shape;13400;p87"/>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1" name="Google Shape;13401;p87"/>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2" name="Google Shape;13402;p87"/>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3" name="Google Shape;13403;p87"/>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4" name="Google Shape;13404;p87"/>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5" name="Google Shape;13405;p87"/>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6" name="Google Shape;13406;p87"/>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7" name="Google Shape;13407;p87"/>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8" name="Google Shape;13408;p87"/>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9" name="Google Shape;13409;p87"/>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0" name="Google Shape;13410;p87"/>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1" name="Google Shape;13411;p87"/>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2" name="Google Shape;13412;p87"/>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3" name="Google Shape;13413;p87"/>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4" name="Google Shape;13414;p87"/>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15" name="Google Shape;13415;p87"/>
          <p:cNvSpPr/>
          <p:nvPr/>
        </p:nvSpPr>
        <p:spPr>
          <a:xfrm rot="-148814">
            <a:off x="894698" y="794478"/>
            <a:ext cx="7653431" cy="3067387"/>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18" name="Google Shape;13418;p87"/>
          <p:cNvGrpSpPr/>
          <p:nvPr/>
        </p:nvGrpSpPr>
        <p:grpSpPr>
          <a:xfrm>
            <a:off x="873374" y="3347726"/>
            <a:ext cx="4499395" cy="1000048"/>
            <a:chOff x="2999621" y="1744174"/>
            <a:chExt cx="460023" cy="102245"/>
          </a:xfrm>
        </p:grpSpPr>
        <p:sp>
          <p:nvSpPr>
            <p:cNvPr id="13419" name="Google Shape;13419;p87"/>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0" name="Google Shape;13420;p87"/>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1" name="Google Shape;13421;p87"/>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2" name="Google Shape;13422;p87"/>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3" name="Google Shape;13423;p87"/>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4" name="Google Shape;13424;p87"/>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5" name="Google Shape;13425;p87"/>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6" name="Google Shape;13426;p87"/>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7" name="Google Shape;13427;p87"/>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8" name="Google Shape;13428;p87"/>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9" name="Google Shape;13429;p87"/>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0" name="Google Shape;13430;p87"/>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1" name="Google Shape;13431;p87"/>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2" name="Google Shape;13432;p87"/>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3" name="Google Shape;13433;p87"/>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4" name="Google Shape;13434;p87"/>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5" name="Google Shape;13435;p87"/>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6" name="Google Shape;13436;p87"/>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7" name="Google Shape;13437;p87"/>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8" name="Google Shape;13438;p87"/>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9" name="Google Shape;13439;p87"/>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0" name="Google Shape;13440;p87"/>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1" name="Google Shape;13441;p87"/>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2" name="Google Shape;13442;p87"/>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3" name="Google Shape;13443;p87"/>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4" name="Google Shape;13444;p87"/>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5" name="Google Shape;13445;p87"/>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6" name="Google Shape;13446;p87"/>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7" name="Google Shape;13447;p87"/>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8" name="Google Shape;13448;p87"/>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9" name="Google Shape;13449;p87"/>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0" name="Google Shape;13450;p87"/>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1" name="Google Shape;13451;p87"/>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2" name="Google Shape;13452;p87"/>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3" name="Google Shape;13453;p87"/>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4" name="Google Shape;13454;p87"/>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5" name="Google Shape;13455;p87"/>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6" name="Google Shape;13456;p87"/>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7" name="Google Shape;13457;p87"/>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8" name="Google Shape;13458;p87"/>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9" name="Google Shape;13459;p87"/>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0" name="Google Shape;13460;p87"/>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1" name="Google Shape;13461;p87"/>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2" name="Google Shape;13462;p87"/>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3" name="Google Shape;13463;p87"/>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4" name="Google Shape;13464;p87"/>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5" name="Google Shape;13465;p87"/>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6" name="Google Shape;13466;p87"/>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7" name="Google Shape;13467;p87"/>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8" name="Google Shape;13468;p87"/>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9" name="Google Shape;13469;p87"/>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0" name="Google Shape;13470;p87"/>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1" name="Google Shape;13471;p87"/>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2" name="Google Shape;13472;p87"/>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3" name="Google Shape;13473;p87"/>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4" name="Google Shape;13474;p87"/>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5" name="Google Shape;13475;p87"/>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6" name="Google Shape;13476;p87"/>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7" name="Google Shape;13477;p87"/>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8" name="Google Shape;13478;p87"/>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9" name="Google Shape;13479;p87"/>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0" name="Google Shape;13480;p87"/>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1" name="Google Shape;13481;p87"/>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2" name="Google Shape;13482;p87"/>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3" name="Google Shape;13483;p87"/>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4" name="Google Shape;13484;p87"/>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5" name="Google Shape;13485;p87"/>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6" name="Google Shape;13486;p87"/>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7" name="Google Shape;13487;p87"/>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8" name="Google Shape;13488;p87"/>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9" name="Google Shape;13489;p87"/>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0" name="Google Shape;13490;p87"/>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1" name="Google Shape;13491;p87"/>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2" name="Google Shape;13492;p87"/>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3" name="Google Shape;13493;p87"/>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4" name="Google Shape;13494;p87"/>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5" name="Google Shape;13495;p87"/>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6" name="Google Shape;13496;p87"/>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7" name="Google Shape;13497;p87"/>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8" name="Google Shape;13498;p87"/>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9" name="Google Shape;13499;p87"/>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0" name="Google Shape;13500;p87"/>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1" name="Google Shape;13501;p87"/>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2" name="Google Shape;13502;p87"/>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3" name="Google Shape;13503;p87"/>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4" name="Google Shape;13504;p87"/>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5" name="Google Shape;13505;p87"/>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6" name="Google Shape;13506;p87"/>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7" name="Google Shape;13507;p87"/>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8" name="Google Shape;13508;p87"/>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9" name="Google Shape;13509;p87"/>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0" name="Google Shape;13510;p87"/>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1" name="Google Shape;13511;p87"/>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2" name="Google Shape;13512;p87"/>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3" name="Google Shape;13513;p87"/>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4" name="Google Shape;13514;p87"/>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5" name="Google Shape;13515;p87"/>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6" name="Google Shape;13516;p87"/>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7" name="Google Shape;13517;p87"/>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8" name="Google Shape;13518;p87"/>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9" name="Google Shape;13519;p87"/>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0" name="Google Shape;13520;p87"/>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1" name="Google Shape;13521;p87"/>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2" name="Google Shape;13522;p87"/>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3" name="Google Shape;13523;p87"/>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4" name="Google Shape;13524;p87"/>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5" name="Google Shape;13525;p87"/>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6" name="Google Shape;13526;p87"/>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7" name="Google Shape;13527;p87"/>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8" name="Google Shape;13528;p87"/>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9" name="Google Shape;13529;p87"/>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0" name="Google Shape;13530;p87"/>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1" name="Google Shape;13531;p87"/>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2" name="Google Shape;13532;p87"/>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3" name="Google Shape;13533;p87"/>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4" name="Google Shape;13534;p87"/>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5" name="Google Shape;13535;p87"/>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6" name="Google Shape;13536;p87"/>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7" name="Google Shape;13537;p87"/>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8" name="Google Shape;13538;p87"/>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9" name="Google Shape;13539;p87"/>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0" name="Google Shape;13540;p87"/>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1" name="Google Shape;13541;p87"/>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2" name="Google Shape;13542;p87"/>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3" name="Google Shape;13543;p87"/>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4" name="Google Shape;13544;p87"/>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5" name="Google Shape;13545;p87"/>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6" name="Google Shape;13546;p87"/>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7" name="Google Shape;13547;p87"/>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8" name="Google Shape;13548;p87"/>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9" name="Google Shape;13549;p87"/>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0" name="Google Shape;13550;p87"/>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1" name="Google Shape;13551;p87"/>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2" name="Google Shape;13552;p87"/>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3" name="Google Shape;13553;p87"/>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4" name="Google Shape;13554;p87"/>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5" name="Google Shape;13555;p87"/>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6" name="Google Shape;13556;p87"/>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7" name="Google Shape;13557;p87"/>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8" name="Google Shape;13558;p87"/>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9" name="Google Shape;13559;p87"/>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0" name="Google Shape;13560;p87"/>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1" name="Google Shape;13561;p87"/>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2" name="Google Shape;13562;p87"/>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3" name="Google Shape;13563;p87"/>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4" name="Google Shape;13564;p87"/>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5" name="Google Shape;13565;p87"/>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6" name="Google Shape;13566;p87"/>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7" name="Google Shape;13567;p87"/>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8" name="Google Shape;13568;p87"/>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9" name="Google Shape;13569;p87"/>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0" name="Google Shape;13570;p87"/>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1" name="Google Shape;13571;p87"/>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2" name="Google Shape;13572;p87"/>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3" name="Google Shape;13573;p87"/>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4" name="Google Shape;13574;p87"/>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5" name="Google Shape;13575;p87"/>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6" name="Google Shape;13576;p87"/>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7" name="Google Shape;13577;p87"/>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8" name="Google Shape;13578;p87"/>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9" name="Google Shape;13579;p87"/>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0" name="Google Shape;13580;p87"/>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1" name="Google Shape;13581;p87"/>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2" name="Google Shape;13582;p87"/>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3" name="Google Shape;13583;p87"/>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4" name="Google Shape;13584;p87"/>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5" name="Google Shape;13585;p87"/>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6" name="Google Shape;13586;p87"/>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7" name="Google Shape;13587;p87"/>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8" name="Google Shape;13588;p87"/>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9" name="Google Shape;13589;p87"/>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0" name="Google Shape;13590;p87"/>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1" name="Google Shape;13591;p87"/>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2" name="Google Shape;13592;p87"/>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3" name="Google Shape;13593;p87"/>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4" name="Google Shape;13594;p87"/>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5" name="Google Shape;13595;p87"/>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6" name="Google Shape;13596;p87"/>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7" name="Google Shape;13597;p87"/>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8" name="Google Shape;13598;p87"/>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9" name="Google Shape;13599;p87"/>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0" name="Google Shape;13600;p87"/>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1" name="Google Shape;13601;p87"/>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2" name="Google Shape;13602;p87"/>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3" name="Google Shape;13603;p87"/>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4" name="Google Shape;13604;p87"/>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5" name="Google Shape;13605;p87"/>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6" name="Google Shape;13606;p87"/>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7" name="Google Shape;13607;p87"/>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8" name="Google Shape;13608;p87"/>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9" name="Google Shape;13609;p87"/>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0" name="Google Shape;13610;p87"/>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1" name="Google Shape;13611;p87"/>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2" name="Google Shape;13612;p87"/>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3" name="Google Shape;13613;p87"/>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4" name="Google Shape;13614;p87"/>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5" name="Google Shape;13615;p87"/>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6" name="Google Shape;13616;p87"/>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7" name="Google Shape;13617;p87"/>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8" name="Google Shape;13618;p87"/>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9" name="Google Shape;13619;p87"/>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0" name="Google Shape;13620;p87"/>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1" name="Google Shape;13621;p87"/>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2" name="Google Shape;13622;p87"/>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3" name="Google Shape;13623;p87"/>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4" name="Google Shape;13624;p87"/>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5" name="Google Shape;13625;p87"/>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6" name="Google Shape;13626;p87"/>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7" name="Google Shape;13627;p87"/>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8" name="Google Shape;13628;p87"/>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9" name="Google Shape;13629;p87"/>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0" name="Google Shape;13630;p87"/>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1" name="Google Shape;13631;p87"/>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2" name="Google Shape;13632;p87"/>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3" name="Google Shape;13633;p87"/>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4" name="Google Shape;13634;p87"/>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5" name="Google Shape;13635;p87"/>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6" name="Google Shape;13636;p87"/>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7" name="Google Shape;13637;p87"/>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8" name="Google Shape;13638;p87"/>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9" name="Google Shape;13639;p87"/>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0" name="Google Shape;13640;p87"/>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1" name="Google Shape;13641;p87"/>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2" name="Google Shape;13642;p87"/>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3" name="Google Shape;13643;p87"/>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4" name="Google Shape;13644;p87"/>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5" name="Google Shape;13645;p87"/>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6" name="Google Shape;13646;p87"/>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7" name="Google Shape;13647;p87"/>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8" name="Google Shape;13648;p87"/>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9" name="Google Shape;13649;p87"/>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0" name="Google Shape;13650;p87"/>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1" name="Google Shape;13651;p87"/>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2" name="Google Shape;13652;p87"/>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3" name="Google Shape;13653;p87"/>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4" name="Google Shape;13654;p87"/>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5" name="Google Shape;13655;p87"/>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6" name="Google Shape;13656;p87"/>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7" name="Google Shape;13657;p87"/>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8" name="Google Shape;13658;p87"/>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9" name="Google Shape;13659;p87"/>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0" name="Google Shape;13660;p87"/>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1" name="Google Shape;13661;p87"/>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2" name="Google Shape;13662;p87"/>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3" name="Google Shape;13663;p87"/>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4" name="Google Shape;13664;p87"/>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5" name="Google Shape;13665;p87"/>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6" name="Google Shape;13666;p87"/>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7" name="Google Shape;13667;p87"/>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8" name="Google Shape;13668;p87"/>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9" name="Google Shape;13669;p87"/>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0" name="Google Shape;13670;p87"/>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1" name="Google Shape;13671;p87"/>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2" name="Google Shape;13672;p87"/>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3" name="Google Shape;13673;p87"/>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4" name="Google Shape;13674;p87"/>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5" name="Google Shape;13675;p87"/>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6" name="Google Shape;13676;p87"/>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7" name="Google Shape;13677;p87"/>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8" name="Google Shape;13678;p87"/>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9" name="Google Shape;13679;p87"/>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0" name="Google Shape;13680;p87"/>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1" name="Google Shape;13681;p87"/>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2" name="Google Shape;13682;p87"/>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3" name="Google Shape;13683;p87"/>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4" name="Google Shape;13684;p87"/>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5" name="Google Shape;13685;p87"/>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6" name="Google Shape;13686;p87"/>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7" name="Google Shape;13687;p87"/>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8" name="Google Shape;13688;p87"/>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9" name="Google Shape;13689;p87"/>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0" name="Google Shape;13690;p87"/>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1" name="Google Shape;13691;p87"/>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2" name="Google Shape;13692;p87"/>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3" name="Google Shape;13693;p87"/>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4" name="Google Shape;13694;p87"/>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5" name="Google Shape;13695;p87"/>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6" name="Google Shape;13696;p87"/>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7" name="Google Shape;13697;p87"/>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8" name="Google Shape;13698;p87"/>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9" name="Google Shape;13699;p87"/>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0" name="Google Shape;13700;p87"/>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1" name="Google Shape;13701;p87"/>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2" name="Google Shape;13702;p87"/>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3" name="Google Shape;13703;p87"/>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4" name="Google Shape;13704;p87"/>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5" name="Google Shape;13705;p87"/>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6" name="Google Shape;13706;p87"/>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7" name="Google Shape;13707;p87"/>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8" name="Google Shape;13708;p87"/>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9" name="Google Shape;13709;p87"/>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0" name="Google Shape;13710;p87"/>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1" name="Google Shape;13711;p87"/>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2" name="Google Shape;13712;p87"/>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3" name="Google Shape;13713;p87"/>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4" name="Google Shape;13714;p87"/>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5" name="Google Shape;13715;p87"/>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6" name="Google Shape;13716;p87"/>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7" name="Google Shape;13717;p87"/>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8" name="Google Shape;13718;p87"/>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9" name="Google Shape;13719;p87"/>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0" name="Google Shape;13720;p87"/>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1" name="Google Shape;13721;p87"/>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2" name="Google Shape;13722;p87"/>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3" name="Google Shape;13723;p87"/>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4" name="Google Shape;13724;p87"/>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5" name="Google Shape;13725;p87"/>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6" name="Google Shape;13726;p87"/>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7" name="Google Shape;13727;p87"/>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8" name="Google Shape;13728;p87"/>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9" name="Google Shape;13729;p87"/>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0" name="Google Shape;13730;p87"/>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1" name="Google Shape;13731;p87"/>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2" name="Google Shape;13732;p87"/>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3" name="Google Shape;13733;p87"/>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4" name="Google Shape;13734;p87"/>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5" name="Google Shape;13735;p87"/>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6" name="Google Shape;13736;p87"/>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7" name="Google Shape;13737;p87"/>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8" name="Google Shape;13738;p87"/>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9" name="Google Shape;13739;p87"/>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0" name="Google Shape;13740;p87"/>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1" name="Google Shape;13741;p87"/>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2" name="Google Shape;13742;p87"/>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3" name="Google Shape;13743;p87"/>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4" name="Google Shape;13744;p87"/>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5" name="Google Shape;13745;p87"/>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6" name="Google Shape;13746;p87"/>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7" name="Google Shape;13747;p87"/>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8" name="Google Shape;13748;p87"/>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9" name="Google Shape;13749;p87"/>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0" name="Google Shape;13750;p87"/>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1" name="Google Shape;13751;p87"/>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2" name="Google Shape;13752;p87"/>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3" name="Google Shape;13753;p87"/>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4" name="Google Shape;13754;p87"/>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5" name="Google Shape;13755;p87"/>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6" name="Google Shape;13756;p87"/>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7" name="Google Shape;13757;p87"/>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8" name="Google Shape;13758;p87"/>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9" name="Google Shape;13759;p87"/>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0" name="Google Shape;13760;p87"/>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1" name="Google Shape;13761;p87"/>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2" name="Google Shape;13762;p87"/>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3" name="Google Shape;13763;p87"/>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4" name="Google Shape;13764;p87"/>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5" name="Google Shape;13765;p87"/>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6" name="Google Shape;13766;p87"/>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7" name="Google Shape;13767;p87"/>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8" name="Google Shape;13768;p87"/>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9" name="Google Shape;13769;p87"/>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0" name="Google Shape;13770;p87"/>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1" name="Google Shape;13771;p87"/>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2" name="Google Shape;13772;p87"/>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3" name="Google Shape;13773;p87"/>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4" name="Google Shape;13774;p87"/>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5" name="Google Shape;13775;p87"/>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6" name="Google Shape;13776;p87"/>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7" name="Google Shape;13777;p87"/>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8" name="Google Shape;13778;p87"/>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9" name="Google Shape;13779;p87"/>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0" name="Google Shape;13780;p87"/>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1" name="Google Shape;13781;p87"/>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2" name="Google Shape;13782;p87"/>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3" name="Google Shape;13783;p87"/>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4" name="Google Shape;13784;p87"/>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5" name="Google Shape;13785;p87"/>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6" name="Google Shape;13786;p87"/>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7" name="Google Shape;13787;p87"/>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8" name="Google Shape;13788;p87"/>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9" name="Google Shape;13789;p87"/>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0" name="Google Shape;13790;p87"/>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1" name="Google Shape;13791;p87"/>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2" name="Google Shape;13792;p87"/>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3" name="Google Shape;13793;p87"/>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4" name="Google Shape;13794;p87"/>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5" name="Google Shape;13795;p87"/>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6" name="Google Shape;13796;p87"/>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7" name="Google Shape;13797;p87"/>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8" name="Google Shape;13798;p87"/>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9" name="Google Shape;13799;p87"/>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0" name="Google Shape;13800;p87"/>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1" name="Google Shape;13801;p87"/>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2" name="Google Shape;13802;p87"/>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3" name="Google Shape;13803;p87"/>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4" name="Google Shape;13804;p87"/>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5" name="Google Shape;13805;p87"/>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6" name="Google Shape;13806;p87"/>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7" name="Google Shape;13807;p87"/>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8" name="Google Shape;13808;p87"/>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9" name="Google Shape;13809;p87"/>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0" name="Google Shape;13810;p87"/>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1" name="Google Shape;13811;p87"/>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2" name="Google Shape;13812;p87"/>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3" name="Google Shape;13813;p87"/>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4" name="Google Shape;13814;p87"/>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5" name="Google Shape;13815;p87"/>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6" name="Google Shape;13816;p87"/>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7" name="Google Shape;13817;p87"/>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8" name="Google Shape;13818;p87"/>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9" name="Google Shape;13819;p87"/>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0" name="Google Shape;13820;p87"/>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1" name="Google Shape;13821;p87"/>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2" name="Google Shape;13822;p87"/>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3" name="Google Shape;13823;p87"/>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4" name="Google Shape;13824;p87"/>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5" name="Google Shape;13825;p87"/>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6" name="Google Shape;13826;p87"/>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7" name="Google Shape;13827;p87"/>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8" name="Google Shape;13828;p87"/>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9" name="Google Shape;13829;p87"/>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0" name="Google Shape;13830;p87"/>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1" name="Google Shape;13831;p87"/>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2" name="Google Shape;13832;p87"/>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3" name="Google Shape;13833;p87"/>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4" name="Google Shape;13834;p87"/>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5" name="Google Shape;13835;p87"/>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6" name="Google Shape;13836;p87"/>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7" name="Google Shape;13837;p87"/>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8" name="Google Shape;13838;p87"/>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9" name="Google Shape;13839;p87"/>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0" name="Google Shape;13840;p87"/>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1" name="Google Shape;13841;p87"/>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2" name="Google Shape;13842;p87"/>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3" name="Google Shape;13843;p87"/>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4" name="Google Shape;13844;p87"/>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5" name="Google Shape;13845;p87"/>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6" name="Google Shape;13846;p87"/>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7" name="Google Shape;13847;p87"/>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8" name="Google Shape;13848;p87"/>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9" name="Google Shape;13849;p87"/>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0" name="Google Shape;13850;p87"/>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1" name="Google Shape;13851;p87"/>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2" name="Google Shape;13852;p87"/>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3" name="Google Shape;13853;p87"/>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4" name="Google Shape;13854;p87"/>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5" name="Google Shape;13855;p87"/>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6" name="Google Shape;13856;p87"/>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7" name="Google Shape;13857;p87"/>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8" name="Google Shape;13858;p87"/>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9" name="Google Shape;13859;p87"/>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0" name="Google Shape;13860;p87"/>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1" name="Google Shape;13861;p87"/>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2" name="Google Shape;13862;p87"/>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3" name="Google Shape;13863;p87"/>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4" name="Google Shape;13864;p87"/>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5" name="Google Shape;13865;p87"/>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6" name="Google Shape;13866;p87"/>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7" name="Google Shape;13867;p87"/>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8" name="Google Shape;13868;p87"/>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9" name="Google Shape;13869;p87"/>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0" name="Google Shape;13870;p87"/>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1" name="Google Shape;13871;p87"/>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2" name="Google Shape;13872;p87"/>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3" name="Google Shape;13873;p87"/>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4" name="Google Shape;13874;p87"/>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5" name="Google Shape;13875;p87"/>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6" name="Google Shape;13876;p87"/>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7" name="Google Shape;13877;p87"/>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8" name="Google Shape;13878;p87"/>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9" name="Google Shape;13879;p87"/>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0" name="Google Shape;13880;p87"/>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1" name="Google Shape;13881;p87"/>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2" name="Google Shape;13882;p87"/>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3" name="Google Shape;13883;p87"/>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4" name="Google Shape;13884;p87"/>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5" name="Google Shape;13885;p87"/>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6" name="Google Shape;13886;p87"/>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7" name="Google Shape;13887;p87"/>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8" name="Google Shape;13888;p87"/>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9" name="Google Shape;13889;p87"/>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0" name="Google Shape;13890;p87"/>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1" name="Google Shape;13891;p87"/>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2" name="Google Shape;13892;p87"/>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3" name="Google Shape;13893;p87"/>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4" name="Google Shape;13894;p87"/>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5" name="Google Shape;13895;p87"/>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6" name="Google Shape;13896;p87"/>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7" name="Google Shape;13897;p87"/>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8" name="Google Shape;13898;p87"/>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9" name="Google Shape;13899;p87"/>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0" name="Google Shape;13900;p87"/>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1" name="Google Shape;13901;p87"/>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2" name="Google Shape;13902;p87"/>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3" name="Google Shape;13903;p87"/>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4" name="Google Shape;13904;p87"/>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5" name="Google Shape;13905;p87"/>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6" name="Google Shape;13906;p87"/>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7" name="Google Shape;13907;p87"/>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8" name="Google Shape;13908;p87"/>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9" name="Google Shape;13909;p87"/>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0" name="Google Shape;13910;p87"/>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1" name="Google Shape;13911;p87"/>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2" name="Google Shape;13912;p87"/>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3" name="Google Shape;13913;p87"/>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4" name="Google Shape;13914;p87"/>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5" name="Google Shape;13915;p87"/>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6" name="Google Shape;13916;p87"/>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7" name="Google Shape;13917;p87"/>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8" name="Google Shape;13918;p87"/>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9" name="Google Shape;13919;p87"/>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0" name="Google Shape;13920;p87"/>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1" name="Google Shape;13921;p87"/>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2" name="Google Shape;13922;p87"/>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3" name="Google Shape;13923;p87"/>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4" name="Google Shape;13924;p87"/>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5" name="Google Shape;13925;p87"/>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6" name="Google Shape;13926;p87"/>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7" name="Google Shape;13927;p87"/>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8" name="Google Shape;13928;p87"/>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9" name="Google Shape;13929;p87"/>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0" name="Google Shape;13930;p87"/>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1" name="Google Shape;13931;p87"/>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2" name="Google Shape;13932;p87"/>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3" name="Google Shape;13933;p87"/>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4" name="Google Shape;13934;p87"/>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5" name="Google Shape;13935;p87"/>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6" name="Google Shape;13936;p87"/>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7" name="Google Shape;13937;p87"/>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8" name="Google Shape;13938;p87"/>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9" name="Google Shape;13939;p87"/>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0" name="Google Shape;13940;p87"/>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1" name="Google Shape;13941;p87"/>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2" name="Google Shape;13942;p87"/>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3" name="Google Shape;13943;p87"/>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4" name="Google Shape;13944;p87"/>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5" name="Google Shape;13945;p87"/>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6" name="Google Shape;13946;p87"/>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7" name="Google Shape;13947;p87"/>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8" name="Google Shape;13948;p87"/>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9" name="Google Shape;13949;p87"/>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0" name="Google Shape;13950;p87"/>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1" name="Google Shape;13951;p87"/>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2" name="Google Shape;13952;p87"/>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3" name="Google Shape;13953;p87"/>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4" name="Google Shape;13954;p87"/>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5" name="Google Shape;13955;p87"/>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6" name="Google Shape;13956;p87"/>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7" name="Google Shape;13957;p87"/>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8" name="Google Shape;13958;p87"/>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9" name="Google Shape;13959;p87"/>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0" name="Google Shape;13960;p87"/>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1" name="Google Shape;13961;p87"/>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2" name="Google Shape;13962;p87"/>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3" name="Google Shape;13963;p87"/>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4" name="Google Shape;13964;p87"/>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5" name="Google Shape;13965;p87"/>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6" name="Google Shape;13966;p87"/>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7" name="Google Shape;13967;p87"/>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8" name="Google Shape;13968;p87"/>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9" name="Google Shape;13969;p87"/>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0" name="Google Shape;13970;p87"/>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1" name="Google Shape;13971;p87"/>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2" name="Google Shape;13972;p87"/>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3" name="Google Shape;13973;p87"/>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4" name="Google Shape;13974;p87"/>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5" name="Google Shape;13975;p87"/>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6" name="Google Shape;13976;p87"/>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7" name="Google Shape;13977;p87"/>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8" name="Google Shape;13978;p87"/>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9" name="Google Shape;13979;p87"/>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0" name="Google Shape;13980;p87"/>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1" name="Google Shape;13981;p87"/>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2" name="Google Shape;13982;p87"/>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3" name="Google Shape;13983;p87"/>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4" name="Google Shape;13984;p87"/>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5" name="Google Shape;13985;p87"/>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6" name="Google Shape;13986;p87"/>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7" name="Google Shape;13987;p87"/>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8" name="Google Shape;13988;p87"/>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9" name="Google Shape;13989;p87"/>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0" name="Google Shape;13990;p87"/>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1" name="Google Shape;13991;p87"/>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2" name="Google Shape;13992;p87"/>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3" name="Google Shape;13993;p87"/>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4" name="Google Shape;13994;p87"/>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5" name="Google Shape;13995;p87"/>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6" name="Google Shape;13996;p87"/>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7" name="Google Shape;13997;p87"/>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8" name="Google Shape;13998;p87"/>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9" name="Google Shape;13999;p87"/>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0" name="Google Shape;14000;p87"/>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1" name="Google Shape;14001;p87"/>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2" name="Google Shape;14002;p87"/>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3" name="Google Shape;14003;p87"/>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4" name="Google Shape;14004;p87"/>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5" name="Google Shape;14005;p87"/>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6" name="Google Shape;14006;p87"/>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7" name="Google Shape;14007;p87"/>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8" name="Google Shape;14008;p87"/>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9" name="Google Shape;14009;p87"/>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0" name="Google Shape;14010;p87"/>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1" name="Google Shape;14011;p87"/>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2" name="Google Shape;14012;p87"/>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3" name="Google Shape;14013;p87"/>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4" name="Google Shape;14014;p87"/>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5" name="Google Shape;14015;p87"/>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6" name="Google Shape;14016;p87"/>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7" name="Google Shape;14017;p87"/>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8" name="Google Shape;14018;p87"/>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9" name="Google Shape;14019;p87"/>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0" name="Google Shape;14020;p87"/>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1" name="Google Shape;14021;p87"/>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2" name="Google Shape;14022;p87"/>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3" name="Google Shape;14023;p87"/>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4" name="Google Shape;14024;p87"/>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5" name="Google Shape;14025;p87"/>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6" name="Google Shape;14026;p87"/>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7" name="Google Shape;14027;p87"/>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8" name="Google Shape;14028;p87"/>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9" name="Google Shape;14029;p87"/>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0" name="Google Shape;14030;p87"/>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1" name="Google Shape;14031;p87"/>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2" name="Google Shape;14032;p87"/>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3" name="Google Shape;14033;p87"/>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4" name="Google Shape;14034;p87"/>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5" name="Google Shape;14035;p87"/>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6" name="Google Shape;14036;p87"/>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7" name="Google Shape;14037;p87"/>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8" name="Google Shape;14038;p87"/>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9" name="Google Shape;14039;p87"/>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0" name="Google Shape;14040;p87"/>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1" name="Google Shape;14041;p87"/>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2" name="Google Shape;14042;p87"/>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3" name="Google Shape;14043;p87"/>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4" name="Google Shape;14044;p87"/>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5" name="Google Shape;14045;p87"/>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6" name="Google Shape;14046;p87"/>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7" name="Google Shape;14047;p87"/>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8" name="Google Shape;14048;p87"/>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9" name="Google Shape;14049;p87"/>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0" name="Google Shape;14050;p87"/>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1" name="Google Shape;14051;p87"/>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2" name="Google Shape;14052;p87"/>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3" name="Google Shape;14053;p87"/>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4" name="Google Shape;14054;p87"/>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5" name="Google Shape;14055;p87"/>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6" name="Google Shape;14056;p87"/>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7" name="Google Shape;14057;p87"/>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8" name="Google Shape;14058;p87"/>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9" name="Google Shape;14059;p87"/>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0" name="Google Shape;14060;p87"/>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1" name="Google Shape;14061;p87"/>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2" name="Google Shape;14062;p87"/>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3" name="Google Shape;14063;p87"/>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4" name="Google Shape;14064;p87"/>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5" name="Google Shape;14065;p87"/>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6" name="Google Shape;14066;p87"/>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7" name="Google Shape;14067;p87"/>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8" name="Google Shape;14068;p87"/>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9" name="Google Shape;14069;p87"/>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0" name="Google Shape;14070;p87"/>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1" name="Google Shape;14071;p87"/>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2" name="Google Shape;14072;p87"/>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3" name="Google Shape;14073;p87"/>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4" name="Google Shape;14074;p87"/>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5" name="Google Shape;14075;p87"/>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6" name="Google Shape;14076;p87"/>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7" name="Google Shape;14077;p87"/>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8" name="Google Shape;14078;p87"/>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9" name="Google Shape;14079;p87"/>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0" name="Google Shape;14080;p87"/>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1" name="Google Shape;14081;p87"/>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2" name="Google Shape;14082;p87"/>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3" name="Google Shape;14083;p87"/>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4" name="Google Shape;14084;p87"/>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5" name="Google Shape;14085;p87"/>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6" name="Google Shape;14086;p87"/>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7" name="Google Shape;14087;p87"/>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8" name="Google Shape;14088;p87"/>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9" name="Google Shape;14089;p87"/>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0" name="Google Shape;14090;p87"/>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1" name="Google Shape;14091;p87"/>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2" name="Google Shape;14092;p87"/>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3" name="Google Shape;14093;p87"/>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4" name="Google Shape;14094;p87"/>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5" name="Google Shape;14095;p87"/>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6" name="Google Shape;14096;p87"/>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7" name="Google Shape;14097;p87"/>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8" name="Google Shape;14098;p87"/>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9" name="Google Shape;14099;p87"/>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0" name="Google Shape;14100;p87"/>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1" name="Google Shape;14101;p87"/>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2" name="Google Shape;14102;p87"/>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3" name="Google Shape;14103;p87"/>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4" name="Google Shape;14104;p87"/>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5" name="Google Shape;14105;p87"/>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6" name="Google Shape;14106;p87"/>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7" name="Google Shape;14107;p87"/>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8" name="Google Shape;14108;p87"/>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9" name="Google Shape;14109;p87"/>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0" name="Google Shape;14110;p87"/>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1" name="Google Shape;14111;p87"/>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2" name="Google Shape;14112;p87"/>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3" name="Google Shape;14113;p87"/>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4" name="Google Shape;14114;p87"/>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5" name="Google Shape;14115;p87"/>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6" name="Google Shape;14116;p87"/>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7" name="Google Shape;14117;p87"/>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8" name="Google Shape;14118;p87"/>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9" name="Google Shape;14119;p87"/>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0" name="Google Shape;14120;p87"/>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1" name="Google Shape;14121;p87"/>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2" name="Google Shape;14122;p87"/>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3" name="Google Shape;14123;p87"/>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4" name="Google Shape;14124;p87"/>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5" name="Google Shape;14125;p87"/>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6" name="Google Shape;14126;p87"/>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7" name="Google Shape;14127;p87"/>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8" name="Google Shape;14128;p87"/>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9" name="Google Shape;14129;p87"/>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0" name="Google Shape;14130;p87"/>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1" name="Google Shape;14131;p87"/>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2" name="Google Shape;14132;p87"/>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3" name="Google Shape;14133;p87"/>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4" name="Google Shape;14134;p87"/>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5" name="Google Shape;14135;p87"/>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6" name="Google Shape;14136;p87"/>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7" name="Google Shape;14137;p87"/>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8" name="Google Shape;14138;p87"/>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9" name="Google Shape;14139;p87"/>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0" name="Google Shape;14140;p87"/>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1" name="Google Shape;14141;p87"/>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2" name="Google Shape;14142;p87"/>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3" name="Google Shape;14143;p87"/>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4" name="Google Shape;14144;p87"/>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5" name="Google Shape;14145;p87"/>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6" name="Google Shape;14146;p87"/>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7" name="Google Shape;14147;p87"/>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8" name="Google Shape;14148;p87"/>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9" name="Google Shape;14149;p87"/>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0" name="Google Shape;14150;p87"/>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1" name="Google Shape;14151;p87"/>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2" name="Google Shape;14152;p87"/>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3" name="Google Shape;14153;p87"/>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4" name="Google Shape;14154;p87"/>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5" name="Google Shape;14155;p87"/>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6" name="Google Shape;14156;p87"/>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7" name="Google Shape;14157;p87"/>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8" name="Google Shape;14158;p87"/>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9" name="Google Shape;14159;p87"/>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0" name="Google Shape;14160;p87"/>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1" name="Google Shape;14161;p87"/>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2" name="Google Shape;14162;p87"/>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3" name="Google Shape;14163;p87"/>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4" name="Google Shape;14164;p87"/>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5" name="Google Shape;14165;p87"/>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6" name="Google Shape;14166;p87"/>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7" name="Google Shape;14167;p87"/>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8" name="Google Shape;14168;p87"/>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9" name="Google Shape;14169;p87"/>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0" name="Google Shape;14170;p87"/>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1" name="Google Shape;14171;p87"/>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2" name="Google Shape;14172;p87"/>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3" name="Google Shape;14173;p87"/>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4" name="Google Shape;14174;p87"/>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5" name="Google Shape;14175;p87"/>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6" name="Google Shape;14176;p87"/>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7" name="Google Shape;14177;p87"/>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8" name="Google Shape;14178;p87"/>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9" name="Google Shape;14179;p87"/>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0" name="Google Shape;14180;p87"/>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1" name="Google Shape;14181;p87"/>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2" name="Google Shape;14182;p87"/>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3" name="Google Shape;14183;p87"/>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4" name="Google Shape;14184;p87"/>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5" name="Google Shape;14185;p87"/>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6" name="Google Shape;14186;p87"/>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4187" name="Google Shape;14187;p87"/>
          <p:cNvPicPr preferRelativeResize="0"/>
          <p:nvPr/>
        </p:nvPicPr>
        <p:blipFill>
          <a:blip r:embed="rId3">
            <a:alphaModFix/>
          </a:blip>
          <a:stretch>
            <a:fillRect/>
          </a:stretch>
        </p:blipFill>
        <p:spPr>
          <a:xfrm rot="-5400000">
            <a:off x="6968856" y="2207096"/>
            <a:ext cx="1918995" cy="2031901"/>
          </a:xfrm>
          <a:prstGeom prst="rect">
            <a:avLst/>
          </a:prstGeom>
          <a:noFill/>
          <a:ln>
            <a:noFill/>
          </a:ln>
        </p:spPr>
      </p:pic>
      <p:pic>
        <p:nvPicPr>
          <p:cNvPr id="14188" name="Google Shape;14188;p87"/>
          <p:cNvPicPr preferRelativeResize="0"/>
          <p:nvPr/>
        </p:nvPicPr>
        <p:blipFill>
          <a:blip r:embed="rId4">
            <a:alphaModFix/>
          </a:blip>
          <a:stretch>
            <a:fillRect/>
          </a:stretch>
        </p:blipFill>
        <p:spPr>
          <a:xfrm>
            <a:off x="292275" y="363600"/>
            <a:ext cx="2031899" cy="1752762"/>
          </a:xfrm>
          <a:prstGeom prst="rect">
            <a:avLst/>
          </a:prstGeom>
          <a:noFill/>
          <a:ln>
            <a:noFill/>
          </a:ln>
        </p:spPr>
      </p:pic>
      <p:sp>
        <p:nvSpPr>
          <p:cNvPr id="5" name="Subtitle 4">
            <a:extLst>
              <a:ext uri="{FF2B5EF4-FFF2-40B4-BE49-F238E27FC236}">
                <a16:creationId xmlns:a16="http://schemas.microsoft.com/office/drawing/2014/main" id="{CED75407-4654-3DD8-4C4A-D8D1BF8DEB70}"/>
              </a:ext>
            </a:extLst>
          </p:cNvPr>
          <p:cNvSpPr>
            <a:spLocks noGrp="1"/>
          </p:cNvSpPr>
          <p:nvPr>
            <p:ph type="subTitle" idx="2"/>
          </p:nvPr>
        </p:nvSpPr>
        <p:spPr>
          <a:xfrm>
            <a:off x="985421" y="1117471"/>
            <a:ext cx="7199791" cy="2513496"/>
          </a:xfrm>
        </p:spPr>
        <p:txBody>
          <a:bodyPr/>
          <a:lstStyle/>
          <a:p>
            <a:pPr algn="ctr"/>
            <a:r>
              <a:rPr lang="en-US" sz="3200" dirty="0" err="1">
                <a:solidFill>
                  <a:srgbClr val="FF0000"/>
                </a:solidFill>
                <a:latin typeface="#9Slide03 Neutra" panose="02040603050506020204" pitchFamily="18" charset="0"/>
                <a:cs typeface="Times New Roman" panose="02020603050405020304" pitchFamily="18" charset="0"/>
              </a:rPr>
              <a:t>Chủ</a:t>
            </a:r>
            <a:r>
              <a:rPr lang="en-US" sz="3200" dirty="0">
                <a:solidFill>
                  <a:srgbClr val="FF0000"/>
                </a:solidFill>
                <a:latin typeface="#9Slide03 Neutra" panose="02040603050506020204" pitchFamily="18" charset="0"/>
                <a:cs typeface="Times New Roman" panose="02020603050405020304" pitchFamily="18" charset="0"/>
              </a:rPr>
              <a:t> </a:t>
            </a:r>
            <a:r>
              <a:rPr lang="en-US" sz="3200" dirty="0" err="1">
                <a:solidFill>
                  <a:srgbClr val="FF0000"/>
                </a:solidFill>
                <a:latin typeface="#9Slide03 Neutra" panose="02040603050506020204" pitchFamily="18" charset="0"/>
                <a:cs typeface="Times New Roman" panose="02020603050405020304" pitchFamily="18" charset="0"/>
              </a:rPr>
              <a:t>đề</a:t>
            </a:r>
            <a:r>
              <a:rPr lang="en-US" sz="3200" dirty="0">
                <a:solidFill>
                  <a:srgbClr val="FF0000"/>
                </a:solidFill>
                <a:latin typeface="#9Slide03 Neutra" panose="02040603050506020204" pitchFamily="18" charset="0"/>
                <a:cs typeface="Times New Roman" panose="02020603050405020304" pitchFamily="18" charset="0"/>
              </a:rPr>
              <a:t> 1</a:t>
            </a:r>
          </a:p>
          <a:p>
            <a:pPr algn="ctr"/>
            <a:r>
              <a:rPr lang="en-US" sz="4800" b="1" dirty="0">
                <a:solidFill>
                  <a:srgbClr val="0070C0"/>
                </a:solidFill>
                <a:latin typeface="Algerian" panose="04020705040A02060702" pitchFamily="82" charset="0"/>
              </a:rPr>
              <a:t>GIA ĐÌNH VUI VẺ</a:t>
            </a:r>
          </a:p>
          <a:p>
            <a:r>
              <a:rPr lang="en-US" sz="3200" dirty="0" err="1">
                <a:solidFill>
                  <a:srgbClr val="FF0000"/>
                </a:solidFill>
                <a:latin typeface="Broadway" panose="04040905080B02020502" pitchFamily="82" charset="0"/>
              </a:rPr>
              <a:t>Bài</a:t>
            </a:r>
            <a:r>
              <a:rPr lang="en-US" sz="3200" dirty="0">
                <a:solidFill>
                  <a:srgbClr val="FF0000"/>
                </a:solidFill>
                <a:latin typeface="Broadway" panose="04040905080B02020502" pitchFamily="82" charset="0"/>
              </a:rPr>
              <a:t> 1: TRANH XÉ DÁN GIẤY MÀU</a:t>
            </a:r>
          </a:p>
          <a:p>
            <a:r>
              <a:rPr lang="en-US" sz="2800" b="1" dirty="0">
                <a:solidFill>
                  <a:srgbClr val="0070C0"/>
                </a:solidFill>
                <a:latin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cs typeface="Times New Roman" panose="02020603050405020304" pitchFamily="18" charset="0"/>
              </a:rPr>
              <a:t>Tiết</a:t>
            </a:r>
            <a:r>
              <a:rPr lang="en-US" sz="2800" b="1" dirty="0">
                <a:solidFill>
                  <a:srgbClr val="0070C0"/>
                </a:solidFill>
                <a:latin typeface="Times New Roman" panose="02020603050405020304" pitchFamily="18" charset="0"/>
                <a:cs typeface="Times New Roman" panose="02020603050405020304" pitchFamily="18" charset="0"/>
              </a:rPr>
              <a:t>: 2</a:t>
            </a:r>
          </a:p>
        </p:txBody>
      </p:sp>
    </p:spTree>
    <p:extLst>
      <p:ext uri="{BB962C8B-B14F-4D97-AF65-F5344CB8AC3E}">
        <p14:creationId xmlns:p14="http://schemas.microsoft.com/office/powerpoint/2010/main" val="508843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004"/>
        <p:cNvGrpSpPr/>
        <p:nvPr/>
      </p:nvGrpSpPr>
      <p:grpSpPr>
        <a:xfrm>
          <a:off x="0" y="0"/>
          <a:ext cx="0" cy="0"/>
          <a:chOff x="0" y="0"/>
          <a:chExt cx="0" cy="0"/>
        </a:xfrm>
      </p:grpSpPr>
      <p:sp>
        <p:nvSpPr>
          <p:cNvPr id="6005" name="Google Shape;6005;p71"/>
          <p:cNvSpPr/>
          <p:nvPr/>
        </p:nvSpPr>
        <p:spPr>
          <a:xfrm>
            <a:off x="632925" y="454268"/>
            <a:ext cx="7790976" cy="814197"/>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sz="3600" b="1" dirty="0">
                <a:solidFill>
                  <a:srgbClr val="FF0000"/>
                </a:solidFill>
                <a:latin typeface="Times New Roman" panose="02020603050405020304" pitchFamily="18" charset="0"/>
                <a:cs typeface="Times New Roman" panose="02020603050405020304" pitchFamily="18" charset="0"/>
              </a:rPr>
              <a:t>Đồ dùng học tập</a:t>
            </a:r>
            <a:endParaRPr sz="3600" b="1" dirty="0">
              <a:solidFill>
                <a:srgbClr val="FF0000"/>
              </a:solidFill>
              <a:latin typeface="Times New Roman" panose="02020603050405020304" pitchFamily="18" charset="0"/>
              <a:cs typeface="Times New Roman" panose="02020603050405020304" pitchFamily="18" charset="0"/>
            </a:endParaRPr>
          </a:p>
        </p:txBody>
      </p:sp>
      <p:pic>
        <p:nvPicPr>
          <p:cNvPr id="6016" name="Google Shape;6016;p71"/>
          <p:cNvPicPr preferRelativeResize="0"/>
          <p:nvPr/>
        </p:nvPicPr>
        <p:blipFill>
          <a:blip r:embed="rId3">
            <a:alphaModFix/>
          </a:blip>
          <a:stretch>
            <a:fillRect/>
          </a:stretch>
        </p:blipFill>
        <p:spPr>
          <a:xfrm rot="10800000">
            <a:off x="441375" y="3312675"/>
            <a:ext cx="2031899" cy="1752754"/>
          </a:xfrm>
          <a:prstGeom prst="rect">
            <a:avLst/>
          </a:prstGeom>
          <a:noFill/>
          <a:ln>
            <a:noFill/>
          </a:ln>
        </p:spPr>
      </p:pic>
      <p:sp>
        <p:nvSpPr>
          <p:cNvPr id="6017" name="Google Shape;6017;p71"/>
          <p:cNvSpPr/>
          <p:nvPr/>
        </p:nvSpPr>
        <p:spPr>
          <a:xfrm rot="-692933">
            <a:off x="7495201" y="230996"/>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018" name="Google Shape;6018;p71"/>
          <p:cNvPicPr preferRelativeResize="0"/>
          <p:nvPr/>
        </p:nvPicPr>
        <p:blipFill>
          <a:blip r:embed="rId3">
            <a:alphaModFix/>
          </a:blip>
          <a:stretch>
            <a:fillRect/>
          </a:stretch>
        </p:blipFill>
        <p:spPr>
          <a:xfrm rot="10800000" flipH="1">
            <a:off x="6670725" y="3210925"/>
            <a:ext cx="2031899" cy="1752754"/>
          </a:xfrm>
          <a:prstGeom prst="rect">
            <a:avLst/>
          </a:prstGeom>
          <a:noFill/>
          <a:ln>
            <a:noFill/>
          </a:ln>
        </p:spPr>
      </p:pic>
      <p:sp>
        <p:nvSpPr>
          <p:cNvPr id="6019" name="Google Shape;6019;p71"/>
          <p:cNvSpPr/>
          <p:nvPr/>
        </p:nvSpPr>
        <p:spPr>
          <a:xfrm rot="-3074211">
            <a:off x="282156" y="230997"/>
            <a:ext cx="875698" cy="618024"/>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 name="Picture 20">
            <a:extLst>
              <a:ext uri="{FF2B5EF4-FFF2-40B4-BE49-F238E27FC236}">
                <a16:creationId xmlns:a16="http://schemas.microsoft.com/office/drawing/2014/main" id="{88AC910A-8E15-E5C0-CBA0-7B4CC5F81762}"/>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8000" b="93750" l="2375" r="99000">
                        <a14:foregroundMark x1="10625" y1="32500" x2="7250" y2="58500"/>
                        <a14:foregroundMark x1="2375" y1="49000" x2="5875" y2="73375"/>
                        <a14:foregroundMark x1="2375" y1="83750" x2="20000" y2="93750"/>
                        <a14:foregroundMark x1="76375" y1="60625" x2="82750" y2="70625"/>
                        <a14:foregroundMark x1="93500" y1="33000" x2="99000" y2="42750"/>
                        <a14:foregroundMark x1="99000" y1="42750" x2="99000" y2="42750"/>
                        <a14:foregroundMark x1="41375" y1="8125" x2="44500" y2="13250"/>
                        <a14:foregroundMark x1="62625" y1="8000" x2="62625" y2="9375"/>
                      </a14:backgroundRemoval>
                    </a14:imgEffect>
                  </a14:imgLayer>
                </a14:imgProps>
              </a:ext>
            </a:extLst>
          </a:blip>
          <a:stretch>
            <a:fillRect/>
          </a:stretch>
        </p:blipFill>
        <p:spPr>
          <a:xfrm>
            <a:off x="2976586" y="1682336"/>
            <a:ext cx="2809765" cy="2809765"/>
          </a:xfrm>
          <a:prstGeom prst="rect">
            <a:avLst/>
          </a:prstGeom>
        </p:spPr>
      </p:pic>
      <p:pic>
        <p:nvPicPr>
          <p:cNvPr id="23" name="Picture 22">
            <a:extLst>
              <a:ext uri="{FF2B5EF4-FFF2-40B4-BE49-F238E27FC236}">
                <a16:creationId xmlns:a16="http://schemas.microsoft.com/office/drawing/2014/main" id="{EEE8179C-AB72-C007-60F5-A359FB7684E7}"/>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foregroundMark x1="23600" y1="63900" x2="23600" y2="63900"/>
                      </a14:backgroundRemoval>
                    </a14:imgEffect>
                  </a14:imgLayer>
                </a14:imgProps>
              </a:ext>
            </a:extLst>
          </a:blip>
          <a:stretch>
            <a:fillRect/>
          </a:stretch>
        </p:blipFill>
        <p:spPr>
          <a:xfrm>
            <a:off x="-325699" y="1017600"/>
            <a:ext cx="3474501" cy="3474501"/>
          </a:xfrm>
          <a:prstGeom prst="rect">
            <a:avLst/>
          </a:prstGeom>
          <a:ln>
            <a:noFill/>
          </a:ln>
          <a:effectLst>
            <a:glow rad="63500">
              <a:schemeClr val="accent5">
                <a:satMod val="175000"/>
                <a:alpha val="40000"/>
              </a:schemeClr>
            </a:glow>
            <a:outerShdw blurRad="292100" dist="139700" dir="2700000" algn="tl" rotWithShape="0">
              <a:srgbClr val="333333">
                <a:alpha val="65000"/>
              </a:srgbClr>
            </a:outerShdw>
          </a:effectLst>
        </p:spPr>
      </p:pic>
      <p:pic>
        <p:nvPicPr>
          <p:cNvPr id="24" name="Picture 23">
            <a:extLst>
              <a:ext uri="{FF2B5EF4-FFF2-40B4-BE49-F238E27FC236}">
                <a16:creationId xmlns:a16="http://schemas.microsoft.com/office/drawing/2014/main" id="{51B49ABC-40BA-9927-1A3A-09056442E3F1}"/>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4000" b="94400" l="7000" r="95000">
                        <a14:foregroundMark x1="86200" y1="11000" x2="92600" y2="6800"/>
                        <a14:foregroundMark x1="95000" y1="4000" x2="93000" y2="5000"/>
                        <a14:foregroundMark x1="9800" y1="90600" x2="7000" y2="94400"/>
                        <a14:foregroundMark x1="8400" y1="90600" x2="7200" y2="92200"/>
                      </a14:backgroundRemoval>
                    </a14:imgEffect>
                  </a14:imgLayer>
                </a14:imgProps>
              </a:ext>
            </a:extLst>
          </a:blip>
          <a:stretch>
            <a:fillRect/>
          </a:stretch>
        </p:blipFill>
        <p:spPr>
          <a:xfrm rot="4280858">
            <a:off x="6268229" y="1216873"/>
            <a:ext cx="2147395" cy="2147395"/>
          </a:xfrm>
          <a:prstGeom prst="rect">
            <a:avLst/>
          </a:prstGeom>
          <a:effectLst>
            <a:outerShdw blurRad="50800" dist="38100" dir="2700000" algn="tl" rotWithShape="0">
              <a:prstClr val="black">
                <a:alpha val="40000"/>
              </a:prstClr>
            </a:outerShdw>
          </a:effectLst>
        </p:spPr>
      </p:pic>
      <p:pic>
        <p:nvPicPr>
          <p:cNvPr id="25" name="Picture 24">
            <a:extLst>
              <a:ext uri="{FF2B5EF4-FFF2-40B4-BE49-F238E27FC236}">
                <a16:creationId xmlns:a16="http://schemas.microsoft.com/office/drawing/2014/main" id="{0D10040E-2413-17A0-C132-41D2006C7875}"/>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10000" b="90000" l="3375" r="98500">
                        <a14:foregroundMark x1="6375" y1="56125" x2="7250" y2="65750"/>
                        <a14:foregroundMark x1="7250" y1="65750" x2="11125" y2="71625"/>
                        <a14:foregroundMark x1="3375" y1="54375" x2="4125" y2="58625"/>
                        <a14:foregroundMark x1="93625" y1="34125" x2="92625" y2="51750"/>
                        <a14:foregroundMark x1="98500" y1="38375" x2="98500" y2="38375"/>
                      </a14:backgroundRemoval>
                    </a14:imgEffect>
                  </a14:imgLayer>
                </a14:imgProps>
              </a:ext>
            </a:extLst>
          </a:blip>
          <a:stretch>
            <a:fillRect/>
          </a:stretch>
        </p:blipFill>
        <p:spPr>
          <a:xfrm>
            <a:off x="5981227" y="2207867"/>
            <a:ext cx="1879435" cy="1879435"/>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827"/>
        <p:cNvGrpSpPr/>
        <p:nvPr/>
      </p:nvGrpSpPr>
      <p:grpSpPr>
        <a:xfrm>
          <a:off x="0" y="0"/>
          <a:ext cx="0" cy="0"/>
          <a:chOff x="0" y="0"/>
          <a:chExt cx="0" cy="0"/>
        </a:xfrm>
      </p:grpSpPr>
      <p:sp>
        <p:nvSpPr>
          <p:cNvPr id="6828" name="Google Shape;6828;p74"/>
          <p:cNvSpPr/>
          <p:nvPr/>
        </p:nvSpPr>
        <p:spPr>
          <a:xfrm rot="-256683" flipH="1">
            <a:off x="677576" y="606272"/>
            <a:ext cx="2736242" cy="2375282"/>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4"/>
          <p:cNvSpPr/>
          <p:nvPr/>
        </p:nvSpPr>
        <p:spPr>
          <a:xfrm rot="256697">
            <a:off x="5257606" y="2177742"/>
            <a:ext cx="3071221" cy="2666097"/>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4"/>
          <p:cNvSpPr txBox="1">
            <a:spLocks noGrp="1"/>
          </p:cNvSpPr>
          <p:nvPr>
            <p:ph type="title"/>
          </p:nvPr>
        </p:nvSpPr>
        <p:spPr>
          <a:xfrm>
            <a:off x="5467516" y="3053791"/>
            <a:ext cx="2651400" cy="6660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sz="4800" b="1" dirty="0">
                <a:solidFill>
                  <a:srgbClr val="DC5704"/>
                </a:solidFill>
                <a:latin typeface="Times New Roman" panose="02020603050405020304" pitchFamily="18" charset="0"/>
                <a:cs typeface="Times New Roman" panose="02020603050405020304" pitchFamily="18" charset="0"/>
              </a:rPr>
              <a:t>KHÁM PHÁ</a:t>
            </a:r>
            <a:endParaRPr sz="4800" b="1" dirty="0">
              <a:solidFill>
                <a:srgbClr val="DC5704"/>
              </a:solidFill>
              <a:latin typeface="Times New Roman" panose="02020603050405020304" pitchFamily="18" charset="0"/>
              <a:cs typeface="Times New Roman" panose="02020603050405020304" pitchFamily="18" charset="0"/>
            </a:endParaRPr>
          </a:p>
        </p:txBody>
      </p:sp>
      <p:sp>
        <p:nvSpPr>
          <p:cNvPr id="6831" name="Google Shape;6831;p74"/>
          <p:cNvSpPr txBox="1">
            <a:spLocks noGrp="1"/>
          </p:cNvSpPr>
          <p:nvPr>
            <p:ph type="title" idx="2"/>
          </p:nvPr>
        </p:nvSpPr>
        <p:spPr>
          <a:xfrm>
            <a:off x="720000" y="639650"/>
            <a:ext cx="2651400" cy="1963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dirty="0">
                <a:solidFill>
                  <a:srgbClr val="DB5604"/>
                </a:solidFill>
              </a:rPr>
              <a:t>01</a:t>
            </a:r>
            <a:endParaRPr dirty="0">
              <a:solidFill>
                <a:srgbClr val="DB5604"/>
              </a:solidFill>
            </a:endParaRPr>
          </a:p>
        </p:txBody>
      </p:sp>
      <p:sp>
        <p:nvSpPr>
          <p:cNvPr id="6833" name="Google Shape;6833;p74"/>
          <p:cNvSpPr/>
          <p:nvPr/>
        </p:nvSpPr>
        <p:spPr>
          <a:xfrm>
            <a:off x="2830749" y="1156738"/>
            <a:ext cx="2798716" cy="3081653"/>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accent4"/>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4"/>
          <p:cNvSpPr/>
          <p:nvPr/>
        </p:nvSpPr>
        <p:spPr>
          <a:xfrm rot="-1305366">
            <a:off x="4096858" y="1076154"/>
            <a:ext cx="673116" cy="475048"/>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36" name="Google Shape;6836;p74"/>
          <p:cNvPicPr preferRelativeResize="0"/>
          <p:nvPr/>
        </p:nvPicPr>
        <p:blipFill>
          <a:blip r:embed="rId3">
            <a:alphaModFix/>
          </a:blip>
          <a:stretch>
            <a:fillRect/>
          </a:stretch>
        </p:blipFill>
        <p:spPr>
          <a:xfrm rot="-5034391">
            <a:off x="6003978" y="171127"/>
            <a:ext cx="2394434" cy="2787530"/>
          </a:xfrm>
          <a:prstGeom prst="rect">
            <a:avLst/>
          </a:prstGeom>
          <a:noFill/>
          <a:ln>
            <a:noFill/>
          </a:ln>
        </p:spPr>
      </p:pic>
      <p:pic>
        <p:nvPicPr>
          <p:cNvPr id="6837" name="Google Shape;6837;p74"/>
          <p:cNvPicPr preferRelativeResize="0"/>
          <p:nvPr/>
        </p:nvPicPr>
        <p:blipFill>
          <a:blip r:embed="rId3">
            <a:alphaModFix/>
          </a:blip>
          <a:stretch>
            <a:fillRect/>
          </a:stretch>
        </p:blipFill>
        <p:spPr>
          <a:xfrm rot="5400005">
            <a:off x="626379" y="2326027"/>
            <a:ext cx="2394433" cy="2787529"/>
          </a:xfrm>
          <a:prstGeom prst="rect">
            <a:avLst/>
          </a:prstGeom>
          <a:noFill/>
          <a:ln>
            <a:noFill/>
          </a:ln>
        </p:spPr>
      </p:pic>
      <p:sp>
        <p:nvSpPr>
          <p:cNvPr id="6838" name="Google Shape;6838;p74"/>
          <p:cNvSpPr/>
          <p:nvPr/>
        </p:nvSpPr>
        <p:spPr>
          <a:xfrm rot="-692933">
            <a:off x="6077051" y="1863633"/>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4"/>
          <p:cNvSpPr/>
          <p:nvPr/>
        </p:nvSpPr>
        <p:spPr>
          <a:xfrm rot="-2700000">
            <a:off x="394001" y="445611"/>
            <a:ext cx="875703" cy="618019"/>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a:extLst>
              <a:ext uri="{FF2B5EF4-FFF2-40B4-BE49-F238E27FC236}">
                <a16:creationId xmlns:a16="http://schemas.microsoft.com/office/drawing/2014/main" id="{713484F3-3114-0233-230E-62E31CCEBF5F}"/>
              </a:ext>
            </a:extLst>
          </p:cNvPr>
          <p:cNvPicPr>
            <a:picLocks noChangeAspect="1"/>
          </p:cNvPicPr>
          <p:nvPr/>
        </p:nvPicPr>
        <p:blipFill>
          <a:blip r:embed="rId4"/>
          <a:stretch>
            <a:fillRect/>
          </a:stretch>
        </p:blipFill>
        <p:spPr>
          <a:xfrm rot="485135">
            <a:off x="3392108" y="1422802"/>
            <a:ext cx="1735970" cy="2607497"/>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046"/>
        <p:cNvGrpSpPr/>
        <p:nvPr/>
      </p:nvGrpSpPr>
      <p:grpSpPr>
        <a:xfrm>
          <a:off x="0" y="0"/>
          <a:ext cx="0" cy="0"/>
          <a:chOff x="0" y="0"/>
          <a:chExt cx="0" cy="0"/>
        </a:xfrm>
      </p:grpSpPr>
      <p:grpSp>
        <p:nvGrpSpPr>
          <p:cNvPr id="6047" name="Google Shape;6047;p73"/>
          <p:cNvGrpSpPr/>
          <p:nvPr/>
        </p:nvGrpSpPr>
        <p:grpSpPr>
          <a:xfrm>
            <a:off x="889704" y="3552449"/>
            <a:ext cx="4499395" cy="1000048"/>
            <a:chOff x="2999621" y="1744174"/>
            <a:chExt cx="460023" cy="102245"/>
          </a:xfrm>
        </p:grpSpPr>
        <p:sp>
          <p:nvSpPr>
            <p:cNvPr id="6048" name="Google Shape;6048;p73"/>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3"/>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3"/>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3"/>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3"/>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3"/>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3"/>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3"/>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3"/>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3"/>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3"/>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3"/>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3"/>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3"/>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3"/>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3"/>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3"/>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3"/>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3"/>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3"/>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3"/>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3"/>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3"/>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3"/>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3"/>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3"/>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3"/>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3"/>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3"/>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3"/>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3"/>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3"/>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3"/>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3"/>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3"/>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3"/>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3"/>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3"/>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3"/>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3"/>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3"/>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3"/>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3"/>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3"/>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3"/>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3"/>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3"/>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3"/>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3"/>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3"/>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3"/>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3"/>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3"/>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3"/>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3"/>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3"/>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3"/>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3"/>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3"/>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3"/>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3"/>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3"/>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3"/>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3"/>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3"/>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3"/>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3"/>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3"/>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3"/>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3"/>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3"/>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3"/>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3"/>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3"/>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3"/>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3"/>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3"/>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3"/>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3"/>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3"/>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3"/>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3"/>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3"/>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3"/>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3"/>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3"/>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3"/>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3"/>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3"/>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3"/>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3"/>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3"/>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3"/>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3"/>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3"/>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3"/>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3"/>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3"/>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3"/>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3"/>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3"/>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3"/>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3"/>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3"/>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3"/>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3"/>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3"/>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3"/>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3"/>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3"/>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3"/>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3"/>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3"/>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3"/>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3"/>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3"/>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3"/>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3"/>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3"/>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3"/>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3"/>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3"/>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3"/>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3"/>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3"/>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3"/>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3"/>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3"/>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3"/>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3"/>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3"/>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3"/>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3"/>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3"/>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3"/>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3"/>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3"/>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3"/>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3"/>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3"/>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3"/>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3"/>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3"/>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3"/>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3"/>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3"/>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3"/>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3"/>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3"/>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3"/>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3"/>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3"/>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3"/>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3"/>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3"/>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3"/>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3"/>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3"/>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3"/>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3"/>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3"/>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3"/>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3"/>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3"/>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3"/>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3"/>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3"/>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3"/>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3"/>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3"/>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3"/>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3"/>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3"/>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3"/>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3"/>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3"/>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3"/>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3"/>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3"/>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3"/>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3"/>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3"/>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3"/>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3"/>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3"/>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3"/>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3"/>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3"/>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3"/>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3"/>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3"/>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3"/>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3"/>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3"/>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3"/>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3"/>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3"/>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3"/>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3"/>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3"/>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3"/>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3"/>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3"/>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3"/>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3"/>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3"/>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3"/>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3"/>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3"/>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3"/>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3"/>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3"/>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3"/>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3"/>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3"/>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3"/>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3"/>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3"/>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3"/>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3"/>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3"/>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3"/>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3"/>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3"/>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3"/>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3"/>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3"/>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3"/>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3"/>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3"/>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3"/>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3"/>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3"/>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3"/>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3"/>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3"/>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3"/>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3"/>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3"/>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3"/>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3"/>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3"/>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3"/>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3"/>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3"/>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3"/>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3"/>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3"/>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3"/>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3"/>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3"/>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3"/>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3"/>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3"/>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3"/>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3"/>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3"/>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3"/>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3"/>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3"/>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3"/>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3"/>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3"/>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3"/>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3"/>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3"/>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3"/>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3"/>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3"/>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3"/>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3"/>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3"/>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3"/>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3"/>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3"/>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3"/>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3"/>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3"/>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3"/>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3"/>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3"/>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3"/>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3"/>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3"/>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3"/>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3"/>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3"/>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3"/>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3"/>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3"/>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3"/>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3"/>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3"/>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3"/>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3"/>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3"/>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3"/>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3"/>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3"/>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3"/>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3"/>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3"/>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3"/>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3"/>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3"/>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3"/>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3"/>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3"/>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3"/>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3"/>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3"/>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3"/>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3"/>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3"/>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3"/>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3"/>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3"/>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3"/>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3"/>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3"/>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3"/>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3"/>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3"/>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3"/>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3"/>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3"/>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3"/>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3"/>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3"/>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3"/>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3"/>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3"/>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3"/>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3"/>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3"/>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3"/>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3"/>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3"/>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3"/>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3"/>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3"/>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3"/>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3"/>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3"/>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3"/>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3"/>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3"/>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3"/>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3"/>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3"/>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3"/>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3"/>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3"/>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3"/>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3"/>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3"/>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3"/>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3"/>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3"/>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3"/>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3"/>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3"/>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3"/>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3"/>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3"/>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3"/>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3"/>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3"/>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3"/>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3"/>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3"/>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3"/>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3"/>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3"/>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3"/>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3"/>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3"/>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3"/>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3"/>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3"/>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3"/>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3"/>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3"/>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3"/>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3"/>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3"/>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3"/>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3"/>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3"/>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3"/>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3"/>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3"/>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3"/>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3"/>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3"/>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3"/>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3"/>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3"/>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3"/>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3"/>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3"/>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3"/>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3"/>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3"/>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3"/>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3"/>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3"/>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3"/>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3"/>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3"/>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3"/>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3"/>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3"/>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3"/>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3"/>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3"/>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3"/>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3"/>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3"/>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3"/>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3"/>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3"/>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3"/>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3"/>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3"/>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3"/>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3"/>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3"/>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3"/>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3"/>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3"/>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3"/>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3"/>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3"/>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3"/>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3"/>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3"/>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3"/>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3"/>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3"/>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3"/>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3"/>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3"/>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3"/>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3"/>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3"/>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3"/>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3"/>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3"/>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3"/>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3"/>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3"/>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3"/>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3"/>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3"/>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3"/>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3"/>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3"/>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3"/>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3"/>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3"/>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3"/>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3"/>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3"/>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3"/>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3"/>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3"/>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3"/>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3"/>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3"/>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3"/>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3"/>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3"/>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3"/>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3"/>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3"/>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3"/>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3"/>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3"/>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3"/>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3"/>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3"/>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3"/>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3"/>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3"/>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3"/>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3"/>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3"/>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3"/>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3"/>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3"/>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3"/>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3"/>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3"/>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3"/>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3"/>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3"/>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3"/>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3"/>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3"/>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3"/>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3"/>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3"/>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3"/>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3"/>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3"/>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3"/>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3"/>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3"/>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3"/>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3"/>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3"/>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3"/>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3"/>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3"/>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3"/>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3"/>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3"/>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3"/>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3"/>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3"/>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3"/>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3"/>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3"/>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3"/>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3"/>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3"/>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3"/>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3"/>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3"/>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3"/>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3"/>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3"/>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3"/>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3"/>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3"/>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3"/>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3"/>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3"/>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3"/>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3"/>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3"/>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3"/>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3"/>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3"/>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3"/>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3"/>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3"/>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3"/>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3"/>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3"/>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3"/>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3"/>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3"/>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3"/>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3"/>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3"/>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3"/>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3"/>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3"/>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3"/>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3"/>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3"/>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3"/>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3"/>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3"/>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3"/>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3"/>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3"/>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3"/>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3"/>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3"/>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3"/>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3"/>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3"/>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3"/>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3"/>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3"/>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3"/>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3"/>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3"/>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3"/>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3"/>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3"/>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3"/>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3"/>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3"/>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3"/>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3"/>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3"/>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3"/>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3"/>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3"/>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3"/>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3"/>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3"/>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3"/>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3"/>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3"/>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3"/>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3"/>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3"/>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3"/>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3"/>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3"/>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3"/>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3"/>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3"/>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3"/>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3"/>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3"/>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3"/>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3"/>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3"/>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3"/>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3"/>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3"/>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3"/>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3"/>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3"/>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3"/>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3"/>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3"/>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3"/>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3"/>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3"/>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3"/>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3"/>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3"/>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3"/>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3"/>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3"/>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3"/>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3"/>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3"/>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3"/>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3"/>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3"/>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3"/>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3"/>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3"/>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3"/>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3"/>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3"/>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3"/>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3"/>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3"/>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3"/>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3"/>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3"/>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3"/>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3"/>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3"/>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3"/>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3"/>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3"/>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3"/>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3"/>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3"/>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3"/>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3"/>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3"/>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3"/>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3"/>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3"/>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3"/>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3"/>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3"/>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3"/>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3"/>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3"/>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3"/>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3"/>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3"/>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3"/>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3"/>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3"/>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3"/>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3"/>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3"/>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3"/>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3"/>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3"/>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3"/>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3"/>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3"/>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3"/>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3"/>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3"/>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3"/>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3"/>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3"/>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3"/>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3"/>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3"/>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3"/>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3"/>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3"/>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3"/>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3"/>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3"/>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3"/>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3"/>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3"/>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3"/>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3"/>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3"/>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3"/>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3"/>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3"/>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3"/>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3"/>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3"/>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3"/>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3"/>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3"/>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3"/>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3"/>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3"/>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3"/>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3"/>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3"/>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3"/>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3"/>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3"/>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3"/>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3"/>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3"/>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3"/>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3"/>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3"/>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3"/>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3"/>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3"/>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3"/>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3"/>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3"/>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3"/>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3"/>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3"/>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3"/>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3"/>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3"/>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3"/>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3"/>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3"/>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3"/>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3"/>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3"/>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3"/>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3"/>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3"/>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3"/>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3"/>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3"/>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3"/>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3"/>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3"/>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3"/>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3"/>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3"/>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3"/>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3"/>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3"/>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3"/>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3"/>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3"/>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3"/>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6" name="Google Shape;6816;p73"/>
          <p:cNvSpPr/>
          <p:nvPr/>
        </p:nvSpPr>
        <p:spPr>
          <a:xfrm rot="-148814">
            <a:off x="670984" y="1152398"/>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r>
              <a:rPr lang="en-US" dirty="0"/>
              <a:t> </a:t>
            </a:r>
            <a:endParaRPr dirty="0"/>
          </a:p>
        </p:txBody>
      </p:sp>
      <p:sp>
        <p:nvSpPr>
          <p:cNvPr id="6817" name="Google Shape;6817;p73"/>
          <p:cNvSpPr txBox="1">
            <a:spLocks noGrp="1"/>
          </p:cNvSpPr>
          <p:nvPr>
            <p:ph type="title"/>
          </p:nvPr>
        </p:nvSpPr>
        <p:spPr>
          <a:xfrm>
            <a:off x="1356628" y="2549407"/>
            <a:ext cx="4017711" cy="595784"/>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pt-BR" sz="3200" dirty="0">
                <a:latin typeface="Times New Roman" panose="02020603050405020304" pitchFamily="18" charset="0"/>
                <a:cs typeface="Times New Roman" panose="02020603050405020304" pitchFamily="18" charset="0"/>
              </a:rPr>
              <a:t>   </a:t>
            </a:r>
            <a:r>
              <a:rPr lang="pt-BR" sz="3200" b="1" dirty="0">
                <a:solidFill>
                  <a:srgbClr val="E88A55"/>
                </a:solidFill>
                <a:latin typeface="Times New Roman" panose="02020603050405020304" pitchFamily="18" charset="0"/>
                <a:cs typeface="Times New Roman" panose="02020603050405020304" pitchFamily="18" charset="0"/>
              </a:rPr>
              <a:t>Hãy chia sẻ bài tập của các em ở tiết 1 với các bạn trong lớp.</a:t>
            </a:r>
            <a:endParaRPr sz="3200" b="1" dirty="0">
              <a:solidFill>
                <a:srgbClr val="E88A55"/>
              </a:solidFill>
              <a:latin typeface="Times New Roman" panose="02020603050405020304" pitchFamily="18" charset="0"/>
              <a:cs typeface="Times New Roman" panose="02020603050405020304" pitchFamily="18" charset="0"/>
            </a:endParaRPr>
          </a:p>
        </p:txBody>
      </p:sp>
      <p:sp>
        <p:nvSpPr>
          <p:cNvPr id="6819" name="Google Shape;6819;p73"/>
          <p:cNvSpPr/>
          <p:nvPr/>
        </p:nvSpPr>
        <p:spPr>
          <a:xfrm>
            <a:off x="5185952" y="505879"/>
            <a:ext cx="3641037" cy="4009142"/>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lt2"/>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21" name="Google Shape;6821;p73"/>
          <p:cNvPicPr preferRelativeResize="0"/>
          <p:nvPr/>
        </p:nvPicPr>
        <p:blipFill>
          <a:blip r:embed="rId3">
            <a:alphaModFix/>
          </a:blip>
          <a:stretch>
            <a:fillRect/>
          </a:stretch>
        </p:blipFill>
        <p:spPr>
          <a:xfrm rot="1091411" flipH="1">
            <a:off x="237838" y="336581"/>
            <a:ext cx="1436300" cy="1753743"/>
          </a:xfrm>
          <a:prstGeom prst="rect">
            <a:avLst/>
          </a:prstGeom>
          <a:noFill/>
          <a:ln>
            <a:noFill/>
          </a:ln>
        </p:spPr>
      </p:pic>
      <p:sp>
        <p:nvSpPr>
          <p:cNvPr id="6823" name="Google Shape;6823;p73"/>
          <p:cNvSpPr/>
          <p:nvPr/>
        </p:nvSpPr>
        <p:spPr>
          <a:xfrm rot="-3714108">
            <a:off x="874023" y="1619308"/>
            <a:ext cx="875706" cy="618021"/>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E759C628-F3B0-B7EA-A00C-0E0650C064C6}"/>
              </a:ext>
            </a:extLst>
          </p:cNvPr>
          <p:cNvPicPr>
            <a:picLocks noChangeAspect="1"/>
          </p:cNvPicPr>
          <p:nvPr/>
        </p:nvPicPr>
        <p:blipFill rotWithShape="1">
          <a:blip r:embed="rId4"/>
          <a:srcRect l="16049" t="18427" r="13273" b="13619"/>
          <a:stretch/>
        </p:blipFill>
        <p:spPr>
          <a:xfrm rot="483415">
            <a:off x="5769116" y="850611"/>
            <a:ext cx="2474837" cy="3313921"/>
          </a:xfrm>
          <a:prstGeom prst="rect">
            <a:avLst/>
          </a:prstGeom>
        </p:spPr>
      </p:pic>
      <p:sp>
        <p:nvSpPr>
          <p:cNvPr id="6822" name="Google Shape;6822;p73"/>
          <p:cNvSpPr/>
          <p:nvPr/>
        </p:nvSpPr>
        <p:spPr>
          <a:xfrm rot="-1305378">
            <a:off x="6858677" y="535189"/>
            <a:ext cx="87571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385"/>
        <p:cNvGrpSpPr/>
        <p:nvPr/>
      </p:nvGrpSpPr>
      <p:grpSpPr>
        <a:xfrm>
          <a:off x="0" y="0"/>
          <a:ext cx="0" cy="0"/>
          <a:chOff x="0" y="0"/>
          <a:chExt cx="0" cy="0"/>
        </a:xfrm>
      </p:grpSpPr>
      <p:grpSp>
        <p:nvGrpSpPr>
          <p:cNvPr id="9386" name="Google Shape;9386;p85"/>
          <p:cNvGrpSpPr/>
          <p:nvPr/>
        </p:nvGrpSpPr>
        <p:grpSpPr>
          <a:xfrm>
            <a:off x="889704" y="3552449"/>
            <a:ext cx="4499395" cy="1000048"/>
            <a:chOff x="2999621" y="1744174"/>
            <a:chExt cx="460023" cy="102245"/>
          </a:xfrm>
        </p:grpSpPr>
        <p:sp>
          <p:nvSpPr>
            <p:cNvPr id="9387" name="Google Shape;9387;p85"/>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5"/>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5"/>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5"/>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5"/>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5"/>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5"/>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5"/>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5"/>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5"/>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5"/>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5"/>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5"/>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5"/>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5"/>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5"/>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5"/>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5"/>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5"/>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5"/>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5"/>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5"/>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5"/>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5"/>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5"/>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5"/>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5"/>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5"/>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5"/>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5"/>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5"/>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5"/>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5"/>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5"/>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5"/>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5"/>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5"/>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5"/>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5"/>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5"/>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5"/>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5"/>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5"/>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5"/>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5"/>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5"/>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5"/>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5"/>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5"/>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5"/>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5"/>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5"/>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5"/>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5"/>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5"/>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5"/>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5"/>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5"/>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5"/>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5"/>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5"/>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5"/>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5"/>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5"/>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5"/>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5"/>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5"/>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5"/>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5"/>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5"/>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5"/>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5"/>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5"/>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5"/>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5"/>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5"/>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5"/>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5"/>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5"/>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5"/>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5"/>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5"/>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5"/>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5"/>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5"/>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5"/>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5"/>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5"/>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5"/>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5"/>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5"/>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5"/>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5"/>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5"/>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5"/>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5"/>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5"/>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5"/>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5"/>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5"/>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5"/>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5"/>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5"/>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5"/>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5"/>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5"/>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5"/>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5"/>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5"/>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5"/>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5"/>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5"/>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5"/>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5"/>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5"/>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5"/>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5"/>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5"/>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5"/>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5"/>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5"/>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5"/>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5"/>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5"/>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5"/>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5"/>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5"/>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5"/>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5"/>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5"/>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5"/>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5"/>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5"/>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5"/>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5"/>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5"/>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5"/>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5"/>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5"/>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5"/>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5"/>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5"/>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5"/>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5"/>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5"/>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5"/>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5"/>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5"/>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5"/>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5"/>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5"/>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5"/>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5"/>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5"/>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5"/>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5"/>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5"/>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5"/>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5"/>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5"/>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5"/>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5"/>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5"/>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5"/>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5"/>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5"/>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5"/>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5"/>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5"/>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5"/>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5"/>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5"/>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5"/>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5"/>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5"/>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5"/>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5"/>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5"/>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5"/>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5"/>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5"/>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5"/>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5"/>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5"/>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5"/>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5"/>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5"/>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5"/>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5"/>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5"/>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5"/>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5"/>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5"/>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5"/>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5"/>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5"/>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5"/>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5"/>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5"/>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5"/>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5"/>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5"/>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5"/>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5"/>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5"/>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5"/>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5"/>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5"/>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5"/>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5"/>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5"/>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5"/>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5"/>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5"/>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5"/>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5"/>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5"/>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5"/>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5"/>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5"/>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5"/>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5"/>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5"/>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5"/>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5"/>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5"/>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5"/>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5"/>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5"/>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5"/>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5"/>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5"/>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5"/>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5"/>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5"/>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5"/>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5"/>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5"/>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5"/>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5"/>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5"/>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5"/>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5"/>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5"/>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5"/>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5"/>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5"/>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5"/>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5"/>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5"/>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5"/>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5"/>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5"/>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5"/>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5"/>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5"/>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5"/>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5"/>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5"/>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5"/>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5"/>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5"/>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5"/>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5"/>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5"/>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5"/>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5"/>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5"/>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5"/>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5"/>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5"/>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5"/>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5"/>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5"/>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5"/>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5"/>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5"/>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5"/>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5"/>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5"/>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5"/>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5"/>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5"/>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5"/>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5"/>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5"/>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5"/>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5"/>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5"/>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5"/>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5"/>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5"/>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5"/>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5"/>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5"/>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5"/>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5"/>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5"/>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5"/>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5"/>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5"/>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5"/>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5"/>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5"/>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5"/>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5"/>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5"/>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5"/>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5"/>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5"/>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5"/>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5"/>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5"/>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5"/>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5"/>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5"/>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5"/>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5"/>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5"/>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5"/>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5"/>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5"/>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5"/>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5"/>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5"/>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5"/>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5"/>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5"/>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5"/>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5"/>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5"/>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5"/>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5"/>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5"/>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5"/>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5"/>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5"/>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5"/>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5"/>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5"/>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5"/>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5"/>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5"/>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5"/>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5"/>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5"/>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5"/>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5"/>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5"/>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5"/>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5"/>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5"/>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5"/>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5"/>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5"/>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5"/>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5"/>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5"/>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5"/>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5"/>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5"/>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5"/>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5"/>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5"/>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5"/>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5"/>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5"/>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5"/>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5"/>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5"/>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5"/>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5"/>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5"/>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5"/>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5"/>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5"/>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5"/>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5"/>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5"/>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5"/>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5"/>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5"/>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5"/>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5"/>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5"/>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5"/>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5"/>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5"/>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5"/>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5"/>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5"/>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5"/>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5"/>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5"/>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5"/>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5"/>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5"/>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5"/>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5"/>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5"/>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5"/>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5"/>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5"/>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5"/>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5"/>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5"/>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5"/>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5"/>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5"/>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5"/>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5"/>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5"/>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5"/>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5"/>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5"/>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5"/>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5"/>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5"/>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5"/>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5"/>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5"/>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5"/>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5"/>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5"/>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5"/>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5"/>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5"/>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5"/>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5"/>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5"/>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5"/>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5"/>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5"/>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5"/>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5"/>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5"/>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5"/>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5"/>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5"/>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5"/>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5"/>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5"/>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5"/>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5"/>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5"/>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5"/>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5"/>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5"/>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5"/>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5"/>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5"/>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5"/>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5"/>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5"/>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5"/>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5"/>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5"/>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5"/>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5"/>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5"/>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5"/>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5"/>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5"/>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5"/>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5"/>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5"/>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5"/>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5"/>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5"/>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5"/>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5"/>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5"/>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5"/>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5"/>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5"/>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5"/>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5"/>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5"/>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5"/>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5"/>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5"/>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5"/>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5"/>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5"/>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5"/>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5"/>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5"/>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5"/>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5"/>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5"/>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5"/>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5"/>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5"/>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5"/>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5"/>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5"/>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5"/>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5"/>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5"/>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5"/>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5"/>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5"/>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5"/>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5"/>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5"/>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5"/>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5"/>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5"/>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5"/>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5"/>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5"/>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5"/>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5"/>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5"/>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5"/>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5"/>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5"/>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5"/>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5"/>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5"/>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5"/>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5"/>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5"/>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5"/>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5"/>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5"/>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5"/>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5"/>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5"/>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5"/>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5"/>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5"/>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5"/>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5"/>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5"/>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5"/>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5"/>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5"/>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5"/>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5"/>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5"/>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5"/>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5"/>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5"/>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5"/>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5"/>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5"/>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5"/>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5"/>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5"/>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5"/>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5"/>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5"/>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5"/>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5"/>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5"/>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5"/>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5"/>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5"/>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5"/>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5"/>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5"/>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5"/>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5"/>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5"/>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5"/>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5"/>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5"/>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5"/>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5"/>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5"/>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5"/>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5"/>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5"/>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5"/>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5"/>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5"/>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5"/>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5"/>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5"/>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5"/>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5"/>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5"/>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5"/>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5"/>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5"/>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5"/>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5"/>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5"/>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5"/>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5"/>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5"/>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5"/>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5"/>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5"/>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5"/>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5"/>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5"/>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5"/>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5"/>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5"/>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5"/>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5"/>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5"/>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5"/>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5"/>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5"/>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5"/>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5"/>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5"/>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5"/>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5"/>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5"/>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5"/>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5"/>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5"/>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5"/>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5"/>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5"/>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5"/>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5"/>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5"/>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5"/>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5"/>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5"/>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5"/>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5"/>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5"/>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5"/>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5"/>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5"/>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5"/>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5"/>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5"/>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5"/>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5"/>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5"/>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5"/>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5"/>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5"/>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5"/>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5"/>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5"/>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5"/>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5"/>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5"/>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5"/>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5"/>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5"/>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5"/>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5"/>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5"/>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5"/>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5"/>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5"/>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5"/>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5"/>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5"/>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5"/>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5"/>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5"/>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5"/>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5"/>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5"/>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5"/>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5"/>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5"/>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5"/>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5"/>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5"/>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5"/>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5"/>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5"/>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5"/>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5"/>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5"/>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5"/>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5"/>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5"/>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5"/>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5"/>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5"/>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5"/>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5"/>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5"/>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5"/>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5"/>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5"/>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5"/>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5"/>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5"/>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5"/>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5"/>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5"/>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5"/>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5"/>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5"/>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5"/>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5"/>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5"/>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5"/>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5"/>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5"/>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5"/>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5"/>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5"/>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5"/>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5"/>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5"/>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5"/>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5"/>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5"/>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5"/>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5"/>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5"/>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5"/>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5"/>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5"/>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5"/>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5"/>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5"/>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5"/>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5"/>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5"/>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5"/>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5"/>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5"/>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5"/>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5"/>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5"/>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5"/>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5"/>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5"/>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5"/>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5"/>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5"/>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5"/>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5"/>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5"/>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5"/>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5"/>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5"/>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5"/>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5"/>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5"/>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5"/>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85"/>
          <p:cNvGrpSpPr/>
          <p:nvPr/>
        </p:nvGrpSpPr>
        <p:grpSpPr>
          <a:xfrm rot="-770512" flipH="1">
            <a:off x="3497770" y="599204"/>
            <a:ext cx="4499416" cy="1000053"/>
            <a:chOff x="2999621" y="1744174"/>
            <a:chExt cx="460023" cy="102245"/>
          </a:xfrm>
        </p:grpSpPr>
        <p:sp>
          <p:nvSpPr>
            <p:cNvPr id="10156" name="Google Shape;10156;p85"/>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5"/>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5"/>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5"/>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5"/>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5"/>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5"/>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5"/>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5"/>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5"/>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5"/>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5"/>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5"/>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5"/>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5"/>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5"/>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5"/>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5"/>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5"/>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5"/>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5"/>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5"/>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5"/>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5"/>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5"/>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5"/>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5"/>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5"/>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5"/>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5"/>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5"/>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5"/>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5"/>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5"/>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5"/>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5"/>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5"/>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5"/>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5"/>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5"/>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5"/>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5"/>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5"/>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5"/>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5"/>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5"/>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5"/>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5"/>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5"/>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5"/>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5"/>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5"/>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5"/>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5"/>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5"/>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5"/>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5"/>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5"/>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5"/>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5"/>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5"/>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5"/>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5"/>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5"/>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5"/>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5"/>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5"/>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5"/>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5"/>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5"/>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5"/>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5"/>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5"/>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5"/>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5"/>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5"/>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5"/>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5"/>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5"/>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5"/>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5"/>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5"/>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5"/>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5"/>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5"/>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5"/>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5"/>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5"/>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5"/>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5"/>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5"/>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5"/>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5"/>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5"/>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5"/>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5"/>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5"/>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5"/>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5"/>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5"/>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5"/>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5"/>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5"/>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5"/>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5"/>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5"/>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5"/>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5"/>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5"/>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5"/>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5"/>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5"/>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5"/>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5"/>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5"/>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5"/>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5"/>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5"/>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5"/>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5"/>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5"/>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5"/>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5"/>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5"/>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5"/>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5"/>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5"/>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5"/>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5"/>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5"/>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5"/>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5"/>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5"/>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5"/>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5"/>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5"/>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5"/>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5"/>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5"/>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5"/>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5"/>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5"/>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5"/>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5"/>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5"/>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5"/>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5"/>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5"/>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5"/>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5"/>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5"/>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5"/>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5"/>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5"/>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5"/>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5"/>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5"/>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5"/>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5"/>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5"/>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5"/>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5"/>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5"/>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5"/>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5"/>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5"/>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5"/>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5"/>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5"/>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5"/>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5"/>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5"/>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5"/>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5"/>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5"/>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5"/>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5"/>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5"/>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5"/>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5"/>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5"/>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5"/>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5"/>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5"/>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5"/>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5"/>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5"/>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5"/>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5"/>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5"/>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5"/>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5"/>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5"/>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5"/>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5"/>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5"/>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5"/>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5"/>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5"/>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5"/>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5"/>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5"/>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5"/>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5"/>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5"/>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5"/>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5"/>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5"/>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5"/>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5"/>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5"/>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5"/>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5"/>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5"/>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5"/>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5"/>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5"/>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5"/>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5"/>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5"/>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5"/>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5"/>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5"/>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5"/>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5"/>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5"/>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5"/>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5"/>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5"/>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5"/>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5"/>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5"/>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5"/>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5"/>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5"/>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5"/>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5"/>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5"/>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5"/>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5"/>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5"/>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5"/>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5"/>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5"/>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5"/>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5"/>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5"/>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5"/>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5"/>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5"/>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5"/>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5"/>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5"/>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5"/>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5"/>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5"/>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5"/>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5"/>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5"/>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5"/>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5"/>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5"/>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5"/>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5"/>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5"/>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5"/>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5"/>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5"/>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5"/>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5"/>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5"/>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5"/>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5"/>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5"/>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5"/>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5"/>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5"/>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5"/>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5"/>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5"/>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5"/>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5"/>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5"/>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5"/>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5"/>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5"/>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5"/>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5"/>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5"/>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5"/>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5"/>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5"/>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5"/>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5"/>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5"/>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5"/>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5"/>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5"/>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5"/>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5"/>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5"/>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5"/>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5"/>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5"/>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5"/>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5"/>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5"/>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5"/>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5"/>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5"/>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5"/>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5"/>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5"/>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5"/>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5"/>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5"/>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5"/>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5"/>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5"/>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5"/>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5"/>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5"/>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5"/>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5"/>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5"/>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5"/>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5"/>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5"/>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5"/>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5"/>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5"/>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5"/>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5"/>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5"/>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5"/>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5"/>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5"/>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5"/>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5"/>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5"/>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5"/>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5"/>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5"/>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5"/>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5"/>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5"/>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5"/>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5"/>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5"/>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5"/>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5"/>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5"/>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5"/>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5"/>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5"/>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5"/>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5"/>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5"/>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5"/>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5"/>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5"/>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5"/>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5"/>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5"/>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5"/>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5"/>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5"/>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5"/>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5"/>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5"/>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5"/>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5"/>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5"/>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5"/>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5"/>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5"/>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5"/>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5"/>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5"/>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5"/>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5"/>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5"/>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5"/>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5"/>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5"/>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5"/>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5"/>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5"/>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5"/>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5"/>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5"/>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5"/>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5"/>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5"/>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5"/>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5"/>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5"/>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5"/>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5"/>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5"/>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5"/>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5"/>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5"/>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5"/>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5"/>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5"/>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5"/>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5"/>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5"/>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5"/>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5"/>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5"/>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5"/>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5"/>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5"/>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5"/>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5"/>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5"/>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5"/>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5"/>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5"/>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5"/>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5"/>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5"/>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5"/>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5"/>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5"/>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5"/>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5"/>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5"/>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5"/>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5"/>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5"/>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5"/>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5"/>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5"/>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5"/>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5"/>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5"/>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5"/>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5"/>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5"/>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5"/>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5"/>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5"/>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5"/>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5"/>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5"/>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5"/>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5"/>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5"/>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5"/>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5"/>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5"/>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5"/>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5"/>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5"/>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5"/>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5"/>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5"/>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5"/>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5"/>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5"/>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5"/>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5"/>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5"/>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5"/>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5"/>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5"/>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5"/>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5"/>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5"/>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5"/>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5"/>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5"/>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5"/>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5"/>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5"/>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5"/>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5"/>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5"/>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5"/>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5"/>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5"/>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5"/>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5"/>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5"/>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5"/>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5"/>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5"/>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5"/>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5"/>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5"/>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5"/>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5"/>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5"/>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5"/>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5"/>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5"/>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5"/>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5"/>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5"/>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5"/>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5"/>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5"/>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5"/>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5"/>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5"/>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5"/>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5"/>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5"/>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5"/>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5"/>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5"/>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5"/>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5"/>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5"/>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5"/>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5"/>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5"/>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5"/>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5"/>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5"/>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5"/>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5"/>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5"/>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5"/>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5"/>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5"/>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5"/>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5"/>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5"/>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5"/>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5"/>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5"/>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5"/>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5"/>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5"/>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5"/>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5"/>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5"/>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5"/>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5"/>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5"/>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5"/>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5"/>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5"/>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5"/>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5"/>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5"/>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5"/>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5"/>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5"/>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5"/>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5"/>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5"/>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5"/>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5"/>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5"/>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5"/>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5"/>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5"/>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5"/>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5"/>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5"/>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5"/>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5"/>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5"/>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5"/>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5"/>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5"/>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5"/>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5"/>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5"/>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5"/>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5"/>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5"/>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5"/>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5"/>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5"/>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5"/>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5"/>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5"/>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5"/>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5"/>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5"/>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5"/>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5"/>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5"/>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5"/>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5"/>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5"/>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5"/>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5"/>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5"/>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5"/>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5"/>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5"/>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5"/>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5"/>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5"/>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5"/>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5"/>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5"/>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5"/>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5"/>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5"/>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5"/>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5"/>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5"/>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5"/>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5"/>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5"/>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5"/>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5"/>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5"/>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5"/>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5"/>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5"/>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5"/>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5"/>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5"/>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5"/>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5"/>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5"/>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5"/>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5"/>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5"/>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5"/>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5"/>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5"/>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5"/>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5"/>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5"/>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5"/>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5"/>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5"/>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5"/>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5"/>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5"/>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5"/>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5"/>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5"/>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5"/>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5"/>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5"/>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5"/>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5"/>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5"/>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5"/>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5"/>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5"/>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5"/>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5"/>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5"/>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5"/>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5"/>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5"/>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5"/>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5"/>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5"/>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5"/>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5"/>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5"/>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5"/>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5"/>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5"/>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5"/>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5"/>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5"/>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5"/>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5"/>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5"/>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5"/>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5"/>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5"/>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5"/>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5"/>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5"/>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5"/>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5"/>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5"/>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5"/>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5"/>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5"/>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5"/>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5"/>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5"/>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5"/>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5"/>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5"/>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5"/>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5"/>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5"/>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5"/>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5"/>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5"/>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5"/>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5"/>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5"/>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5"/>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5"/>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5"/>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5"/>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5"/>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5"/>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5"/>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5"/>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5"/>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5"/>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5"/>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5"/>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5"/>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5"/>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5"/>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5"/>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5"/>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5"/>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5"/>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5"/>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5"/>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5"/>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5"/>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5"/>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5"/>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5"/>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5"/>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5"/>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5"/>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5"/>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5"/>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5"/>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5"/>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5"/>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5"/>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5"/>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5"/>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5"/>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5"/>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5"/>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5"/>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5"/>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5"/>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5"/>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5"/>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5"/>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5"/>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5"/>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5"/>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5"/>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5"/>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5"/>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5"/>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5"/>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5"/>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5"/>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5"/>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5"/>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5"/>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5"/>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5"/>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5"/>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5"/>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5"/>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5"/>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5"/>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5"/>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5"/>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85"/>
          <p:cNvGrpSpPr/>
          <p:nvPr/>
        </p:nvGrpSpPr>
        <p:grpSpPr>
          <a:xfrm>
            <a:off x="5446189" y="2690498"/>
            <a:ext cx="2515990" cy="1966090"/>
            <a:chOff x="3360402" y="1405432"/>
            <a:chExt cx="341781" cy="267077"/>
          </a:xfrm>
        </p:grpSpPr>
        <p:sp>
          <p:nvSpPr>
            <p:cNvPr id="10925" name="Google Shape;10925;p85"/>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5"/>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5"/>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5"/>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5"/>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5"/>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5"/>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5"/>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5"/>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5"/>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5"/>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5"/>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5"/>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5"/>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5"/>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5"/>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5"/>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5"/>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5"/>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5"/>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5"/>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5"/>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5"/>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5"/>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5"/>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5"/>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5"/>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5"/>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5"/>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5"/>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5"/>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5"/>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5"/>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5"/>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5"/>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5"/>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5"/>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5"/>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5"/>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5"/>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5"/>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5"/>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5"/>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5"/>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5"/>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5"/>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5"/>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5"/>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5"/>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5"/>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5"/>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5"/>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5"/>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5"/>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5"/>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5"/>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5"/>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5"/>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5"/>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5"/>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5"/>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5"/>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5"/>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5"/>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5"/>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5"/>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5"/>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5"/>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5"/>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5"/>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5"/>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5"/>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5"/>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5"/>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5"/>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5"/>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5"/>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5"/>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5"/>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5"/>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5"/>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5"/>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5"/>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5"/>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5"/>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5"/>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5"/>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5"/>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5"/>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5"/>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5"/>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5"/>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5"/>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5"/>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5"/>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5"/>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5"/>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5"/>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5"/>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5"/>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5"/>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5"/>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5"/>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5"/>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5"/>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5"/>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5"/>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5"/>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5"/>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5"/>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5"/>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5"/>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5"/>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5"/>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5"/>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5"/>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5"/>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5"/>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5"/>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5"/>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5"/>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5"/>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5"/>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5"/>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5"/>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5"/>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5"/>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5"/>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5"/>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5"/>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5"/>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5"/>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5"/>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5"/>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5"/>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5"/>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5"/>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5"/>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5"/>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5"/>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5"/>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5"/>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5"/>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5"/>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5"/>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5"/>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5"/>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5"/>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5"/>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5"/>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5"/>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5"/>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5"/>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5"/>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5"/>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5"/>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5"/>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5"/>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5"/>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5"/>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5"/>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5"/>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5"/>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5"/>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5"/>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5"/>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5"/>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5"/>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5"/>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5"/>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5"/>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5"/>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5"/>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5"/>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5"/>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5"/>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5"/>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5"/>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5"/>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5"/>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5"/>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5"/>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5"/>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5"/>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5"/>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5"/>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5"/>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5"/>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5"/>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5"/>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5"/>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5"/>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5"/>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5"/>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5"/>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5"/>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5"/>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5"/>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5"/>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5"/>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5"/>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5"/>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5"/>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5"/>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5"/>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5"/>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5"/>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5"/>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5"/>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5"/>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5"/>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5"/>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5"/>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5"/>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5"/>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5"/>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5"/>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5"/>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5"/>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5"/>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5"/>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5"/>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5"/>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5"/>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5"/>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5"/>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5"/>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5"/>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5"/>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5"/>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5"/>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5"/>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5"/>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5"/>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5"/>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5"/>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5"/>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5"/>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5"/>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5"/>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5"/>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5"/>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5"/>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5"/>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5"/>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5"/>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5"/>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5"/>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5"/>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5"/>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5"/>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5"/>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5"/>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5"/>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5"/>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5"/>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5"/>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5"/>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5"/>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5"/>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5"/>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5"/>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5"/>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5"/>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5"/>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5"/>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5"/>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5"/>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5"/>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5"/>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5"/>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5"/>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5"/>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5"/>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5"/>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5"/>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5"/>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5"/>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5"/>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5"/>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5"/>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5"/>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5"/>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5"/>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5"/>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5"/>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5"/>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5"/>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5"/>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5"/>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5"/>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5"/>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5"/>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5"/>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5"/>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5"/>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5"/>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5"/>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5"/>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5"/>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5"/>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5"/>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5"/>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5"/>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5"/>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5"/>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85"/>
          <p:cNvGrpSpPr/>
          <p:nvPr/>
        </p:nvGrpSpPr>
        <p:grpSpPr>
          <a:xfrm rot="10800000">
            <a:off x="1338039" y="480423"/>
            <a:ext cx="2515990" cy="1966090"/>
            <a:chOff x="3360402" y="1405432"/>
            <a:chExt cx="341781" cy="267077"/>
          </a:xfrm>
        </p:grpSpPr>
        <p:sp>
          <p:nvSpPr>
            <p:cNvPr id="11234" name="Google Shape;11234;p85"/>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5"/>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5"/>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5"/>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5"/>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5"/>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5"/>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5"/>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5"/>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5"/>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5"/>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5"/>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5"/>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5"/>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5"/>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5"/>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5"/>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5"/>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5"/>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5"/>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5"/>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5"/>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5"/>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5"/>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5"/>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5"/>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5"/>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5"/>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5"/>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5"/>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5"/>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5"/>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5"/>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5"/>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5"/>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5"/>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5"/>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5"/>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5"/>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5"/>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5"/>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5"/>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5"/>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5"/>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5"/>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5"/>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5"/>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5"/>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5"/>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5"/>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5"/>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5"/>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5"/>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5"/>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5"/>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5"/>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5"/>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5"/>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5"/>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5"/>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5"/>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5"/>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5"/>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5"/>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5"/>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5"/>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5"/>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5"/>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5"/>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5"/>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5"/>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5"/>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5"/>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5"/>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5"/>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5"/>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5"/>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5"/>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5"/>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5"/>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5"/>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5"/>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5"/>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5"/>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5"/>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5"/>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5"/>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5"/>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5"/>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5"/>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5"/>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5"/>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5"/>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5"/>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5"/>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5"/>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5"/>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5"/>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5"/>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5"/>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5"/>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5"/>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5"/>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5"/>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5"/>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5"/>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5"/>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5"/>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5"/>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5"/>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5"/>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5"/>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5"/>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5"/>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5"/>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5"/>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5"/>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5"/>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5"/>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5"/>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5"/>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5"/>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5"/>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5"/>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5"/>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5"/>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5"/>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5"/>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5"/>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5"/>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5"/>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5"/>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5"/>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5"/>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5"/>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5"/>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5"/>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5"/>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5"/>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5"/>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5"/>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5"/>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5"/>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5"/>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5"/>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5"/>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5"/>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5"/>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5"/>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5"/>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5"/>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5"/>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5"/>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5"/>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5"/>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5"/>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5"/>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5"/>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5"/>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5"/>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5"/>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5"/>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5"/>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5"/>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5"/>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5"/>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5"/>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5"/>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5"/>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5"/>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5"/>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5"/>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5"/>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5"/>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5"/>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5"/>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5"/>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5"/>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5"/>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5"/>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5"/>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5"/>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5"/>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5"/>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5"/>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5"/>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5"/>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5"/>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5"/>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5"/>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5"/>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5"/>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5"/>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5"/>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5"/>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5"/>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5"/>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5"/>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5"/>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5"/>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5"/>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5"/>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5"/>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5"/>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5"/>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5"/>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5"/>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5"/>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5"/>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5"/>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5"/>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5"/>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5"/>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5"/>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5"/>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5"/>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5"/>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5"/>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5"/>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5"/>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5"/>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5"/>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5"/>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5"/>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5"/>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5"/>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5"/>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5"/>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5"/>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5"/>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5"/>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5"/>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5"/>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5"/>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5"/>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5"/>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5"/>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5"/>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5"/>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5"/>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5"/>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5"/>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5"/>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5"/>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5"/>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5"/>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5"/>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5"/>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5"/>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5"/>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5"/>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5"/>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5"/>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5"/>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5"/>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5"/>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5"/>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5"/>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5"/>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5"/>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5"/>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5"/>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5"/>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5"/>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5"/>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5"/>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5"/>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5"/>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5"/>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5"/>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5"/>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5"/>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5"/>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5"/>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5"/>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5"/>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5"/>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5"/>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5"/>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5"/>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5"/>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5"/>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5"/>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5"/>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5"/>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5"/>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5"/>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5"/>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5"/>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5"/>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5"/>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5"/>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5"/>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5"/>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5"/>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5"/>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5"/>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5"/>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5"/>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5"/>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5"/>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5"/>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5"/>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5"/>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5"/>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5"/>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2" name="Google Shape;11542;p85"/>
          <p:cNvSpPr/>
          <p:nvPr/>
        </p:nvSpPr>
        <p:spPr>
          <a:xfrm rot="-148814">
            <a:off x="902447" y="1152398"/>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5"/>
          <p:cNvSpPr txBox="1">
            <a:spLocks noGrp="1"/>
          </p:cNvSpPr>
          <p:nvPr>
            <p:ph type="title"/>
          </p:nvPr>
        </p:nvSpPr>
        <p:spPr>
          <a:xfrm>
            <a:off x="1340624" y="2058295"/>
            <a:ext cx="7156200" cy="15723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US" sz="2800" b="1" dirty="0" err="1">
                <a:solidFill>
                  <a:srgbClr val="D6661C"/>
                </a:solidFill>
                <a:latin typeface="Times New Roman" panose="02020603050405020304" pitchFamily="18" charset="0"/>
                <a:cs typeface="Times New Roman" panose="02020603050405020304" pitchFamily="18" charset="0"/>
              </a:rPr>
              <a:t>Kết</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hợp</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các</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hình</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xé</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dán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từ</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giấy</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màu</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lịch</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cũ</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báo</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cũ</a:t>
            </a:r>
            <a:r>
              <a:rPr lang="en-US" sz="2800" b="1" dirty="0">
                <a:solidFill>
                  <a:srgbClr val="D6661C"/>
                </a:solidFill>
                <a:latin typeface="Times New Roman" panose="02020603050405020304" pitchFamily="18" charset="0"/>
                <a:cs typeface="Times New Roman" panose="02020603050405020304" pitchFamily="18" charset="0"/>
              </a:rPr>
              <a:t>….</a:t>
            </a:r>
            <a:r>
              <a:rPr lang="en-US" sz="2800" b="1" dirty="0" err="1">
                <a:solidFill>
                  <a:srgbClr val="D6661C"/>
                </a:solidFill>
                <a:latin typeface="Times New Roman" panose="02020603050405020304" pitchFamily="18" charset="0"/>
                <a:cs typeface="Times New Roman" panose="02020603050405020304" pitchFamily="18" charset="0"/>
              </a:rPr>
              <a:t>có</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thể</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tạo</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được</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không</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gian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xa</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gần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và</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chất</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cảm</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trên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bề</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mặt</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sản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phẩm</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tác</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phẩm</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mĩ</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thuật</a:t>
            </a:r>
            <a:r>
              <a:rPr lang="en-US" sz="2800" b="1" dirty="0">
                <a:solidFill>
                  <a:srgbClr val="D6661C"/>
                </a:solidFill>
                <a:latin typeface="Times New Roman" panose="02020603050405020304" pitchFamily="18" charset="0"/>
                <a:cs typeface="Times New Roman" panose="02020603050405020304" pitchFamily="18" charset="0"/>
              </a:rPr>
              <a:t>.</a:t>
            </a:r>
            <a:endParaRPr sz="2800" b="1" dirty="0">
              <a:solidFill>
                <a:srgbClr val="D6661C"/>
              </a:solidFill>
              <a:latin typeface="Times New Roman" panose="02020603050405020304" pitchFamily="18" charset="0"/>
              <a:cs typeface="Times New Roman" panose="02020603050405020304" pitchFamily="18" charset="0"/>
            </a:endParaRPr>
          </a:p>
        </p:txBody>
      </p:sp>
      <p:pic>
        <p:nvPicPr>
          <p:cNvPr id="11544" name="Google Shape;11544;p85"/>
          <p:cNvPicPr preferRelativeResize="0"/>
          <p:nvPr/>
        </p:nvPicPr>
        <p:blipFill>
          <a:blip r:embed="rId3">
            <a:alphaModFix/>
          </a:blip>
          <a:stretch>
            <a:fillRect/>
          </a:stretch>
        </p:blipFill>
        <p:spPr>
          <a:xfrm rot="10800000">
            <a:off x="434955" y="680800"/>
            <a:ext cx="1745501" cy="2032048"/>
          </a:xfrm>
          <a:prstGeom prst="rect">
            <a:avLst/>
          </a:prstGeom>
          <a:noFill/>
          <a:ln>
            <a:noFill/>
          </a:ln>
        </p:spPr>
      </p:pic>
      <p:pic>
        <p:nvPicPr>
          <p:cNvPr id="11545" name="Google Shape;11545;p85"/>
          <p:cNvPicPr preferRelativeResize="0"/>
          <p:nvPr/>
        </p:nvPicPr>
        <p:blipFill>
          <a:blip r:embed="rId3">
            <a:alphaModFix/>
          </a:blip>
          <a:stretch>
            <a:fillRect/>
          </a:stretch>
        </p:blipFill>
        <p:spPr>
          <a:xfrm rot="797738">
            <a:off x="7034565" y="2812288"/>
            <a:ext cx="1745501" cy="2032048"/>
          </a:xfrm>
          <a:prstGeom prst="rect">
            <a:avLst/>
          </a:prstGeom>
          <a:noFill/>
          <a:ln>
            <a:noFill/>
          </a:ln>
        </p:spPr>
      </p:pic>
      <p:sp>
        <p:nvSpPr>
          <p:cNvPr id="11546" name="Google Shape;11546;p85"/>
          <p:cNvSpPr/>
          <p:nvPr/>
        </p:nvSpPr>
        <p:spPr>
          <a:xfrm>
            <a:off x="6238150" y="196996"/>
            <a:ext cx="1745543" cy="1921994"/>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accent6"/>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549" name="Google Shape;11549;p85"/>
          <p:cNvPicPr preferRelativeResize="0"/>
          <p:nvPr/>
        </p:nvPicPr>
        <p:blipFill>
          <a:blip r:embed="rId4">
            <a:alphaModFix/>
          </a:blip>
          <a:stretch>
            <a:fillRect/>
          </a:stretch>
        </p:blipFill>
        <p:spPr>
          <a:xfrm>
            <a:off x="497771" y="4387500"/>
            <a:ext cx="444465" cy="432000"/>
          </a:xfrm>
          <a:prstGeom prst="rect">
            <a:avLst/>
          </a:prstGeom>
          <a:noFill/>
          <a:ln>
            <a:noFill/>
          </a:ln>
        </p:spPr>
      </p:pic>
      <p:pic>
        <p:nvPicPr>
          <p:cNvPr id="11550" name="Google Shape;11550;p85"/>
          <p:cNvPicPr preferRelativeResize="0"/>
          <p:nvPr/>
        </p:nvPicPr>
        <p:blipFill>
          <a:blip r:embed="rId4">
            <a:alphaModFix/>
          </a:blip>
          <a:stretch>
            <a:fillRect/>
          </a:stretch>
        </p:blipFill>
        <p:spPr>
          <a:xfrm>
            <a:off x="4174546" y="398800"/>
            <a:ext cx="444465" cy="432000"/>
          </a:xfrm>
          <a:prstGeom prst="rect">
            <a:avLst/>
          </a:prstGeom>
          <a:noFill/>
          <a:ln>
            <a:noFill/>
          </a:ln>
        </p:spPr>
      </p:pic>
      <p:pic>
        <p:nvPicPr>
          <p:cNvPr id="3" name="Picture 2">
            <a:extLst>
              <a:ext uri="{FF2B5EF4-FFF2-40B4-BE49-F238E27FC236}">
                <a16:creationId xmlns:a16="http://schemas.microsoft.com/office/drawing/2014/main" id="{ACD046D6-43DB-5D87-BCBB-C4D967644CA3}"/>
              </a:ext>
            </a:extLst>
          </p:cNvPr>
          <p:cNvPicPr>
            <a:picLocks noChangeAspect="1"/>
          </p:cNvPicPr>
          <p:nvPr/>
        </p:nvPicPr>
        <p:blipFill rotWithShape="1">
          <a:blip r:embed="rId5"/>
          <a:srcRect l="13541" t="20180" r="15145" b="12768"/>
          <a:stretch/>
        </p:blipFill>
        <p:spPr>
          <a:xfrm rot="420322">
            <a:off x="6521449" y="323354"/>
            <a:ext cx="1178944" cy="1669278"/>
          </a:xfrm>
          <a:prstGeom prst="rect">
            <a:avLst/>
          </a:prstGeom>
        </p:spPr>
      </p:pic>
      <p:sp>
        <p:nvSpPr>
          <p:cNvPr id="11548" name="Google Shape;11548;p85"/>
          <p:cNvSpPr/>
          <p:nvPr/>
        </p:nvSpPr>
        <p:spPr>
          <a:xfrm rot="-1305443">
            <a:off x="6991223" y="109547"/>
            <a:ext cx="419808" cy="296288"/>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544"/>
                                        </p:tgtEl>
                                        <p:attrNameLst>
                                          <p:attrName>style.visibility</p:attrName>
                                        </p:attrNameLst>
                                      </p:cBhvr>
                                      <p:to>
                                        <p:strVal val="visible"/>
                                      </p:to>
                                    </p:set>
                                    <p:animEffect transition="in" filter="fade">
                                      <p:cBhvr>
                                        <p:cTn id="7" dur="700"/>
                                        <p:tgtEl>
                                          <p:spTgt spid="11544"/>
                                        </p:tgtEl>
                                      </p:cBhvr>
                                    </p:animEffect>
                                  </p:childTnLst>
                                </p:cTn>
                              </p:par>
                              <p:par>
                                <p:cTn id="8" presetID="10" presetClass="entr" presetSubtype="0" fill="hold" nodeType="withEffect">
                                  <p:stCondLst>
                                    <p:cond delay="0"/>
                                  </p:stCondLst>
                                  <p:childTnLst>
                                    <p:set>
                                      <p:cBhvr>
                                        <p:cTn id="9" dur="1" fill="hold">
                                          <p:stCondLst>
                                            <p:cond delay="0"/>
                                          </p:stCondLst>
                                        </p:cTn>
                                        <p:tgtEl>
                                          <p:spTgt spid="11545"/>
                                        </p:tgtEl>
                                        <p:attrNameLst>
                                          <p:attrName>style.visibility</p:attrName>
                                        </p:attrNameLst>
                                      </p:cBhvr>
                                      <p:to>
                                        <p:strVal val="visible"/>
                                      </p:to>
                                    </p:set>
                                    <p:animEffect transition="in" filter="fade">
                                      <p:cBhvr>
                                        <p:cTn id="10" dur="700"/>
                                        <p:tgtEl>
                                          <p:spTgt spid="115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202"/>
        <p:cNvGrpSpPr/>
        <p:nvPr/>
      </p:nvGrpSpPr>
      <p:grpSpPr>
        <a:xfrm>
          <a:off x="0" y="0"/>
          <a:ext cx="0" cy="0"/>
          <a:chOff x="0" y="0"/>
          <a:chExt cx="0" cy="0"/>
        </a:xfrm>
      </p:grpSpPr>
      <p:grpSp>
        <p:nvGrpSpPr>
          <p:cNvPr id="20203" name="Google Shape;20203;p106"/>
          <p:cNvGrpSpPr/>
          <p:nvPr/>
        </p:nvGrpSpPr>
        <p:grpSpPr>
          <a:xfrm>
            <a:off x="6371679" y="2717948"/>
            <a:ext cx="2515990" cy="1966090"/>
            <a:chOff x="3360402" y="1405432"/>
            <a:chExt cx="341781" cy="267077"/>
          </a:xfrm>
        </p:grpSpPr>
        <p:sp>
          <p:nvSpPr>
            <p:cNvPr id="20204" name="Google Shape;20204;p106"/>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106"/>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106"/>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106"/>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106"/>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106"/>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106"/>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106"/>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106"/>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106"/>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106"/>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106"/>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106"/>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106"/>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106"/>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106"/>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106"/>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106"/>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106"/>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106"/>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106"/>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106"/>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106"/>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106"/>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106"/>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106"/>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106"/>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106"/>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106"/>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106"/>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106"/>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106"/>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106"/>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106"/>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106"/>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106"/>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106"/>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106"/>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106"/>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106"/>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106"/>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106"/>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106"/>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106"/>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106"/>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106"/>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106"/>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106"/>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106"/>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106"/>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106"/>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106"/>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106"/>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106"/>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106"/>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106"/>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106"/>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106"/>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106"/>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106"/>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106"/>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106"/>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106"/>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106"/>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106"/>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106"/>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106"/>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106"/>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106"/>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106"/>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106"/>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106"/>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106"/>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106"/>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106"/>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106"/>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106"/>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106"/>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106"/>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106"/>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106"/>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106"/>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106"/>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106"/>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106"/>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106"/>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106"/>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106"/>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106"/>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106"/>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106"/>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106"/>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106"/>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106"/>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106"/>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106"/>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106"/>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106"/>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106"/>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106"/>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106"/>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106"/>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106"/>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106"/>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106"/>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106"/>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106"/>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106"/>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106"/>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106"/>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106"/>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106"/>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106"/>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106"/>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106"/>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106"/>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106"/>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106"/>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106"/>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106"/>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106"/>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106"/>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106"/>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106"/>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106"/>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106"/>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106"/>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106"/>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106"/>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106"/>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106"/>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106"/>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106"/>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106"/>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106"/>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106"/>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106"/>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106"/>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106"/>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106"/>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106"/>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106"/>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106"/>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106"/>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106"/>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106"/>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106"/>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106"/>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106"/>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106"/>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106"/>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106"/>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106"/>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106"/>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106"/>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106"/>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106"/>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106"/>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106"/>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106"/>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106"/>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106"/>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106"/>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106"/>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106"/>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106"/>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106"/>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106"/>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106"/>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106"/>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106"/>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106"/>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106"/>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106"/>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106"/>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106"/>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106"/>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106"/>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106"/>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106"/>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106"/>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106"/>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106"/>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106"/>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106"/>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106"/>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106"/>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106"/>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106"/>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106"/>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106"/>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106"/>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106"/>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106"/>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106"/>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106"/>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106"/>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106"/>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106"/>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106"/>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106"/>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106"/>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106"/>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106"/>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106"/>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106"/>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106"/>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106"/>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106"/>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106"/>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106"/>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106"/>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106"/>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106"/>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106"/>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106"/>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106"/>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106"/>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106"/>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106"/>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106"/>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106"/>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106"/>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106"/>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106"/>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106"/>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106"/>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106"/>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106"/>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106"/>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106"/>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106"/>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106"/>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106"/>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106"/>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106"/>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106"/>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106"/>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106"/>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106"/>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106"/>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106"/>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106"/>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106"/>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106"/>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106"/>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106"/>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106"/>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106"/>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106"/>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106"/>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106"/>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106"/>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106"/>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106"/>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106"/>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106"/>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106"/>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106"/>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106"/>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106"/>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106"/>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106"/>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106"/>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106"/>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106"/>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106"/>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106"/>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106"/>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106"/>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106"/>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106"/>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106"/>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106"/>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106"/>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106"/>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106"/>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106"/>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106"/>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106"/>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106"/>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106"/>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106"/>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106"/>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106"/>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106"/>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106"/>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106"/>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106"/>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106"/>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106"/>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106"/>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106"/>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106"/>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106"/>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106"/>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106"/>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106"/>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106"/>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106"/>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106"/>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106"/>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106"/>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106"/>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106"/>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106"/>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2" name="Google Shape;20512;p106"/>
          <p:cNvGrpSpPr/>
          <p:nvPr/>
        </p:nvGrpSpPr>
        <p:grpSpPr>
          <a:xfrm rot="6148042" flipH="1">
            <a:off x="-480823" y="2249907"/>
            <a:ext cx="4499366" cy="1000042"/>
            <a:chOff x="2999621" y="1744174"/>
            <a:chExt cx="460023" cy="102245"/>
          </a:xfrm>
        </p:grpSpPr>
        <p:sp>
          <p:nvSpPr>
            <p:cNvPr id="20513" name="Google Shape;20513;p106"/>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106"/>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106"/>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106"/>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106"/>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106"/>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106"/>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106"/>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106"/>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106"/>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106"/>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106"/>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106"/>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106"/>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106"/>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106"/>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106"/>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106"/>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106"/>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106"/>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106"/>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106"/>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106"/>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106"/>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106"/>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106"/>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106"/>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106"/>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106"/>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106"/>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106"/>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106"/>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106"/>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106"/>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106"/>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106"/>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106"/>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106"/>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106"/>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106"/>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106"/>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106"/>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106"/>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106"/>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106"/>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106"/>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106"/>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106"/>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106"/>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106"/>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106"/>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106"/>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106"/>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106"/>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106"/>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106"/>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106"/>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106"/>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106"/>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106"/>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106"/>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106"/>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106"/>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106"/>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106"/>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106"/>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106"/>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106"/>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106"/>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106"/>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106"/>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106"/>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106"/>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106"/>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106"/>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106"/>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106"/>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106"/>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106"/>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106"/>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106"/>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106"/>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106"/>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106"/>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106"/>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106"/>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106"/>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106"/>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106"/>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106"/>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106"/>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106"/>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106"/>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106"/>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106"/>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106"/>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106"/>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106"/>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106"/>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106"/>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106"/>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106"/>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106"/>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106"/>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106"/>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106"/>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106"/>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106"/>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106"/>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106"/>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106"/>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106"/>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106"/>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106"/>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106"/>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106"/>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106"/>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106"/>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106"/>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106"/>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106"/>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106"/>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106"/>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106"/>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106"/>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106"/>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106"/>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106"/>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106"/>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106"/>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106"/>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106"/>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106"/>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106"/>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106"/>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106"/>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106"/>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106"/>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106"/>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106"/>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106"/>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106"/>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106"/>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106"/>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106"/>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106"/>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106"/>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106"/>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106"/>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106"/>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106"/>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106"/>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106"/>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106"/>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106"/>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106"/>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106"/>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106"/>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106"/>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106"/>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106"/>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106"/>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106"/>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106"/>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106"/>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106"/>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106"/>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106"/>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106"/>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106"/>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106"/>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106"/>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106"/>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106"/>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106"/>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106"/>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106"/>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106"/>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106"/>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106"/>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106"/>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106"/>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106"/>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106"/>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106"/>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106"/>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106"/>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106"/>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106"/>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106"/>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106"/>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106"/>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106"/>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106"/>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106"/>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106"/>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106"/>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106"/>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106"/>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106"/>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106"/>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106"/>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106"/>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106"/>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106"/>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106"/>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106"/>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106"/>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106"/>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106"/>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106"/>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106"/>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106"/>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106"/>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106"/>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106"/>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106"/>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106"/>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106"/>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106"/>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106"/>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106"/>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106"/>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106"/>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106"/>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106"/>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106"/>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106"/>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106"/>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106"/>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106"/>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106"/>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106"/>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106"/>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106"/>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106"/>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106"/>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106"/>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106"/>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106"/>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106"/>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106"/>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106"/>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106"/>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106"/>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106"/>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106"/>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106"/>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106"/>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106"/>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106"/>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106"/>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106"/>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106"/>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106"/>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106"/>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106"/>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106"/>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106"/>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106"/>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106"/>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106"/>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106"/>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106"/>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106"/>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106"/>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106"/>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106"/>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106"/>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106"/>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106"/>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106"/>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106"/>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106"/>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106"/>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106"/>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106"/>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106"/>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106"/>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106"/>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106"/>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106"/>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106"/>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106"/>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106"/>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106"/>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106"/>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106"/>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106"/>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106"/>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106"/>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106"/>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106"/>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106"/>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106"/>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106"/>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106"/>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106"/>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106"/>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106"/>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106"/>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106"/>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106"/>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106"/>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106"/>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106"/>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106"/>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106"/>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106"/>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106"/>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106"/>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106"/>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106"/>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6" name="Google Shape;20826;p106"/>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106"/>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106"/>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106"/>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106"/>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106"/>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106"/>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106"/>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106"/>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106"/>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106"/>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106"/>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106"/>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106"/>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106"/>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106"/>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106"/>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106"/>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106"/>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106"/>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106"/>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106"/>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106"/>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106"/>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106"/>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106"/>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106"/>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106"/>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106"/>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106"/>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106"/>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106"/>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106"/>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106"/>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106"/>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106"/>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106"/>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106"/>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106"/>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106"/>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106"/>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106"/>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106"/>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106"/>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106"/>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106"/>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106"/>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106"/>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106"/>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106"/>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106"/>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106"/>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106"/>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106"/>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106"/>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106"/>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106"/>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106"/>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106"/>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106"/>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106"/>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106"/>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106"/>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106"/>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106"/>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106"/>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106"/>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106"/>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106"/>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106"/>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106"/>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106"/>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106"/>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106"/>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106"/>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106"/>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106"/>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106"/>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106"/>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106"/>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106"/>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106"/>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106"/>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106"/>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106"/>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106"/>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106"/>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106"/>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106"/>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106"/>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106"/>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106"/>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106"/>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106"/>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106"/>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106"/>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106"/>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106"/>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106"/>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106"/>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106"/>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106"/>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106"/>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106"/>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106"/>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106"/>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106"/>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106"/>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106"/>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106"/>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106"/>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106"/>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106"/>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106"/>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106"/>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106"/>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106"/>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106"/>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106"/>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106"/>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106"/>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106"/>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106"/>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106"/>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106"/>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106"/>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106"/>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106"/>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106"/>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106"/>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106"/>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106"/>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106"/>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106"/>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106"/>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106"/>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106"/>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106"/>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106"/>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106"/>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106"/>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106"/>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106"/>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106"/>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106"/>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106"/>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106"/>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106"/>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106"/>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106"/>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106"/>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106"/>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106"/>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106"/>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106"/>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106"/>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106"/>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106"/>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106"/>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106"/>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106"/>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106"/>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106"/>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106"/>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106"/>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106"/>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106"/>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106"/>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106"/>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106"/>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106"/>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106"/>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106"/>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106"/>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106"/>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106"/>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106"/>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106"/>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106"/>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106"/>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106"/>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106"/>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106"/>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106"/>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106"/>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106"/>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106"/>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106"/>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106"/>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106"/>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106"/>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106"/>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106"/>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106"/>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106"/>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106"/>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106"/>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106"/>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106"/>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106"/>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106"/>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106"/>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106"/>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106"/>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106"/>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106"/>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106"/>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106"/>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106"/>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106"/>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106"/>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106"/>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106"/>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106"/>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106"/>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106"/>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106"/>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106"/>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106"/>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106"/>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106"/>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106"/>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106"/>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106"/>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106"/>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106"/>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106"/>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106"/>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106"/>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106"/>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106"/>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106"/>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106"/>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106"/>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106"/>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106"/>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106"/>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106"/>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106"/>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106"/>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106"/>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106"/>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106"/>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106"/>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106"/>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106"/>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106"/>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106"/>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106"/>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106"/>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106"/>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106"/>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106"/>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106"/>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106"/>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106"/>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106"/>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106"/>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106"/>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106"/>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106"/>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106"/>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106"/>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106"/>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106"/>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106"/>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106"/>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06"/>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06"/>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06"/>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06"/>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06"/>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06"/>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06"/>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06"/>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06"/>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06"/>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06"/>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106"/>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106"/>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06"/>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06"/>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06"/>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06"/>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06"/>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06"/>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06"/>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06"/>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06"/>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06"/>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06"/>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106"/>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106"/>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06"/>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06"/>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06"/>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06"/>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06"/>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06"/>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06"/>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06"/>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06"/>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06"/>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06"/>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106"/>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106"/>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06"/>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06"/>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06"/>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06"/>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06"/>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06"/>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06"/>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06"/>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06"/>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06"/>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06"/>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106"/>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106"/>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06"/>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06"/>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06"/>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06"/>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06"/>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06"/>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06"/>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06"/>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06"/>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06"/>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06"/>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106"/>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106"/>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06"/>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06"/>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06"/>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06"/>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06"/>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06"/>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06"/>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06"/>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06"/>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06"/>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06"/>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106"/>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106"/>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06"/>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06"/>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06"/>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06"/>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06"/>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06"/>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06"/>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06"/>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06"/>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06"/>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06"/>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106"/>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106"/>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06"/>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06"/>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06"/>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06"/>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06"/>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06"/>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06"/>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06"/>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06"/>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06"/>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06"/>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106"/>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106"/>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06"/>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06"/>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06"/>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06"/>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06"/>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06"/>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06"/>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06"/>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06"/>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06"/>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06"/>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106"/>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106"/>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06"/>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06"/>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06"/>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06"/>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06"/>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06"/>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06"/>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06"/>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06"/>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06"/>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06"/>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106"/>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106"/>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06"/>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06"/>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06"/>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06"/>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06"/>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06"/>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06"/>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06"/>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06"/>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06"/>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06"/>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106"/>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106"/>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06"/>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06"/>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06"/>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06"/>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06"/>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06"/>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06"/>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06"/>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06"/>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06"/>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06"/>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106"/>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106"/>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06"/>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06"/>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06"/>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06"/>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06"/>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06"/>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06"/>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06"/>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06"/>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06"/>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06"/>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106"/>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106"/>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06"/>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06"/>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06"/>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06"/>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06"/>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06"/>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06"/>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06"/>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06"/>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06"/>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06"/>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106"/>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106"/>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06"/>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06"/>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06"/>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06"/>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06"/>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06"/>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1" name="Google Shape;21281;p106"/>
          <p:cNvGrpSpPr/>
          <p:nvPr/>
        </p:nvGrpSpPr>
        <p:grpSpPr>
          <a:xfrm>
            <a:off x="570929" y="293473"/>
            <a:ext cx="2515990" cy="1966090"/>
            <a:chOff x="3360402" y="1405432"/>
            <a:chExt cx="341781" cy="267077"/>
          </a:xfrm>
        </p:grpSpPr>
        <p:sp>
          <p:nvSpPr>
            <p:cNvPr id="21282" name="Google Shape;21282;p106"/>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06"/>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06"/>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06"/>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106"/>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106"/>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06"/>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06"/>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06"/>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06"/>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06"/>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06"/>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06"/>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06"/>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06"/>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06"/>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06"/>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106"/>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0" name="Google Shape;21300;p106"/>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06"/>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06"/>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06"/>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06"/>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06"/>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06"/>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06"/>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06"/>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06"/>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06"/>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06"/>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106"/>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106"/>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06"/>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06"/>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06"/>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06"/>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06"/>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06"/>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06"/>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06"/>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06"/>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06"/>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06"/>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106"/>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106"/>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06"/>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06"/>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06"/>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06"/>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06"/>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06"/>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06"/>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06"/>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06"/>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06"/>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06"/>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106"/>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106"/>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06"/>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06"/>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06"/>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06"/>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06"/>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06"/>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06"/>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06"/>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06"/>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06"/>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06"/>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106"/>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106"/>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06"/>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06"/>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06"/>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06"/>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06"/>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06"/>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06"/>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06"/>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06"/>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06"/>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06"/>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106"/>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106"/>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06"/>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06"/>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06"/>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06"/>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06"/>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06"/>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06"/>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06"/>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06"/>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06"/>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06"/>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106"/>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106"/>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06"/>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06"/>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06"/>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06"/>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06"/>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06"/>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06"/>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06"/>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06"/>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06"/>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06"/>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106"/>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106"/>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06"/>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06"/>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06"/>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06"/>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06"/>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06"/>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06"/>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06"/>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06"/>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06"/>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06"/>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106"/>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106"/>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06"/>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06"/>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06"/>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06"/>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06"/>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06"/>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06"/>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06"/>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06"/>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06"/>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06"/>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106"/>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106"/>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06"/>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06"/>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06"/>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06"/>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06"/>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06"/>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06"/>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06"/>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06"/>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06"/>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06"/>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106"/>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106"/>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06"/>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06"/>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06"/>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06"/>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06"/>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06"/>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06"/>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06"/>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06"/>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06"/>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06"/>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106"/>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106"/>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06"/>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06"/>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06"/>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06"/>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06"/>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06"/>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06"/>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06"/>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06"/>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06"/>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06"/>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106"/>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106"/>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06"/>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06"/>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06"/>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06"/>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06"/>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06"/>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06"/>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06"/>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06"/>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06"/>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06"/>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106"/>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106"/>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06"/>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06"/>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06"/>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06"/>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06"/>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06"/>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06"/>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06"/>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06"/>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06"/>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06"/>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106"/>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106"/>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06"/>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06"/>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06"/>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06"/>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06"/>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06"/>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06"/>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06"/>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06"/>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06"/>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06"/>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106"/>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106"/>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06"/>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06"/>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06"/>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06"/>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06"/>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06"/>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06"/>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06"/>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06"/>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06"/>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06"/>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106"/>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106"/>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06"/>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06"/>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06"/>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06"/>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06"/>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06"/>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06"/>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06"/>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06"/>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06"/>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06"/>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106"/>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106"/>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06"/>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06"/>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06"/>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06"/>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06"/>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06"/>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06"/>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06"/>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06"/>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106"/>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106"/>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06"/>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06"/>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06"/>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06"/>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06"/>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06"/>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06"/>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06"/>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06"/>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06"/>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06"/>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106"/>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106"/>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06"/>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06"/>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06"/>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06"/>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06"/>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06"/>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06"/>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06"/>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06"/>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06"/>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06"/>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106"/>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106"/>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06"/>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06"/>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06"/>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06"/>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06"/>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06"/>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06"/>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06"/>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06"/>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06"/>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06"/>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106"/>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106"/>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06"/>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06"/>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06"/>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06"/>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06"/>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06"/>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06"/>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06"/>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06"/>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06"/>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06"/>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106"/>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106"/>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06"/>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06"/>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06"/>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90" name="Google Shape;21590;p106"/>
          <p:cNvSpPr/>
          <p:nvPr/>
        </p:nvSpPr>
        <p:spPr>
          <a:xfrm rot="256708">
            <a:off x="1852869" y="389478"/>
            <a:ext cx="5438262" cy="4720901"/>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06"/>
          <p:cNvSpPr txBox="1">
            <a:spLocks noGrp="1"/>
          </p:cNvSpPr>
          <p:nvPr>
            <p:ph type="title"/>
          </p:nvPr>
        </p:nvSpPr>
        <p:spPr>
          <a:xfrm>
            <a:off x="2291086" y="2493583"/>
            <a:ext cx="4387272" cy="5748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vi-VN" sz="4800" b="1" dirty="0">
                <a:solidFill>
                  <a:srgbClr val="B95801"/>
                </a:solidFill>
                <a:latin typeface="Times New Roman" panose="02020603050405020304" pitchFamily="18" charset="0"/>
                <a:cs typeface="Times New Roman" panose="02020603050405020304" pitchFamily="18" charset="0"/>
              </a:rPr>
              <a:t>KIẾN TẠO KIẾN THỨC- KĨ NĂNG</a:t>
            </a:r>
            <a:endParaRPr sz="4800" b="1" dirty="0">
              <a:solidFill>
                <a:srgbClr val="B95801"/>
              </a:solidFill>
              <a:latin typeface="Times New Roman" panose="02020603050405020304" pitchFamily="18" charset="0"/>
              <a:cs typeface="Times New Roman" panose="02020603050405020304" pitchFamily="18" charset="0"/>
            </a:endParaRPr>
          </a:p>
        </p:txBody>
      </p:sp>
      <p:sp>
        <p:nvSpPr>
          <p:cNvPr id="21593" name="Google Shape;21593;p106"/>
          <p:cNvSpPr txBox="1">
            <a:spLocks noGrp="1"/>
          </p:cNvSpPr>
          <p:nvPr>
            <p:ph type="title" idx="2"/>
          </p:nvPr>
        </p:nvSpPr>
        <p:spPr>
          <a:xfrm>
            <a:off x="1855650" y="356936"/>
            <a:ext cx="5432700" cy="1429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dirty="0"/>
              <a:t>02</a:t>
            </a:r>
            <a:endParaRPr dirty="0"/>
          </a:p>
        </p:txBody>
      </p:sp>
      <p:sp>
        <p:nvSpPr>
          <p:cNvPr id="21594" name="Google Shape;21594;p106"/>
          <p:cNvSpPr/>
          <p:nvPr/>
        </p:nvSpPr>
        <p:spPr>
          <a:xfrm>
            <a:off x="6071619" y="1251997"/>
            <a:ext cx="2720806" cy="2995865"/>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lt1"/>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06"/>
          <p:cNvSpPr/>
          <p:nvPr/>
        </p:nvSpPr>
        <p:spPr>
          <a:xfrm rot="-1305419">
            <a:off x="7302483" y="1173650"/>
            <a:ext cx="654381" cy="461826"/>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597" name="Google Shape;21597;p106"/>
          <p:cNvPicPr preferRelativeResize="0"/>
          <p:nvPr/>
        </p:nvPicPr>
        <p:blipFill>
          <a:blip r:embed="rId3">
            <a:alphaModFix/>
          </a:blip>
          <a:stretch>
            <a:fillRect/>
          </a:stretch>
        </p:blipFill>
        <p:spPr>
          <a:xfrm rot="-9793858">
            <a:off x="1804599" y="-67322"/>
            <a:ext cx="1745501" cy="2032048"/>
          </a:xfrm>
          <a:prstGeom prst="rect">
            <a:avLst/>
          </a:prstGeom>
          <a:noFill/>
          <a:ln>
            <a:noFill/>
          </a:ln>
        </p:spPr>
      </p:pic>
      <p:sp>
        <p:nvSpPr>
          <p:cNvPr id="21598" name="Google Shape;21598;p106"/>
          <p:cNvSpPr/>
          <p:nvPr/>
        </p:nvSpPr>
        <p:spPr>
          <a:xfrm rot="-1884359">
            <a:off x="5125722" y="-12602"/>
            <a:ext cx="1378594" cy="972927"/>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106"/>
          <p:cNvSpPr/>
          <p:nvPr/>
        </p:nvSpPr>
        <p:spPr>
          <a:xfrm rot="4005483">
            <a:off x="1079566" y="3530824"/>
            <a:ext cx="1378598" cy="972927"/>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34F85A3B-E60A-5E37-F22D-CC6E3CDDF0F6}"/>
              </a:ext>
            </a:extLst>
          </p:cNvPr>
          <p:cNvPicPr>
            <a:picLocks noChangeAspect="1"/>
          </p:cNvPicPr>
          <p:nvPr/>
        </p:nvPicPr>
        <p:blipFill>
          <a:blip r:embed="rId4"/>
          <a:stretch>
            <a:fillRect/>
          </a:stretch>
        </p:blipFill>
        <p:spPr>
          <a:xfrm rot="438571">
            <a:off x="6350226" y="1709328"/>
            <a:ext cx="2163591" cy="214330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591"/>
                                        </p:tgtEl>
                                        <p:attrNameLst>
                                          <p:attrName>style.visibility</p:attrName>
                                        </p:attrNameLst>
                                      </p:cBhvr>
                                      <p:to>
                                        <p:strVal val="visible"/>
                                      </p:to>
                                    </p:set>
                                    <p:animEffect transition="in" filter="fade">
                                      <p:cBhvr>
                                        <p:cTn id="7" dur="1000"/>
                                        <p:tgtEl>
                                          <p:spTgt spid="21591"/>
                                        </p:tgtEl>
                                      </p:cBhvr>
                                    </p:animEffect>
                                  </p:childTnLst>
                                </p:cTn>
                              </p:par>
                              <p:par>
                                <p:cTn id="8" presetID="10" presetClass="entr" presetSubtype="0" fill="hold" nodeType="withEffect">
                                  <p:stCondLst>
                                    <p:cond delay="0"/>
                                  </p:stCondLst>
                                  <p:childTnLst>
                                    <p:set>
                                      <p:cBhvr>
                                        <p:cTn id="9" dur="1" fill="hold">
                                          <p:stCondLst>
                                            <p:cond delay="0"/>
                                          </p:stCondLst>
                                        </p:cTn>
                                        <p:tgtEl>
                                          <p:spTgt spid="21593"/>
                                        </p:tgtEl>
                                        <p:attrNameLst>
                                          <p:attrName>style.visibility</p:attrName>
                                        </p:attrNameLst>
                                      </p:cBhvr>
                                      <p:to>
                                        <p:strVal val="visible"/>
                                      </p:to>
                                    </p:set>
                                    <p:animEffect transition="in" filter="fade">
                                      <p:cBhvr>
                                        <p:cTn id="10" dur="1000"/>
                                        <p:tgtEl>
                                          <p:spTgt spid="21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267"/>
        <p:cNvGrpSpPr/>
        <p:nvPr/>
      </p:nvGrpSpPr>
      <p:grpSpPr>
        <a:xfrm>
          <a:off x="0" y="0"/>
          <a:ext cx="0" cy="0"/>
          <a:chOff x="0" y="0"/>
          <a:chExt cx="0" cy="0"/>
        </a:xfrm>
      </p:grpSpPr>
      <p:sp>
        <p:nvSpPr>
          <p:cNvPr id="9268" name="Google Shape;9268;p81"/>
          <p:cNvSpPr/>
          <p:nvPr/>
        </p:nvSpPr>
        <p:spPr>
          <a:xfrm>
            <a:off x="810478" y="222988"/>
            <a:ext cx="8333522"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1"/>
          <p:cNvSpPr txBox="1">
            <a:spLocks noGrp="1"/>
          </p:cNvSpPr>
          <p:nvPr>
            <p:ph type="title"/>
          </p:nvPr>
        </p:nvSpPr>
        <p:spPr>
          <a:xfrm>
            <a:off x="897553" y="242302"/>
            <a:ext cx="8159372"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b="1" dirty="0">
                <a:solidFill>
                  <a:srgbClr val="D6661C"/>
                </a:solidFill>
                <a:latin typeface="Times New Roman" panose="02020603050405020304" pitchFamily="18" charset="0"/>
                <a:cs typeface="Times New Roman" panose="02020603050405020304" pitchFamily="18" charset="0"/>
              </a:rPr>
              <a:t>Các </a:t>
            </a:r>
            <a:r>
              <a:rPr lang="pt-BR" b="1" dirty="0">
                <a:solidFill>
                  <a:srgbClr val="C8742B"/>
                </a:solidFill>
                <a:latin typeface="Times New Roman" panose="02020603050405020304" pitchFamily="18" charset="0"/>
                <a:cs typeface="Times New Roman" panose="02020603050405020304" pitchFamily="18" charset="0"/>
              </a:rPr>
              <a:t>bước xé dán tranh về hoạt động trong gia đình</a:t>
            </a:r>
            <a:endParaRPr b="1" dirty="0">
              <a:solidFill>
                <a:srgbClr val="C8742B"/>
              </a:solidFill>
              <a:latin typeface="Times New Roman" panose="02020603050405020304" pitchFamily="18" charset="0"/>
              <a:cs typeface="Times New Roman" panose="02020603050405020304" pitchFamily="18" charset="0"/>
            </a:endParaRPr>
          </a:p>
        </p:txBody>
      </p:sp>
      <p:pic>
        <p:nvPicPr>
          <p:cNvPr id="9270" name="Google Shape;9270;p81"/>
          <p:cNvPicPr preferRelativeResize="0"/>
          <p:nvPr/>
        </p:nvPicPr>
        <p:blipFill>
          <a:blip r:embed="rId3">
            <a:alphaModFix/>
          </a:blip>
          <a:stretch>
            <a:fillRect/>
          </a:stretch>
        </p:blipFill>
        <p:spPr>
          <a:xfrm rot="10800000">
            <a:off x="-152750" y="-281845"/>
            <a:ext cx="1745501" cy="2032048"/>
          </a:xfrm>
          <a:prstGeom prst="rect">
            <a:avLst/>
          </a:prstGeom>
          <a:noFill/>
          <a:ln>
            <a:noFill/>
          </a:ln>
        </p:spPr>
      </p:pic>
      <p:sp>
        <p:nvSpPr>
          <p:cNvPr id="9271" name="Google Shape;9271;p81"/>
          <p:cNvSpPr/>
          <p:nvPr/>
        </p:nvSpPr>
        <p:spPr>
          <a:xfrm rot="-692933">
            <a:off x="7259705" y="-172902"/>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272" name="Google Shape;9272;p81"/>
          <p:cNvPicPr preferRelativeResize="0"/>
          <p:nvPr/>
        </p:nvPicPr>
        <p:blipFill>
          <a:blip r:embed="rId4">
            <a:alphaModFix/>
          </a:blip>
          <a:stretch>
            <a:fillRect/>
          </a:stretch>
        </p:blipFill>
        <p:spPr>
          <a:xfrm>
            <a:off x="8188408" y="4387500"/>
            <a:ext cx="444465" cy="432000"/>
          </a:xfrm>
          <a:prstGeom prst="rect">
            <a:avLst/>
          </a:prstGeom>
          <a:noFill/>
          <a:ln>
            <a:noFill/>
          </a:ln>
        </p:spPr>
      </p:pic>
      <p:sp>
        <p:nvSpPr>
          <p:cNvPr id="5" name="Subtitle 4">
            <a:extLst>
              <a:ext uri="{FF2B5EF4-FFF2-40B4-BE49-F238E27FC236}">
                <a16:creationId xmlns:a16="http://schemas.microsoft.com/office/drawing/2014/main" id="{D5E94EC5-E03E-7000-D78A-59BB5CED1B01}"/>
              </a:ext>
            </a:extLst>
          </p:cNvPr>
          <p:cNvSpPr>
            <a:spLocks noGrp="1"/>
          </p:cNvSpPr>
          <p:nvPr>
            <p:ph type="subTitle" idx="2"/>
          </p:nvPr>
        </p:nvSpPr>
        <p:spPr>
          <a:xfrm>
            <a:off x="623142" y="2242110"/>
            <a:ext cx="2431084" cy="675653"/>
          </a:xfrm>
        </p:spPr>
        <p:txBody>
          <a:bodyPr/>
          <a:lstStyle/>
          <a:p>
            <a:pPr algn="just"/>
            <a:r>
              <a:rPr lang="en-US" sz="2000" b="1" dirty="0" err="1">
                <a:solidFill>
                  <a:srgbClr val="C65E01"/>
                </a:solidFill>
                <a:latin typeface="Times New Roman" panose="02020603050405020304" pitchFamily="18" charset="0"/>
                <a:cs typeface="Times New Roman" panose="02020603050405020304" pitchFamily="18" charset="0"/>
              </a:rPr>
              <a:t>Xé</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dán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phần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nền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tạo</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không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gian</a:t>
            </a:r>
            <a:endParaRPr lang="en-US" sz="2000" b="1" dirty="0">
              <a:solidFill>
                <a:srgbClr val="C65E01"/>
              </a:solidFill>
              <a:latin typeface="Times New Roman" panose="02020603050405020304" pitchFamily="18" charset="0"/>
              <a:cs typeface="Times New Roman" panose="02020603050405020304" pitchFamily="18" charset="0"/>
            </a:endParaRPr>
          </a:p>
        </p:txBody>
      </p:sp>
      <p:pic>
        <p:nvPicPr>
          <p:cNvPr id="21" name="Picture 20">
            <a:extLst>
              <a:ext uri="{FF2B5EF4-FFF2-40B4-BE49-F238E27FC236}">
                <a16:creationId xmlns:a16="http://schemas.microsoft.com/office/drawing/2014/main" id="{6EF5A2E1-AFE8-66A5-A5AE-AA8166734285}"/>
              </a:ext>
            </a:extLst>
          </p:cNvPr>
          <p:cNvPicPr>
            <a:picLocks noChangeAspect="1"/>
          </p:cNvPicPr>
          <p:nvPr/>
        </p:nvPicPr>
        <p:blipFill>
          <a:blip r:embed="rId5"/>
          <a:stretch>
            <a:fillRect/>
          </a:stretch>
        </p:blipFill>
        <p:spPr>
          <a:xfrm>
            <a:off x="810478" y="890267"/>
            <a:ext cx="2206724" cy="1427881"/>
          </a:xfrm>
          <a:prstGeom prst="rect">
            <a:avLst/>
          </a:prstGeom>
        </p:spPr>
      </p:pic>
      <p:grpSp>
        <p:nvGrpSpPr>
          <p:cNvPr id="31" name="Group 30">
            <a:extLst>
              <a:ext uri="{FF2B5EF4-FFF2-40B4-BE49-F238E27FC236}">
                <a16:creationId xmlns:a16="http://schemas.microsoft.com/office/drawing/2014/main" id="{E0C6B011-2BB9-D571-4074-905313B1F835}"/>
              </a:ext>
            </a:extLst>
          </p:cNvPr>
          <p:cNvGrpSpPr/>
          <p:nvPr/>
        </p:nvGrpSpPr>
        <p:grpSpPr>
          <a:xfrm>
            <a:off x="1054361" y="3047327"/>
            <a:ext cx="3283507" cy="2096173"/>
            <a:chOff x="1054361" y="3047327"/>
            <a:chExt cx="3283507" cy="2096173"/>
          </a:xfrm>
        </p:grpSpPr>
        <p:pic>
          <p:nvPicPr>
            <p:cNvPr id="23" name="Picture 22">
              <a:extLst>
                <a:ext uri="{FF2B5EF4-FFF2-40B4-BE49-F238E27FC236}">
                  <a16:creationId xmlns:a16="http://schemas.microsoft.com/office/drawing/2014/main" id="{87A61744-E86D-2AD2-44A4-FDAC9E125A21}"/>
                </a:ext>
              </a:extLst>
            </p:cNvPr>
            <p:cNvPicPr>
              <a:picLocks noChangeAspect="1"/>
            </p:cNvPicPr>
            <p:nvPr/>
          </p:nvPicPr>
          <p:blipFill>
            <a:blip r:embed="rId6"/>
            <a:stretch>
              <a:fillRect/>
            </a:stretch>
          </p:blipFill>
          <p:spPr>
            <a:xfrm>
              <a:off x="1596322" y="3047327"/>
              <a:ext cx="2203154" cy="1456147"/>
            </a:xfrm>
            <a:prstGeom prst="rect">
              <a:avLst/>
            </a:prstGeom>
          </p:spPr>
        </p:pic>
        <p:sp>
          <p:nvSpPr>
            <p:cNvPr id="26" name="Subtitle 4">
              <a:extLst>
                <a:ext uri="{FF2B5EF4-FFF2-40B4-BE49-F238E27FC236}">
                  <a16:creationId xmlns:a16="http://schemas.microsoft.com/office/drawing/2014/main" id="{0316EA82-0B8B-2F6C-0EB8-1C64551B8FA7}"/>
                </a:ext>
              </a:extLst>
            </p:cNvPr>
            <p:cNvSpPr txBox="1">
              <a:spLocks/>
            </p:cNvSpPr>
            <p:nvPr/>
          </p:nvSpPr>
          <p:spPr>
            <a:xfrm>
              <a:off x="1054361" y="4467847"/>
              <a:ext cx="3283507" cy="675653"/>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1pPr>
              <a:lvl2pPr marL="914400" marR="0" lvl="1"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2pPr>
              <a:lvl3pPr marL="1371600" marR="0" lvl="2"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3pPr>
              <a:lvl4pPr marL="1828800" marR="0" lvl="3"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4pPr>
              <a:lvl5pPr marL="2286000" marR="0" lvl="4"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5pPr>
              <a:lvl6pPr marL="2743200" marR="0" lvl="5"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6pPr>
              <a:lvl7pPr marL="3200400" marR="0" lvl="6"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7pPr>
              <a:lvl8pPr marL="3657600" marR="0" lvl="7"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8pPr>
              <a:lvl9pPr marL="4114800" marR="0" lvl="8"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9pPr>
            </a:lstStyle>
            <a:p>
              <a:pPr algn="just"/>
              <a:r>
                <a:rPr lang="en-US" sz="2000" b="1" dirty="0" err="1">
                  <a:solidFill>
                    <a:srgbClr val="C65E01"/>
                  </a:solidFill>
                  <a:latin typeface="Times New Roman" panose="02020603050405020304" pitchFamily="18" charset="0"/>
                  <a:cs typeface="Times New Roman" panose="02020603050405020304" pitchFamily="18" charset="0"/>
                </a:rPr>
                <a:t>Sắp</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xếp</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các</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nhân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vật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vào</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không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gian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của</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tranh</a:t>
              </a:r>
              <a:endParaRPr lang="en-US" sz="2000" b="1" dirty="0">
                <a:solidFill>
                  <a:srgbClr val="C65E01"/>
                </a:solidFill>
                <a:latin typeface="Times New Roman" panose="02020603050405020304" pitchFamily="18" charset="0"/>
                <a:cs typeface="Times New Roman" panose="02020603050405020304" pitchFamily="18" charset="0"/>
              </a:endParaRPr>
            </a:p>
          </p:txBody>
        </p:sp>
      </p:grpSp>
      <p:grpSp>
        <p:nvGrpSpPr>
          <p:cNvPr id="29" name="Group 28">
            <a:extLst>
              <a:ext uri="{FF2B5EF4-FFF2-40B4-BE49-F238E27FC236}">
                <a16:creationId xmlns:a16="http://schemas.microsoft.com/office/drawing/2014/main" id="{3537E4A7-2859-71DC-008F-E01E839887C8}"/>
              </a:ext>
            </a:extLst>
          </p:cNvPr>
          <p:cNvGrpSpPr/>
          <p:nvPr/>
        </p:nvGrpSpPr>
        <p:grpSpPr>
          <a:xfrm>
            <a:off x="5380095" y="856828"/>
            <a:ext cx="3854383" cy="2007452"/>
            <a:chOff x="4894278" y="863366"/>
            <a:chExt cx="3854383" cy="2007452"/>
          </a:xfrm>
        </p:grpSpPr>
        <p:pic>
          <p:nvPicPr>
            <p:cNvPr id="19" name="Picture 18">
              <a:extLst>
                <a:ext uri="{FF2B5EF4-FFF2-40B4-BE49-F238E27FC236}">
                  <a16:creationId xmlns:a16="http://schemas.microsoft.com/office/drawing/2014/main" id="{E7827423-E39A-B8E3-C15F-00155B21990A}"/>
                </a:ext>
              </a:extLst>
            </p:cNvPr>
            <p:cNvPicPr>
              <a:picLocks noChangeAspect="1"/>
            </p:cNvPicPr>
            <p:nvPr/>
          </p:nvPicPr>
          <p:blipFill>
            <a:blip r:embed="rId7"/>
            <a:stretch>
              <a:fillRect/>
            </a:stretch>
          </p:blipFill>
          <p:spPr>
            <a:xfrm>
              <a:off x="5758672" y="863366"/>
              <a:ext cx="2193544" cy="1394957"/>
            </a:xfrm>
            <a:prstGeom prst="rect">
              <a:avLst/>
            </a:prstGeom>
          </p:spPr>
        </p:pic>
        <p:sp>
          <p:nvSpPr>
            <p:cNvPr id="27" name="Subtitle 4">
              <a:extLst>
                <a:ext uri="{FF2B5EF4-FFF2-40B4-BE49-F238E27FC236}">
                  <a16:creationId xmlns:a16="http://schemas.microsoft.com/office/drawing/2014/main" id="{4920D858-B536-ED23-2E68-4A98C169F864}"/>
                </a:ext>
              </a:extLst>
            </p:cNvPr>
            <p:cNvSpPr txBox="1">
              <a:spLocks/>
            </p:cNvSpPr>
            <p:nvPr/>
          </p:nvSpPr>
          <p:spPr>
            <a:xfrm>
              <a:off x="4894278" y="2195165"/>
              <a:ext cx="3854383" cy="675653"/>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1pPr>
              <a:lvl2pPr marL="914400" marR="0" lvl="1"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2pPr>
              <a:lvl3pPr marL="1371600" marR="0" lvl="2"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3pPr>
              <a:lvl4pPr marL="1828800" marR="0" lvl="3"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4pPr>
              <a:lvl5pPr marL="2286000" marR="0" lvl="4"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5pPr>
              <a:lvl6pPr marL="2743200" marR="0" lvl="5"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6pPr>
              <a:lvl7pPr marL="3200400" marR="0" lvl="6"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7pPr>
              <a:lvl8pPr marL="3657600" marR="0" lvl="7"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8pPr>
              <a:lvl9pPr marL="4114800" marR="0" lvl="8"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9pPr>
            </a:lstStyle>
            <a:p>
              <a:pPr algn="just"/>
              <a:r>
                <a:rPr lang="en-US" sz="2000" b="1" dirty="0" err="1">
                  <a:solidFill>
                    <a:srgbClr val="C65E01"/>
                  </a:solidFill>
                  <a:latin typeface="Times New Roman" panose="02020603050405020304" pitchFamily="18" charset="0"/>
                  <a:cs typeface="Times New Roman" panose="02020603050405020304" pitchFamily="18" charset="0"/>
                </a:rPr>
                <a:t>Xé</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dán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hình</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đồ</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vật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tạo</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không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gian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hoạt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động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của</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nhân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vật</a:t>
              </a:r>
              <a:endParaRPr lang="en-US" sz="2000" b="1" dirty="0">
                <a:solidFill>
                  <a:srgbClr val="C65E01"/>
                </a:solidFill>
                <a:latin typeface="Times New Roman" panose="02020603050405020304" pitchFamily="18" charset="0"/>
                <a:cs typeface="Times New Roman" panose="02020603050405020304" pitchFamily="18" charset="0"/>
              </a:endParaRPr>
            </a:p>
          </p:txBody>
        </p:sp>
      </p:grpSp>
      <p:grpSp>
        <p:nvGrpSpPr>
          <p:cNvPr id="30" name="Group 29">
            <a:extLst>
              <a:ext uri="{FF2B5EF4-FFF2-40B4-BE49-F238E27FC236}">
                <a16:creationId xmlns:a16="http://schemas.microsoft.com/office/drawing/2014/main" id="{9E0FF1C9-F9A5-9C18-4A23-56C66379CE4D}"/>
              </a:ext>
            </a:extLst>
          </p:cNvPr>
          <p:cNvGrpSpPr/>
          <p:nvPr/>
        </p:nvGrpSpPr>
        <p:grpSpPr>
          <a:xfrm>
            <a:off x="5347842" y="2951164"/>
            <a:ext cx="3112578" cy="2192335"/>
            <a:chOff x="5347842" y="2951164"/>
            <a:chExt cx="3112578" cy="2192335"/>
          </a:xfrm>
        </p:grpSpPr>
        <p:pic>
          <p:nvPicPr>
            <p:cNvPr id="25" name="Picture 24">
              <a:extLst>
                <a:ext uri="{FF2B5EF4-FFF2-40B4-BE49-F238E27FC236}">
                  <a16:creationId xmlns:a16="http://schemas.microsoft.com/office/drawing/2014/main" id="{9499D6A7-BB02-3D57-E8CB-C74BD1F299FC}"/>
                </a:ext>
              </a:extLst>
            </p:cNvPr>
            <p:cNvPicPr>
              <a:picLocks noChangeAspect="1"/>
            </p:cNvPicPr>
            <p:nvPr/>
          </p:nvPicPr>
          <p:blipFill>
            <a:blip r:embed="rId8"/>
            <a:stretch>
              <a:fillRect/>
            </a:stretch>
          </p:blipFill>
          <p:spPr>
            <a:xfrm>
              <a:off x="5771852" y="2951164"/>
              <a:ext cx="2244103" cy="1555094"/>
            </a:xfrm>
            <a:prstGeom prst="rect">
              <a:avLst/>
            </a:prstGeom>
          </p:spPr>
        </p:pic>
        <p:sp>
          <p:nvSpPr>
            <p:cNvPr id="28" name="Subtitle 4">
              <a:extLst>
                <a:ext uri="{FF2B5EF4-FFF2-40B4-BE49-F238E27FC236}">
                  <a16:creationId xmlns:a16="http://schemas.microsoft.com/office/drawing/2014/main" id="{ED40EB96-7BCF-54EC-DAE1-9B0BF292373C}"/>
                </a:ext>
              </a:extLst>
            </p:cNvPr>
            <p:cNvSpPr txBox="1">
              <a:spLocks/>
            </p:cNvSpPr>
            <p:nvPr/>
          </p:nvSpPr>
          <p:spPr>
            <a:xfrm>
              <a:off x="5347842" y="4467846"/>
              <a:ext cx="3112578" cy="675653"/>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1pPr>
              <a:lvl2pPr marL="914400" marR="0" lvl="1"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2pPr>
              <a:lvl3pPr marL="1371600" marR="0" lvl="2"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3pPr>
              <a:lvl4pPr marL="1828800" marR="0" lvl="3"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4pPr>
              <a:lvl5pPr marL="2286000" marR="0" lvl="4"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5pPr>
              <a:lvl6pPr marL="2743200" marR="0" lvl="5"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6pPr>
              <a:lvl7pPr marL="3200400" marR="0" lvl="6"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7pPr>
              <a:lvl8pPr marL="3657600" marR="0" lvl="7"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8pPr>
              <a:lvl9pPr marL="4114800" marR="0" lvl="8"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9pPr>
            </a:lstStyle>
            <a:p>
              <a:pPr algn="just"/>
              <a:r>
                <a:rPr lang="en-US" sz="2000" b="1" dirty="0" err="1">
                  <a:solidFill>
                    <a:srgbClr val="C65E01"/>
                  </a:solidFill>
                  <a:latin typeface="Times New Roman" panose="02020603050405020304" pitchFamily="18" charset="0"/>
                  <a:cs typeface="Times New Roman" panose="02020603050405020304" pitchFamily="18" charset="0"/>
                </a:rPr>
                <a:t>Xé</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dán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thêm</a:t>
              </a:r>
              <a:r>
                <a:rPr lang="en-US" sz="2000" b="1" dirty="0">
                  <a:solidFill>
                    <a:srgbClr val="C65E01"/>
                  </a:solidFill>
                  <a:latin typeface="Times New Roman" panose="02020603050405020304" pitchFamily="18" charset="0"/>
                  <a:cs typeface="Times New Roman" panose="02020603050405020304" pitchFamily="18" charset="0"/>
                </a:rPr>
                <a:t> chi </a:t>
              </a:r>
              <a:r>
                <a:rPr lang="en-US" sz="2000" b="1" dirty="0" err="1">
                  <a:solidFill>
                    <a:srgbClr val="C65E01"/>
                  </a:solidFill>
                  <a:latin typeface="Times New Roman" panose="02020603050405020304" pitchFamily="18" charset="0"/>
                  <a:cs typeface="Times New Roman" panose="02020603050405020304" pitchFamily="18" charset="0"/>
                </a:rPr>
                <a:t>tiết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hoàn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thiện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bức</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tranh</a:t>
              </a:r>
              <a:endParaRPr lang="en-US" sz="2000" b="1" dirty="0">
                <a:solidFill>
                  <a:srgbClr val="C65E01"/>
                </a:solidFill>
                <a:latin typeface="Times New Roman" panose="02020603050405020304" pitchFamily="18" charset="0"/>
                <a:cs typeface="Times New Roman" panose="02020603050405020304"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plus(in)">
                                      <p:cBhvr>
                                        <p:cTn id="7" dur="2000"/>
                                        <p:tgtEl>
                                          <p:spTgt spid="21"/>
                                        </p:tgtEl>
                                      </p:cBhvr>
                                    </p:animEffect>
                                  </p:childTnLst>
                                </p:cTn>
                              </p:par>
                              <p:par>
                                <p:cTn id="8" presetID="13" presetClass="entr" presetSubtype="16" fill="hold" grpId="0"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plus(in)">
                                      <p:cBhvr>
                                        <p:cTn id="10" dur="20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nodeType="click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wheel(1)">
                                      <p:cBhvr>
                                        <p:cTn id="20" dur="2000"/>
                                        <p:tgtEl>
                                          <p:spTgt spid="31"/>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anim calcmode="lin" valueType="num">
                                      <p:cBhvr additive="base">
                                        <p:cTn id="25" dur="500" fill="hold"/>
                                        <p:tgtEl>
                                          <p:spTgt spid="30"/>
                                        </p:tgtEl>
                                        <p:attrNameLst>
                                          <p:attrName>ppt_x</p:attrName>
                                        </p:attrNameLst>
                                      </p:cBhvr>
                                      <p:tavLst>
                                        <p:tav tm="0">
                                          <p:val>
                                            <p:strVal val="#ppt_x"/>
                                          </p:val>
                                        </p:tav>
                                        <p:tav tm="100000">
                                          <p:val>
                                            <p:strVal val="#ppt_x"/>
                                          </p:val>
                                        </p:tav>
                                      </p:tavLst>
                                    </p:anim>
                                    <p:anim calcmode="lin" valueType="num">
                                      <p:cBhvr additive="base">
                                        <p:cTn id="26"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403"/>
        <p:cNvGrpSpPr/>
        <p:nvPr/>
      </p:nvGrpSpPr>
      <p:grpSpPr>
        <a:xfrm>
          <a:off x="0" y="0"/>
          <a:ext cx="0" cy="0"/>
          <a:chOff x="0" y="0"/>
          <a:chExt cx="0" cy="0"/>
        </a:xfrm>
      </p:grpSpPr>
      <p:sp>
        <p:nvSpPr>
          <p:cNvPr id="8404" name="Google Shape;8404;p77"/>
          <p:cNvSpPr/>
          <p:nvPr/>
        </p:nvSpPr>
        <p:spPr>
          <a:xfrm>
            <a:off x="632925" y="221219"/>
            <a:ext cx="7790976"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7"/>
          <p:cNvSpPr txBox="1">
            <a:spLocks noGrp="1"/>
          </p:cNvSpPr>
          <p:nvPr>
            <p:ph type="title"/>
          </p:nvPr>
        </p:nvSpPr>
        <p:spPr>
          <a:xfrm>
            <a:off x="807075" y="289836"/>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b="1" dirty="0">
                <a:solidFill>
                  <a:srgbClr val="B1673B"/>
                </a:solidFill>
                <a:latin typeface="Times New Roman" panose="02020603050405020304" pitchFamily="18" charset="0"/>
                <a:cs typeface="Times New Roman" panose="02020603050405020304" pitchFamily="18" charset="0"/>
              </a:rPr>
              <a:t>Bài xé dán của học sinh</a:t>
            </a:r>
            <a:endParaRPr b="1" dirty="0">
              <a:solidFill>
                <a:srgbClr val="B1673B"/>
              </a:solidFill>
              <a:latin typeface="Times New Roman" panose="02020603050405020304" pitchFamily="18" charset="0"/>
              <a:cs typeface="Times New Roman" panose="02020603050405020304" pitchFamily="18" charset="0"/>
            </a:endParaRPr>
          </a:p>
        </p:txBody>
      </p:sp>
      <p:pic>
        <p:nvPicPr>
          <p:cNvPr id="8420" name="Google Shape;8420;p77"/>
          <p:cNvPicPr preferRelativeResize="0"/>
          <p:nvPr/>
        </p:nvPicPr>
        <p:blipFill>
          <a:blip r:embed="rId3">
            <a:alphaModFix/>
          </a:blip>
          <a:stretch>
            <a:fillRect/>
          </a:stretch>
        </p:blipFill>
        <p:spPr>
          <a:xfrm rot="1621458" flipH="1">
            <a:off x="1852" y="135135"/>
            <a:ext cx="1436302" cy="1753743"/>
          </a:xfrm>
          <a:prstGeom prst="rect">
            <a:avLst/>
          </a:prstGeom>
          <a:noFill/>
          <a:ln>
            <a:noFill/>
          </a:ln>
        </p:spPr>
      </p:pic>
      <p:sp>
        <p:nvSpPr>
          <p:cNvPr id="8421" name="Google Shape;8421;p77"/>
          <p:cNvSpPr/>
          <p:nvPr/>
        </p:nvSpPr>
        <p:spPr>
          <a:xfrm rot="-2881367">
            <a:off x="505368" y="1548955"/>
            <a:ext cx="701719" cy="495242"/>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9755873D-F41A-02B5-9294-3A11133FA168}"/>
              </a:ext>
            </a:extLst>
          </p:cNvPr>
          <p:cNvPicPr>
            <a:picLocks noChangeAspect="1"/>
          </p:cNvPicPr>
          <p:nvPr/>
        </p:nvPicPr>
        <p:blipFill>
          <a:blip r:embed="rId4"/>
          <a:stretch>
            <a:fillRect/>
          </a:stretch>
        </p:blipFill>
        <p:spPr>
          <a:xfrm>
            <a:off x="6709162" y="2800350"/>
            <a:ext cx="1997923" cy="1979193"/>
          </a:xfrm>
          <a:prstGeom prst="rect">
            <a:avLst/>
          </a:prstGeom>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E581BCD0-7F87-47FB-1C7A-F9F60248893D}"/>
              </a:ext>
            </a:extLst>
          </p:cNvPr>
          <p:cNvPicPr>
            <a:picLocks noChangeAspect="1"/>
          </p:cNvPicPr>
          <p:nvPr/>
        </p:nvPicPr>
        <p:blipFill rotWithShape="1">
          <a:blip r:embed="rId5"/>
          <a:srcRect t="4092" r="-330" b="1"/>
          <a:stretch/>
        </p:blipFill>
        <p:spPr>
          <a:xfrm>
            <a:off x="436915" y="2757407"/>
            <a:ext cx="2866933" cy="1991483"/>
          </a:xfrm>
          <a:prstGeom prst="rect">
            <a:avLst/>
          </a:prstGeom>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765126BE-4BF2-564E-9336-D5ACAD72B858}"/>
              </a:ext>
            </a:extLst>
          </p:cNvPr>
          <p:cNvPicPr>
            <a:picLocks noChangeAspect="1"/>
          </p:cNvPicPr>
          <p:nvPr/>
        </p:nvPicPr>
        <p:blipFill>
          <a:blip r:embed="rId6"/>
          <a:stretch>
            <a:fillRect/>
          </a:stretch>
        </p:blipFill>
        <p:spPr>
          <a:xfrm>
            <a:off x="3635534" y="2757407"/>
            <a:ext cx="2741942" cy="2024921"/>
          </a:xfrm>
          <a:prstGeom prst="rect">
            <a:avLst/>
          </a:prstGeom>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84DEF392-7F53-D074-B58C-3E620497A5D5}"/>
              </a:ext>
            </a:extLst>
          </p:cNvPr>
          <p:cNvPicPr>
            <a:picLocks noChangeAspect="1"/>
          </p:cNvPicPr>
          <p:nvPr/>
        </p:nvPicPr>
        <p:blipFill>
          <a:blip r:embed="rId7"/>
          <a:stretch>
            <a:fillRect/>
          </a:stretch>
        </p:blipFill>
        <p:spPr>
          <a:xfrm>
            <a:off x="1758165" y="882710"/>
            <a:ext cx="2619859" cy="1802366"/>
          </a:xfrm>
          <a:prstGeom prst="rect">
            <a:avLst/>
          </a:prstGeom>
          <a:effectLst>
            <a:outerShdw blurRad="50800" dist="38100" dir="2700000" algn="tl" rotWithShape="0">
              <a:prstClr val="black">
                <a:alpha val="40000"/>
              </a:prstClr>
            </a:outerShdw>
          </a:effectLst>
        </p:spPr>
      </p:pic>
      <p:pic>
        <p:nvPicPr>
          <p:cNvPr id="11" name="Picture 10">
            <a:extLst>
              <a:ext uri="{FF2B5EF4-FFF2-40B4-BE49-F238E27FC236}">
                <a16:creationId xmlns:a16="http://schemas.microsoft.com/office/drawing/2014/main" id="{2015FDBA-2E57-CA1B-EF24-F81538BD5855}"/>
              </a:ext>
            </a:extLst>
          </p:cNvPr>
          <p:cNvPicPr>
            <a:picLocks noChangeAspect="1"/>
          </p:cNvPicPr>
          <p:nvPr/>
        </p:nvPicPr>
        <p:blipFill>
          <a:blip r:embed="rId8"/>
          <a:stretch>
            <a:fillRect/>
          </a:stretch>
        </p:blipFill>
        <p:spPr>
          <a:xfrm>
            <a:off x="5143480" y="899467"/>
            <a:ext cx="2467992" cy="1785609"/>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theme/theme1.xml><?xml version="1.0" encoding="utf-8"?>
<a:theme xmlns:a="http://schemas.openxmlformats.org/drawingml/2006/main" name="Brazilian Valentine's Day by Slidesgo">
  <a:themeElements>
    <a:clrScheme name="Simple Light">
      <a:dk1>
        <a:srgbClr val="383737"/>
      </a:dk1>
      <a:lt1>
        <a:srgbClr val="E8E5DF"/>
      </a:lt1>
      <a:dk2>
        <a:srgbClr val="D8BAA3"/>
      </a:dk2>
      <a:lt2>
        <a:srgbClr val="F2E5CD"/>
      </a:lt2>
      <a:accent1>
        <a:srgbClr val="F89C7A"/>
      </a:accent1>
      <a:accent2>
        <a:srgbClr val="AF8DCC"/>
      </a:accent2>
      <a:accent3>
        <a:srgbClr val="A9BDBA"/>
      </a:accent3>
      <a:accent4>
        <a:srgbClr val="B8D3C3"/>
      </a:accent4>
      <a:accent5>
        <a:srgbClr val="5B6463"/>
      </a:accent5>
      <a:accent6>
        <a:srgbClr val="FFFFFF"/>
      </a:accent6>
      <a:hlink>
        <a:srgbClr val="3837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205</TotalTime>
  <Words>233</Words>
  <Application>Microsoft Office PowerPoint</Application>
  <PresentationFormat>On-screen Show (16:9)</PresentationFormat>
  <Paragraphs>33</Paragraphs>
  <Slides>14</Slides>
  <Notes>14</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14</vt:i4>
      </vt:variant>
    </vt:vector>
  </HeadingPairs>
  <TitlesOfParts>
    <vt:vector size="22" baseType="lpstr">
      <vt:lpstr>Arial</vt:lpstr>
      <vt:lpstr>Algerian</vt:lpstr>
      <vt:lpstr>Times New Roman</vt:lpstr>
      <vt:lpstr>Aleo</vt:lpstr>
      <vt:lpstr>Questrial</vt:lpstr>
      <vt:lpstr>#9Slide03 Neutra</vt:lpstr>
      <vt:lpstr>Broadway</vt:lpstr>
      <vt:lpstr>Brazilian Valentine's Day by Slidesgo</vt:lpstr>
      <vt:lpstr>Chào mừng các em học sinh</vt:lpstr>
      <vt:lpstr>PowerPoint Presentation</vt:lpstr>
      <vt:lpstr>Đồ dùng học tập</vt:lpstr>
      <vt:lpstr>KHÁM PHÁ</vt:lpstr>
      <vt:lpstr>   Hãy chia sẻ bài tập của các em ở tiết 1 với các bạn trong lớp.</vt:lpstr>
      <vt:lpstr>Kết hợp các hình xé, dán từ giấy màu, lịch cũ, báo cũ….có thể tạo được không gian xa gần và chất cảm trên bề mặt sản phẩm, tác phẩm mĩ thuật.</vt:lpstr>
      <vt:lpstr>KIẾN TẠO KIẾN THỨC- KĨ NĂNG</vt:lpstr>
      <vt:lpstr>Các bước xé dán tranh về hoạt động trong gia đình</vt:lpstr>
      <vt:lpstr>Bài xé dán của học sinh</vt:lpstr>
      <vt:lpstr>LUYỆN TẬP- SÁNG TẠO</vt:lpstr>
      <vt:lpstr>PowerPoint Presentation</vt:lpstr>
      <vt:lpstr>PHÂN TÍCH- ĐÁNH GIÁ</vt:lpstr>
      <vt:lpstr>Tiêu chí đánh giá</vt:lpstr>
      <vt:lpstr>VẬN DUNG- PHÁT TRIỂN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Chào mừng các em học sinh</dc:title>
  <cp:lastModifiedBy>Admin</cp:lastModifiedBy>
  <cp:revision>8</cp:revision>
  <dcterms:modified xsi:type="dcterms:W3CDTF">2023-09-12T12:45:03Z</dcterms:modified>
</cp:coreProperties>
</file>