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86" r:id="rId2"/>
    <p:sldId id="256" r:id="rId3"/>
    <p:sldId id="277" r:id="rId4"/>
    <p:sldId id="269" r:id="rId5"/>
    <p:sldId id="266" r:id="rId6"/>
    <p:sldId id="282" r:id="rId7"/>
    <p:sldId id="261" r:id="rId8"/>
    <p:sldId id="278" r:id="rId9"/>
    <p:sldId id="288" r:id="rId10"/>
    <p:sldId id="281" r:id="rId11"/>
    <p:sldId id="291" r:id="rId12"/>
    <p:sldId id="294" r:id="rId13"/>
    <p:sldId id="260" r:id="rId14"/>
    <p:sldId id="285" r:id="rId15"/>
    <p:sldId id="298" r:id="rId16"/>
  </p:sldIdLst>
  <p:sldSz cx="9144000" cy="5143500" type="screen16x9"/>
  <p:notesSz cx="6858000" cy="9144000"/>
  <p:embeddedFontLst>
    <p:embeddedFont>
      <p:font typeface="#9Slide03 Maven Pro Black" panose="020B0604020202020204" charset="0"/>
      <p:bold r:id="rId18"/>
    </p:embeddedFont>
    <p:embeddedFont>
      <p:font typeface="#9Slide07 SVNSalty Sans" panose="0200000000000000000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idact Gothic" panose="020B0604020202020204" charset="0"/>
      <p:regular r:id="rId24"/>
    </p:embeddedFont>
    <p:embeddedFont>
      <p:font typeface="Pacifico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9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19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svg"/><Relationship Id="rId7" Type="http://schemas.openxmlformats.org/officeDocument/2006/relationships/image" Target="../media/image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jp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8.jpg"/><Relationship Id="rId5" Type="http://schemas.openxmlformats.org/officeDocument/2006/relationships/image" Target="../media/image22.svg"/><Relationship Id="rId10" Type="http://schemas.openxmlformats.org/officeDocument/2006/relationships/image" Target="../media/image37.jp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EF7DF3-FA39-8549-2376-F3338632130B}"/>
              </a:ext>
            </a:extLst>
          </p:cNvPr>
          <p:cNvSpPr txBox="1"/>
          <p:nvPr/>
        </p:nvSpPr>
        <p:spPr>
          <a:xfrm>
            <a:off x="226380" y="607749"/>
            <a:ext cx="86912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cifico"/>
                <a:sym typeface="Pacifico"/>
              </a:rPr>
              <a:t>Chào mừng các em học sinh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Google Shape;623;p29">
            <a:extLst>
              <a:ext uri="{FF2B5EF4-FFF2-40B4-BE49-F238E27FC236}">
                <a16:creationId xmlns:a16="http://schemas.microsoft.com/office/drawing/2014/main" id="{C57E26C5-478D-FF59-795A-B0BE6C9C7833}"/>
              </a:ext>
            </a:extLst>
          </p:cNvPr>
          <p:cNvSpPr txBox="1">
            <a:spLocks/>
          </p:cNvSpPr>
          <p:nvPr/>
        </p:nvSpPr>
        <p:spPr>
          <a:xfrm>
            <a:off x="644282" y="1625153"/>
            <a:ext cx="849971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7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1A7"/>
              </a:buClr>
              <a:buSzPts val="5200"/>
              <a:buFont typeface="Pacific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213864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aven Pro Black" panose="00000A00000000000000" pitchFamily="2" charset="0"/>
                <a:sym typeface="Didact Gothic"/>
              </a:rPr>
              <a:t>ĐẾN VỚI TIẾT HỌC MĨ THUẬT</a:t>
            </a:r>
          </a:p>
        </p:txBody>
      </p:sp>
      <p:sp>
        <p:nvSpPr>
          <p:cNvPr id="16" name="Google Shape;622;p29">
            <a:extLst>
              <a:ext uri="{FF2B5EF4-FFF2-40B4-BE49-F238E27FC236}">
                <a16:creationId xmlns:a16="http://schemas.microsoft.com/office/drawing/2014/main" id="{CF3BF484-47E2-8663-0631-2E06FF9D85CA}"/>
              </a:ext>
            </a:extLst>
          </p:cNvPr>
          <p:cNvSpPr txBox="1">
            <a:spLocks/>
          </p:cNvSpPr>
          <p:nvPr/>
        </p:nvSpPr>
        <p:spPr>
          <a:xfrm>
            <a:off x="1736368" y="2634426"/>
            <a:ext cx="41307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3E3B"/>
              </a:buClr>
              <a:buSzPts val="2800"/>
              <a:buFont typeface="Didact Gothic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hoc: 2023- 2024</a:t>
            </a:r>
          </a:p>
        </p:txBody>
      </p:sp>
      <p:sp>
        <p:nvSpPr>
          <p:cNvPr id="17" name="Google Shape;622;p29">
            <a:extLst>
              <a:ext uri="{FF2B5EF4-FFF2-40B4-BE49-F238E27FC236}">
                <a16:creationId xmlns:a16="http://schemas.microsoft.com/office/drawing/2014/main" id="{0EE955BA-69FB-F591-7FB7-EE03F5C8CADA}"/>
              </a:ext>
            </a:extLst>
          </p:cNvPr>
          <p:cNvSpPr txBox="1">
            <a:spLocks/>
          </p:cNvSpPr>
          <p:nvPr/>
        </p:nvSpPr>
        <p:spPr>
          <a:xfrm>
            <a:off x="712559" y="3246961"/>
            <a:ext cx="41307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3E3B"/>
              </a:buClr>
              <a:buSzPts val="2800"/>
              <a:buFont typeface="Didact Gothic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815D8-7D75-74D3-0A4F-33768B733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343" y="514350"/>
            <a:ext cx="5733355" cy="43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3E176-B987-6301-807B-A654CEA1A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208" y="263578"/>
            <a:ext cx="6369163" cy="45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61695-8EBC-F262-F752-3DA0EA2B3D14}"/>
              </a:ext>
            </a:extLst>
          </p:cNvPr>
          <p:cNvSpPr txBox="1"/>
          <p:nvPr/>
        </p:nvSpPr>
        <p:spPr>
          <a:xfrm>
            <a:off x="1545321" y="885900"/>
            <a:ext cx="6053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triển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679" y="750827"/>
            <a:ext cx="3197232" cy="4103797"/>
            <a:chOff x="-190525" y="-4"/>
            <a:chExt cx="6305739" cy="16332416"/>
          </a:xfrm>
        </p:grpSpPr>
        <p:sp>
          <p:nvSpPr>
            <p:cNvPr id="3" name="Freeform 3"/>
            <p:cNvSpPr/>
            <p:nvPr/>
          </p:nvSpPr>
          <p:spPr>
            <a:xfrm>
              <a:off x="1" y="-4"/>
              <a:ext cx="6115213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-190525" y="8559043"/>
              <a:ext cx="6115213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724" y="732512"/>
            <a:ext cx="3304375" cy="1953191"/>
            <a:chOff x="0" y="-237639"/>
            <a:chExt cx="6115214" cy="5662345"/>
          </a:xfrm>
        </p:grpSpPr>
        <p:sp>
          <p:nvSpPr>
            <p:cNvPr id="5" name="Freeform 5"/>
            <p:cNvSpPr/>
            <p:nvPr/>
          </p:nvSpPr>
          <p:spPr>
            <a:xfrm>
              <a:off x="0" y="-237639"/>
              <a:ext cx="6115214" cy="5662345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73662" y="2152519"/>
            <a:ext cx="1729697" cy="2543672"/>
          </a:xfrm>
          <a:custGeom>
            <a:avLst/>
            <a:gdLst/>
            <a:ahLst/>
            <a:cxnLst/>
            <a:rect l="l" t="t" r="r" b="b"/>
            <a:pathLst>
              <a:path w="3459394" h="5087344">
                <a:moveTo>
                  <a:pt x="0" y="0"/>
                </a:moveTo>
                <a:lnTo>
                  <a:pt x="3459394" y="0"/>
                </a:lnTo>
                <a:lnTo>
                  <a:pt x="3459394" y="5087344"/>
                </a:lnTo>
                <a:lnTo>
                  <a:pt x="0" y="508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10329446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57952">
            <a:off x="8170880" y="2968218"/>
            <a:ext cx="1334557" cy="2315477"/>
          </a:xfrm>
          <a:custGeom>
            <a:avLst/>
            <a:gdLst/>
            <a:ahLst/>
            <a:cxnLst/>
            <a:rect l="l" t="t" r="r" b="b"/>
            <a:pathLst>
              <a:path w="2669113" h="4630953">
                <a:moveTo>
                  <a:pt x="0" y="0"/>
                </a:moveTo>
                <a:lnTo>
                  <a:pt x="2669113" y="0"/>
                </a:lnTo>
                <a:lnTo>
                  <a:pt x="2669113" y="4630954"/>
                </a:lnTo>
                <a:lnTo>
                  <a:pt x="0" y="463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8219370">
            <a:off x="342632" y="-180271"/>
            <a:ext cx="902497" cy="1216695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52123">
            <a:off x="7427979" y="3981690"/>
            <a:ext cx="967659" cy="1294921"/>
          </a:xfrm>
          <a:custGeom>
            <a:avLst/>
            <a:gdLst/>
            <a:ahLst/>
            <a:cxnLst/>
            <a:rect l="l" t="t" r="r" b="b"/>
            <a:pathLst>
              <a:path w="1935318" h="2589842">
                <a:moveTo>
                  <a:pt x="0" y="0"/>
                </a:moveTo>
                <a:lnTo>
                  <a:pt x="1935318" y="0"/>
                </a:lnTo>
                <a:lnTo>
                  <a:pt x="1935318" y="2589842"/>
                </a:lnTo>
                <a:lnTo>
                  <a:pt x="0" y="258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5009239" y="2970993"/>
            <a:ext cx="3215343" cy="1844776"/>
            <a:chOff x="-109086" y="32160"/>
            <a:chExt cx="6115214" cy="509435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09086" y="32160"/>
              <a:ext cx="6115214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44019" y="281537"/>
            <a:ext cx="566395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60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5" name="Freeform 15"/>
          <p:cNvSpPr/>
          <p:nvPr/>
        </p:nvSpPr>
        <p:spPr>
          <a:xfrm>
            <a:off x="7528979" y="2926702"/>
            <a:ext cx="1547220" cy="223352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275473" y="-443523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7449533" y="116363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25C442-700A-CA55-F401-3079D65C5D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25" b="92625" l="2250" r="98875">
                        <a14:foregroundMark x1="11375" y1="32375" x2="7375" y2="61000"/>
                        <a14:foregroundMark x1="2250" y1="45500" x2="5500" y2="60250"/>
                        <a14:foregroundMark x1="4000" y1="84250" x2="15000" y2="90000"/>
                        <a14:foregroundMark x1="15000" y1="90000" x2="17750" y2="92625"/>
                        <a14:foregroundMark x1="74000" y1="49375" x2="88750" y2="72500"/>
                        <a14:foregroundMark x1="92000" y1="29875" x2="98875" y2="55625"/>
                        <a14:foregroundMark x1="98875" y1="55625" x2="92875" y2="80625"/>
                        <a14:foregroundMark x1="59875" y1="9500" x2="62625" y2="9125"/>
                        <a14:foregroundMark x1="41875" y1="9125" x2="42625" y2="8875"/>
                        <a14:foregroundMark x1="61500" y1="8125" x2="63375" y2="6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637" y="974034"/>
            <a:ext cx="2627626" cy="26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97E6CD-F903-D5C9-AA41-D4F66C49D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3600" y1="64900" x2="23600" y2="64900"/>
                        <a14:foregroundMark x1="23900" y1="63900" x2="23900" y2="63900"/>
                        <a14:foregroundMark x1="23900" y1="63900" x2="23900" y2="63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3401" y="987824"/>
            <a:ext cx="3527806" cy="3527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4CF6E-FB5A-D483-0F2F-37D16650E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6500" l="4000" r="97000">
                        <a14:foregroundMark x1="4333" y1="43500" x2="4333" y2="43500"/>
                        <a14:foregroundMark x1="30333" y1="11000" x2="30333" y2="11000"/>
                        <a14:foregroundMark x1="37667" y1="7500" x2="37667" y2="7500"/>
                        <a14:foregroundMark x1="45333" y1="7500" x2="45333" y2="7500"/>
                        <a14:foregroundMark x1="48000" y1="6500" x2="48000" y2="6500"/>
                        <a14:foregroundMark x1="43000" y1="6000" x2="43000" y2="6000"/>
                        <a14:foregroundMark x1="28000" y1="9500" x2="28000" y2="9500"/>
                        <a14:foregroundMark x1="29333" y1="9000" x2="29333" y2="9000"/>
                        <a14:foregroundMark x1="16333" y1="16500" x2="16333" y2="16500"/>
                        <a14:foregroundMark x1="24000" y1="12500" x2="24000" y2="12500"/>
                        <a14:foregroundMark x1="25667" y1="11000" x2="25667" y2="11000"/>
                        <a14:foregroundMark x1="74000" y1="22000" x2="74000" y2="22000"/>
                        <a14:foregroundMark x1="71667" y1="18000" x2="79333" y2="26000"/>
                        <a14:foregroundMark x1="78667" y1="23500" x2="93333" y2="40500"/>
                        <a14:foregroundMark x1="92000" y1="49000" x2="96333" y2="56000"/>
                        <a14:foregroundMark x1="96333" y1="56000" x2="96333" y2="56000"/>
                        <a14:foregroundMark x1="94333" y1="73000" x2="97333" y2="74500"/>
                        <a14:foregroundMark x1="22333" y1="84000" x2="38333" y2="87500"/>
                        <a14:foregroundMark x1="31667" y1="89000" x2="34333" y2="92000"/>
                        <a14:foregroundMark x1="62667" y1="92500" x2="65667" y2="92500"/>
                        <a14:foregroundMark x1="72000" y1="91000" x2="74667" y2="84500"/>
                        <a14:foregroundMark x1="63333" y1="95500" x2="64667" y2="96500"/>
                        <a14:foregroundMark x1="71000" y1="94000" x2="69000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199" y="1008371"/>
            <a:ext cx="3258105" cy="217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49ABC-40BA-9927-1A3A-09056442E3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00" b="94400" l="7000" r="95000">
                        <a14:foregroundMark x1="86200" y1="11000" x2="92600" y2="6800"/>
                        <a14:foregroundMark x1="95000" y1="4000" x2="93000" y2="5000"/>
                        <a14:foregroundMark x1="9800" y1="90600" x2="7000" y2="94400"/>
                        <a14:foregroundMark x1="8400" y1="90600" x2="7200" y2="92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80858">
            <a:off x="1393037" y="2465090"/>
            <a:ext cx="2147395" cy="2147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0040E-2413-17A0-C132-41D2006C78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3375" r="98500">
                        <a14:foregroundMark x1="6375" y1="56125" x2="7250" y2="65750"/>
                        <a14:foregroundMark x1="7250" y1="65750" x2="11125" y2="71625"/>
                        <a14:foregroundMark x1="3375" y1="54375" x2="4125" y2="58625"/>
                        <a14:foregroundMark x1="93625" y1="34125" x2="92625" y2="51750"/>
                        <a14:foregroundMark x1="98500" y1="38375" x2="98500" y2="38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867" y="3410440"/>
            <a:ext cx="1879435" cy="1879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8754" y="1571898"/>
            <a:ext cx="850082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Freeform 12"/>
          <p:cNvSpPr/>
          <p:nvPr/>
        </p:nvSpPr>
        <p:spPr>
          <a:xfrm rot="9817612">
            <a:off x="-421332" y="-34576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68B4-8EDB-48FE-ACD3-52CBBBAFD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1" t="41401" r="2690" b="-4448"/>
          <a:stretch/>
        </p:blipFill>
        <p:spPr>
          <a:xfrm>
            <a:off x="824673" y="466676"/>
            <a:ext cx="7368657" cy="106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CA50A-2F47-69FB-9444-9ABF2D38A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3" t="7354" r="6505" b="36694"/>
          <a:stretch/>
        </p:blipFill>
        <p:spPr>
          <a:xfrm>
            <a:off x="753288" y="4125373"/>
            <a:ext cx="7440042" cy="92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B0DB534-3AD8-56DA-DF59-13F702D9C345}"/>
              </a:ext>
            </a:extLst>
          </p:cNvPr>
          <p:cNvSpPr txBox="1"/>
          <p:nvPr/>
        </p:nvSpPr>
        <p:spPr>
          <a:xfrm>
            <a:off x="352347" y="2855161"/>
            <a:ext cx="84393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27D08-C6BE-0D09-E62B-45192F99A86E}"/>
              </a:ext>
            </a:extLst>
          </p:cNvPr>
          <p:cNvSpPr txBox="1"/>
          <p:nvPr/>
        </p:nvSpPr>
        <p:spPr>
          <a:xfrm>
            <a:off x="781006" y="3387768"/>
            <a:ext cx="216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312013" y="3763705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376</Words>
  <Application>Microsoft Office PowerPoint</Application>
  <PresentationFormat>On-screen Show (16:9)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#9Slide07 SVNSalty Sans</vt:lpstr>
      <vt:lpstr>#9Slide03 Maven Pro Black</vt:lpstr>
      <vt:lpstr>Pacifico</vt:lpstr>
      <vt:lpstr>Times New Roman</vt:lpstr>
      <vt:lpstr>Calibri</vt:lpstr>
      <vt:lpstr>Didact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Admin</cp:lastModifiedBy>
  <cp:revision>15</cp:revision>
  <dcterms:modified xsi:type="dcterms:W3CDTF">2023-09-12T12:46:13Z</dcterms:modified>
</cp:coreProperties>
</file>