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85" r:id="rId2"/>
    <p:sldMasterId id="2147483699" r:id="rId3"/>
    <p:sldMasterId id="2147483744" r:id="rId4"/>
  </p:sldMasterIdLst>
  <p:notesMasterIdLst>
    <p:notesMasterId r:id="rId22"/>
  </p:notesMasterIdLst>
  <p:sldIdLst>
    <p:sldId id="294" r:id="rId5"/>
    <p:sldId id="289" r:id="rId6"/>
    <p:sldId id="264" r:id="rId7"/>
    <p:sldId id="270" r:id="rId8"/>
    <p:sldId id="298" r:id="rId9"/>
    <p:sldId id="300" r:id="rId10"/>
    <p:sldId id="292" r:id="rId11"/>
    <p:sldId id="296" r:id="rId12"/>
    <p:sldId id="258" r:id="rId13"/>
    <p:sldId id="257" r:id="rId14"/>
    <p:sldId id="261" r:id="rId15"/>
    <p:sldId id="260" r:id="rId16"/>
    <p:sldId id="265" r:id="rId17"/>
    <p:sldId id="259" r:id="rId18"/>
    <p:sldId id="273" r:id="rId19"/>
    <p:sldId id="266" r:id="rId20"/>
    <p:sldId id="287" r:id="rId21"/>
  </p:sldIdLst>
  <p:sldSz cx="9144000" cy="5143500" type="screen16x9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221B0A-BB4F-47A2-9A4B-06726BF13D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59736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gb5e6390668_2_4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5" name="Google Shape;2165;gb5e6390668_2_457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b5e3ec5bec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b5e3ec5bec_0_6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ba8c2de00e_3_16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3" name="Google Shape;2573;gba8c2de00e_3_16509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p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749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p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7305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aca33d7c17_0_2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aca33d7c17_0_2433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aca33d7c17_0_1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aca33d7c17_0_126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aca33d7c17_0_6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aca33d7c17_0_657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aca33d7c17_0_5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2" name="Google Shape;1572;gaca33d7c17_0_529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gb5e3ec5be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1" name="Google Shape;1821;gb5e3ec5bec_0_5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b9fc0899eb_0_6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b9fc0899eb_0_6405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33000" y="2733107"/>
            <a:ext cx="7278000" cy="10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400" b="1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2450" y="4135175"/>
            <a:ext cx="42390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2" name="Google Shape;12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5" name="Google Shape;15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2700000">
            <a:off x="1551164" y="652423"/>
            <a:ext cx="104613" cy="147198"/>
            <a:chOff x="5248950" y="2607450"/>
            <a:chExt cx="27575" cy="38800"/>
          </a:xfrm>
        </p:grpSpPr>
        <p:sp>
          <p:nvSpPr>
            <p:cNvPr id="18" name="Google Shape;18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3320916">
            <a:off x="8589994" y="783670"/>
            <a:ext cx="104615" cy="147200"/>
            <a:chOff x="5248950" y="2607450"/>
            <a:chExt cx="27575" cy="38800"/>
          </a:xfrm>
        </p:grpSpPr>
        <p:sp>
          <p:nvSpPr>
            <p:cNvPr id="21" name="Google Shape;21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7179494">
            <a:off x="8192007" y="1857762"/>
            <a:ext cx="900754" cy="1242451"/>
            <a:chOff x="330281" y="38723"/>
            <a:chExt cx="1614914" cy="2227176"/>
          </a:xfrm>
        </p:grpSpPr>
        <p:sp>
          <p:nvSpPr>
            <p:cNvPr id="24" name="Google Shape;24;p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98118" y="284488"/>
            <a:ext cx="924215" cy="1230069"/>
            <a:chOff x="330281" y="38723"/>
            <a:chExt cx="1614914" cy="2227176"/>
          </a:xfrm>
        </p:grpSpPr>
        <p:sp>
          <p:nvSpPr>
            <p:cNvPr id="28" name="Google Shape;28;p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-982325" y="-4074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7072338" y="1263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1531550" y="4059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 rot="-263120">
            <a:off x="-731781" y="2172447"/>
            <a:ext cx="1833316" cy="3777481"/>
            <a:chOff x="6239025" y="396475"/>
            <a:chExt cx="480900" cy="990825"/>
          </a:xfrm>
        </p:grpSpPr>
        <p:sp>
          <p:nvSpPr>
            <p:cNvPr id="37" name="Google Shape;37;p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8763625" y="139205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933000" y="25097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2"/>
          <p:cNvGrpSpPr/>
          <p:nvPr/>
        </p:nvGrpSpPr>
        <p:grpSpPr>
          <a:xfrm rot="288696" flipH="1">
            <a:off x="7867796" y="3276445"/>
            <a:ext cx="1517007" cy="3125969"/>
            <a:chOff x="6239025" y="396475"/>
            <a:chExt cx="480900" cy="990825"/>
          </a:xfrm>
        </p:grpSpPr>
        <p:sp>
          <p:nvSpPr>
            <p:cNvPr id="49" name="Google Shape;49;p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2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"/>
          <p:cNvSpPr txBox="1">
            <a:spLocks noGrp="1"/>
          </p:cNvSpPr>
          <p:nvPr>
            <p:ph type="subTitle" idx="1"/>
          </p:nvPr>
        </p:nvSpPr>
        <p:spPr>
          <a:xfrm>
            <a:off x="2479461" y="2000875"/>
            <a:ext cx="19578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2"/>
          </p:nvPr>
        </p:nvSpPr>
        <p:spPr>
          <a:xfrm>
            <a:off x="6177811" y="1994200"/>
            <a:ext cx="19578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subTitle" idx="3"/>
          </p:nvPr>
        </p:nvSpPr>
        <p:spPr>
          <a:xfrm>
            <a:off x="2479461" y="3527175"/>
            <a:ext cx="19578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subTitle" idx="4"/>
          </p:nvPr>
        </p:nvSpPr>
        <p:spPr>
          <a:xfrm>
            <a:off x="2479481" y="1634900"/>
            <a:ext cx="16623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5"/>
          </p:nvPr>
        </p:nvSpPr>
        <p:spPr>
          <a:xfrm>
            <a:off x="6177831" y="1634900"/>
            <a:ext cx="16623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6"/>
          </p:nvPr>
        </p:nvSpPr>
        <p:spPr>
          <a:xfrm>
            <a:off x="2479481" y="3142391"/>
            <a:ext cx="16623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subTitle" idx="7"/>
          </p:nvPr>
        </p:nvSpPr>
        <p:spPr>
          <a:xfrm>
            <a:off x="6177811" y="3523323"/>
            <a:ext cx="19578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8"/>
          </p:nvPr>
        </p:nvSpPr>
        <p:spPr>
          <a:xfrm>
            <a:off x="6177831" y="3138537"/>
            <a:ext cx="16623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hasCustomPrompt="1"/>
          </p:nvPr>
        </p:nvSpPr>
        <p:spPr>
          <a:xfrm>
            <a:off x="1184068" y="1764118"/>
            <a:ext cx="1041300" cy="8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9" hasCustomPrompt="1"/>
          </p:nvPr>
        </p:nvSpPr>
        <p:spPr>
          <a:xfrm>
            <a:off x="1184068" y="3324400"/>
            <a:ext cx="1041300" cy="8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title" idx="13" hasCustomPrompt="1"/>
          </p:nvPr>
        </p:nvSpPr>
        <p:spPr>
          <a:xfrm>
            <a:off x="4882468" y="1764113"/>
            <a:ext cx="1041300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14" hasCustomPrompt="1"/>
          </p:nvPr>
        </p:nvSpPr>
        <p:spPr>
          <a:xfrm>
            <a:off x="4882468" y="3324918"/>
            <a:ext cx="1041300" cy="8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grpSp>
        <p:nvGrpSpPr>
          <p:cNvPr id="373" name="Google Shape;373;p13"/>
          <p:cNvGrpSpPr/>
          <p:nvPr/>
        </p:nvGrpSpPr>
        <p:grpSpPr>
          <a:xfrm rot="7179494">
            <a:off x="7817307" y="163912"/>
            <a:ext cx="900754" cy="1242451"/>
            <a:chOff x="330281" y="38723"/>
            <a:chExt cx="1614914" cy="2227176"/>
          </a:xfrm>
        </p:grpSpPr>
        <p:sp>
          <p:nvSpPr>
            <p:cNvPr id="374" name="Google Shape;374;p1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" name="Google Shape;377;p13"/>
          <p:cNvGrpSpPr/>
          <p:nvPr/>
        </p:nvGrpSpPr>
        <p:grpSpPr>
          <a:xfrm rot="-4940312">
            <a:off x="3996688" y="3920049"/>
            <a:ext cx="924230" cy="1230127"/>
            <a:chOff x="330281" y="38723"/>
            <a:chExt cx="1614914" cy="2227176"/>
          </a:xfrm>
        </p:grpSpPr>
        <p:sp>
          <p:nvSpPr>
            <p:cNvPr id="378" name="Google Shape;378;p1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13"/>
          <p:cNvGrpSpPr/>
          <p:nvPr/>
        </p:nvGrpSpPr>
        <p:grpSpPr>
          <a:xfrm rot="-5856778">
            <a:off x="1516898" y="176233"/>
            <a:ext cx="900826" cy="1242356"/>
            <a:chOff x="330281" y="38723"/>
            <a:chExt cx="1614914" cy="2227176"/>
          </a:xfrm>
        </p:grpSpPr>
        <p:sp>
          <p:nvSpPr>
            <p:cNvPr id="382" name="Google Shape;382;p1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13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386" name="Google Shape;386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13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389" name="Google Shape;389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13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392" name="Google Shape;392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13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395" name="Google Shape;395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13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398" name="Google Shape;398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3"/>
          <p:cNvGrpSpPr/>
          <p:nvPr/>
        </p:nvGrpSpPr>
        <p:grpSpPr>
          <a:xfrm rot="3320916">
            <a:off x="8639381" y="548345"/>
            <a:ext cx="104615" cy="147200"/>
            <a:chOff x="5248950" y="2607450"/>
            <a:chExt cx="27575" cy="38800"/>
          </a:xfrm>
        </p:grpSpPr>
        <p:sp>
          <p:nvSpPr>
            <p:cNvPr id="401" name="Google Shape;401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" name="Google Shape;403;p13"/>
          <p:cNvSpPr/>
          <p:nvPr/>
        </p:nvSpPr>
        <p:spPr>
          <a:xfrm>
            <a:off x="311700" y="41392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3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3"/>
          <p:cNvSpPr/>
          <p:nvPr/>
        </p:nvSpPr>
        <p:spPr>
          <a:xfrm>
            <a:off x="8732600" y="1957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3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3"/>
          <p:cNvSpPr/>
          <p:nvPr/>
        </p:nvSpPr>
        <p:spPr>
          <a:xfrm>
            <a:off x="441125" y="822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1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4"/>
          <p:cNvSpPr txBox="1">
            <a:spLocks noGrp="1"/>
          </p:cNvSpPr>
          <p:nvPr>
            <p:ph type="title" hasCustomPrompt="1"/>
          </p:nvPr>
        </p:nvSpPr>
        <p:spPr>
          <a:xfrm>
            <a:off x="6345350" y="1050645"/>
            <a:ext cx="1268700" cy="9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7700" b="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411" name="Google Shape;411;p14"/>
          <p:cNvSpPr txBox="1">
            <a:spLocks noGrp="1"/>
          </p:cNvSpPr>
          <p:nvPr>
            <p:ph type="title" idx="2"/>
          </p:nvPr>
        </p:nvSpPr>
        <p:spPr>
          <a:xfrm>
            <a:off x="3055800" y="2299450"/>
            <a:ext cx="4787400" cy="9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5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4"/>
          <p:cNvSpPr txBox="1">
            <a:spLocks noGrp="1"/>
          </p:cNvSpPr>
          <p:nvPr>
            <p:ph type="subTitle" idx="1"/>
          </p:nvPr>
        </p:nvSpPr>
        <p:spPr>
          <a:xfrm>
            <a:off x="5126850" y="3289450"/>
            <a:ext cx="2716200" cy="9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13" name="Google Shape;413;p14"/>
          <p:cNvGrpSpPr/>
          <p:nvPr/>
        </p:nvGrpSpPr>
        <p:grpSpPr>
          <a:xfrm rot="7179494">
            <a:off x="7817307" y="163912"/>
            <a:ext cx="900754" cy="1242451"/>
            <a:chOff x="330281" y="38723"/>
            <a:chExt cx="1614914" cy="2227176"/>
          </a:xfrm>
        </p:grpSpPr>
        <p:sp>
          <p:nvSpPr>
            <p:cNvPr id="414" name="Google Shape;414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14"/>
          <p:cNvGrpSpPr/>
          <p:nvPr/>
        </p:nvGrpSpPr>
        <p:grpSpPr>
          <a:xfrm rot="-4940312">
            <a:off x="3996688" y="3920049"/>
            <a:ext cx="924230" cy="1230127"/>
            <a:chOff x="330281" y="38723"/>
            <a:chExt cx="1614914" cy="2227176"/>
          </a:xfrm>
        </p:grpSpPr>
        <p:sp>
          <p:nvSpPr>
            <p:cNvPr id="418" name="Google Shape;418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" name="Google Shape;421;p14"/>
          <p:cNvSpPr/>
          <p:nvPr/>
        </p:nvSpPr>
        <p:spPr>
          <a:xfrm>
            <a:off x="3512750" y="-6966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4"/>
          <p:cNvSpPr/>
          <p:nvPr/>
        </p:nvSpPr>
        <p:spPr>
          <a:xfrm>
            <a:off x="5525025" y="4606425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14"/>
          <p:cNvGrpSpPr/>
          <p:nvPr/>
        </p:nvGrpSpPr>
        <p:grpSpPr>
          <a:xfrm rot="-5856778">
            <a:off x="4008398" y="805683"/>
            <a:ext cx="900826" cy="1242356"/>
            <a:chOff x="330281" y="38723"/>
            <a:chExt cx="1614914" cy="2227176"/>
          </a:xfrm>
        </p:grpSpPr>
        <p:sp>
          <p:nvSpPr>
            <p:cNvPr id="424" name="Google Shape;424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427;p14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428" name="Google Shape;428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14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431" name="Google Shape;431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4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434" name="Google Shape;434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14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437" name="Google Shape;437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14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440" name="Google Shape;440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4"/>
          <p:cNvGrpSpPr/>
          <p:nvPr/>
        </p:nvGrpSpPr>
        <p:grpSpPr>
          <a:xfrm rot="3320916">
            <a:off x="8639381" y="548345"/>
            <a:ext cx="104615" cy="147200"/>
            <a:chOff x="5248950" y="2607450"/>
            <a:chExt cx="27575" cy="38800"/>
          </a:xfrm>
        </p:grpSpPr>
        <p:sp>
          <p:nvSpPr>
            <p:cNvPr id="443" name="Google Shape;443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14"/>
          <p:cNvSpPr/>
          <p:nvPr/>
        </p:nvSpPr>
        <p:spPr>
          <a:xfrm>
            <a:off x="311700" y="41392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4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4"/>
          <p:cNvSpPr/>
          <p:nvPr/>
        </p:nvSpPr>
        <p:spPr>
          <a:xfrm>
            <a:off x="8732600" y="1957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4"/>
          <p:cNvSpPr/>
          <p:nvPr/>
        </p:nvSpPr>
        <p:spPr>
          <a:xfrm>
            <a:off x="441125" y="822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8_1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5"/>
          <p:cNvSpPr txBox="1">
            <a:spLocks noGrp="1"/>
          </p:cNvSpPr>
          <p:nvPr>
            <p:ph type="body" idx="1"/>
          </p:nvPr>
        </p:nvSpPr>
        <p:spPr>
          <a:xfrm>
            <a:off x="2364750" y="1309025"/>
            <a:ext cx="4414500" cy="31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00"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grpSp>
        <p:nvGrpSpPr>
          <p:cNvPr id="451" name="Google Shape;451;p15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452" name="Google Shape;452;p1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15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455" name="Google Shape;455;p1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15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458" name="Google Shape;458;p1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15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462" name="Google Shape;462;p1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Google Shape;465;p15"/>
          <p:cNvSpPr/>
          <p:nvPr/>
        </p:nvSpPr>
        <p:spPr>
          <a:xfrm>
            <a:off x="1134775" y="28039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5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7" name="Google Shape;467;p15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468" name="Google Shape;468;p1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1" name="Google Shape;471;p15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5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3" name="Google Shape;473;p15"/>
          <p:cNvGrpSpPr/>
          <p:nvPr/>
        </p:nvGrpSpPr>
        <p:grpSpPr>
          <a:xfrm>
            <a:off x="8111235" y="2621601"/>
            <a:ext cx="1796017" cy="3700632"/>
            <a:chOff x="6239025" y="396475"/>
            <a:chExt cx="480900" cy="990825"/>
          </a:xfrm>
        </p:grpSpPr>
        <p:sp>
          <p:nvSpPr>
            <p:cNvPr id="474" name="Google Shape;474;p1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15"/>
          <p:cNvGrpSpPr/>
          <p:nvPr/>
        </p:nvGrpSpPr>
        <p:grpSpPr>
          <a:xfrm>
            <a:off x="-938590" y="2704726"/>
            <a:ext cx="1796017" cy="3700632"/>
            <a:chOff x="6239025" y="396475"/>
            <a:chExt cx="480900" cy="990825"/>
          </a:xfrm>
        </p:grpSpPr>
        <p:sp>
          <p:nvSpPr>
            <p:cNvPr id="484" name="Google Shape;484;p1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3" name="Google Shape;49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3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7"/>
          <p:cNvSpPr txBox="1">
            <a:spLocks noGrp="1"/>
          </p:cNvSpPr>
          <p:nvPr>
            <p:ph type="subTitle" idx="1"/>
          </p:nvPr>
        </p:nvSpPr>
        <p:spPr>
          <a:xfrm>
            <a:off x="1457075" y="2676525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2"/>
          </p:nvPr>
        </p:nvSpPr>
        <p:spPr>
          <a:xfrm>
            <a:off x="1457087" y="3160000"/>
            <a:ext cx="1791300" cy="7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3"/>
          </p:nvPr>
        </p:nvSpPr>
        <p:spPr>
          <a:xfrm>
            <a:off x="3680137" y="2676525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4"/>
          </p:nvPr>
        </p:nvSpPr>
        <p:spPr>
          <a:xfrm>
            <a:off x="3676350" y="3160000"/>
            <a:ext cx="1791300" cy="7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5"/>
          </p:nvPr>
        </p:nvSpPr>
        <p:spPr>
          <a:xfrm>
            <a:off x="5903199" y="2676525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6"/>
          </p:nvPr>
        </p:nvSpPr>
        <p:spPr>
          <a:xfrm>
            <a:off x="5895625" y="3160000"/>
            <a:ext cx="1791300" cy="7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40" name="Google Shape;540;p17"/>
          <p:cNvGrpSpPr/>
          <p:nvPr/>
        </p:nvGrpSpPr>
        <p:grpSpPr>
          <a:xfrm>
            <a:off x="5556995" y="4266068"/>
            <a:ext cx="3275298" cy="1153214"/>
            <a:chOff x="5142175" y="4369850"/>
            <a:chExt cx="1625700" cy="572400"/>
          </a:xfrm>
        </p:grpSpPr>
        <p:sp>
          <p:nvSpPr>
            <p:cNvPr id="541" name="Google Shape;541;p17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17"/>
          <p:cNvGrpSpPr/>
          <p:nvPr/>
        </p:nvGrpSpPr>
        <p:grpSpPr>
          <a:xfrm>
            <a:off x="-551684" y="4152667"/>
            <a:ext cx="3275298" cy="1153214"/>
            <a:chOff x="5142175" y="4369850"/>
            <a:chExt cx="1625700" cy="572400"/>
          </a:xfrm>
        </p:grpSpPr>
        <p:sp>
          <p:nvSpPr>
            <p:cNvPr id="547" name="Google Shape;547;p17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17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553" name="Google Shape;553;p1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17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556" name="Google Shape;556;p1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17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559" name="Google Shape;559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2" name="Google Shape;562;p17"/>
          <p:cNvSpPr/>
          <p:nvPr/>
        </p:nvSpPr>
        <p:spPr>
          <a:xfrm>
            <a:off x="7460425" y="39913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7"/>
          <p:cNvSpPr/>
          <p:nvPr/>
        </p:nvSpPr>
        <p:spPr>
          <a:xfrm>
            <a:off x="8185463" y="38974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7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7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6" name="Google Shape;566;p17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567" name="Google Shape;567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17"/>
          <p:cNvGrpSpPr/>
          <p:nvPr/>
        </p:nvGrpSpPr>
        <p:grpSpPr>
          <a:xfrm>
            <a:off x="7851960" y="2600326"/>
            <a:ext cx="1796017" cy="3700632"/>
            <a:chOff x="6239025" y="396475"/>
            <a:chExt cx="480900" cy="990825"/>
          </a:xfrm>
        </p:grpSpPr>
        <p:sp>
          <p:nvSpPr>
            <p:cNvPr id="571" name="Google Shape;571;p1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7"/>
          <p:cNvGrpSpPr/>
          <p:nvPr/>
        </p:nvGrpSpPr>
        <p:grpSpPr>
          <a:xfrm>
            <a:off x="-1058190" y="2808739"/>
            <a:ext cx="1796017" cy="3700632"/>
            <a:chOff x="6239025" y="396475"/>
            <a:chExt cx="480900" cy="990825"/>
          </a:xfrm>
        </p:grpSpPr>
        <p:sp>
          <p:nvSpPr>
            <p:cNvPr id="581" name="Google Shape;581;p1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17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591" name="Google Shape;591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28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597" name="Google Shape;597;p18"/>
          <p:cNvGrpSpPr/>
          <p:nvPr/>
        </p:nvGrpSpPr>
        <p:grpSpPr>
          <a:xfrm rot="3320949">
            <a:off x="9086424" y="2338001"/>
            <a:ext cx="154298" cy="217108"/>
            <a:chOff x="5248950" y="2607450"/>
            <a:chExt cx="27575" cy="38800"/>
          </a:xfrm>
        </p:grpSpPr>
        <p:sp>
          <p:nvSpPr>
            <p:cNvPr id="598" name="Google Shape;598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18"/>
          <p:cNvGrpSpPr/>
          <p:nvPr/>
        </p:nvGrpSpPr>
        <p:grpSpPr>
          <a:xfrm rot="7179494">
            <a:off x="7705682" y="2391212"/>
            <a:ext cx="900754" cy="1242451"/>
            <a:chOff x="330281" y="38723"/>
            <a:chExt cx="1614914" cy="2227176"/>
          </a:xfrm>
        </p:grpSpPr>
        <p:sp>
          <p:nvSpPr>
            <p:cNvPr id="601" name="Google Shape;601;p1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18"/>
          <p:cNvGrpSpPr/>
          <p:nvPr/>
        </p:nvGrpSpPr>
        <p:grpSpPr>
          <a:xfrm>
            <a:off x="843143" y="-133449"/>
            <a:ext cx="924215" cy="1230069"/>
            <a:chOff x="330281" y="38723"/>
            <a:chExt cx="1614914" cy="2227176"/>
          </a:xfrm>
        </p:grpSpPr>
        <p:sp>
          <p:nvSpPr>
            <p:cNvPr id="605" name="Google Shape;605;p1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8" name="Google Shape;608;p18"/>
          <p:cNvSpPr/>
          <p:nvPr/>
        </p:nvSpPr>
        <p:spPr>
          <a:xfrm>
            <a:off x="-965525" y="-426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8"/>
          <p:cNvSpPr/>
          <p:nvPr/>
        </p:nvSpPr>
        <p:spPr>
          <a:xfrm>
            <a:off x="8457850" y="1669450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0" name="Google Shape;610;p18"/>
          <p:cNvGrpSpPr/>
          <p:nvPr/>
        </p:nvGrpSpPr>
        <p:grpSpPr>
          <a:xfrm rot="-5118020">
            <a:off x="298649" y="4032467"/>
            <a:ext cx="900759" cy="1242486"/>
            <a:chOff x="330281" y="38723"/>
            <a:chExt cx="1614914" cy="2227176"/>
          </a:xfrm>
        </p:grpSpPr>
        <p:sp>
          <p:nvSpPr>
            <p:cNvPr id="611" name="Google Shape;611;p1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" name="Google Shape;614;p18"/>
          <p:cNvGrpSpPr/>
          <p:nvPr/>
        </p:nvGrpSpPr>
        <p:grpSpPr>
          <a:xfrm rot="-2241120">
            <a:off x="8397909" y="240645"/>
            <a:ext cx="167533" cy="235734"/>
            <a:chOff x="5248950" y="2607450"/>
            <a:chExt cx="27575" cy="38800"/>
          </a:xfrm>
        </p:grpSpPr>
        <p:sp>
          <p:nvSpPr>
            <p:cNvPr id="615" name="Google Shape;615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18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618" name="Google Shape;618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18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621" name="Google Shape;621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18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624" name="Google Shape;624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" name="Google Shape;626;p18"/>
          <p:cNvGrpSpPr/>
          <p:nvPr/>
        </p:nvGrpSpPr>
        <p:grpSpPr>
          <a:xfrm rot="-2700000">
            <a:off x="573714" y="1750823"/>
            <a:ext cx="104613" cy="147198"/>
            <a:chOff x="5248950" y="2607450"/>
            <a:chExt cx="27575" cy="38800"/>
          </a:xfrm>
        </p:grpSpPr>
        <p:sp>
          <p:nvSpPr>
            <p:cNvPr id="627" name="Google Shape;627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18"/>
          <p:cNvGrpSpPr/>
          <p:nvPr/>
        </p:nvGrpSpPr>
        <p:grpSpPr>
          <a:xfrm rot="3320916">
            <a:off x="8639394" y="1145770"/>
            <a:ext cx="104615" cy="147200"/>
            <a:chOff x="5248950" y="2607450"/>
            <a:chExt cx="27575" cy="38800"/>
          </a:xfrm>
        </p:grpSpPr>
        <p:sp>
          <p:nvSpPr>
            <p:cNvPr id="630" name="Google Shape;630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2" name="Google Shape;632;p18"/>
          <p:cNvSpPr/>
          <p:nvPr/>
        </p:nvSpPr>
        <p:spPr>
          <a:xfrm>
            <a:off x="455550" y="39260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18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8"/>
          <p:cNvSpPr/>
          <p:nvPr/>
        </p:nvSpPr>
        <p:spPr>
          <a:xfrm>
            <a:off x="7707275" y="7535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18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18"/>
          <p:cNvSpPr/>
          <p:nvPr/>
        </p:nvSpPr>
        <p:spPr>
          <a:xfrm>
            <a:off x="455550" y="11815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8"/>
          <p:cNvSpPr/>
          <p:nvPr/>
        </p:nvSpPr>
        <p:spPr>
          <a:xfrm>
            <a:off x="4597450" y="4846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3_1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9"/>
          <p:cNvSpPr txBox="1">
            <a:spLocks noGrp="1"/>
          </p:cNvSpPr>
          <p:nvPr>
            <p:ph type="subTitle" idx="1"/>
          </p:nvPr>
        </p:nvSpPr>
        <p:spPr>
          <a:xfrm>
            <a:off x="1453288" y="1870843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0" name="Google Shape;640;p19"/>
          <p:cNvSpPr txBox="1">
            <a:spLocks noGrp="1"/>
          </p:cNvSpPr>
          <p:nvPr>
            <p:ph type="subTitle" idx="2"/>
          </p:nvPr>
        </p:nvSpPr>
        <p:spPr>
          <a:xfrm>
            <a:off x="1453300" y="2282024"/>
            <a:ext cx="17913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19"/>
          <p:cNvSpPr txBox="1">
            <a:spLocks noGrp="1"/>
          </p:cNvSpPr>
          <p:nvPr>
            <p:ph type="subTitle" idx="3"/>
          </p:nvPr>
        </p:nvSpPr>
        <p:spPr>
          <a:xfrm>
            <a:off x="3672563" y="1870843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2" name="Google Shape;642;p19"/>
          <p:cNvSpPr txBox="1">
            <a:spLocks noGrp="1"/>
          </p:cNvSpPr>
          <p:nvPr>
            <p:ph type="subTitle" idx="4"/>
          </p:nvPr>
        </p:nvSpPr>
        <p:spPr>
          <a:xfrm>
            <a:off x="3672567" y="2282024"/>
            <a:ext cx="17913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19"/>
          <p:cNvSpPr txBox="1">
            <a:spLocks noGrp="1"/>
          </p:cNvSpPr>
          <p:nvPr>
            <p:ph type="subTitle" idx="5"/>
          </p:nvPr>
        </p:nvSpPr>
        <p:spPr>
          <a:xfrm>
            <a:off x="5899412" y="1870843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4" name="Google Shape;644;p19"/>
          <p:cNvSpPr txBox="1">
            <a:spLocks noGrp="1"/>
          </p:cNvSpPr>
          <p:nvPr>
            <p:ph type="subTitle" idx="6"/>
          </p:nvPr>
        </p:nvSpPr>
        <p:spPr>
          <a:xfrm>
            <a:off x="5891846" y="2282024"/>
            <a:ext cx="17913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19"/>
          <p:cNvSpPr txBox="1">
            <a:spLocks noGrp="1"/>
          </p:cNvSpPr>
          <p:nvPr>
            <p:ph type="subTitle" idx="7"/>
          </p:nvPr>
        </p:nvSpPr>
        <p:spPr>
          <a:xfrm>
            <a:off x="1453288" y="3469118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6" name="Google Shape;646;p19"/>
          <p:cNvSpPr txBox="1">
            <a:spLocks noGrp="1"/>
          </p:cNvSpPr>
          <p:nvPr>
            <p:ph type="subTitle" idx="8"/>
          </p:nvPr>
        </p:nvSpPr>
        <p:spPr>
          <a:xfrm>
            <a:off x="1453300" y="3880300"/>
            <a:ext cx="17913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9"/>
          <p:cNvSpPr txBox="1">
            <a:spLocks noGrp="1"/>
          </p:cNvSpPr>
          <p:nvPr>
            <p:ph type="subTitle" idx="9"/>
          </p:nvPr>
        </p:nvSpPr>
        <p:spPr>
          <a:xfrm>
            <a:off x="3672563" y="3469118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8" name="Google Shape;648;p19"/>
          <p:cNvSpPr txBox="1">
            <a:spLocks noGrp="1"/>
          </p:cNvSpPr>
          <p:nvPr>
            <p:ph type="subTitle" idx="13"/>
          </p:nvPr>
        </p:nvSpPr>
        <p:spPr>
          <a:xfrm>
            <a:off x="3672568" y="3880300"/>
            <a:ext cx="17913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19"/>
          <p:cNvSpPr txBox="1">
            <a:spLocks noGrp="1"/>
          </p:cNvSpPr>
          <p:nvPr>
            <p:ph type="subTitle" idx="14"/>
          </p:nvPr>
        </p:nvSpPr>
        <p:spPr>
          <a:xfrm>
            <a:off x="5899412" y="3469118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50" name="Google Shape;650;p19"/>
          <p:cNvSpPr txBox="1">
            <a:spLocks noGrp="1"/>
          </p:cNvSpPr>
          <p:nvPr>
            <p:ph type="subTitle" idx="15"/>
          </p:nvPr>
        </p:nvSpPr>
        <p:spPr>
          <a:xfrm>
            <a:off x="5891849" y="3880300"/>
            <a:ext cx="17913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1" name="Google Shape;651;p19"/>
          <p:cNvGrpSpPr/>
          <p:nvPr/>
        </p:nvGrpSpPr>
        <p:grpSpPr>
          <a:xfrm rot="-2241120">
            <a:off x="8707522" y="755420"/>
            <a:ext cx="167533" cy="235734"/>
            <a:chOff x="5248950" y="2607450"/>
            <a:chExt cx="27575" cy="38800"/>
          </a:xfrm>
        </p:grpSpPr>
        <p:sp>
          <p:nvSpPr>
            <p:cNvPr id="652" name="Google Shape;652;p1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54;p19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655" name="Google Shape;655;p1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7" name="Google Shape;657;p19"/>
          <p:cNvSpPr/>
          <p:nvPr/>
        </p:nvSpPr>
        <p:spPr>
          <a:xfrm>
            <a:off x="5962800" y="47670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19"/>
          <p:cNvSpPr/>
          <p:nvPr/>
        </p:nvSpPr>
        <p:spPr>
          <a:xfrm>
            <a:off x="8598263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19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0" name="Google Shape;660;p19"/>
          <p:cNvGrpSpPr/>
          <p:nvPr/>
        </p:nvGrpSpPr>
        <p:grpSpPr>
          <a:xfrm rot="6049710">
            <a:off x="237627" y="3739445"/>
            <a:ext cx="900852" cy="1242392"/>
            <a:chOff x="330281" y="38723"/>
            <a:chExt cx="1614914" cy="2227176"/>
          </a:xfrm>
        </p:grpSpPr>
        <p:sp>
          <p:nvSpPr>
            <p:cNvPr id="661" name="Google Shape;661;p1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19"/>
          <p:cNvGrpSpPr/>
          <p:nvPr/>
        </p:nvGrpSpPr>
        <p:grpSpPr>
          <a:xfrm rot="3488692">
            <a:off x="8441137" y="1239987"/>
            <a:ext cx="900823" cy="1242470"/>
            <a:chOff x="330281" y="38723"/>
            <a:chExt cx="1614914" cy="2227176"/>
          </a:xfrm>
        </p:grpSpPr>
        <p:sp>
          <p:nvSpPr>
            <p:cNvPr id="665" name="Google Shape;665;p1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" name="Google Shape;668;p19"/>
          <p:cNvSpPr/>
          <p:nvPr/>
        </p:nvSpPr>
        <p:spPr>
          <a:xfrm rot="10386966">
            <a:off x="-1417866" y="2175526"/>
            <a:ext cx="1892098" cy="1179702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9"/>
          <p:cNvSpPr/>
          <p:nvPr/>
        </p:nvSpPr>
        <p:spPr>
          <a:xfrm>
            <a:off x="8598275" y="29465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3_1_1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0"/>
          <p:cNvSpPr txBox="1">
            <a:spLocks noGrp="1"/>
          </p:cNvSpPr>
          <p:nvPr>
            <p:ph type="subTitle" idx="1"/>
          </p:nvPr>
        </p:nvSpPr>
        <p:spPr>
          <a:xfrm>
            <a:off x="3037725" y="1569950"/>
            <a:ext cx="1503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3" name="Google Shape;673;p20"/>
          <p:cNvSpPr txBox="1">
            <a:spLocks noGrp="1"/>
          </p:cNvSpPr>
          <p:nvPr>
            <p:ph type="subTitle" idx="2"/>
          </p:nvPr>
        </p:nvSpPr>
        <p:spPr>
          <a:xfrm>
            <a:off x="3037725" y="2053425"/>
            <a:ext cx="16839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20"/>
          <p:cNvSpPr txBox="1">
            <a:spLocks noGrp="1"/>
          </p:cNvSpPr>
          <p:nvPr>
            <p:ph type="subTitle" idx="3"/>
          </p:nvPr>
        </p:nvSpPr>
        <p:spPr>
          <a:xfrm>
            <a:off x="4873025" y="1569950"/>
            <a:ext cx="1503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5" name="Google Shape;675;p20"/>
          <p:cNvSpPr txBox="1">
            <a:spLocks noGrp="1"/>
          </p:cNvSpPr>
          <p:nvPr>
            <p:ph type="subTitle" idx="4"/>
          </p:nvPr>
        </p:nvSpPr>
        <p:spPr>
          <a:xfrm>
            <a:off x="4693050" y="2053425"/>
            <a:ext cx="16839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20"/>
          <p:cNvSpPr txBox="1">
            <a:spLocks noGrp="1"/>
          </p:cNvSpPr>
          <p:nvPr>
            <p:ph type="subTitle" idx="5"/>
          </p:nvPr>
        </p:nvSpPr>
        <p:spPr>
          <a:xfrm>
            <a:off x="3037725" y="3396821"/>
            <a:ext cx="1503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7" name="Google Shape;677;p20"/>
          <p:cNvSpPr txBox="1">
            <a:spLocks noGrp="1"/>
          </p:cNvSpPr>
          <p:nvPr>
            <p:ph type="subTitle" idx="6"/>
          </p:nvPr>
        </p:nvSpPr>
        <p:spPr>
          <a:xfrm>
            <a:off x="3037736" y="3880300"/>
            <a:ext cx="16839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20"/>
          <p:cNvSpPr txBox="1">
            <a:spLocks noGrp="1"/>
          </p:cNvSpPr>
          <p:nvPr>
            <p:ph type="subTitle" idx="7"/>
          </p:nvPr>
        </p:nvSpPr>
        <p:spPr>
          <a:xfrm>
            <a:off x="4873050" y="3396825"/>
            <a:ext cx="1503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9" name="Google Shape;679;p20"/>
          <p:cNvSpPr txBox="1">
            <a:spLocks noGrp="1"/>
          </p:cNvSpPr>
          <p:nvPr>
            <p:ph type="subTitle" idx="8"/>
          </p:nvPr>
        </p:nvSpPr>
        <p:spPr>
          <a:xfrm>
            <a:off x="4693079" y="3880300"/>
            <a:ext cx="16839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0" name="Google Shape;680;p20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681" name="Google Shape;681;p2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20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684" name="Google Shape;684;p2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20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687" name="Google Shape;687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0" name="Google Shape;690;p20"/>
          <p:cNvSpPr/>
          <p:nvPr/>
        </p:nvSpPr>
        <p:spPr>
          <a:xfrm>
            <a:off x="8185463" y="38974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0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0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" name="Google Shape;693;p20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694" name="Google Shape;694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20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698" name="Google Shape;698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20"/>
          <p:cNvGrpSpPr/>
          <p:nvPr/>
        </p:nvGrpSpPr>
        <p:grpSpPr>
          <a:xfrm>
            <a:off x="8161945" y="2117793"/>
            <a:ext cx="3275298" cy="1153214"/>
            <a:chOff x="5142175" y="4369850"/>
            <a:chExt cx="1625700" cy="572400"/>
          </a:xfrm>
        </p:grpSpPr>
        <p:sp>
          <p:nvSpPr>
            <p:cNvPr id="702" name="Google Shape;702;p2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20"/>
          <p:cNvGrpSpPr/>
          <p:nvPr/>
        </p:nvGrpSpPr>
        <p:grpSpPr>
          <a:xfrm>
            <a:off x="-2152359" y="2324342"/>
            <a:ext cx="3275298" cy="1153214"/>
            <a:chOff x="5142175" y="4369850"/>
            <a:chExt cx="1625700" cy="572400"/>
          </a:xfrm>
        </p:grpSpPr>
        <p:sp>
          <p:nvSpPr>
            <p:cNvPr id="708" name="Google Shape;708;p2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20"/>
          <p:cNvGrpSpPr/>
          <p:nvPr/>
        </p:nvGrpSpPr>
        <p:grpSpPr>
          <a:xfrm>
            <a:off x="8099835" y="2622176"/>
            <a:ext cx="1796017" cy="3700632"/>
            <a:chOff x="6239025" y="396475"/>
            <a:chExt cx="480900" cy="990825"/>
          </a:xfrm>
        </p:grpSpPr>
        <p:sp>
          <p:nvSpPr>
            <p:cNvPr id="714" name="Google Shape;714;p2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20"/>
          <p:cNvGrpSpPr/>
          <p:nvPr/>
        </p:nvGrpSpPr>
        <p:grpSpPr>
          <a:xfrm>
            <a:off x="-1058190" y="2808739"/>
            <a:ext cx="1796017" cy="3700632"/>
            <a:chOff x="6239025" y="396475"/>
            <a:chExt cx="480900" cy="990825"/>
          </a:xfrm>
        </p:grpSpPr>
        <p:sp>
          <p:nvSpPr>
            <p:cNvPr id="724" name="Google Shape;724;p2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3" name="Google Shape;73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4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21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736" name="Google Shape;736;p2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21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739" name="Google Shape;739;p2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" name="Google Shape;741;p21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742" name="Google Shape;742;p2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" name="Google Shape;745;p21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746" name="Google Shape;746;p2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9" name="Google Shape;749;p21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1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1" name="Google Shape;751;p21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752" name="Google Shape;752;p2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5" name="Google Shape;755;p21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1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4_1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9" name="Google Shape;759;p22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760" name="Google Shape;760;p2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" name="Google Shape;762;p22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763" name="Google Shape;763;p2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22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766" name="Google Shape;766;p2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22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770" name="Google Shape;770;p2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22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2"/>
          <p:cNvSpPr/>
          <p:nvPr/>
        </p:nvSpPr>
        <p:spPr>
          <a:xfrm>
            <a:off x="-1002975" y="4260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2"/>
          <p:cNvSpPr/>
          <p:nvPr/>
        </p:nvSpPr>
        <p:spPr>
          <a:xfrm>
            <a:off x="8431350" y="4260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2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7" name="Google Shape;777;p22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778" name="Google Shape;778;p2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1" name="Google Shape;781;p22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2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title" hasCustomPrompt="1"/>
          </p:nvPr>
        </p:nvSpPr>
        <p:spPr>
          <a:xfrm>
            <a:off x="1152418" y="745845"/>
            <a:ext cx="1268700" cy="9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77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60" name="Google Shape;60;p3"/>
          <p:cNvSpPr txBox="1">
            <a:spLocks noGrp="1"/>
          </p:cNvSpPr>
          <p:nvPr>
            <p:ph type="title" idx="2"/>
          </p:nvPr>
        </p:nvSpPr>
        <p:spPr>
          <a:xfrm>
            <a:off x="874550" y="1804425"/>
            <a:ext cx="4530300" cy="16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874550" y="3759275"/>
            <a:ext cx="25893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62" name="Google Shape;62;p3"/>
          <p:cNvGrpSpPr/>
          <p:nvPr/>
        </p:nvGrpSpPr>
        <p:grpSpPr>
          <a:xfrm rot="7179494">
            <a:off x="7817307" y="163912"/>
            <a:ext cx="900754" cy="1242451"/>
            <a:chOff x="330281" y="38723"/>
            <a:chExt cx="1614914" cy="2227176"/>
          </a:xfrm>
        </p:grpSpPr>
        <p:sp>
          <p:nvSpPr>
            <p:cNvPr id="63" name="Google Shape;63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3"/>
          <p:cNvGrpSpPr/>
          <p:nvPr/>
        </p:nvGrpSpPr>
        <p:grpSpPr>
          <a:xfrm rot="-4940312">
            <a:off x="3996688" y="3920049"/>
            <a:ext cx="924230" cy="1230127"/>
            <a:chOff x="330281" y="38723"/>
            <a:chExt cx="1614914" cy="2227176"/>
          </a:xfrm>
        </p:grpSpPr>
        <p:sp>
          <p:nvSpPr>
            <p:cNvPr id="67" name="Google Shape;67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3512750" y="-6966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5525025" y="4606425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 rot="-5856778">
            <a:off x="3086798" y="596383"/>
            <a:ext cx="900826" cy="1242356"/>
            <a:chOff x="330281" y="38723"/>
            <a:chExt cx="1614914" cy="2227176"/>
          </a:xfrm>
        </p:grpSpPr>
        <p:sp>
          <p:nvSpPr>
            <p:cNvPr id="73" name="Google Shape;73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3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77" name="Google Shape;77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3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80" name="Google Shape;80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3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83" name="Google Shape;83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3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86" name="Google Shape;86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3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89" name="Google Shape;89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3"/>
          <p:cNvGrpSpPr/>
          <p:nvPr/>
        </p:nvGrpSpPr>
        <p:grpSpPr>
          <a:xfrm rot="3320916">
            <a:off x="8639381" y="548345"/>
            <a:ext cx="104615" cy="147200"/>
            <a:chOff x="5248950" y="2607450"/>
            <a:chExt cx="27575" cy="38800"/>
          </a:xfrm>
        </p:grpSpPr>
        <p:sp>
          <p:nvSpPr>
            <p:cNvPr id="92" name="Google Shape;92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>
            <a:off x="311700" y="41392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>
            <a:off x="8732600" y="1957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/>
          <p:nvPr/>
        </p:nvSpPr>
        <p:spPr>
          <a:xfrm>
            <a:off x="441125" y="822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4_1_1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23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786" name="Google Shape;786;p2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23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789" name="Google Shape;789;p2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23"/>
          <p:cNvGrpSpPr/>
          <p:nvPr/>
        </p:nvGrpSpPr>
        <p:grpSpPr>
          <a:xfrm rot="3488692">
            <a:off x="5944562" y="4108062"/>
            <a:ext cx="900823" cy="1242470"/>
            <a:chOff x="330281" y="38723"/>
            <a:chExt cx="1614914" cy="2227176"/>
          </a:xfrm>
        </p:grpSpPr>
        <p:sp>
          <p:nvSpPr>
            <p:cNvPr id="792" name="Google Shape;792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5" name="Google Shape;795;p23"/>
          <p:cNvSpPr/>
          <p:nvPr/>
        </p:nvSpPr>
        <p:spPr>
          <a:xfrm>
            <a:off x="8183375" y="4691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3"/>
          <p:cNvSpPr/>
          <p:nvPr/>
        </p:nvSpPr>
        <p:spPr>
          <a:xfrm>
            <a:off x="7555438" y="454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3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23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9" name="Google Shape;799;p23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800" name="Google Shape;800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23"/>
          <p:cNvGrpSpPr/>
          <p:nvPr/>
        </p:nvGrpSpPr>
        <p:grpSpPr>
          <a:xfrm rot="3488692">
            <a:off x="8746262" y="712362"/>
            <a:ext cx="900823" cy="1242470"/>
            <a:chOff x="330281" y="38723"/>
            <a:chExt cx="1614914" cy="2227176"/>
          </a:xfrm>
        </p:grpSpPr>
        <p:sp>
          <p:nvSpPr>
            <p:cNvPr id="804" name="Google Shape;804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4_1_1_1"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Google Shape;809;p24"/>
          <p:cNvGrpSpPr/>
          <p:nvPr/>
        </p:nvGrpSpPr>
        <p:grpSpPr>
          <a:xfrm rot="-2241120">
            <a:off x="8136522" y="613507"/>
            <a:ext cx="167533" cy="235734"/>
            <a:chOff x="5248950" y="2607450"/>
            <a:chExt cx="27575" cy="38800"/>
          </a:xfrm>
        </p:grpSpPr>
        <p:sp>
          <p:nvSpPr>
            <p:cNvPr id="810" name="Google Shape;810;p2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24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813" name="Google Shape;813;p2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6" name="Google Shape;816;p24"/>
          <p:cNvSpPr/>
          <p:nvPr/>
        </p:nvSpPr>
        <p:spPr>
          <a:xfrm>
            <a:off x="2076050" y="35800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4"/>
          <p:cNvSpPr/>
          <p:nvPr/>
        </p:nvSpPr>
        <p:spPr>
          <a:xfrm>
            <a:off x="5372188" y="40187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4"/>
          <p:cNvSpPr/>
          <p:nvPr/>
        </p:nvSpPr>
        <p:spPr>
          <a:xfrm>
            <a:off x="8653825" y="29356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4"/>
          <p:cNvSpPr/>
          <p:nvPr/>
        </p:nvSpPr>
        <p:spPr>
          <a:xfrm>
            <a:off x="472650" y="44552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0" name="Google Shape;820;p24"/>
          <p:cNvGrpSpPr/>
          <p:nvPr/>
        </p:nvGrpSpPr>
        <p:grpSpPr>
          <a:xfrm rot="3488692">
            <a:off x="931412" y="220712"/>
            <a:ext cx="900823" cy="1242470"/>
            <a:chOff x="330281" y="38723"/>
            <a:chExt cx="1614914" cy="2227176"/>
          </a:xfrm>
        </p:grpSpPr>
        <p:sp>
          <p:nvSpPr>
            <p:cNvPr id="821" name="Google Shape;821;p2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24"/>
          <p:cNvGrpSpPr/>
          <p:nvPr/>
        </p:nvGrpSpPr>
        <p:grpSpPr>
          <a:xfrm>
            <a:off x="-551684" y="4152667"/>
            <a:ext cx="3275298" cy="1153214"/>
            <a:chOff x="5142175" y="4369850"/>
            <a:chExt cx="1625700" cy="572400"/>
          </a:xfrm>
        </p:grpSpPr>
        <p:sp>
          <p:nvSpPr>
            <p:cNvPr id="825" name="Google Shape;825;p24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24"/>
          <p:cNvGrpSpPr/>
          <p:nvPr/>
        </p:nvGrpSpPr>
        <p:grpSpPr>
          <a:xfrm>
            <a:off x="395666" y="3011245"/>
            <a:ext cx="1380616" cy="2844659"/>
            <a:chOff x="6239025" y="396475"/>
            <a:chExt cx="480900" cy="990825"/>
          </a:xfrm>
        </p:grpSpPr>
        <p:sp>
          <p:nvSpPr>
            <p:cNvPr id="831" name="Google Shape;831;p24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4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4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4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4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4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4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4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4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0" name="Google Shape;840;p24"/>
          <p:cNvSpPr/>
          <p:nvPr/>
        </p:nvSpPr>
        <p:spPr>
          <a:xfrm>
            <a:off x="236800" y="25717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1" name="Google Shape;841;p24"/>
          <p:cNvGrpSpPr/>
          <p:nvPr/>
        </p:nvGrpSpPr>
        <p:grpSpPr>
          <a:xfrm rot="-1447079">
            <a:off x="8667553" y="4532817"/>
            <a:ext cx="104613" cy="147198"/>
            <a:chOff x="5248950" y="2607450"/>
            <a:chExt cx="27575" cy="38800"/>
          </a:xfrm>
        </p:grpSpPr>
        <p:sp>
          <p:nvSpPr>
            <p:cNvPr id="842" name="Google Shape;842;p2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4" name="Google Shape;844;p24"/>
          <p:cNvSpPr/>
          <p:nvPr/>
        </p:nvSpPr>
        <p:spPr>
          <a:xfrm>
            <a:off x="7066250" y="109721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24"/>
          <p:cNvSpPr/>
          <p:nvPr/>
        </p:nvSpPr>
        <p:spPr>
          <a:xfrm>
            <a:off x="7833075" y="164461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24_1_1_1_1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25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849" name="Google Shape;849;p2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" name="Google Shape;851;p25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852" name="Google Shape;852;p2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25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855" name="Google Shape;855;p2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25"/>
          <p:cNvSpPr/>
          <p:nvPr/>
        </p:nvSpPr>
        <p:spPr>
          <a:xfrm>
            <a:off x="733647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5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5"/>
          <p:cNvSpPr/>
          <p:nvPr/>
        </p:nvSpPr>
        <p:spPr>
          <a:xfrm>
            <a:off x="472650" y="36602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1" name="Google Shape;861;p25"/>
          <p:cNvGrpSpPr/>
          <p:nvPr/>
        </p:nvGrpSpPr>
        <p:grpSpPr>
          <a:xfrm rot="3488692">
            <a:off x="-380938" y="1041112"/>
            <a:ext cx="900823" cy="1242470"/>
            <a:chOff x="330281" y="38723"/>
            <a:chExt cx="1614914" cy="2227176"/>
          </a:xfrm>
        </p:grpSpPr>
        <p:sp>
          <p:nvSpPr>
            <p:cNvPr id="862" name="Google Shape;862;p2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25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866" name="Google Shape;866;p2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" name="Google Shape;869;p25"/>
          <p:cNvGrpSpPr/>
          <p:nvPr/>
        </p:nvGrpSpPr>
        <p:grpSpPr>
          <a:xfrm>
            <a:off x="8052785" y="2805289"/>
            <a:ext cx="1796017" cy="3700632"/>
            <a:chOff x="6239025" y="396475"/>
            <a:chExt cx="480900" cy="990825"/>
          </a:xfrm>
        </p:grpSpPr>
        <p:sp>
          <p:nvSpPr>
            <p:cNvPr id="870" name="Google Shape;870;p2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25"/>
          <p:cNvGrpSpPr/>
          <p:nvPr/>
        </p:nvGrpSpPr>
        <p:grpSpPr>
          <a:xfrm>
            <a:off x="-1020278" y="3996989"/>
            <a:ext cx="1796017" cy="3700632"/>
            <a:chOff x="6239025" y="396475"/>
            <a:chExt cx="480900" cy="990825"/>
          </a:xfrm>
        </p:grpSpPr>
        <p:sp>
          <p:nvSpPr>
            <p:cNvPr id="880" name="Google Shape;880;p2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1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26"/>
          <p:cNvSpPr txBox="1">
            <a:spLocks noGrp="1"/>
          </p:cNvSpPr>
          <p:nvPr>
            <p:ph type="title"/>
          </p:nvPr>
        </p:nvSpPr>
        <p:spPr>
          <a:xfrm>
            <a:off x="2933300" y="2505599"/>
            <a:ext cx="3277500" cy="8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92" name="Google Shape;892;p26"/>
          <p:cNvSpPr txBox="1">
            <a:spLocks noGrp="1"/>
          </p:cNvSpPr>
          <p:nvPr>
            <p:ph type="subTitle" idx="1"/>
          </p:nvPr>
        </p:nvSpPr>
        <p:spPr>
          <a:xfrm>
            <a:off x="2316750" y="1267112"/>
            <a:ext cx="4510500" cy="12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93" name="Google Shape;893;p26"/>
          <p:cNvGrpSpPr/>
          <p:nvPr/>
        </p:nvGrpSpPr>
        <p:grpSpPr>
          <a:xfrm rot="3320949">
            <a:off x="9086424" y="2338001"/>
            <a:ext cx="154298" cy="217108"/>
            <a:chOff x="5248950" y="2607450"/>
            <a:chExt cx="27575" cy="38800"/>
          </a:xfrm>
        </p:grpSpPr>
        <p:sp>
          <p:nvSpPr>
            <p:cNvPr id="894" name="Google Shape;894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" name="Google Shape;896;p26"/>
          <p:cNvGrpSpPr/>
          <p:nvPr/>
        </p:nvGrpSpPr>
        <p:grpSpPr>
          <a:xfrm rot="7179494">
            <a:off x="7705682" y="2391212"/>
            <a:ext cx="900754" cy="1242451"/>
            <a:chOff x="330281" y="38723"/>
            <a:chExt cx="1614914" cy="2227176"/>
          </a:xfrm>
        </p:grpSpPr>
        <p:sp>
          <p:nvSpPr>
            <p:cNvPr id="897" name="Google Shape;897;p2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26"/>
          <p:cNvGrpSpPr/>
          <p:nvPr/>
        </p:nvGrpSpPr>
        <p:grpSpPr>
          <a:xfrm>
            <a:off x="843143" y="-133449"/>
            <a:ext cx="924215" cy="1230069"/>
            <a:chOff x="330281" y="38723"/>
            <a:chExt cx="1614914" cy="2227176"/>
          </a:xfrm>
        </p:grpSpPr>
        <p:sp>
          <p:nvSpPr>
            <p:cNvPr id="901" name="Google Shape;901;p2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4" name="Google Shape;904;p26"/>
          <p:cNvSpPr/>
          <p:nvPr/>
        </p:nvSpPr>
        <p:spPr>
          <a:xfrm>
            <a:off x="-965525" y="-426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6"/>
          <p:cNvSpPr/>
          <p:nvPr/>
        </p:nvSpPr>
        <p:spPr>
          <a:xfrm>
            <a:off x="8457850" y="1669450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6" name="Google Shape;906;p26"/>
          <p:cNvGrpSpPr/>
          <p:nvPr/>
        </p:nvGrpSpPr>
        <p:grpSpPr>
          <a:xfrm rot="-5118020">
            <a:off x="724374" y="2590167"/>
            <a:ext cx="900759" cy="1242486"/>
            <a:chOff x="330281" y="38723"/>
            <a:chExt cx="1614914" cy="2227176"/>
          </a:xfrm>
        </p:grpSpPr>
        <p:sp>
          <p:nvSpPr>
            <p:cNvPr id="907" name="Google Shape;907;p2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26"/>
          <p:cNvGrpSpPr/>
          <p:nvPr/>
        </p:nvGrpSpPr>
        <p:grpSpPr>
          <a:xfrm rot="-2241120">
            <a:off x="6881534" y="363720"/>
            <a:ext cx="167533" cy="235734"/>
            <a:chOff x="5248950" y="2607450"/>
            <a:chExt cx="27575" cy="38800"/>
          </a:xfrm>
        </p:grpSpPr>
        <p:sp>
          <p:nvSpPr>
            <p:cNvPr id="911" name="Google Shape;911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26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914" name="Google Shape;914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26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917" name="Google Shape;917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26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920" name="Google Shape;920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26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923" name="Google Shape;923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" name="Google Shape;925;p26"/>
          <p:cNvGrpSpPr/>
          <p:nvPr/>
        </p:nvGrpSpPr>
        <p:grpSpPr>
          <a:xfrm rot="3320916">
            <a:off x="8639394" y="1145770"/>
            <a:ext cx="104615" cy="147200"/>
            <a:chOff x="5248950" y="2607450"/>
            <a:chExt cx="27575" cy="38800"/>
          </a:xfrm>
        </p:grpSpPr>
        <p:sp>
          <p:nvSpPr>
            <p:cNvPr id="926" name="Google Shape;926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8" name="Google Shape;928;p26"/>
          <p:cNvSpPr/>
          <p:nvPr/>
        </p:nvSpPr>
        <p:spPr>
          <a:xfrm>
            <a:off x="455550" y="39260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6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26"/>
          <p:cNvSpPr/>
          <p:nvPr/>
        </p:nvSpPr>
        <p:spPr>
          <a:xfrm>
            <a:off x="7707275" y="7535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26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26"/>
          <p:cNvSpPr/>
          <p:nvPr/>
        </p:nvSpPr>
        <p:spPr>
          <a:xfrm>
            <a:off x="455550" y="11815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26"/>
          <p:cNvSpPr/>
          <p:nvPr/>
        </p:nvSpPr>
        <p:spPr>
          <a:xfrm>
            <a:off x="4890875" y="46159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26"/>
          <p:cNvSpPr/>
          <p:nvPr/>
        </p:nvSpPr>
        <p:spPr>
          <a:xfrm>
            <a:off x="5795300" y="42456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7"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27"/>
          <p:cNvSpPr txBox="1">
            <a:spLocks noGrp="1"/>
          </p:cNvSpPr>
          <p:nvPr>
            <p:ph type="title" hasCustomPrompt="1"/>
          </p:nvPr>
        </p:nvSpPr>
        <p:spPr>
          <a:xfrm>
            <a:off x="2469188" y="544600"/>
            <a:ext cx="4350300" cy="8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937" name="Google Shape;937;p27"/>
          <p:cNvSpPr txBox="1">
            <a:spLocks noGrp="1"/>
          </p:cNvSpPr>
          <p:nvPr>
            <p:ph type="subTitle" idx="1"/>
          </p:nvPr>
        </p:nvSpPr>
        <p:spPr>
          <a:xfrm>
            <a:off x="2469200" y="1415900"/>
            <a:ext cx="4350300" cy="2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8" name="Google Shape;938;p27"/>
          <p:cNvSpPr txBox="1">
            <a:spLocks noGrp="1"/>
          </p:cNvSpPr>
          <p:nvPr>
            <p:ph type="title" idx="2" hasCustomPrompt="1"/>
          </p:nvPr>
        </p:nvSpPr>
        <p:spPr>
          <a:xfrm>
            <a:off x="2469188" y="1832225"/>
            <a:ext cx="4350300" cy="8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939" name="Google Shape;939;p27"/>
          <p:cNvSpPr txBox="1">
            <a:spLocks noGrp="1"/>
          </p:cNvSpPr>
          <p:nvPr>
            <p:ph type="subTitle" idx="3"/>
          </p:nvPr>
        </p:nvSpPr>
        <p:spPr>
          <a:xfrm>
            <a:off x="2469200" y="2703525"/>
            <a:ext cx="4350300" cy="2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0" name="Google Shape;940;p27"/>
          <p:cNvSpPr txBox="1">
            <a:spLocks noGrp="1"/>
          </p:cNvSpPr>
          <p:nvPr>
            <p:ph type="title" idx="4" hasCustomPrompt="1"/>
          </p:nvPr>
        </p:nvSpPr>
        <p:spPr>
          <a:xfrm>
            <a:off x="2469188" y="3119850"/>
            <a:ext cx="4350300" cy="8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941" name="Google Shape;941;p27"/>
          <p:cNvSpPr txBox="1">
            <a:spLocks noGrp="1"/>
          </p:cNvSpPr>
          <p:nvPr>
            <p:ph type="subTitle" idx="5"/>
          </p:nvPr>
        </p:nvSpPr>
        <p:spPr>
          <a:xfrm>
            <a:off x="2469200" y="3991150"/>
            <a:ext cx="4350300" cy="2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42" name="Google Shape;942;p27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943" name="Google Shape;943;p2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" name="Google Shape;945;p27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946" name="Google Shape;946;p2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27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949" name="Google Shape;949;p2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27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7"/>
          <p:cNvSpPr/>
          <p:nvPr/>
        </p:nvSpPr>
        <p:spPr>
          <a:xfrm>
            <a:off x="1867500" y="24961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4" name="Google Shape;954;p27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955" name="Google Shape;955;p2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" name="Google Shape;958;p27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959" name="Google Shape;959;p2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962;p27"/>
          <p:cNvGrpSpPr/>
          <p:nvPr/>
        </p:nvGrpSpPr>
        <p:grpSpPr>
          <a:xfrm>
            <a:off x="6888160" y="2699901"/>
            <a:ext cx="1796017" cy="3700632"/>
            <a:chOff x="6239025" y="396475"/>
            <a:chExt cx="480900" cy="990825"/>
          </a:xfrm>
        </p:grpSpPr>
        <p:sp>
          <p:nvSpPr>
            <p:cNvPr id="963" name="Google Shape;963;p2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" name="Google Shape;972;p27"/>
          <p:cNvGrpSpPr/>
          <p:nvPr/>
        </p:nvGrpSpPr>
        <p:grpSpPr>
          <a:xfrm>
            <a:off x="215335" y="2808739"/>
            <a:ext cx="1796017" cy="3700632"/>
            <a:chOff x="6239025" y="396475"/>
            <a:chExt cx="480900" cy="990825"/>
          </a:xfrm>
        </p:grpSpPr>
        <p:sp>
          <p:nvSpPr>
            <p:cNvPr id="973" name="Google Shape;973;p2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24_1_1_1_1_1_1_1_1"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28"/>
          <p:cNvGrpSpPr/>
          <p:nvPr/>
        </p:nvGrpSpPr>
        <p:grpSpPr>
          <a:xfrm>
            <a:off x="6620820" y="2050530"/>
            <a:ext cx="3275298" cy="1153214"/>
            <a:chOff x="5142175" y="4369850"/>
            <a:chExt cx="1625700" cy="572400"/>
          </a:xfrm>
        </p:grpSpPr>
        <p:sp>
          <p:nvSpPr>
            <p:cNvPr id="984" name="Google Shape;984;p28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" name="Google Shape;989;p28"/>
          <p:cNvGrpSpPr/>
          <p:nvPr/>
        </p:nvGrpSpPr>
        <p:grpSpPr>
          <a:xfrm>
            <a:off x="-752134" y="2077780"/>
            <a:ext cx="3275298" cy="1153214"/>
            <a:chOff x="5142175" y="4369850"/>
            <a:chExt cx="1625700" cy="572400"/>
          </a:xfrm>
        </p:grpSpPr>
        <p:sp>
          <p:nvSpPr>
            <p:cNvPr id="990" name="Google Shape;990;p28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8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8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8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28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996" name="Google Shape;996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28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999" name="Google Shape;999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28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002" name="Google Shape;1002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28"/>
          <p:cNvSpPr/>
          <p:nvPr/>
        </p:nvSpPr>
        <p:spPr>
          <a:xfrm>
            <a:off x="6620825" y="42943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8"/>
          <p:cNvSpPr/>
          <p:nvPr/>
        </p:nvSpPr>
        <p:spPr>
          <a:xfrm>
            <a:off x="1960025" y="4412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28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8" name="Google Shape;1008;p28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1009" name="Google Shape;1009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" name="Google Shape;1012;p28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1013" name="Google Shape;1013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" name="Google Shape;1016;p28"/>
          <p:cNvGrpSpPr/>
          <p:nvPr/>
        </p:nvGrpSpPr>
        <p:grpSpPr>
          <a:xfrm>
            <a:off x="7284110" y="2480001"/>
            <a:ext cx="1796017" cy="3700632"/>
            <a:chOff x="6239025" y="396475"/>
            <a:chExt cx="480900" cy="990825"/>
          </a:xfrm>
        </p:grpSpPr>
        <p:sp>
          <p:nvSpPr>
            <p:cNvPr id="1017" name="Google Shape;1017;p28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8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8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8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8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8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" name="Google Shape;1026;p28"/>
          <p:cNvGrpSpPr/>
          <p:nvPr/>
        </p:nvGrpSpPr>
        <p:grpSpPr>
          <a:xfrm>
            <a:off x="-737943" y="1612895"/>
            <a:ext cx="2421524" cy="4989497"/>
            <a:chOff x="6239025" y="396475"/>
            <a:chExt cx="480900" cy="990825"/>
          </a:xfrm>
        </p:grpSpPr>
        <p:sp>
          <p:nvSpPr>
            <p:cNvPr id="1027" name="Google Shape;1027;p28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6" name="Google Shape;103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24_1_1_1_1_1_1_1_1_1"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oogle Shape;1038;p29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039" name="Google Shape;1039;p2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29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042" name="Google Shape;1042;p2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5" name="Google Shape;1045;p29"/>
          <p:cNvSpPr/>
          <p:nvPr/>
        </p:nvSpPr>
        <p:spPr>
          <a:xfrm>
            <a:off x="7971850" y="47735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9"/>
          <p:cNvSpPr/>
          <p:nvPr/>
        </p:nvSpPr>
        <p:spPr>
          <a:xfrm>
            <a:off x="1825750" y="4568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29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8" name="Google Shape;1048;p29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1049" name="Google Shape;1049;p2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1053" name="Google Shape;1053;p2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" name="Google Shape;1056;p29"/>
          <p:cNvGrpSpPr/>
          <p:nvPr/>
        </p:nvGrpSpPr>
        <p:grpSpPr>
          <a:xfrm>
            <a:off x="-814260" y="2701614"/>
            <a:ext cx="2047865" cy="4219527"/>
            <a:chOff x="6239025" y="396475"/>
            <a:chExt cx="480900" cy="990825"/>
          </a:xfrm>
        </p:grpSpPr>
        <p:sp>
          <p:nvSpPr>
            <p:cNvPr id="1057" name="Google Shape;1057;p29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6" name="Google Shape;1066;p29"/>
          <p:cNvSpPr/>
          <p:nvPr/>
        </p:nvSpPr>
        <p:spPr>
          <a:xfrm>
            <a:off x="8115700" y="6924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4_1_1_1_1_1_1_1_1_1_1"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30"/>
          <p:cNvSpPr txBox="1">
            <a:spLocks noGrp="1"/>
          </p:cNvSpPr>
          <p:nvPr>
            <p:ph type="subTitle" idx="1"/>
          </p:nvPr>
        </p:nvSpPr>
        <p:spPr>
          <a:xfrm>
            <a:off x="1950150" y="3283913"/>
            <a:ext cx="24558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070" name="Google Shape;1070;p30"/>
          <p:cNvSpPr txBox="1">
            <a:spLocks noGrp="1"/>
          </p:cNvSpPr>
          <p:nvPr>
            <p:ph type="subTitle" idx="2"/>
          </p:nvPr>
        </p:nvSpPr>
        <p:spPr>
          <a:xfrm>
            <a:off x="1950150" y="3701513"/>
            <a:ext cx="245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1" name="Google Shape;1071;p30"/>
          <p:cNvSpPr txBox="1">
            <a:spLocks noGrp="1"/>
          </p:cNvSpPr>
          <p:nvPr>
            <p:ph type="subTitle" idx="3"/>
          </p:nvPr>
        </p:nvSpPr>
        <p:spPr>
          <a:xfrm>
            <a:off x="4738050" y="3283913"/>
            <a:ext cx="24558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072" name="Google Shape;1072;p30"/>
          <p:cNvSpPr txBox="1">
            <a:spLocks noGrp="1"/>
          </p:cNvSpPr>
          <p:nvPr>
            <p:ph type="subTitle" idx="4"/>
          </p:nvPr>
        </p:nvSpPr>
        <p:spPr>
          <a:xfrm>
            <a:off x="4738047" y="3701513"/>
            <a:ext cx="245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73" name="Google Shape;1073;p30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074" name="Google Shape;1074;p3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6" name="Google Shape;1076;p30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077" name="Google Shape;1077;p3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9" name="Google Shape;1079;p30"/>
          <p:cNvGrpSpPr/>
          <p:nvPr/>
        </p:nvGrpSpPr>
        <p:grpSpPr>
          <a:xfrm rot="3488692">
            <a:off x="3081187" y="4228750"/>
            <a:ext cx="900823" cy="1242470"/>
            <a:chOff x="330281" y="38723"/>
            <a:chExt cx="1614914" cy="2227176"/>
          </a:xfrm>
        </p:grpSpPr>
        <p:sp>
          <p:nvSpPr>
            <p:cNvPr id="1080" name="Google Shape;1080;p3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3" name="Google Shape;1083;p30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0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0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0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7" name="Google Shape;1087;p30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1088" name="Google Shape;1088;p3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1" name="Google Shape;1091;p30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092" name="Google Shape;1092;p3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5" name="Google Shape;1095;p30"/>
          <p:cNvSpPr/>
          <p:nvPr/>
        </p:nvSpPr>
        <p:spPr>
          <a:xfrm>
            <a:off x="-822700" y="4260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0"/>
          <p:cNvSpPr/>
          <p:nvPr/>
        </p:nvSpPr>
        <p:spPr>
          <a:xfrm>
            <a:off x="8431350" y="265357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30"/>
          <p:cNvSpPr/>
          <p:nvPr/>
        </p:nvSpPr>
        <p:spPr>
          <a:xfrm>
            <a:off x="1211875" y="-73467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7"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31"/>
          <p:cNvSpPr txBox="1">
            <a:spLocks noGrp="1"/>
          </p:cNvSpPr>
          <p:nvPr>
            <p:ph type="title"/>
          </p:nvPr>
        </p:nvSpPr>
        <p:spPr>
          <a:xfrm>
            <a:off x="855250" y="1226753"/>
            <a:ext cx="19401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01" name="Google Shape;1101;p31"/>
          <p:cNvSpPr txBox="1">
            <a:spLocks noGrp="1"/>
          </p:cNvSpPr>
          <p:nvPr>
            <p:ph type="subTitle" idx="1"/>
          </p:nvPr>
        </p:nvSpPr>
        <p:spPr>
          <a:xfrm>
            <a:off x="855250" y="2720475"/>
            <a:ext cx="34722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02" name="Google Shape;1102;p31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103" name="Google Shape;1103;p3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" name="Google Shape;1105;p31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106" name="Google Shape;1106;p3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" name="Google Shape;1108;p31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109" name="Google Shape;1109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2" name="Google Shape;1112;p31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31"/>
          <p:cNvSpPr/>
          <p:nvPr/>
        </p:nvSpPr>
        <p:spPr>
          <a:xfrm>
            <a:off x="661556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31"/>
          <p:cNvSpPr/>
          <p:nvPr/>
        </p:nvSpPr>
        <p:spPr>
          <a:xfrm>
            <a:off x="3933750" y="39431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31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6" name="Google Shape;1116;p31"/>
          <p:cNvGrpSpPr/>
          <p:nvPr/>
        </p:nvGrpSpPr>
        <p:grpSpPr>
          <a:xfrm rot="3488692">
            <a:off x="3612087" y="89287"/>
            <a:ext cx="900823" cy="1242470"/>
            <a:chOff x="330281" y="38723"/>
            <a:chExt cx="1614914" cy="2227176"/>
          </a:xfrm>
        </p:grpSpPr>
        <p:sp>
          <p:nvSpPr>
            <p:cNvPr id="1117" name="Google Shape;1117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31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121" name="Google Shape;1121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" name="Google Shape;1124;p31"/>
          <p:cNvGrpSpPr/>
          <p:nvPr/>
        </p:nvGrpSpPr>
        <p:grpSpPr>
          <a:xfrm>
            <a:off x="-499293" y="4106018"/>
            <a:ext cx="3275298" cy="1153214"/>
            <a:chOff x="5142175" y="4369850"/>
            <a:chExt cx="1625700" cy="572400"/>
          </a:xfrm>
        </p:grpSpPr>
        <p:sp>
          <p:nvSpPr>
            <p:cNvPr id="1125" name="Google Shape;1125;p3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1"/>
          <p:cNvGrpSpPr/>
          <p:nvPr/>
        </p:nvGrpSpPr>
        <p:grpSpPr>
          <a:xfrm rot="295930">
            <a:off x="7227626" y="2582946"/>
            <a:ext cx="2658545" cy="5477844"/>
            <a:chOff x="6239025" y="396475"/>
            <a:chExt cx="480900" cy="990825"/>
          </a:xfrm>
        </p:grpSpPr>
        <p:sp>
          <p:nvSpPr>
            <p:cNvPr id="1131" name="Google Shape;1131;p3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7_1"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32"/>
          <p:cNvSpPr txBox="1">
            <a:spLocks noGrp="1"/>
          </p:cNvSpPr>
          <p:nvPr>
            <p:ph type="title"/>
          </p:nvPr>
        </p:nvSpPr>
        <p:spPr>
          <a:xfrm>
            <a:off x="5558625" y="1508210"/>
            <a:ext cx="2542800" cy="106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42" name="Google Shape;1142;p32"/>
          <p:cNvSpPr txBox="1">
            <a:spLocks noGrp="1"/>
          </p:cNvSpPr>
          <p:nvPr>
            <p:ph type="subTitle" idx="1"/>
          </p:nvPr>
        </p:nvSpPr>
        <p:spPr>
          <a:xfrm>
            <a:off x="4472125" y="2714275"/>
            <a:ext cx="3629400" cy="9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43" name="Google Shape;1143;p32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144" name="Google Shape;1144;p3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32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147" name="Google Shape;1147;p3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32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150" name="Google Shape;1150;p3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3" name="Google Shape;1153;p32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32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32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2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7" name="Google Shape;1157;p32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1158" name="Google Shape;1158;p3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" name="Google Shape;1161;p32"/>
          <p:cNvGrpSpPr/>
          <p:nvPr/>
        </p:nvGrpSpPr>
        <p:grpSpPr>
          <a:xfrm rot="3488692">
            <a:off x="4803187" y="250987"/>
            <a:ext cx="900823" cy="1242470"/>
            <a:chOff x="330281" y="38723"/>
            <a:chExt cx="1614914" cy="2227176"/>
          </a:xfrm>
        </p:grpSpPr>
        <p:sp>
          <p:nvSpPr>
            <p:cNvPr id="1162" name="Google Shape;1162;p3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32"/>
          <p:cNvGrpSpPr/>
          <p:nvPr/>
        </p:nvGrpSpPr>
        <p:grpSpPr>
          <a:xfrm rot="295930">
            <a:off x="-1305124" y="2675896"/>
            <a:ext cx="2658545" cy="5477844"/>
            <a:chOff x="6239025" y="396475"/>
            <a:chExt cx="480900" cy="990825"/>
          </a:xfrm>
        </p:grpSpPr>
        <p:sp>
          <p:nvSpPr>
            <p:cNvPr id="1166" name="Google Shape;1166;p3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5" name="Google Shape;1175;p32"/>
          <p:cNvSpPr/>
          <p:nvPr/>
        </p:nvSpPr>
        <p:spPr>
          <a:xfrm>
            <a:off x="8431350" y="353167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685100" y="1152475"/>
            <a:ext cx="7773900" cy="3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02" name="Google Shape;102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1583875">
            <a:off x="8630860" y="4521443"/>
            <a:ext cx="159799" cy="224852"/>
            <a:chOff x="5248950" y="2607450"/>
            <a:chExt cx="27575" cy="38800"/>
          </a:xfrm>
        </p:grpSpPr>
        <p:sp>
          <p:nvSpPr>
            <p:cNvPr id="105" name="Google Shape;105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4025085">
            <a:off x="820773" y="4733536"/>
            <a:ext cx="105656" cy="148667"/>
            <a:chOff x="5248950" y="2607450"/>
            <a:chExt cx="27575" cy="38800"/>
          </a:xfrm>
        </p:grpSpPr>
        <p:sp>
          <p:nvSpPr>
            <p:cNvPr id="108" name="Google Shape;108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-5243946">
            <a:off x="-84370" y="2241930"/>
            <a:ext cx="167534" cy="235732"/>
            <a:chOff x="5248950" y="2607450"/>
            <a:chExt cx="27575" cy="38800"/>
          </a:xfrm>
        </p:grpSpPr>
        <p:sp>
          <p:nvSpPr>
            <p:cNvPr id="111" name="Google Shape;111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114" name="Google Shape;114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3320916">
            <a:off x="8627169" y="1083195"/>
            <a:ext cx="104615" cy="147200"/>
            <a:chOff x="5248950" y="2607450"/>
            <a:chExt cx="27575" cy="38800"/>
          </a:xfrm>
        </p:grpSpPr>
        <p:sp>
          <p:nvSpPr>
            <p:cNvPr id="117" name="Google Shape;117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>
            <a:off x="311700" y="43203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"/>
          <p:cNvSpPr/>
          <p:nvPr/>
        </p:nvSpPr>
        <p:spPr>
          <a:xfrm>
            <a:off x="7769250" y="4770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"/>
          <p:cNvSpPr/>
          <p:nvPr/>
        </p:nvSpPr>
        <p:spPr>
          <a:xfrm>
            <a:off x="8359425" y="454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>
            <a:off x="8732600" y="36470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>
            <a:off x="640725" y="4992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7_2"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33"/>
          <p:cNvSpPr txBox="1">
            <a:spLocks noGrp="1"/>
          </p:cNvSpPr>
          <p:nvPr>
            <p:ph type="title"/>
          </p:nvPr>
        </p:nvSpPr>
        <p:spPr>
          <a:xfrm>
            <a:off x="1007650" y="1703863"/>
            <a:ext cx="2625300" cy="6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78" name="Google Shape;1178;p33"/>
          <p:cNvSpPr txBox="1">
            <a:spLocks noGrp="1"/>
          </p:cNvSpPr>
          <p:nvPr>
            <p:ph type="subTitle" idx="1"/>
          </p:nvPr>
        </p:nvSpPr>
        <p:spPr>
          <a:xfrm>
            <a:off x="1007650" y="2716587"/>
            <a:ext cx="35136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9" name="Google Shape;1179;p33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180" name="Google Shape;1180;p3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2" name="Google Shape;1182;p33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183" name="Google Shape;1183;p3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" name="Google Shape;1185;p33"/>
          <p:cNvGrpSpPr/>
          <p:nvPr/>
        </p:nvGrpSpPr>
        <p:grpSpPr>
          <a:xfrm rot="3488692">
            <a:off x="3662012" y="4108062"/>
            <a:ext cx="900823" cy="1242470"/>
            <a:chOff x="330281" y="38723"/>
            <a:chExt cx="1614914" cy="2227176"/>
          </a:xfrm>
        </p:grpSpPr>
        <p:sp>
          <p:nvSpPr>
            <p:cNvPr id="1186" name="Google Shape;1186;p3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9" name="Google Shape;1189;p33"/>
          <p:cNvSpPr/>
          <p:nvPr/>
        </p:nvSpPr>
        <p:spPr>
          <a:xfrm>
            <a:off x="3029550" y="4184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33"/>
          <p:cNvSpPr/>
          <p:nvPr/>
        </p:nvSpPr>
        <p:spPr>
          <a:xfrm>
            <a:off x="3605288" y="826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33"/>
          <p:cNvSpPr/>
          <p:nvPr/>
        </p:nvSpPr>
        <p:spPr>
          <a:xfrm>
            <a:off x="5596600" y="4568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33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3" name="Google Shape;1193;p33"/>
          <p:cNvGrpSpPr/>
          <p:nvPr/>
        </p:nvGrpSpPr>
        <p:grpSpPr>
          <a:xfrm rot="3488692">
            <a:off x="-360488" y="712362"/>
            <a:ext cx="900823" cy="1242470"/>
            <a:chOff x="330281" y="38723"/>
            <a:chExt cx="1614914" cy="2227176"/>
          </a:xfrm>
        </p:grpSpPr>
        <p:sp>
          <p:nvSpPr>
            <p:cNvPr id="1194" name="Google Shape;1194;p3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7" name="Google Shape;1197;p33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198" name="Google Shape;1198;p3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" name="Google Shape;1201;p33"/>
          <p:cNvGrpSpPr/>
          <p:nvPr/>
        </p:nvGrpSpPr>
        <p:grpSpPr>
          <a:xfrm>
            <a:off x="-824743" y="4029818"/>
            <a:ext cx="3275298" cy="1153214"/>
            <a:chOff x="5142175" y="4369850"/>
            <a:chExt cx="1625700" cy="572400"/>
          </a:xfrm>
        </p:grpSpPr>
        <p:sp>
          <p:nvSpPr>
            <p:cNvPr id="1202" name="Google Shape;1202;p33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3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3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3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3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33"/>
          <p:cNvGrpSpPr/>
          <p:nvPr/>
        </p:nvGrpSpPr>
        <p:grpSpPr>
          <a:xfrm rot="295930">
            <a:off x="6938451" y="1990358"/>
            <a:ext cx="2658545" cy="5477844"/>
            <a:chOff x="6239025" y="396475"/>
            <a:chExt cx="480900" cy="990825"/>
          </a:xfrm>
        </p:grpSpPr>
        <p:sp>
          <p:nvSpPr>
            <p:cNvPr id="1208" name="Google Shape;1208;p33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3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3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3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3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3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3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3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3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7_2_1"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34"/>
          <p:cNvSpPr txBox="1">
            <a:spLocks noGrp="1"/>
          </p:cNvSpPr>
          <p:nvPr>
            <p:ph type="title"/>
          </p:nvPr>
        </p:nvSpPr>
        <p:spPr>
          <a:xfrm>
            <a:off x="2274325" y="623150"/>
            <a:ext cx="4595400" cy="8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19" name="Google Shape;1219;p34"/>
          <p:cNvSpPr txBox="1">
            <a:spLocks noGrp="1"/>
          </p:cNvSpPr>
          <p:nvPr>
            <p:ph type="subTitle" idx="1"/>
          </p:nvPr>
        </p:nvSpPr>
        <p:spPr>
          <a:xfrm>
            <a:off x="1556850" y="1843425"/>
            <a:ext cx="6030300" cy="5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0" name="Google Shape;1220;p34"/>
          <p:cNvSpPr txBox="1"/>
          <p:nvPr/>
        </p:nvSpPr>
        <p:spPr>
          <a:xfrm>
            <a:off x="1684975" y="3584975"/>
            <a:ext cx="57741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-GB" sz="1200" b="1">
                <a:solidFill>
                  <a:schemeClr val="hlink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-GB" sz="1200">
                <a:solidFill>
                  <a:schemeClr val="hlink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 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221" name="Google Shape;1221;p34"/>
          <p:cNvGrpSpPr/>
          <p:nvPr/>
        </p:nvGrpSpPr>
        <p:grpSpPr>
          <a:xfrm rot="-263200">
            <a:off x="114074" y="2297914"/>
            <a:ext cx="1475009" cy="3039044"/>
            <a:chOff x="6239025" y="396475"/>
            <a:chExt cx="480900" cy="990825"/>
          </a:xfrm>
        </p:grpSpPr>
        <p:sp>
          <p:nvSpPr>
            <p:cNvPr id="1222" name="Google Shape;1222;p34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" name="Google Shape;1231;p34"/>
          <p:cNvGrpSpPr/>
          <p:nvPr/>
        </p:nvGrpSpPr>
        <p:grpSpPr>
          <a:xfrm flipH="1">
            <a:off x="7587157" y="2313723"/>
            <a:ext cx="1525463" cy="3142996"/>
            <a:chOff x="6239025" y="396475"/>
            <a:chExt cx="480900" cy="990825"/>
          </a:xfrm>
        </p:grpSpPr>
        <p:sp>
          <p:nvSpPr>
            <p:cNvPr id="1232" name="Google Shape;1232;p34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1" name="Google Shape;1241;p34"/>
          <p:cNvGrpSpPr/>
          <p:nvPr/>
        </p:nvGrpSpPr>
        <p:grpSpPr>
          <a:xfrm rot="-152790">
            <a:off x="-1262638" y="4286108"/>
            <a:ext cx="3651677" cy="1285735"/>
            <a:chOff x="5142175" y="4369850"/>
            <a:chExt cx="1625700" cy="572400"/>
          </a:xfrm>
        </p:grpSpPr>
        <p:sp>
          <p:nvSpPr>
            <p:cNvPr id="1242" name="Google Shape;1242;p34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4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4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4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4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" name="Google Shape;1247;p34"/>
          <p:cNvGrpSpPr/>
          <p:nvPr/>
        </p:nvGrpSpPr>
        <p:grpSpPr>
          <a:xfrm rot="212413">
            <a:off x="6206307" y="4286116"/>
            <a:ext cx="3651625" cy="1285717"/>
            <a:chOff x="5142175" y="4369850"/>
            <a:chExt cx="1625700" cy="572400"/>
          </a:xfrm>
        </p:grpSpPr>
        <p:sp>
          <p:nvSpPr>
            <p:cNvPr id="1248" name="Google Shape;1248;p34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4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4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4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4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34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254" name="Google Shape;1254;p3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34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257" name="Google Shape;1257;p3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9" name="Google Shape;1259;p34"/>
          <p:cNvSpPr/>
          <p:nvPr/>
        </p:nvSpPr>
        <p:spPr>
          <a:xfrm>
            <a:off x="1942413" y="7955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0" name="Google Shape;1260;p34"/>
          <p:cNvGrpSpPr/>
          <p:nvPr/>
        </p:nvGrpSpPr>
        <p:grpSpPr>
          <a:xfrm rot="3488692">
            <a:off x="-360488" y="712362"/>
            <a:ext cx="900823" cy="1242470"/>
            <a:chOff x="330281" y="38723"/>
            <a:chExt cx="1614914" cy="2227176"/>
          </a:xfrm>
        </p:grpSpPr>
        <p:sp>
          <p:nvSpPr>
            <p:cNvPr id="1261" name="Google Shape;1261;p3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34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265" name="Google Shape;1265;p3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8" name="Google Shape;1268;p34"/>
          <p:cNvSpPr/>
          <p:nvPr/>
        </p:nvSpPr>
        <p:spPr>
          <a:xfrm>
            <a:off x="7251163" y="8711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34"/>
          <p:cNvSpPr/>
          <p:nvPr/>
        </p:nvSpPr>
        <p:spPr>
          <a:xfrm>
            <a:off x="6827713" y="29368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34"/>
          <p:cNvSpPr/>
          <p:nvPr/>
        </p:nvSpPr>
        <p:spPr>
          <a:xfrm>
            <a:off x="1942413" y="29993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"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2" name="Google Shape;1272;p35"/>
          <p:cNvGrpSpPr/>
          <p:nvPr/>
        </p:nvGrpSpPr>
        <p:grpSpPr>
          <a:xfrm rot="3320949">
            <a:off x="9086424" y="2338001"/>
            <a:ext cx="154298" cy="217108"/>
            <a:chOff x="5248950" y="2607450"/>
            <a:chExt cx="27575" cy="38800"/>
          </a:xfrm>
        </p:grpSpPr>
        <p:sp>
          <p:nvSpPr>
            <p:cNvPr id="1273" name="Google Shape;1273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35"/>
          <p:cNvGrpSpPr/>
          <p:nvPr/>
        </p:nvGrpSpPr>
        <p:grpSpPr>
          <a:xfrm rot="7179494">
            <a:off x="7705682" y="2391212"/>
            <a:ext cx="900754" cy="1242451"/>
            <a:chOff x="330281" y="38723"/>
            <a:chExt cx="1614914" cy="2227176"/>
          </a:xfrm>
        </p:grpSpPr>
        <p:sp>
          <p:nvSpPr>
            <p:cNvPr id="1276" name="Google Shape;1276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9" name="Google Shape;1279;p35"/>
          <p:cNvGrpSpPr/>
          <p:nvPr/>
        </p:nvGrpSpPr>
        <p:grpSpPr>
          <a:xfrm>
            <a:off x="843143" y="-133449"/>
            <a:ext cx="924215" cy="1230069"/>
            <a:chOff x="330281" y="38723"/>
            <a:chExt cx="1614914" cy="2227176"/>
          </a:xfrm>
        </p:grpSpPr>
        <p:sp>
          <p:nvSpPr>
            <p:cNvPr id="1280" name="Google Shape;1280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3" name="Google Shape;1283;p35"/>
          <p:cNvSpPr/>
          <p:nvPr/>
        </p:nvSpPr>
        <p:spPr>
          <a:xfrm>
            <a:off x="-965525" y="-426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35"/>
          <p:cNvSpPr/>
          <p:nvPr/>
        </p:nvSpPr>
        <p:spPr>
          <a:xfrm>
            <a:off x="8457850" y="1669450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5" name="Google Shape;1285;p35"/>
          <p:cNvGrpSpPr/>
          <p:nvPr/>
        </p:nvGrpSpPr>
        <p:grpSpPr>
          <a:xfrm rot="-5118020">
            <a:off x="724374" y="2590167"/>
            <a:ext cx="900759" cy="1242486"/>
            <a:chOff x="330281" y="38723"/>
            <a:chExt cx="1614914" cy="2227176"/>
          </a:xfrm>
        </p:grpSpPr>
        <p:sp>
          <p:nvSpPr>
            <p:cNvPr id="1286" name="Google Shape;1286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9" name="Google Shape;1289;p35"/>
          <p:cNvGrpSpPr/>
          <p:nvPr/>
        </p:nvGrpSpPr>
        <p:grpSpPr>
          <a:xfrm rot="-2241120">
            <a:off x="6881534" y="363720"/>
            <a:ext cx="167533" cy="235734"/>
            <a:chOff x="5248950" y="2607450"/>
            <a:chExt cx="27575" cy="38800"/>
          </a:xfrm>
        </p:grpSpPr>
        <p:sp>
          <p:nvSpPr>
            <p:cNvPr id="1290" name="Google Shape;1290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2" name="Google Shape;1292;p35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293" name="Google Shape;1293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35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1296" name="Google Shape;1296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" name="Google Shape;1298;p35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1299" name="Google Shape;1299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35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1302" name="Google Shape;1302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" name="Google Shape;1304;p35"/>
          <p:cNvGrpSpPr/>
          <p:nvPr/>
        </p:nvGrpSpPr>
        <p:grpSpPr>
          <a:xfrm rot="3320916">
            <a:off x="8639394" y="1145770"/>
            <a:ext cx="104615" cy="147200"/>
            <a:chOff x="5248950" y="2607450"/>
            <a:chExt cx="27575" cy="38800"/>
          </a:xfrm>
        </p:grpSpPr>
        <p:sp>
          <p:nvSpPr>
            <p:cNvPr id="1305" name="Google Shape;1305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7" name="Google Shape;1307;p35"/>
          <p:cNvSpPr/>
          <p:nvPr/>
        </p:nvSpPr>
        <p:spPr>
          <a:xfrm>
            <a:off x="455550" y="39260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5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5"/>
          <p:cNvSpPr/>
          <p:nvPr/>
        </p:nvSpPr>
        <p:spPr>
          <a:xfrm>
            <a:off x="7707275" y="7535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5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35"/>
          <p:cNvSpPr/>
          <p:nvPr/>
        </p:nvSpPr>
        <p:spPr>
          <a:xfrm>
            <a:off x="455550" y="11815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5"/>
          <p:cNvSpPr/>
          <p:nvPr/>
        </p:nvSpPr>
        <p:spPr>
          <a:xfrm>
            <a:off x="4890875" y="46159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35"/>
          <p:cNvSpPr/>
          <p:nvPr/>
        </p:nvSpPr>
        <p:spPr>
          <a:xfrm>
            <a:off x="5795300" y="42456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36"/>
          <p:cNvSpPr txBox="1">
            <a:spLocks noGrp="1"/>
          </p:cNvSpPr>
          <p:nvPr>
            <p:ph type="subTitle" idx="1"/>
          </p:nvPr>
        </p:nvSpPr>
        <p:spPr>
          <a:xfrm>
            <a:off x="2805900" y="4135185"/>
            <a:ext cx="35322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316" name="Google Shape;1316;p36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317" name="Google Shape;1317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36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320" name="Google Shape;1320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36"/>
          <p:cNvGrpSpPr/>
          <p:nvPr/>
        </p:nvGrpSpPr>
        <p:grpSpPr>
          <a:xfrm rot="-2700000">
            <a:off x="1551164" y="652423"/>
            <a:ext cx="104613" cy="147198"/>
            <a:chOff x="5248950" y="2607450"/>
            <a:chExt cx="27575" cy="38800"/>
          </a:xfrm>
        </p:grpSpPr>
        <p:sp>
          <p:nvSpPr>
            <p:cNvPr id="1323" name="Google Shape;1323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5" name="Google Shape;1325;p36"/>
          <p:cNvGrpSpPr/>
          <p:nvPr/>
        </p:nvGrpSpPr>
        <p:grpSpPr>
          <a:xfrm rot="3320916">
            <a:off x="8589994" y="783670"/>
            <a:ext cx="104615" cy="147200"/>
            <a:chOff x="5248950" y="2607450"/>
            <a:chExt cx="27575" cy="38800"/>
          </a:xfrm>
        </p:grpSpPr>
        <p:sp>
          <p:nvSpPr>
            <p:cNvPr id="1326" name="Google Shape;1326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8" name="Google Shape;1328;p36"/>
          <p:cNvGrpSpPr/>
          <p:nvPr/>
        </p:nvGrpSpPr>
        <p:grpSpPr>
          <a:xfrm rot="7179494">
            <a:off x="8192007" y="1857762"/>
            <a:ext cx="900754" cy="1242451"/>
            <a:chOff x="330281" y="38723"/>
            <a:chExt cx="1614914" cy="2227176"/>
          </a:xfrm>
        </p:grpSpPr>
        <p:sp>
          <p:nvSpPr>
            <p:cNvPr id="1329" name="Google Shape;1329;p3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36"/>
          <p:cNvGrpSpPr/>
          <p:nvPr/>
        </p:nvGrpSpPr>
        <p:grpSpPr>
          <a:xfrm>
            <a:off x="198118" y="284488"/>
            <a:ext cx="924215" cy="1230069"/>
            <a:chOff x="330281" y="38723"/>
            <a:chExt cx="1614914" cy="2227176"/>
          </a:xfrm>
        </p:grpSpPr>
        <p:sp>
          <p:nvSpPr>
            <p:cNvPr id="1333" name="Google Shape;1333;p3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6" name="Google Shape;1336;p36"/>
          <p:cNvSpPr/>
          <p:nvPr/>
        </p:nvSpPr>
        <p:spPr>
          <a:xfrm>
            <a:off x="-982325" y="-4074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36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36"/>
          <p:cNvSpPr/>
          <p:nvPr/>
        </p:nvSpPr>
        <p:spPr>
          <a:xfrm>
            <a:off x="7072338" y="1263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6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36"/>
          <p:cNvSpPr/>
          <p:nvPr/>
        </p:nvSpPr>
        <p:spPr>
          <a:xfrm>
            <a:off x="1531550" y="4059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1" name="Google Shape;1341;p36"/>
          <p:cNvGrpSpPr/>
          <p:nvPr/>
        </p:nvGrpSpPr>
        <p:grpSpPr>
          <a:xfrm rot="-263120">
            <a:off x="-731781" y="2172447"/>
            <a:ext cx="1833316" cy="3777481"/>
            <a:chOff x="6239025" y="396475"/>
            <a:chExt cx="480900" cy="990825"/>
          </a:xfrm>
        </p:grpSpPr>
        <p:sp>
          <p:nvSpPr>
            <p:cNvPr id="1342" name="Google Shape;1342;p3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1" name="Google Shape;1351;p36"/>
          <p:cNvSpPr/>
          <p:nvPr/>
        </p:nvSpPr>
        <p:spPr>
          <a:xfrm>
            <a:off x="8763625" y="139205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6"/>
          <p:cNvSpPr/>
          <p:nvPr/>
        </p:nvSpPr>
        <p:spPr>
          <a:xfrm>
            <a:off x="933000" y="25097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3" name="Google Shape;1353;p36"/>
          <p:cNvGrpSpPr/>
          <p:nvPr/>
        </p:nvGrpSpPr>
        <p:grpSpPr>
          <a:xfrm rot="288696" flipH="1">
            <a:off x="7867796" y="3276445"/>
            <a:ext cx="1517007" cy="3125969"/>
            <a:chOff x="6239025" y="396475"/>
            <a:chExt cx="480900" cy="990825"/>
          </a:xfrm>
        </p:grpSpPr>
        <p:sp>
          <p:nvSpPr>
            <p:cNvPr id="1354" name="Google Shape;1354;p3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HEADER_1_1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4" name="Google Shape;1364;p37"/>
          <p:cNvGrpSpPr/>
          <p:nvPr/>
        </p:nvGrpSpPr>
        <p:grpSpPr>
          <a:xfrm rot="7179494">
            <a:off x="7817307" y="163912"/>
            <a:ext cx="900754" cy="1242451"/>
            <a:chOff x="330281" y="38723"/>
            <a:chExt cx="1614914" cy="2227176"/>
          </a:xfrm>
        </p:grpSpPr>
        <p:sp>
          <p:nvSpPr>
            <p:cNvPr id="1365" name="Google Shape;1365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37"/>
          <p:cNvGrpSpPr/>
          <p:nvPr/>
        </p:nvGrpSpPr>
        <p:grpSpPr>
          <a:xfrm rot="-4940312">
            <a:off x="3996688" y="3920049"/>
            <a:ext cx="924230" cy="1230127"/>
            <a:chOff x="330281" y="38723"/>
            <a:chExt cx="1614914" cy="2227176"/>
          </a:xfrm>
        </p:grpSpPr>
        <p:sp>
          <p:nvSpPr>
            <p:cNvPr id="1369" name="Google Shape;1369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2" name="Google Shape;1372;p37"/>
          <p:cNvSpPr/>
          <p:nvPr/>
        </p:nvSpPr>
        <p:spPr>
          <a:xfrm>
            <a:off x="3512750" y="-6966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37"/>
          <p:cNvSpPr/>
          <p:nvPr/>
        </p:nvSpPr>
        <p:spPr>
          <a:xfrm>
            <a:off x="5525025" y="4606425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4" name="Google Shape;1374;p37"/>
          <p:cNvGrpSpPr/>
          <p:nvPr/>
        </p:nvGrpSpPr>
        <p:grpSpPr>
          <a:xfrm rot="-5856778">
            <a:off x="4008398" y="805683"/>
            <a:ext cx="900826" cy="1242356"/>
            <a:chOff x="330281" y="38723"/>
            <a:chExt cx="1614914" cy="2227176"/>
          </a:xfrm>
        </p:grpSpPr>
        <p:sp>
          <p:nvSpPr>
            <p:cNvPr id="1375" name="Google Shape;1375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" name="Google Shape;1378;p37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379" name="Google Shape;1379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37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382" name="Google Shape;1382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4" name="Google Shape;1384;p37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1385" name="Google Shape;1385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7" name="Google Shape;1387;p37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1388" name="Google Shape;1388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0" name="Google Shape;1390;p37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1391" name="Google Shape;1391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37"/>
          <p:cNvGrpSpPr/>
          <p:nvPr/>
        </p:nvGrpSpPr>
        <p:grpSpPr>
          <a:xfrm rot="3320916">
            <a:off x="8639381" y="548345"/>
            <a:ext cx="104615" cy="147200"/>
            <a:chOff x="5248950" y="2607450"/>
            <a:chExt cx="27575" cy="38800"/>
          </a:xfrm>
        </p:grpSpPr>
        <p:sp>
          <p:nvSpPr>
            <p:cNvPr id="1394" name="Google Shape;1394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6" name="Google Shape;1396;p37"/>
          <p:cNvSpPr/>
          <p:nvPr/>
        </p:nvSpPr>
        <p:spPr>
          <a:xfrm>
            <a:off x="311700" y="41392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7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37"/>
          <p:cNvSpPr/>
          <p:nvPr/>
        </p:nvSpPr>
        <p:spPr>
          <a:xfrm>
            <a:off x="8732600" y="1957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37"/>
          <p:cNvSpPr/>
          <p:nvPr/>
        </p:nvSpPr>
        <p:spPr>
          <a:xfrm>
            <a:off x="441125" y="822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812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5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79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287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1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6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56" name="Google Shape;156;p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6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59" name="Google Shape;159;p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6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62" name="Google Shape;162;p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6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166" name="Google Shape;166;p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6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6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72" name="Google Shape;172;p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6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845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184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970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216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156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1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479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20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603FCE3-FDB9-45E4-A885-57ED98BD8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131" r="17556" b="275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854D391-6AEA-4540-B544-67F2A8B342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6" y="14250"/>
            <a:ext cx="1097781" cy="105129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2DAFDB-B959-47C0-AD8E-ACD1D83FF2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1" y="3182379"/>
            <a:ext cx="983531" cy="19611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32D0DE-B445-4926-92F8-08B717FF63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20" y="3182381"/>
            <a:ext cx="1189191" cy="11945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B0CA456-B950-4F81-90A4-38C7E2F019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55" y="4162939"/>
            <a:ext cx="2818645" cy="9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3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118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4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1893425" y="1364070"/>
            <a:ext cx="5357100" cy="16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subTitle" idx="1"/>
          </p:nvPr>
        </p:nvSpPr>
        <p:spPr>
          <a:xfrm>
            <a:off x="2275675" y="3037830"/>
            <a:ext cx="45927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1" name="Google Shape;181;p7"/>
          <p:cNvGrpSpPr/>
          <p:nvPr/>
        </p:nvGrpSpPr>
        <p:grpSpPr>
          <a:xfrm rot="7179494">
            <a:off x="7403820" y="3286475"/>
            <a:ext cx="900754" cy="1242451"/>
            <a:chOff x="330281" y="38723"/>
            <a:chExt cx="1614914" cy="2227176"/>
          </a:xfrm>
        </p:grpSpPr>
        <p:sp>
          <p:nvSpPr>
            <p:cNvPr id="182" name="Google Shape;182;p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7"/>
          <p:cNvGrpSpPr/>
          <p:nvPr/>
        </p:nvGrpSpPr>
        <p:grpSpPr>
          <a:xfrm>
            <a:off x="686105" y="410551"/>
            <a:ext cx="924215" cy="1230069"/>
            <a:chOff x="330281" y="38723"/>
            <a:chExt cx="1614914" cy="2227176"/>
          </a:xfrm>
        </p:grpSpPr>
        <p:sp>
          <p:nvSpPr>
            <p:cNvPr id="186" name="Google Shape;186;p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7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90" name="Google Shape;190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7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93" name="Google Shape;193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7"/>
          <p:cNvGrpSpPr/>
          <p:nvPr/>
        </p:nvGrpSpPr>
        <p:grpSpPr>
          <a:xfrm rot="4025085">
            <a:off x="540311" y="4647486"/>
            <a:ext cx="105656" cy="148667"/>
            <a:chOff x="5248950" y="2607450"/>
            <a:chExt cx="27575" cy="38800"/>
          </a:xfrm>
        </p:grpSpPr>
        <p:sp>
          <p:nvSpPr>
            <p:cNvPr id="196" name="Google Shape;196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7"/>
          <p:cNvGrpSpPr/>
          <p:nvPr/>
        </p:nvGrpSpPr>
        <p:grpSpPr>
          <a:xfrm rot="-5243946">
            <a:off x="462830" y="508230"/>
            <a:ext cx="167534" cy="235732"/>
            <a:chOff x="5248950" y="2607450"/>
            <a:chExt cx="27575" cy="38800"/>
          </a:xfrm>
        </p:grpSpPr>
        <p:sp>
          <p:nvSpPr>
            <p:cNvPr id="199" name="Google Shape;199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7"/>
          <p:cNvGrpSpPr/>
          <p:nvPr/>
        </p:nvGrpSpPr>
        <p:grpSpPr>
          <a:xfrm rot="-2700000">
            <a:off x="1930139" y="287898"/>
            <a:ext cx="104613" cy="147198"/>
            <a:chOff x="5248950" y="2607450"/>
            <a:chExt cx="27575" cy="38800"/>
          </a:xfrm>
        </p:grpSpPr>
        <p:sp>
          <p:nvSpPr>
            <p:cNvPr id="202" name="Google Shape;202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7"/>
          <p:cNvGrpSpPr/>
          <p:nvPr/>
        </p:nvGrpSpPr>
        <p:grpSpPr>
          <a:xfrm rot="3320916">
            <a:off x="8589994" y="783670"/>
            <a:ext cx="104615" cy="147200"/>
            <a:chOff x="5248950" y="2607450"/>
            <a:chExt cx="27575" cy="38800"/>
          </a:xfrm>
        </p:grpSpPr>
        <p:sp>
          <p:nvSpPr>
            <p:cNvPr id="205" name="Google Shape;205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7"/>
          <p:cNvSpPr/>
          <p:nvPr/>
        </p:nvSpPr>
        <p:spPr>
          <a:xfrm>
            <a:off x="281200" y="3793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"/>
          <p:cNvSpPr/>
          <p:nvPr/>
        </p:nvSpPr>
        <p:spPr>
          <a:xfrm>
            <a:off x="6273600" y="6369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"/>
          <p:cNvSpPr/>
          <p:nvPr/>
        </p:nvSpPr>
        <p:spPr>
          <a:xfrm>
            <a:off x="5579650" y="48244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7"/>
          <p:cNvSpPr/>
          <p:nvPr/>
        </p:nvSpPr>
        <p:spPr>
          <a:xfrm>
            <a:off x="8457850" y="14389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7"/>
          <p:cNvSpPr/>
          <p:nvPr/>
        </p:nvSpPr>
        <p:spPr>
          <a:xfrm>
            <a:off x="4178625" y="4568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1593675" y="1514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740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985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331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514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370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318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062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18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72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BFC-4FD5-4E85-91E2-92315AC6BB2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C24E-8CAB-44C5-902E-DB9D5DCD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5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 txBox="1">
            <a:spLocks noGrp="1"/>
          </p:cNvSpPr>
          <p:nvPr>
            <p:ph type="title"/>
          </p:nvPr>
        </p:nvSpPr>
        <p:spPr>
          <a:xfrm>
            <a:off x="5251500" y="1393200"/>
            <a:ext cx="3045600" cy="23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BFC-4FD5-4E85-91E2-92315AC6BB2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C24E-8CAB-44C5-902E-DB9D5DCD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801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BFC-4FD5-4E85-91E2-92315AC6BB2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C24E-8CAB-44C5-902E-DB9D5DCD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232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BFC-4FD5-4E85-91E2-92315AC6BB2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C24E-8CAB-44C5-902E-DB9D5DCD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942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BFC-4FD5-4E85-91E2-92315AC6BB2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C24E-8CAB-44C5-902E-DB9D5DCD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345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BFC-4FD5-4E85-91E2-92315AC6BB2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C24E-8CAB-44C5-902E-DB9D5DCD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653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BFC-4FD5-4E85-91E2-92315AC6BB2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C24E-8CAB-44C5-902E-DB9D5DCD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729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BFC-4FD5-4E85-91E2-92315AC6BB2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C24E-8CAB-44C5-902E-DB9D5DCD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605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BFC-4FD5-4E85-91E2-92315AC6BB2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C24E-8CAB-44C5-902E-DB9D5DCD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568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BFC-4FD5-4E85-91E2-92315AC6BB2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C24E-8CAB-44C5-902E-DB9D5DCD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863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BFC-4FD5-4E85-91E2-92315AC6BB2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C24E-8CAB-44C5-902E-DB9D5DCD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75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4566175" y="1150700"/>
            <a:ext cx="3563700" cy="17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subTitle" idx="1"/>
          </p:nvPr>
        </p:nvSpPr>
        <p:spPr>
          <a:xfrm>
            <a:off x="4566175" y="2943325"/>
            <a:ext cx="3563700" cy="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18" name="Google Shape;218;p9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219" name="Google Shape;219;p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9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222" name="Google Shape;222;p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9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225" name="Google Shape;225;p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9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2880250" y="4691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>
            <a:off x="489750" y="130781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" name="Google Shape;232;p9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233" name="Google Shape;233;p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9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237" name="Google Shape;237;p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243850" y="-687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"/>
          <p:cNvSpPr/>
          <p:nvPr/>
        </p:nvSpPr>
        <p:spPr>
          <a:xfrm>
            <a:off x="8738175" y="289947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1388100" y="1179600"/>
            <a:ext cx="6367800" cy="20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44" name="Google Shape;244;p10"/>
          <p:cNvGrpSpPr/>
          <p:nvPr/>
        </p:nvGrpSpPr>
        <p:grpSpPr>
          <a:xfrm rot="-2241120">
            <a:off x="8084872" y="360695"/>
            <a:ext cx="167533" cy="235734"/>
            <a:chOff x="5248950" y="2607450"/>
            <a:chExt cx="27575" cy="38800"/>
          </a:xfrm>
        </p:grpSpPr>
        <p:sp>
          <p:nvSpPr>
            <p:cNvPr id="245" name="Google Shape;245;p1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10"/>
          <p:cNvGrpSpPr/>
          <p:nvPr/>
        </p:nvGrpSpPr>
        <p:grpSpPr>
          <a:xfrm rot="-8254088">
            <a:off x="2940009" y="551146"/>
            <a:ext cx="104613" cy="147198"/>
            <a:chOff x="5248950" y="2607450"/>
            <a:chExt cx="27575" cy="38800"/>
          </a:xfrm>
        </p:grpSpPr>
        <p:sp>
          <p:nvSpPr>
            <p:cNvPr id="248" name="Google Shape;248;p1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250;p10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251" name="Google Shape;251;p1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10"/>
          <p:cNvSpPr/>
          <p:nvPr/>
        </p:nvSpPr>
        <p:spPr>
          <a:xfrm>
            <a:off x="1888975" y="29356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5372188" y="40187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8653825" y="29356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472650" y="44552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" name="Google Shape;258;p10"/>
          <p:cNvGrpSpPr/>
          <p:nvPr/>
        </p:nvGrpSpPr>
        <p:grpSpPr>
          <a:xfrm rot="3488692">
            <a:off x="931412" y="220712"/>
            <a:ext cx="900823" cy="1242470"/>
            <a:chOff x="330281" y="38723"/>
            <a:chExt cx="1614914" cy="2227176"/>
          </a:xfrm>
        </p:grpSpPr>
        <p:sp>
          <p:nvSpPr>
            <p:cNvPr id="259" name="Google Shape;259;p1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10"/>
          <p:cNvGrpSpPr/>
          <p:nvPr/>
        </p:nvGrpSpPr>
        <p:grpSpPr>
          <a:xfrm rot="3488692">
            <a:off x="7980937" y="802987"/>
            <a:ext cx="900823" cy="1242470"/>
            <a:chOff x="330281" y="38723"/>
            <a:chExt cx="1614914" cy="2227176"/>
          </a:xfrm>
        </p:grpSpPr>
        <p:sp>
          <p:nvSpPr>
            <p:cNvPr id="263" name="Google Shape;263;p1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10"/>
          <p:cNvGrpSpPr/>
          <p:nvPr/>
        </p:nvGrpSpPr>
        <p:grpSpPr>
          <a:xfrm>
            <a:off x="6017620" y="4266068"/>
            <a:ext cx="3275298" cy="1153214"/>
            <a:chOff x="5142175" y="4369850"/>
            <a:chExt cx="1625700" cy="572400"/>
          </a:xfrm>
        </p:grpSpPr>
        <p:sp>
          <p:nvSpPr>
            <p:cNvPr id="267" name="Google Shape;267;p1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10"/>
          <p:cNvGrpSpPr/>
          <p:nvPr/>
        </p:nvGrpSpPr>
        <p:grpSpPr>
          <a:xfrm>
            <a:off x="-551684" y="4152667"/>
            <a:ext cx="3275298" cy="1153214"/>
            <a:chOff x="5142175" y="4369850"/>
            <a:chExt cx="1625700" cy="572400"/>
          </a:xfrm>
        </p:grpSpPr>
        <p:sp>
          <p:nvSpPr>
            <p:cNvPr id="273" name="Google Shape;273;p1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10"/>
          <p:cNvGrpSpPr/>
          <p:nvPr/>
        </p:nvGrpSpPr>
        <p:grpSpPr>
          <a:xfrm>
            <a:off x="6708435" y="2571751"/>
            <a:ext cx="1796017" cy="3700632"/>
            <a:chOff x="6239025" y="396475"/>
            <a:chExt cx="480900" cy="990825"/>
          </a:xfrm>
        </p:grpSpPr>
        <p:sp>
          <p:nvSpPr>
            <p:cNvPr id="279" name="Google Shape;279;p1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0"/>
          <p:cNvGrpSpPr/>
          <p:nvPr/>
        </p:nvGrpSpPr>
        <p:grpSpPr>
          <a:xfrm>
            <a:off x="236810" y="2756101"/>
            <a:ext cx="1796017" cy="3700632"/>
            <a:chOff x="6239025" y="396475"/>
            <a:chExt cx="480900" cy="990825"/>
          </a:xfrm>
        </p:grpSpPr>
        <p:sp>
          <p:nvSpPr>
            <p:cNvPr id="289" name="Google Shape;289;p1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10"/>
          <p:cNvSpPr/>
          <p:nvPr/>
        </p:nvSpPr>
        <p:spPr>
          <a:xfrm>
            <a:off x="3480100" y="-84565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0"/>
          <p:cNvSpPr/>
          <p:nvPr/>
        </p:nvSpPr>
        <p:spPr>
          <a:xfrm>
            <a:off x="236800" y="25717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" name="Google Shape;300;p10"/>
          <p:cNvGrpSpPr/>
          <p:nvPr/>
        </p:nvGrpSpPr>
        <p:grpSpPr>
          <a:xfrm rot="-1447079">
            <a:off x="3339603" y="4034867"/>
            <a:ext cx="104613" cy="147198"/>
            <a:chOff x="5248950" y="2607450"/>
            <a:chExt cx="27575" cy="38800"/>
          </a:xfrm>
        </p:grpSpPr>
        <p:sp>
          <p:nvSpPr>
            <p:cNvPr id="301" name="Google Shape;301;p1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87625"/>
            <a:ext cx="8520600" cy="143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5" name="Google Shape;305;p11"/>
          <p:cNvSpPr txBox="1">
            <a:spLocks noGrp="1"/>
          </p:cNvSpPr>
          <p:nvPr>
            <p:ph type="subTitle" idx="1"/>
          </p:nvPr>
        </p:nvSpPr>
        <p:spPr>
          <a:xfrm>
            <a:off x="2549400" y="2879275"/>
            <a:ext cx="4045200" cy="4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06" name="Google Shape;306;p11"/>
          <p:cNvGrpSpPr/>
          <p:nvPr/>
        </p:nvGrpSpPr>
        <p:grpSpPr>
          <a:xfrm>
            <a:off x="5556995" y="4266068"/>
            <a:ext cx="3275298" cy="1153214"/>
            <a:chOff x="5142175" y="4369850"/>
            <a:chExt cx="1625700" cy="572400"/>
          </a:xfrm>
        </p:grpSpPr>
        <p:sp>
          <p:nvSpPr>
            <p:cNvPr id="307" name="Google Shape;307;p1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11"/>
          <p:cNvGrpSpPr/>
          <p:nvPr/>
        </p:nvGrpSpPr>
        <p:grpSpPr>
          <a:xfrm>
            <a:off x="-551684" y="4152667"/>
            <a:ext cx="3275298" cy="1153214"/>
            <a:chOff x="5142175" y="4369850"/>
            <a:chExt cx="1625700" cy="572400"/>
          </a:xfrm>
        </p:grpSpPr>
        <p:sp>
          <p:nvSpPr>
            <p:cNvPr id="313" name="Google Shape;313;p1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1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319" name="Google Shape;319;p1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11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322" name="Google Shape;322;p1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324;p11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325" name="Google Shape;325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1"/>
          <p:cNvSpPr/>
          <p:nvPr/>
        </p:nvSpPr>
        <p:spPr>
          <a:xfrm>
            <a:off x="7460425" y="39913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1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1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1" name="Google Shape;331;p11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332" name="Google Shape;332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1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336" name="Google Shape;336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11"/>
          <p:cNvGrpSpPr/>
          <p:nvPr/>
        </p:nvGrpSpPr>
        <p:grpSpPr>
          <a:xfrm>
            <a:off x="7851960" y="2600326"/>
            <a:ext cx="1796017" cy="3700632"/>
            <a:chOff x="6239025" y="396475"/>
            <a:chExt cx="480900" cy="990825"/>
          </a:xfrm>
        </p:grpSpPr>
        <p:sp>
          <p:nvSpPr>
            <p:cNvPr id="340" name="Google Shape;340;p1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11"/>
          <p:cNvGrpSpPr/>
          <p:nvPr/>
        </p:nvGrpSpPr>
        <p:grpSpPr>
          <a:xfrm>
            <a:off x="-1058190" y="2808739"/>
            <a:ext cx="1796017" cy="3700632"/>
            <a:chOff x="6239025" y="396475"/>
            <a:chExt cx="480900" cy="990825"/>
          </a:xfrm>
        </p:grpSpPr>
        <p:sp>
          <p:nvSpPr>
            <p:cNvPr id="350" name="Google Shape;350;p1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6501F-181C-46A1-BFC8-13DA3C06C79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7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6FBFC-4FD5-4E85-91E2-92315AC6BB2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4C24E-8CAB-44C5-902E-DB9D5DCD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1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5.xml"/><Relationship Id="rId10" Type="http://schemas.microsoft.com/office/2007/relationships/hdphoto" Target="../media/hdphoto1.wdp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8F7B39F2-2C43-480C-992A-8C7673043D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489" y="1644759"/>
            <a:ext cx="914399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 panose="020B0604020202020204"/>
              </a:rPr>
              <a:t>CHUYÊN </a:t>
            </a:r>
            <a:r>
              <a:rPr lang="en-US" sz="2800" b="1" i="1" kern="12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ĐỀ: </a:t>
            </a:r>
            <a:r>
              <a:rPr lang="en-US" sz="2800" b="1" i="1" kern="1200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Quy</a:t>
            </a:r>
            <a:r>
              <a:rPr lang="en-US" sz="2800" b="1" i="1" kern="12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i="1" kern="1200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trình</a:t>
            </a:r>
            <a:r>
              <a:rPr lang="en-US" sz="2800" b="1" i="1" kern="12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i="1" kern="1200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dạy</a:t>
            </a:r>
            <a:r>
              <a:rPr lang="en-US" sz="2800" b="1" i="1" kern="12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i="1" kern="1200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endParaRPr lang="en-US" sz="2800" b="1" i="1" kern="1200" dirty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 panose="020B0604020202020204"/>
              </a:rPr>
              <a:t>Mĩ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 panose="020B0604020202020204"/>
              </a:rPr>
              <a:t>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 panose="020B0604020202020204"/>
              </a:rPr>
              <a:t>thuật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 panose="020B0604020202020204"/>
              </a:rPr>
              <a:t>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 panose="020B0604020202020204"/>
              </a:rPr>
              <a:t>lớp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 panose="020B0604020202020204"/>
              </a:rPr>
              <a:t> 4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 panose="020B0604020202020204"/>
              </a:rPr>
              <a:t>                </a:t>
            </a:r>
          </a:p>
        </p:txBody>
      </p:sp>
      <p:pic>
        <p:nvPicPr>
          <p:cNvPr id="5" name="Lop chung ta doan ket - Nhac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19200" y="4763152"/>
            <a:ext cx="487364" cy="3655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52175" y="936873"/>
            <a:ext cx="5799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 panose="020B0604020202020204"/>
              </a:rPr>
              <a:t>UBND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 panose="020B0604020202020204"/>
              </a:rPr>
              <a:t>TR</a:t>
            </a:r>
            <a:r>
              <a:rPr lang="en-US" sz="2000" b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ƯỜNG TIỂU HỌC VŨ XUÂN THIỀU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 panose="020B0604020202020204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34600" y="4257018"/>
            <a:ext cx="609600" cy="457200"/>
          </a:xfrm>
          <a:prstGeom prst="rect">
            <a:avLst/>
          </a:prstGeom>
        </p:spPr>
      </p:pic>
      <p:pic>
        <p:nvPicPr>
          <p:cNvPr id="20" name="Picture 19" descr="Graphical user interface&#10;&#10;Description automatically generated">
            <a:extLst>
              <a:ext uri="{FF2B5EF4-FFF2-40B4-BE49-F238E27FC236}">
                <a16:creationId xmlns:a16="http://schemas.microsoft.com/office/drawing/2014/main" id="{668CA6BF-EC6E-4E1F-BB68-D91C6F4F68C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049" b="64621" l="5556" r="97585">
                        <a14:foregroundMark x1="26329" y1="41016" x2="14855" y2="43471"/>
                        <a14:foregroundMark x1="14855" y1="43471" x2="15580" y2="49554"/>
                        <a14:foregroundMark x1="15580" y1="49554" x2="25845" y2="52623"/>
                        <a14:foregroundMark x1="25845" y1="52623" x2="37198" y2="48605"/>
                        <a14:foregroundMark x1="37198" y1="48605" x2="30314" y2="43025"/>
                        <a14:foregroundMark x1="30314" y1="43025" x2="18357" y2="42243"/>
                        <a14:foregroundMark x1="18357" y1="42243" x2="7246" y2="46596"/>
                        <a14:foregroundMark x1="7246" y1="46596" x2="8937" y2="52232"/>
                        <a14:foregroundMark x1="8937" y1="52232" x2="19686" y2="56529"/>
                        <a14:foregroundMark x1="19686" y1="56529" x2="33213" y2="55301"/>
                        <a14:foregroundMark x1="33213" y1="55301" x2="37319" y2="49721"/>
                        <a14:foregroundMark x1="37319" y1="49721" x2="28744" y2="45982"/>
                        <a14:foregroundMark x1="28744" y1="45982" x2="18961" y2="50725"/>
                        <a14:foregroundMark x1="18961" y1="50725" x2="20894" y2="56641"/>
                        <a14:foregroundMark x1="20894" y1="56641" x2="32246" y2="58092"/>
                        <a14:foregroundMark x1="32246" y1="58092" x2="32729" y2="57589"/>
                        <a14:foregroundMark x1="24517" y1="58036" x2="20531" y2="63002"/>
                        <a14:foregroundMark x1="20531" y1="63002" x2="32609" y2="64621"/>
                        <a14:foregroundMark x1="32609" y1="64621" x2="33092" y2="61440"/>
                        <a14:foregroundMark x1="5435" y1="53795" x2="1208" y2="48661"/>
                        <a14:foregroundMark x1="1208" y1="48661" x2="6039" y2="43917"/>
                        <a14:foregroundMark x1="6039" y1="43917" x2="5676" y2="43806"/>
                        <a14:foregroundMark x1="89251" y1="54241" x2="97705" y2="57478"/>
                        <a14:foregroundMark x1="97705" y1="57478" x2="94686" y2="53962"/>
                        <a14:foregroundMark x1="18116" y1="14286" x2="29710" y2="15179"/>
                        <a14:foregroundMark x1="29710" y1="15179" x2="40700" y2="13393"/>
                        <a14:foregroundMark x1="40700" y1="13393" x2="53382" y2="13281"/>
                        <a14:foregroundMark x1="53382" y1="13281" x2="65821" y2="13393"/>
                        <a14:foregroundMark x1="65821" y1="13393" x2="76208" y2="15792"/>
                        <a14:foregroundMark x1="76208" y1="15792" x2="77899" y2="15792"/>
                        <a14:foregroundMark x1="36836" y1="11942" x2="48068" y2="11049"/>
                        <a14:foregroundMark x1="48068" y1="11049" x2="59783" y2="11049"/>
                        <a14:foregroundMark x1="59783" y1="11049" x2="59783" y2="11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74" b="32748"/>
          <a:stretch/>
        </p:blipFill>
        <p:spPr>
          <a:xfrm>
            <a:off x="7148946" y="2889327"/>
            <a:ext cx="1995054" cy="113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7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7"/>
    </mc:Choice>
    <mc:Fallback xmlns="">
      <p:transition spd="slow" advTm="10337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pauseEvt time="4143" objId="5"/>
        <p14:seekEvt time="4143" objId="5" seek="3757"/>
        <p14:resumeEvt time="4143" objId="5"/>
        <p14:pauseEvt time="10337" objId="5"/>
        <p14:stopEvt time="10337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0" name="Google Shape;1510;p42"/>
          <p:cNvGrpSpPr/>
          <p:nvPr/>
        </p:nvGrpSpPr>
        <p:grpSpPr>
          <a:xfrm rot="-263184">
            <a:off x="-276860" y="2733675"/>
            <a:ext cx="1544955" cy="3017520"/>
            <a:chOff x="6239025" y="396475"/>
            <a:chExt cx="480900" cy="990825"/>
          </a:xfrm>
        </p:grpSpPr>
        <p:sp>
          <p:nvSpPr>
            <p:cNvPr id="1511" name="Google Shape;1511;p4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2" name="Google Shape;1502;p41"/>
          <p:cNvSpPr txBox="1">
            <a:spLocks noGrp="1"/>
          </p:cNvSpPr>
          <p:nvPr>
            <p:ph type="title"/>
          </p:nvPr>
        </p:nvSpPr>
        <p:spPr>
          <a:xfrm>
            <a:off x="311065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>
                <a:latin typeface="Calibri Light" panose="020F0302020204030204" charset="0"/>
                <a:cs typeface="Calibri Light" panose="020F0302020204030204" charset="0"/>
              </a:rPr>
              <a:t>Yêu cầu cần đạt </a:t>
            </a:r>
          </a:p>
        </p:txBody>
      </p:sp>
      <p:sp>
        <p:nvSpPr>
          <p:cNvPr id="1503" name="Google Shape;1503;p41"/>
          <p:cNvSpPr txBox="1">
            <a:spLocks noGrp="1"/>
          </p:cNvSpPr>
          <p:nvPr>
            <p:ph type="body" idx="1"/>
          </p:nvPr>
        </p:nvSpPr>
        <p:spPr>
          <a:xfrm>
            <a:off x="685100" y="1152475"/>
            <a:ext cx="7773900" cy="3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 dirty="0">
                <a:latin typeface="Calibri" panose="020F0502020204030204" charset="0"/>
                <a:cs typeface="Calibri" panose="020F0502020204030204" charset="0"/>
              </a:rPr>
              <a:t>- HS tạo được hình động v</a:t>
            </a:r>
            <a:r>
              <a:rPr lang="en-US" altLang="en-GB" sz="2400" dirty="0" err="1">
                <a:latin typeface="Calibri" panose="020F0502020204030204" charset="0"/>
                <a:cs typeface="Calibri" panose="020F0502020204030204" charset="0"/>
              </a:rPr>
              <a:t>ật</a:t>
            </a:r>
            <a:r>
              <a:rPr lang="vi-VN" altLang="en-GB" sz="2400" dirty="0">
                <a:latin typeface="Calibri" panose="020F0502020204030204" charset="0"/>
                <a:cs typeface="Calibri" panose="020F0502020204030204" charset="0"/>
              </a:rPr>
              <a:t> hoang dã từ 3D từ các v</a:t>
            </a:r>
            <a:r>
              <a:rPr lang="en-US" altLang="en-GB" sz="2400" dirty="0" err="1">
                <a:latin typeface="Calibri" panose="020F0502020204030204" charset="0"/>
                <a:cs typeface="Calibri" panose="020F0502020204030204" charset="0"/>
              </a:rPr>
              <a:t>ật</a:t>
            </a:r>
            <a:r>
              <a:rPr lang="vi-VN" altLang="en-GB" sz="2400" dirty="0">
                <a:latin typeface="Calibri" panose="020F0502020204030204" charset="0"/>
                <a:cs typeface="Calibri" panose="020F0502020204030204" charset="0"/>
              </a:rPr>
              <a:t> dùng đã qua sử dụng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 dirty="0">
                <a:latin typeface="Calibri" panose="020F0502020204030204" charset="0"/>
                <a:cs typeface="Calibri" panose="020F0502020204030204" charset="0"/>
              </a:rPr>
              <a:t>- Hs chỉ ra được các v</a:t>
            </a:r>
            <a:r>
              <a:rPr lang="en-US" altLang="en-GB" sz="2400" dirty="0" err="1">
                <a:latin typeface="Calibri" panose="020F0502020204030204" charset="0"/>
                <a:cs typeface="Calibri" panose="020F0502020204030204" charset="0"/>
              </a:rPr>
              <a:t>ật</a:t>
            </a:r>
            <a:r>
              <a:rPr lang="vi-VN" altLang="en-GB" sz="2400" dirty="0">
                <a:latin typeface="Calibri" panose="020F0502020204030204" charset="0"/>
                <a:cs typeface="Calibri" panose="020F0502020204030204" charset="0"/>
              </a:rPr>
              <a:t> liệu đã qua sử dụng ứng dụng trong các sản phẩm mĩ thuật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 dirty="0">
                <a:latin typeface="Calibri" panose="020F0502020204030204" charset="0"/>
                <a:cs typeface="Calibri" panose="020F0502020204030204" charset="0"/>
              </a:rPr>
              <a:t>- Hs có ý thức bảo vệ môi trường và các loài động vật hoang dã.</a:t>
            </a:r>
          </a:p>
        </p:txBody>
      </p:sp>
      <p:grpSp>
        <p:nvGrpSpPr>
          <p:cNvPr id="2111" name="Google Shape;2111;p56"/>
          <p:cNvGrpSpPr/>
          <p:nvPr/>
        </p:nvGrpSpPr>
        <p:grpSpPr>
          <a:xfrm>
            <a:off x="866076" y="3283066"/>
            <a:ext cx="1130044" cy="1569463"/>
            <a:chOff x="1702300" y="1288604"/>
            <a:chExt cx="1060875" cy="1473397"/>
          </a:xfrm>
        </p:grpSpPr>
        <p:sp>
          <p:nvSpPr>
            <p:cNvPr id="2112" name="Google Shape;2112;p56"/>
            <p:cNvSpPr/>
            <p:nvPr/>
          </p:nvSpPr>
          <p:spPr>
            <a:xfrm>
              <a:off x="1702300" y="2622775"/>
              <a:ext cx="1060875" cy="139226"/>
            </a:xfrm>
            <a:custGeom>
              <a:avLst/>
              <a:gdLst/>
              <a:ahLst/>
              <a:cxnLst/>
              <a:rect l="l" t="t" r="r" b="b"/>
              <a:pathLst>
                <a:path w="106061" h="16175" extrusionOk="0">
                  <a:moveTo>
                    <a:pt x="53030" y="0"/>
                  </a:moveTo>
                  <a:lnTo>
                    <a:pt x="47558" y="81"/>
                  </a:lnTo>
                  <a:lnTo>
                    <a:pt x="42328" y="161"/>
                  </a:lnTo>
                  <a:lnTo>
                    <a:pt x="37258" y="402"/>
                  </a:lnTo>
                  <a:lnTo>
                    <a:pt x="32350" y="644"/>
                  </a:lnTo>
                  <a:lnTo>
                    <a:pt x="27682" y="966"/>
                  </a:lnTo>
                  <a:lnTo>
                    <a:pt x="23337" y="1368"/>
                  </a:lnTo>
                  <a:lnTo>
                    <a:pt x="19233" y="1851"/>
                  </a:lnTo>
                  <a:lnTo>
                    <a:pt x="15531" y="2414"/>
                  </a:lnTo>
                  <a:lnTo>
                    <a:pt x="12071" y="2977"/>
                  </a:lnTo>
                  <a:lnTo>
                    <a:pt x="9013" y="3621"/>
                  </a:lnTo>
                  <a:lnTo>
                    <a:pt x="6358" y="4265"/>
                  </a:lnTo>
                  <a:lnTo>
                    <a:pt x="4104" y="4989"/>
                  </a:lnTo>
                  <a:lnTo>
                    <a:pt x="3219" y="5311"/>
                  </a:lnTo>
                  <a:lnTo>
                    <a:pt x="2334" y="5713"/>
                  </a:lnTo>
                  <a:lnTo>
                    <a:pt x="1610" y="6116"/>
                  </a:lnTo>
                  <a:lnTo>
                    <a:pt x="1047" y="6438"/>
                  </a:lnTo>
                  <a:lnTo>
                    <a:pt x="564" y="6840"/>
                  </a:lnTo>
                  <a:lnTo>
                    <a:pt x="242" y="7242"/>
                  </a:lnTo>
                  <a:lnTo>
                    <a:pt x="0" y="7645"/>
                  </a:lnTo>
                  <a:lnTo>
                    <a:pt x="0" y="8128"/>
                  </a:lnTo>
                  <a:lnTo>
                    <a:pt x="0" y="8530"/>
                  </a:lnTo>
                  <a:lnTo>
                    <a:pt x="242" y="8932"/>
                  </a:lnTo>
                  <a:lnTo>
                    <a:pt x="564" y="9335"/>
                  </a:lnTo>
                  <a:lnTo>
                    <a:pt x="1047" y="9737"/>
                  </a:lnTo>
                  <a:lnTo>
                    <a:pt x="1610" y="10139"/>
                  </a:lnTo>
                  <a:lnTo>
                    <a:pt x="2334" y="10461"/>
                  </a:lnTo>
                  <a:lnTo>
                    <a:pt x="3219" y="10863"/>
                  </a:lnTo>
                  <a:lnTo>
                    <a:pt x="4104" y="11266"/>
                  </a:lnTo>
                  <a:lnTo>
                    <a:pt x="6358" y="11910"/>
                  </a:lnTo>
                  <a:lnTo>
                    <a:pt x="9013" y="12634"/>
                  </a:lnTo>
                  <a:lnTo>
                    <a:pt x="12071" y="13197"/>
                  </a:lnTo>
                  <a:lnTo>
                    <a:pt x="15531" y="13760"/>
                  </a:lnTo>
                  <a:lnTo>
                    <a:pt x="19233" y="14324"/>
                  </a:lnTo>
                  <a:lnTo>
                    <a:pt x="23337" y="14807"/>
                  </a:lnTo>
                  <a:lnTo>
                    <a:pt x="27682" y="15209"/>
                  </a:lnTo>
                  <a:lnTo>
                    <a:pt x="32350" y="15531"/>
                  </a:lnTo>
                  <a:lnTo>
                    <a:pt x="37258" y="15772"/>
                  </a:lnTo>
                  <a:lnTo>
                    <a:pt x="42328" y="16014"/>
                  </a:lnTo>
                  <a:lnTo>
                    <a:pt x="47558" y="16094"/>
                  </a:lnTo>
                  <a:lnTo>
                    <a:pt x="53030" y="16175"/>
                  </a:lnTo>
                  <a:lnTo>
                    <a:pt x="58422" y="16094"/>
                  </a:lnTo>
                  <a:lnTo>
                    <a:pt x="63652" y="16014"/>
                  </a:lnTo>
                  <a:lnTo>
                    <a:pt x="68722" y="15772"/>
                  </a:lnTo>
                  <a:lnTo>
                    <a:pt x="73631" y="15531"/>
                  </a:lnTo>
                  <a:lnTo>
                    <a:pt x="78298" y="15209"/>
                  </a:lnTo>
                  <a:lnTo>
                    <a:pt x="82643" y="14807"/>
                  </a:lnTo>
                  <a:lnTo>
                    <a:pt x="86747" y="14324"/>
                  </a:lnTo>
                  <a:lnTo>
                    <a:pt x="90449" y="13760"/>
                  </a:lnTo>
                  <a:lnTo>
                    <a:pt x="93909" y="13197"/>
                  </a:lnTo>
                  <a:lnTo>
                    <a:pt x="96967" y="12634"/>
                  </a:lnTo>
                  <a:lnTo>
                    <a:pt x="99623" y="11910"/>
                  </a:lnTo>
                  <a:lnTo>
                    <a:pt x="101876" y="11266"/>
                  </a:lnTo>
                  <a:lnTo>
                    <a:pt x="102841" y="10863"/>
                  </a:lnTo>
                  <a:lnTo>
                    <a:pt x="103646" y="10461"/>
                  </a:lnTo>
                  <a:lnTo>
                    <a:pt x="104370" y="10139"/>
                  </a:lnTo>
                  <a:lnTo>
                    <a:pt x="104934" y="9737"/>
                  </a:lnTo>
                  <a:lnTo>
                    <a:pt x="105417" y="9335"/>
                  </a:lnTo>
                  <a:lnTo>
                    <a:pt x="105738" y="8932"/>
                  </a:lnTo>
                  <a:lnTo>
                    <a:pt x="105980" y="8530"/>
                  </a:lnTo>
                  <a:lnTo>
                    <a:pt x="106060" y="8128"/>
                  </a:lnTo>
                  <a:lnTo>
                    <a:pt x="105980" y="7645"/>
                  </a:lnTo>
                  <a:lnTo>
                    <a:pt x="105738" y="7242"/>
                  </a:lnTo>
                  <a:lnTo>
                    <a:pt x="105417" y="6840"/>
                  </a:lnTo>
                  <a:lnTo>
                    <a:pt x="104934" y="6438"/>
                  </a:lnTo>
                  <a:lnTo>
                    <a:pt x="104370" y="6116"/>
                  </a:lnTo>
                  <a:lnTo>
                    <a:pt x="103646" y="5713"/>
                  </a:lnTo>
                  <a:lnTo>
                    <a:pt x="102841" y="5311"/>
                  </a:lnTo>
                  <a:lnTo>
                    <a:pt x="101876" y="4989"/>
                  </a:lnTo>
                  <a:lnTo>
                    <a:pt x="99623" y="4265"/>
                  </a:lnTo>
                  <a:lnTo>
                    <a:pt x="96967" y="3621"/>
                  </a:lnTo>
                  <a:lnTo>
                    <a:pt x="93909" y="2977"/>
                  </a:lnTo>
                  <a:lnTo>
                    <a:pt x="90449" y="2414"/>
                  </a:lnTo>
                  <a:lnTo>
                    <a:pt x="86747" y="1851"/>
                  </a:lnTo>
                  <a:lnTo>
                    <a:pt x="82643" y="1368"/>
                  </a:lnTo>
                  <a:lnTo>
                    <a:pt x="78298" y="966"/>
                  </a:lnTo>
                  <a:lnTo>
                    <a:pt x="73631" y="644"/>
                  </a:lnTo>
                  <a:lnTo>
                    <a:pt x="68722" y="402"/>
                  </a:lnTo>
                  <a:lnTo>
                    <a:pt x="63652" y="161"/>
                  </a:lnTo>
                  <a:lnTo>
                    <a:pt x="58422" y="81"/>
                  </a:lnTo>
                  <a:lnTo>
                    <a:pt x="53030" y="0"/>
                  </a:lnTo>
                  <a:close/>
                </a:path>
              </a:pathLst>
            </a:custGeom>
            <a:solidFill>
              <a:srgbClr val="869D3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3" name="Google Shape;2113;p56"/>
            <p:cNvGrpSpPr/>
            <p:nvPr/>
          </p:nvGrpSpPr>
          <p:grpSpPr>
            <a:xfrm flipH="1">
              <a:off x="1798667" y="1288604"/>
              <a:ext cx="907664" cy="1418719"/>
              <a:chOff x="3417075" y="1950250"/>
              <a:chExt cx="768100" cy="1200575"/>
            </a:xfrm>
          </p:grpSpPr>
          <p:sp>
            <p:nvSpPr>
              <p:cNvPr id="2114" name="Google Shape;2114;p56"/>
              <p:cNvSpPr/>
              <p:nvPr/>
            </p:nvSpPr>
            <p:spPr>
              <a:xfrm>
                <a:off x="4025525" y="2927075"/>
                <a:ext cx="159650" cy="184200"/>
              </a:xfrm>
              <a:custGeom>
                <a:avLst/>
                <a:gdLst/>
                <a:ahLst/>
                <a:cxnLst/>
                <a:rect l="l" t="t" r="r" b="b"/>
                <a:pathLst>
                  <a:path w="6386" h="7368" extrusionOk="0">
                    <a:moveTo>
                      <a:pt x="2347" y="0"/>
                    </a:moveTo>
                    <a:lnTo>
                      <a:pt x="2183" y="55"/>
                    </a:lnTo>
                    <a:lnTo>
                      <a:pt x="2020" y="109"/>
                    </a:lnTo>
                    <a:lnTo>
                      <a:pt x="1856" y="164"/>
                    </a:lnTo>
                    <a:lnTo>
                      <a:pt x="1692" y="328"/>
                    </a:lnTo>
                    <a:lnTo>
                      <a:pt x="1529" y="491"/>
                    </a:lnTo>
                    <a:lnTo>
                      <a:pt x="1419" y="710"/>
                    </a:lnTo>
                    <a:lnTo>
                      <a:pt x="1201" y="1201"/>
                    </a:lnTo>
                    <a:lnTo>
                      <a:pt x="1037" y="1801"/>
                    </a:lnTo>
                    <a:lnTo>
                      <a:pt x="928" y="2456"/>
                    </a:lnTo>
                    <a:lnTo>
                      <a:pt x="874" y="3111"/>
                    </a:lnTo>
                    <a:lnTo>
                      <a:pt x="928" y="3711"/>
                    </a:lnTo>
                    <a:lnTo>
                      <a:pt x="983" y="4257"/>
                    </a:lnTo>
                    <a:lnTo>
                      <a:pt x="1147" y="4693"/>
                    </a:lnTo>
                    <a:lnTo>
                      <a:pt x="1" y="6985"/>
                    </a:lnTo>
                    <a:lnTo>
                      <a:pt x="655" y="7203"/>
                    </a:lnTo>
                    <a:lnTo>
                      <a:pt x="1365" y="7313"/>
                    </a:lnTo>
                    <a:lnTo>
                      <a:pt x="2074" y="7367"/>
                    </a:lnTo>
                    <a:lnTo>
                      <a:pt x="2729" y="7313"/>
                    </a:lnTo>
                    <a:lnTo>
                      <a:pt x="3439" y="7203"/>
                    </a:lnTo>
                    <a:lnTo>
                      <a:pt x="4093" y="6931"/>
                    </a:lnTo>
                    <a:lnTo>
                      <a:pt x="4366" y="6767"/>
                    </a:lnTo>
                    <a:lnTo>
                      <a:pt x="4694" y="6549"/>
                    </a:lnTo>
                    <a:lnTo>
                      <a:pt x="4966" y="6330"/>
                    </a:lnTo>
                    <a:lnTo>
                      <a:pt x="5239" y="6057"/>
                    </a:lnTo>
                    <a:lnTo>
                      <a:pt x="5348" y="5839"/>
                    </a:lnTo>
                    <a:lnTo>
                      <a:pt x="5458" y="5621"/>
                    </a:lnTo>
                    <a:lnTo>
                      <a:pt x="5512" y="5403"/>
                    </a:lnTo>
                    <a:lnTo>
                      <a:pt x="5567" y="5130"/>
                    </a:lnTo>
                    <a:lnTo>
                      <a:pt x="5512" y="4911"/>
                    </a:lnTo>
                    <a:lnTo>
                      <a:pt x="5403" y="4802"/>
                    </a:lnTo>
                    <a:lnTo>
                      <a:pt x="5185" y="4693"/>
                    </a:lnTo>
                    <a:lnTo>
                      <a:pt x="4857" y="4748"/>
                    </a:lnTo>
                    <a:lnTo>
                      <a:pt x="5185" y="4366"/>
                    </a:lnTo>
                    <a:lnTo>
                      <a:pt x="5458" y="3984"/>
                    </a:lnTo>
                    <a:lnTo>
                      <a:pt x="5730" y="3547"/>
                    </a:lnTo>
                    <a:lnTo>
                      <a:pt x="5949" y="3111"/>
                    </a:lnTo>
                    <a:lnTo>
                      <a:pt x="6167" y="2619"/>
                    </a:lnTo>
                    <a:lnTo>
                      <a:pt x="6276" y="2183"/>
                    </a:lnTo>
                    <a:lnTo>
                      <a:pt x="6385" y="1637"/>
                    </a:lnTo>
                    <a:lnTo>
                      <a:pt x="6385" y="1146"/>
                    </a:lnTo>
                    <a:lnTo>
                      <a:pt x="6385" y="873"/>
                    </a:lnTo>
                    <a:lnTo>
                      <a:pt x="6276" y="655"/>
                    </a:lnTo>
                    <a:lnTo>
                      <a:pt x="6167" y="437"/>
                    </a:lnTo>
                    <a:lnTo>
                      <a:pt x="5949" y="328"/>
                    </a:lnTo>
                    <a:lnTo>
                      <a:pt x="5730" y="218"/>
                    </a:lnTo>
                    <a:lnTo>
                      <a:pt x="5239" y="218"/>
                    </a:lnTo>
                    <a:lnTo>
                      <a:pt x="4966" y="273"/>
                    </a:lnTo>
                    <a:lnTo>
                      <a:pt x="4421" y="437"/>
                    </a:lnTo>
                    <a:lnTo>
                      <a:pt x="3930" y="764"/>
                    </a:lnTo>
                    <a:lnTo>
                      <a:pt x="3711" y="928"/>
                    </a:lnTo>
                    <a:lnTo>
                      <a:pt x="3548" y="1091"/>
                    </a:lnTo>
                    <a:lnTo>
                      <a:pt x="3384" y="1310"/>
                    </a:lnTo>
                    <a:lnTo>
                      <a:pt x="3329" y="1528"/>
                    </a:lnTo>
                    <a:lnTo>
                      <a:pt x="3329" y="1201"/>
                    </a:lnTo>
                    <a:lnTo>
                      <a:pt x="3275" y="819"/>
                    </a:lnTo>
                    <a:lnTo>
                      <a:pt x="3111" y="546"/>
                    </a:lnTo>
                    <a:lnTo>
                      <a:pt x="2893" y="273"/>
                    </a:lnTo>
                    <a:lnTo>
                      <a:pt x="2675" y="109"/>
                    </a:lnTo>
                    <a:lnTo>
                      <a:pt x="2347" y="0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56"/>
              <p:cNvSpPr/>
              <p:nvPr/>
            </p:nvSpPr>
            <p:spPr>
              <a:xfrm>
                <a:off x="4104650" y="3038925"/>
                <a:ext cx="4915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1202" extrusionOk="0">
                    <a:moveTo>
                      <a:pt x="1965" y="1"/>
                    </a:moveTo>
                    <a:lnTo>
                      <a:pt x="1583" y="110"/>
                    </a:lnTo>
                    <a:lnTo>
                      <a:pt x="1310" y="274"/>
                    </a:lnTo>
                    <a:lnTo>
                      <a:pt x="928" y="492"/>
                    </a:lnTo>
                    <a:lnTo>
                      <a:pt x="601" y="710"/>
                    </a:lnTo>
                    <a:lnTo>
                      <a:pt x="328" y="929"/>
                    </a:lnTo>
                    <a:lnTo>
                      <a:pt x="110" y="1092"/>
                    </a:lnTo>
                    <a:lnTo>
                      <a:pt x="1" y="1201"/>
                    </a:lnTo>
                    <a:lnTo>
                      <a:pt x="383" y="1201"/>
                    </a:lnTo>
                    <a:lnTo>
                      <a:pt x="546" y="1147"/>
                    </a:lnTo>
                    <a:lnTo>
                      <a:pt x="765" y="1092"/>
                    </a:lnTo>
                    <a:lnTo>
                      <a:pt x="983" y="983"/>
                    </a:lnTo>
                    <a:lnTo>
                      <a:pt x="1147" y="874"/>
                    </a:lnTo>
                    <a:lnTo>
                      <a:pt x="1529" y="601"/>
                    </a:lnTo>
                    <a:lnTo>
                      <a:pt x="1692" y="492"/>
                    </a:lnTo>
                    <a:lnTo>
                      <a:pt x="1801" y="328"/>
                    </a:lnTo>
                    <a:lnTo>
                      <a:pt x="1911" y="55"/>
                    </a:lnTo>
                    <a:lnTo>
                      <a:pt x="1965" y="1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56"/>
              <p:cNvSpPr/>
              <p:nvPr/>
            </p:nvSpPr>
            <p:spPr>
              <a:xfrm>
                <a:off x="4092375" y="2959800"/>
                <a:ext cx="191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2075" extrusionOk="0">
                    <a:moveTo>
                      <a:pt x="765" y="1"/>
                    </a:moveTo>
                    <a:lnTo>
                      <a:pt x="655" y="55"/>
                    </a:lnTo>
                    <a:lnTo>
                      <a:pt x="492" y="274"/>
                    </a:lnTo>
                    <a:lnTo>
                      <a:pt x="328" y="601"/>
                    </a:lnTo>
                    <a:lnTo>
                      <a:pt x="164" y="983"/>
                    </a:lnTo>
                    <a:lnTo>
                      <a:pt x="55" y="1365"/>
                    </a:lnTo>
                    <a:lnTo>
                      <a:pt x="1" y="1747"/>
                    </a:lnTo>
                    <a:lnTo>
                      <a:pt x="55" y="2020"/>
                    </a:lnTo>
                    <a:lnTo>
                      <a:pt x="55" y="2074"/>
                    </a:lnTo>
                    <a:lnTo>
                      <a:pt x="110" y="2020"/>
                    </a:lnTo>
                    <a:lnTo>
                      <a:pt x="273" y="1802"/>
                    </a:lnTo>
                    <a:lnTo>
                      <a:pt x="437" y="1474"/>
                    </a:lnTo>
                    <a:lnTo>
                      <a:pt x="546" y="1092"/>
                    </a:lnTo>
                    <a:lnTo>
                      <a:pt x="655" y="710"/>
                    </a:lnTo>
                    <a:lnTo>
                      <a:pt x="710" y="383"/>
                    </a:lnTo>
                    <a:lnTo>
                      <a:pt x="765" y="110"/>
                    </a:lnTo>
                    <a:lnTo>
                      <a:pt x="765" y="1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56"/>
              <p:cNvSpPr/>
              <p:nvPr/>
            </p:nvSpPr>
            <p:spPr>
              <a:xfrm>
                <a:off x="3573950" y="2029375"/>
                <a:ext cx="103725" cy="36702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14681" extrusionOk="0">
                    <a:moveTo>
                      <a:pt x="2511" y="1"/>
                    </a:moveTo>
                    <a:lnTo>
                      <a:pt x="2075" y="55"/>
                    </a:lnTo>
                    <a:lnTo>
                      <a:pt x="1638" y="219"/>
                    </a:lnTo>
                    <a:lnTo>
                      <a:pt x="1365" y="328"/>
                    </a:lnTo>
                    <a:lnTo>
                      <a:pt x="1092" y="547"/>
                    </a:lnTo>
                    <a:lnTo>
                      <a:pt x="874" y="710"/>
                    </a:lnTo>
                    <a:lnTo>
                      <a:pt x="710" y="929"/>
                    </a:lnTo>
                    <a:lnTo>
                      <a:pt x="383" y="1420"/>
                    </a:lnTo>
                    <a:lnTo>
                      <a:pt x="219" y="1965"/>
                    </a:lnTo>
                    <a:lnTo>
                      <a:pt x="110" y="2566"/>
                    </a:lnTo>
                    <a:lnTo>
                      <a:pt x="1" y="3166"/>
                    </a:lnTo>
                    <a:lnTo>
                      <a:pt x="1" y="4312"/>
                    </a:lnTo>
                    <a:lnTo>
                      <a:pt x="55" y="5840"/>
                    </a:lnTo>
                    <a:lnTo>
                      <a:pt x="165" y="7313"/>
                    </a:lnTo>
                    <a:lnTo>
                      <a:pt x="383" y="8787"/>
                    </a:lnTo>
                    <a:lnTo>
                      <a:pt x="601" y="10315"/>
                    </a:lnTo>
                    <a:lnTo>
                      <a:pt x="1201" y="12879"/>
                    </a:lnTo>
                    <a:lnTo>
                      <a:pt x="1474" y="14080"/>
                    </a:lnTo>
                    <a:lnTo>
                      <a:pt x="1583" y="14462"/>
                    </a:lnTo>
                    <a:lnTo>
                      <a:pt x="1693" y="14680"/>
                    </a:lnTo>
                    <a:lnTo>
                      <a:pt x="3930" y="12443"/>
                    </a:lnTo>
                    <a:lnTo>
                      <a:pt x="4039" y="11570"/>
                    </a:lnTo>
                    <a:lnTo>
                      <a:pt x="4094" y="10642"/>
                    </a:lnTo>
                    <a:lnTo>
                      <a:pt x="4094" y="9714"/>
                    </a:lnTo>
                    <a:lnTo>
                      <a:pt x="4094" y="8787"/>
                    </a:lnTo>
                    <a:lnTo>
                      <a:pt x="4039" y="6986"/>
                    </a:lnTo>
                    <a:lnTo>
                      <a:pt x="3984" y="5130"/>
                    </a:lnTo>
                    <a:lnTo>
                      <a:pt x="4094" y="3439"/>
                    </a:lnTo>
                    <a:lnTo>
                      <a:pt x="4148" y="2620"/>
                    </a:lnTo>
                    <a:lnTo>
                      <a:pt x="4148" y="1747"/>
                    </a:lnTo>
                    <a:lnTo>
                      <a:pt x="4094" y="1311"/>
                    </a:lnTo>
                    <a:lnTo>
                      <a:pt x="3875" y="874"/>
                    </a:lnTo>
                    <a:lnTo>
                      <a:pt x="3657" y="547"/>
                    </a:lnTo>
                    <a:lnTo>
                      <a:pt x="3330" y="274"/>
                    </a:lnTo>
                    <a:lnTo>
                      <a:pt x="2948" y="110"/>
                    </a:lnTo>
                    <a:lnTo>
                      <a:pt x="2511" y="1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56"/>
              <p:cNvSpPr/>
              <p:nvPr/>
            </p:nvSpPr>
            <p:spPr>
              <a:xfrm>
                <a:off x="3578050" y="2793375"/>
                <a:ext cx="139175" cy="345175"/>
              </a:xfrm>
              <a:custGeom>
                <a:avLst/>
                <a:gdLst/>
                <a:ahLst/>
                <a:cxnLst/>
                <a:rect l="l" t="t" r="r" b="b"/>
                <a:pathLst>
                  <a:path w="5567" h="13807" extrusionOk="0">
                    <a:moveTo>
                      <a:pt x="1310" y="0"/>
                    </a:moveTo>
                    <a:lnTo>
                      <a:pt x="1529" y="710"/>
                    </a:lnTo>
                    <a:lnTo>
                      <a:pt x="1638" y="1364"/>
                    </a:lnTo>
                    <a:lnTo>
                      <a:pt x="1747" y="2019"/>
                    </a:lnTo>
                    <a:lnTo>
                      <a:pt x="1801" y="2674"/>
                    </a:lnTo>
                    <a:lnTo>
                      <a:pt x="1911" y="4038"/>
                    </a:lnTo>
                    <a:lnTo>
                      <a:pt x="1965" y="5403"/>
                    </a:lnTo>
                    <a:lnTo>
                      <a:pt x="2020" y="8295"/>
                    </a:lnTo>
                    <a:lnTo>
                      <a:pt x="1965" y="9768"/>
                    </a:lnTo>
                    <a:lnTo>
                      <a:pt x="1911" y="11187"/>
                    </a:lnTo>
                    <a:lnTo>
                      <a:pt x="1583" y="11242"/>
                    </a:lnTo>
                    <a:lnTo>
                      <a:pt x="1201" y="11460"/>
                    </a:lnTo>
                    <a:lnTo>
                      <a:pt x="819" y="11733"/>
                    </a:lnTo>
                    <a:lnTo>
                      <a:pt x="437" y="12060"/>
                    </a:lnTo>
                    <a:lnTo>
                      <a:pt x="164" y="12442"/>
                    </a:lnTo>
                    <a:lnTo>
                      <a:pt x="55" y="12606"/>
                    </a:lnTo>
                    <a:lnTo>
                      <a:pt x="1" y="12824"/>
                    </a:lnTo>
                    <a:lnTo>
                      <a:pt x="1" y="12988"/>
                    </a:lnTo>
                    <a:lnTo>
                      <a:pt x="1" y="13206"/>
                    </a:lnTo>
                    <a:lnTo>
                      <a:pt x="110" y="13370"/>
                    </a:lnTo>
                    <a:lnTo>
                      <a:pt x="219" y="13479"/>
                    </a:lnTo>
                    <a:lnTo>
                      <a:pt x="492" y="13643"/>
                    </a:lnTo>
                    <a:lnTo>
                      <a:pt x="819" y="13752"/>
                    </a:lnTo>
                    <a:lnTo>
                      <a:pt x="1201" y="13806"/>
                    </a:lnTo>
                    <a:lnTo>
                      <a:pt x="2511" y="13806"/>
                    </a:lnTo>
                    <a:lnTo>
                      <a:pt x="3111" y="13752"/>
                    </a:lnTo>
                    <a:lnTo>
                      <a:pt x="3766" y="13697"/>
                    </a:lnTo>
                    <a:lnTo>
                      <a:pt x="4093" y="13643"/>
                    </a:lnTo>
                    <a:lnTo>
                      <a:pt x="4421" y="13588"/>
                    </a:lnTo>
                    <a:lnTo>
                      <a:pt x="4584" y="13479"/>
                    </a:lnTo>
                    <a:lnTo>
                      <a:pt x="4694" y="13315"/>
                    </a:lnTo>
                    <a:lnTo>
                      <a:pt x="4803" y="13097"/>
                    </a:lnTo>
                    <a:lnTo>
                      <a:pt x="4803" y="12879"/>
                    </a:lnTo>
                    <a:lnTo>
                      <a:pt x="4857" y="12442"/>
                    </a:lnTo>
                    <a:lnTo>
                      <a:pt x="4912" y="11951"/>
                    </a:lnTo>
                    <a:lnTo>
                      <a:pt x="5130" y="10641"/>
                    </a:lnTo>
                    <a:lnTo>
                      <a:pt x="5294" y="9386"/>
                    </a:lnTo>
                    <a:lnTo>
                      <a:pt x="5403" y="8077"/>
                    </a:lnTo>
                    <a:lnTo>
                      <a:pt x="5512" y="6767"/>
                    </a:lnTo>
                    <a:lnTo>
                      <a:pt x="5567" y="5457"/>
                    </a:lnTo>
                    <a:lnTo>
                      <a:pt x="5512" y="4148"/>
                    </a:lnTo>
                    <a:lnTo>
                      <a:pt x="5458" y="2838"/>
                    </a:lnTo>
                    <a:lnTo>
                      <a:pt x="5294" y="1528"/>
                    </a:lnTo>
                    <a:lnTo>
                      <a:pt x="1310" y="0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56"/>
              <p:cNvSpPr/>
              <p:nvPr/>
            </p:nvSpPr>
            <p:spPr>
              <a:xfrm>
                <a:off x="3427975" y="2438650"/>
                <a:ext cx="240150" cy="451600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8064" extrusionOk="0">
                    <a:moveTo>
                      <a:pt x="4203" y="1"/>
                    </a:moveTo>
                    <a:lnTo>
                      <a:pt x="3384" y="55"/>
                    </a:lnTo>
                    <a:lnTo>
                      <a:pt x="2566" y="219"/>
                    </a:lnTo>
                    <a:lnTo>
                      <a:pt x="1747" y="437"/>
                    </a:lnTo>
                    <a:lnTo>
                      <a:pt x="1474" y="929"/>
                    </a:lnTo>
                    <a:lnTo>
                      <a:pt x="1038" y="1365"/>
                    </a:lnTo>
                    <a:lnTo>
                      <a:pt x="819" y="1583"/>
                    </a:lnTo>
                    <a:lnTo>
                      <a:pt x="547" y="1747"/>
                    </a:lnTo>
                    <a:lnTo>
                      <a:pt x="274" y="1911"/>
                    </a:lnTo>
                    <a:lnTo>
                      <a:pt x="1" y="2020"/>
                    </a:lnTo>
                    <a:lnTo>
                      <a:pt x="437" y="2620"/>
                    </a:lnTo>
                    <a:lnTo>
                      <a:pt x="1038" y="3221"/>
                    </a:lnTo>
                    <a:lnTo>
                      <a:pt x="1693" y="3712"/>
                    </a:lnTo>
                    <a:lnTo>
                      <a:pt x="2020" y="3930"/>
                    </a:lnTo>
                    <a:lnTo>
                      <a:pt x="2347" y="4094"/>
                    </a:lnTo>
                    <a:lnTo>
                      <a:pt x="2729" y="4148"/>
                    </a:lnTo>
                    <a:lnTo>
                      <a:pt x="3220" y="4203"/>
                    </a:lnTo>
                    <a:lnTo>
                      <a:pt x="4366" y="4312"/>
                    </a:lnTo>
                    <a:lnTo>
                      <a:pt x="4585" y="4749"/>
                    </a:lnTo>
                    <a:lnTo>
                      <a:pt x="4639" y="4967"/>
                    </a:lnTo>
                    <a:lnTo>
                      <a:pt x="4639" y="5185"/>
                    </a:lnTo>
                    <a:lnTo>
                      <a:pt x="4639" y="5403"/>
                    </a:lnTo>
                    <a:lnTo>
                      <a:pt x="4530" y="5622"/>
                    </a:lnTo>
                    <a:lnTo>
                      <a:pt x="4421" y="5895"/>
                    </a:lnTo>
                    <a:lnTo>
                      <a:pt x="4257" y="6167"/>
                    </a:lnTo>
                    <a:lnTo>
                      <a:pt x="4476" y="6058"/>
                    </a:lnTo>
                    <a:lnTo>
                      <a:pt x="4748" y="5949"/>
                    </a:lnTo>
                    <a:lnTo>
                      <a:pt x="4748" y="6113"/>
                    </a:lnTo>
                    <a:lnTo>
                      <a:pt x="4748" y="6277"/>
                    </a:lnTo>
                    <a:lnTo>
                      <a:pt x="4639" y="6549"/>
                    </a:lnTo>
                    <a:lnTo>
                      <a:pt x="4366" y="7150"/>
                    </a:lnTo>
                    <a:lnTo>
                      <a:pt x="4639" y="7040"/>
                    </a:lnTo>
                    <a:lnTo>
                      <a:pt x="4912" y="6877"/>
                    </a:lnTo>
                    <a:lnTo>
                      <a:pt x="4803" y="7422"/>
                    </a:lnTo>
                    <a:lnTo>
                      <a:pt x="4694" y="7914"/>
                    </a:lnTo>
                    <a:lnTo>
                      <a:pt x="4694" y="8132"/>
                    </a:lnTo>
                    <a:lnTo>
                      <a:pt x="4748" y="8405"/>
                    </a:lnTo>
                    <a:lnTo>
                      <a:pt x="4803" y="8623"/>
                    </a:lnTo>
                    <a:lnTo>
                      <a:pt x="4912" y="8896"/>
                    </a:lnTo>
                    <a:lnTo>
                      <a:pt x="4803" y="9714"/>
                    </a:lnTo>
                    <a:lnTo>
                      <a:pt x="4803" y="10151"/>
                    </a:lnTo>
                    <a:lnTo>
                      <a:pt x="4803" y="10533"/>
                    </a:lnTo>
                    <a:lnTo>
                      <a:pt x="4858" y="11406"/>
                    </a:lnTo>
                    <a:lnTo>
                      <a:pt x="5076" y="12170"/>
                    </a:lnTo>
                    <a:lnTo>
                      <a:pt x="5403" y="12934"/>
                    </a:lnTo>
                    <a:lnTo>
                      <a:pt x="5785" y="13698"/>
                    </a:lnTo>
                    <a:lnTo>
                      <a:pt x="6167" y="14353"/>
                    </a:lnTo>
                    <a:lnTo>
                      <a:pt x="6658" y="15008"/>
                    </a:lnTo>
                    <a:lnTo>
                      <a:pt x="7095" y="15608"/>
                    </a:lnTo>
                    <a:lnTo>
                      <a:pt x="7368" y="15881"/>
                    </a:lnTo>
                    <a:lnTo>
                      <a:pt x="7641" y="16208"/>
                    </a:lnTo>
                    <a:lnTo>
                      <a:pt x="8350" y="16699"/>
                    </a:lnTo>
                    <a:lnTo>
                      <a:pt x="9005" y="17245"/>
                    </a:lnTo>
                    <a:lnTo>
                      <a:pt x="9278" y="17518"/>
                    </a:lnTo>
                    <a:lnTo>
                      <a:pt x="9496" y="17791"/>
                    </a:lnTo>
                    <a:lnTo>
                      <a:pt x="9605" y="18064"/>
                    </a:lnTo>
                    <a:lnTo>
                      <a:pt x="9441" y="17191"/>
                    </a:lnTo>
                    <a:lnTo>
                      <a:pt x="9278" y="16372"/>
                    </a:lnTo>
                    <a:lnTo>
                      <a:pt x="8841" y="14735"/>
                    </a:lnTo>
                    <a:lnTo>
                      <a:pt x="8405" y="12880"/>
                    </a:lnTo>
                    <a:lnTo>
                      <a:pt x="7968" y="11079"/>
                    </a:lnTo>
                    <a:lnTo>
                      <a:pt x="7750" y="10151"/>
                    </a:lnTo>
                    <a:lnTo>
                      <a:pt x="7641" y="9223"/>
                    </a:lnTo>
                    <a:lnTo>
                      <a:pt x="7532" y="8296"/>
                    </a:lnTo>
                    <a:lnTo>
                      <a:pt x="7532" y="7313"/>
                    </a:lnTo>
                    <a:lnTo>
                      <a:pt x="7586" y="5240"/>
                    </a:lnTo>
                    <a:lnTo>
                      <a:pt x="7586" y="4094"/>
                    </a:lnTo>
                    <a:lnTo>
                      <a:pt x="7586" y="3548"/>
                    </a:lnTo>
                    <a:lnTo>
                      <a:pt x="7477" y="3002"/>
                    </a:lnTo>
                    <a:lnTo>
                      <a:pt x="7422" y="2457"/>
                    </a:lnTo>
                    <a:lnTo>
                      <a:pt x="7259" y="1965"/>
                    </a:lnTo>
                    <a:lnTo>
                      <a:pt x="7040" y="1474"/>
                    </a:lnTo>
                    <a:lnTo>
                      <a:pt x="6768" y="1092"/>
                    </a:lnTo>
                    <a:lnTo>
                      <a:pt x="6440" y="710"/>
                    </a:lnTo>
                    <a:lnTo>
                      <a:pt x="6058" y="437"/>
                    </a:lnTo>
                    <a:lnTo>
                      <a:pt x="5567" y="219"/>
                    </a:lnTo>
                    <a:lnTo>
                      <a:pt x="5021" y="55"/>
                    </a:lnTo>
                    <a:lnTo>
                      <a:pt x="4639" y="1"/>
                    </a:lnTo>
                    <a:close/>
                  </a:path>
                </a:pathLst>
              </a:custGeom>
              <a:solidFill>
                <a:srgbClr val="D9B4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56"/>
              <p:cNvSpPr/>
              <p:nvPr/>
            </p:nvSpPr>
            <p:spPr>
              <a:xfrm>
                <a:off x="3417075" y="2422300"/>
                <a:ext cx="55950" cy="66875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675" extrusionOk="0">
                    <a:moveTo>
                      <a:pt x="546" y="0"/>
                    </a:moveTo>
                    <a:lnTo>
                      <a:pt x="273" y="382"/>
                    </a:lnTo>
                    <a:lnTo>
                      <a:pt x="164" y="600"/>
                    </a:lnTo>
                    <a:lnTo>
                      <a:pt x="55" y="819"/>
                    </a:lnTo>
                    <a:lnTo>
                      <a:pt x="0" y="1091"/>
                    </a:lnTo>
                    <a:lnTo>
                      <a:pt x="0" y="1310"/>
                    </a:lnTo>
                    <a:lnTo>
                      <a:pt x="0" y="1637"/>
                    </a:lnTo>
                    <a:lnTo>
                      <a:pt x="109" y="1910"/>
                    </a:lnTo>
                    <a:lnTo>
                      <a:pt x="273" y="2401"/>
                    </a:lnTo>
                    <a:lnTo>
                      <a:pt x="437" y="2674"/>
                    </a:lnTo>
                    <a:lnTo>
                      <a:pt x="710" y="2565"/>
                    </a:lnTo>
                    <a:lnTo>
                      <a:pt x="983" y="2401"/>
                    </a:lnTo>
                    <a:lnTo>
                      <a:pt x="1255" y="2237"/>
                    </a:lnTo>
                    <a:lnTo>
                      <a:pt x="1474" y="2019"/>
                    </a:lnTo>
                    <a:lnTo>
                      <a:pt x="1910" y="1583"/>
                    </a:lnTo>
                    <a:lnTo>
                      <a:pt x="2183" y="1091"/>
                    </a:lnTo>
                    <a:lnTo>
                      <a:pt x="2238" y="1037"/>
                    </a:lnTo>
                    <a:lnTo>
                      <a:pt x="1910" y="600"/>
                    </a:lnTo>
                    <a:lnTo>
                      <a:pt x="1474" y="327"/>
                    </a:lnTo>
                    <a:lnTo>
                      <a:pt x="1037" y="109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FFCC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56"/>
              <p:cNvSpPr/>
              <p:nvPr/>
            </p:nvSpPr>
            <p:spPr>
              <a:xfrm>
                <a:off x="3430700" y="1950250"/>
                <a:ext cx="645325" cy="1200575"/>
              </a:xfrm>
              <a:custGeom>
                <a:avLst/>
                <a:gdLst/>
                <a:ahLst/>
                <a:cxnLst/>
                <a:rect l="l" t="t" r="r" b="b"/>
                <a:pathLst>
                  <a:path w="25813" h="48023" extrusionOk="0">
                    <a:moveTo>
                      <a:pt x="12607" y="1"/>
                    </a:moveTo>
                    <a:lnTo>
                      <a:pt x="12170" y="110"/>
                    </a:lnTo>
                    <a:lnTo>
                      <a:pt x="11734" y="383"/>
                    </a:lnTo>
                    <a:lnTo>
                      <a:pt x="11352" y="656"/>
                    </a:lnTo>
                    <a:lnTo>
                      <a:pt x="11079" y="1038"/>
                    </a:lnTo>
                    <a:lnTo>
                      <a:pt x="10751" y="1692"/>
                    </a:lnTo>
                    <a:lnTo>
                      <a:pt x="10478" y="2347"/>
                    </a:lnTo>
                    <a:lnTo>
                      <a:pt x="10315" y="3111"/>
                    </a:lnTo>
                    <a:lnTo>
                      <a:pt x="10151" y="3875"/>
                    </a:lnTo>
                    <a:lnTo>
                      <a:pt x="9987" y="5403"/>
                    </a:lnTo>
                    <a:lnTo>
                      <a:pt x="9769" y="6877"/>
                    </a:lnTo>
                    <a:lnTo>
                      <a:pt x="9551" y="8841"/>
                    </a:lnTo>
                    <a:lnTo>
                      <a:pt x="9332" y="10860"/>
                    </a:lnTo>
                    <a:lnTo>
                      <a:pt x="9114" y="12879"/>
                    </a:lnTo>
                    <a:lnTo>
                      <a:pt x="9005" y="14844"/>
                    </a:lnTo>
                    <a:lnTo>
                      <a:pt x="8132" y="15008"/>
                    </a:lnTo>
                    <a:lnTo>
                      <a:pt x="7313" y="15226"/>
                    </a:lnTo>
                    <a:lnTo>
                      <a:pt x="6440" y="15553"/>
                    </a:lnTo>
                    <a:lnTo>
                      <a:pt x="5567" y="15881"/>
                    </a:lnTo>
                    <a:lnTo>
                      <a:pt x="3930" y="16645"/>
                    </a:lnTo>
                    <a:lnTo>
                      <a:pt x="2457" y="17354"/>
                    </a:lnTo>
                    <a:lnTo>
                      <a:pt x="1147" y="18064"/>
                    </a:lnTo>
                    <a:lnTo>
                      <a:pt x="547" y="18446"/>
                    </a:lnTo>
                    <a:lnTo>
                      <a:pt x="1" y="18882"/>
                    </a:lnTo>
                    <a:lnTo>
                      <a:pt x="492" y="18991"/>
                    </a:lnTo>
                    <a:lnTo>
                      <a:pt x="929" y="19209"/>
                    </a:lnTo>
                    <a:lnTo>
                      <a:pt x="1365" y="19482"/>
                    </a:lnTo>
                    <a:lnTo>
                      <a:pt x="1693" y="19919"/>
                    </a:lnTo>
                    <a:lnTo>
                      <a:pt x="1638" y="19973"/>
                    </a:lnTo>
                    <a:lnTo>
                      <a:pt x="2457" y="19755"/>
                    </a:lnTo>
                    <a:lnTo>
                      <a:pt x="3275" y="19591"/>
                    </a:lnTo>
                    <a:lnTo>
                      <a:pt x="4094" y="19537"/>
                    </a:lnTo>
                    <a:lnTo>
                      <a:pt x="4530" y="19537"/>
                    </a:lnTo>
                    <a:lnTo>
                      <a:pt x="4912" y="19591"/>
                    </a:lnTo>
                    <a:lnTo>
                      <a:pt x="5458" y="19755"/>
                    </a:lnTo>
                    <a:lnTo>
                      <a:pt x="5949" y="19973"/>
                    </a:lnTo>
                    <a:lnTo>
                      <a:pt x="6331" y="20246"/>
                    </a:lnTo>
                    <a:lnTo>
                      <a:pt x="6659" y="20628"/>
                    </a:lnTo>
                    <a:lnTo>
                      <a:pt x="6931" y="21010"/>
                    </a:lnTo>
                    <a:lnTo>
                      <a:pt x="7150" y="21501"/>
                    </a:lnTo>
                    <a:lnTo>
                      <a:pt x="7313" y="21993"/>
                    </a:lnTo>
                    <a:lnTo>
                      <a:pt x="7368" y="22538"/>
                    </a:lnTo>
                    <a:lnTo>
                      <a:pt x="7477" y="23084"/>
                    </a:lnTo>
                    <a:lnTo>
                      <a:pt x="7477" y="23630"/>
                    </a:lnTo>
                    <a:lnTo>
                      <a:pt x="7477" y="24776"/>
                    </a:lnTo>
                    <a:lnTo>
                      <a:pt x="7423" y="26849"/>
                    </a:lnTo>
                    <a:lnTo>
                      <a:pt x="7423" y="27832"/>
                    </a:lnTo>
                    <a:lnTo>
                      <a:pt x="7532" y="28759"/>
                    </a:lnTo>
                    <a:lnTo>
                      <a:pt x="7641" y="29687"/>
                    </a:lnTo>
                    <a:lnTo>
                      <a:pt x="7859" y="30615"/>
                    </a:lnTo>
                    <a:lnTo>
                      <a:pt x="8296" y="32416"/>
                    </a:lnTo>
                    <a:lnTo>
                      <a:pt x="8732" y="34271"/>
                    </a:lnTo>
                    <a:lnTo>
                      <a:pt x="9169" y="35908"/>
                    </a:lnTo>
                    <a:lnTo>
                      <a:pt x="9332" y="36727"/>
                    </a:lnTo>
                    <a:lnTo>
                      <a:pt x="9496" y="37600"/>
                    </a:lnTo>
                    <a:lnTo>
                      <a:pt x="9551" y="38036"/>
                    </a:lnTo>
                    <a:lnTo>
                      <a:pt x="9551" y="38527"/>
                    </a:lnTo>
                    <a:lnTo>
                      <a:pt x="9496" y="39019"/>
                    </a:lnTo>
                    <a:lnTo>
                      <a:pt x="9496" y="39510"/>
                    </a:lnTo>
                    <a:lnTo>
                      <a:pt x="9551" y="41911"/>
                    </a:lnTo>
                    <a:lnTo>
                      <a:pt x="9551" y="43111"/>
                    </a:lnTo>
                    <a:lnTo>
                      <a:pt x="9442" y="44312"/>
                    </a:lnTo>
                    <a:lnTo>
                      <a:pt x="9332" y="44639"/>
                    </a:lnTo>
                    <a:lnTo>
                      <a:pt x="9223" y="44912"/>
                    </a:lnTo>
                    <a:lnTo>
                      <a:pt x="9114" y="45021"/>
                    </a:lnTo>
                    <a:lnTo>
                      <a:pt x="8896" y="45130"/>
                    </a:lnTo>
                    <a:lnTo>
                      <a:pt x="8514" y="45349"/>
                    </a:lnTo>
                    <a:lnTo>
                      <a:pt x="8241" y="45458"/>
                    </a:lnTo>
                    <a:lnTo>
                      <a:pt x="7968" y="45731"/>
                    </a:lnTo>
                    <a:lnTo>
                      <a:pt x="7750" y="45894"/>
                    </a:lnTo>
                    <a:lnTo>
                      <a:pt x="7586" y="46167"/>
                    </a:lnTo>
                    <a:lnTo>
                      <a:pt x="7423" y="46440"/>
                    </a:lnTo>
                    <a:lnTo>
                      <a:pt x="7368" y="46768"/>
                    </a:lnTo>
                    <a:lnTo>
                      <a:pt x="7313" y="47095"/>
                    </a:lnTo>
                    <a:lnTo>
                      <a:pt x="7368" y="47368"/>
                    </a:lnTo>
                    <a:lnTo>
                      <a:pt x="7477" y="47586"/>
                    </a:lnTo>
                    <a:lnTo>
                      <a:pt x="7695" y="47804"/>
                    </a:lnTo>
                    <a:lnTo>
                      <a:pt x="7859" y="47859"/>
                    </a:lnTo>
                    <a:lnTo>
                      <a:pt x="8077" y="47968"/>
                    </a:lnTo>
                    <a:lnTo>
                      <a:pt x="8678" y="48023"/>
                    </a:lnTo>
                    <a:lnTo>
                      <a:pt x="9387" y="48023"/>
                    </a:lnTo>
                    <a:lnTo>
                      <a:pt x="10151" y="47968"/>
                    </a:lnTo>
                    <a:lnTo>
                      <a:pt x="11679" y="47859"/>
                    </a:lnTo>
                    <a:lnTo>
                      <a:pt x="12880" y="47750"/>
                    </a:lnTo>
                    <a:lnTo>
                      <a:pt x="13753" y="47695"/>
                    </a:lnTo>
                    <a:lnTo>
                      <a:pt x="14298" y="47750"/>
                    </a:lnTo>
                    <a:lnTo>
                      <a:pt x="14353" y="47804"/>
                    </a:lnTo>
                    <a:lnTo>
                      <a:pt x="14408" y="47859"/>
                    </a:lnTo>
                    <a:lnTo>
                      <a:pt x="14626" y="47968"/>
                    </a:lnTo>
                    <a:lnTo>
                      <a:pt x="15335" y="47968"/>
                    </a:lnTo>
                    <a:lnTo>
                      <a:pt x="17136" y="47913"/>
                    </a:lnTo>
                    <a:lnTo>
                      <a:pt x="18500" y="47913"/>
                    </a:lnTo>
                    <a:lnTo>
                      <a:pt x="19810" y="47804"/>
                    </a:lnTo>
                    <a:lnTo>
                      <a:pt x="21065" y="47750"/>
                    </a:lnTo>
                    <a:lnTo>
                      <a:pt x="22375" y="47695"/>
                    </a:lnTo>
                    <a:lnTo>
                      <a:pt x="23794" y="47695"/>
                    </a:lnTo>
                    <a:lnTo>
                      <a:pt x="24394" y="47641"/>
                    </a:lnTo>
                    <a:lnTo>
                      <a:pt x="24885" y="47477"/>
                    </a:lnTo>
                    <a:lnTo>
                      <a:pt x="25103" y="47368"/>
                    </a:lnTo>
                    <a:lnTo>
                      <a:pt x="25322" y="47204"/>
                    </a:lnTo>
                    <a:lnTo>
                      <a:pt x="25485" y="46986"/>
                    </a:lnTo>
                    <a:lnTo>
                      <a:pt x="25594" y="46768"/>
                    </a:lnTo>
                    <a:lnTo>
                      <a:pt x="25704" y="46495"/>
                    </a:lnTo>
                    <a:lnTo>
                      <a:pt x="25758" y="46167"/>
                    </a:lnTo>
                    <a:lnTo>
                      <a:pt x="25813" y="45840"/>
                    </a:lnTo>
                    <a:lnTo>
                      <a:pt x="25813" y="45403"/>
                    </a:lnTo>
                    <a:lnTo>
                      <a:pt x="25758" y="44257"/>
                    </a:lnTo>
                    <a:lnTo>
                      <a:pt x="25594" y="43111"/>
                    </a:lnTo>
                    <a:lnTo>
                      <a:pt x="25431" y="41965"/>
                    </a:lnTo>
                    <a:lnTo>
                      <a:pt x="25267" y="40819"/>
                    </a:lnTo>
                    <a:lnTo>
                      <a:pt x="25103" y="39346"/>
                    </a:lnTo>
                    <a:lnTo>
                      <a:pt x="24830" y="37873"/>
                    </a:lnTo>
                    <a:lnTo>
                      <a:pt x="24448" y="36345"/>
                    </a:lnTo>
                    <a:lnTo>
                      <a:pt x="24230" y="35581"/>
                    </a:lnTo>
                    <a:lnTo>
                      <a:pt x="23957" y="34871"/>
                    </a:lnTo>
                    <a:lnTo>
                      <a:pt x="23630" y="34162"/>
                    </a:lnTo>
                    <a:lnTo>
                      <a:pt x="23248" y="33452"/>
                    </a:lnTo>
                    <a:lnTo>
                      <a:pt x="22866" y="32798"/>
                    </a:lnTo>
                    <a:lnTo>
                      <a:pt x="22429" y="32143"/>
                    </a:lnTo>
                    <a:lnTo>
                      <a:pt x="21993" y="31597"/>
                    </a:lnTo>
                    <a:lnTo>
                      <a:pt x="21447" y="30997"/>
                    </a:lnTo>
                    <a:lnTo>
                      <a:pt x="20901" y="30506"/>
                    </a:lnTo>
                    <a:lnTo>
                      <a:pt x="20247" y="30069"/>
                    </a:lnTo>
                    <a:lnTo>
                      <a:pt x="19755" y="29742"/>
                    </a:lnTo>
                    <a:lnTo>
                      <a:pt x="19155" y="29414"/>
                    </a:lnTo>
                    <a:lnTo>
                      <a:pt x="17955" y="28814"/>
                    </a:lnTo>
                    <a:lnTo>
                      <a:pt x="16754" y="28214"/>
                    </a:lnTo>
                    <a:lnTo>
                      <a:pt x="15553" y="27559"/>
                    </a:lnTo>
                    <a:lnTo>
                      <a:pt x="15008" y="27177"/>
                    </a:lnTo>
                    <a:lnTo>
                      <a:pt x="14517" y="26795"/>
                    </a:lnTo>
                    <a:lnTo>
                      <a:pt x="14026" y="26358"/>
                    </a:lnTo>
                    <a:lnTo>
                      <a:pt x="13644" y="25922"/>
                    </a:lnTo>
                    <a:lnTo>
                      <a:pt x="13262" y="25376"/>
                    </a:lnTo>
                    <a:lnTo>
                      <a:pt x="12989" y="24830"/>
                    </a:lnTo>
                    <a:lnTo>
                      <a:pt x="12825" y="24175"/>
                    </a:lnTo>
                    <a:lnTo>
                      <a:pt x="12716" y="23466"/>
                    </a:lnTo>
                    <a:lnTo>
                      <a:pt x="12716" y="22647"/>
                    </a:lnTo>
                    <a:lnTo>
                      <a:pt x="12770" y="21611"/>
                    </a:lnTo>
                    <a:lnTo>
                      <a:pt x="12825" y="20519"/>
                    </a:lnTo>
                    <a:lnTo>
                      <a:pt x="12880" y="19373"/>
                    </a:lnTo>
                    <a:lnTo>
                      <a:pt x="12880" y="18227"/>
                    </a:lnTo>
                    <a:lnTo>
                      <a:pt x="12825" y="17682"/>
                    </a:lnTo>
                    <a:lnTo>
                      <a:pt x="12716" y="17190"/>
                    </a:lnTo>
                    <a:lnTo>
                      <a:pt x="12607" y="16699"/>
                    </a:lnTo>
                    <a:lnTo>
                      <a:pt x="12443" y="16263"/>
                    </a:lnTo>
                    <a:lnTo>
                      <a:pt x="12225" y="15881"/>
                    </a:lnTo>
                    <a:lnTo>
                      <a:pt x="11897" y="15553"/>
                    </a:lnTo>
                    <a:lnTo>
                      <a:pt x="11843" y="15499"/>
                    </a:lnTo>
                    <a:lnTo>
                      <a:pt x="12225" y="14680"/>
                    </a:lnTo>
                    <a:lnTo>
                      <a:pt x="12552" y="13807"/>
                    </a:lnTo>
                    <a:lnTo>
                      <a:pt x="13098" y="12170"/>
                    </a:lnTo>
                    <a:lnTo>
                      <a:pt x="13425" y="10969"/>
                    </a:lnTo>
                    <a:lnTo>
                      <a:pt x="13698" y="9714"/>
                    </a:lnTo>
                    <a:lnTo>
                      <a:pt x="13971" y="8514"/>
                    </a:lnTo>
                    <a:lnTo>
                      <a:pt x="14135" y="7259"/>
                    </a:lnTo>
                    <a:lnTo>
                      <a:pt x="14408" y="5731"/>
                    </a:lnTo>
                    <a:lnTo>
                      <a:pt x="14517" y="4858"/>
                    </a:lnTo>
                    <a:lnTo>
                      <a:pt x="14626" y="3984"/>
                    </a:lnTo>
                    <a:lnTo>
                      <a:pt x="14626" y="3166"/>
                    </a:lnTo>
                    <a:lnTo>
                      <a:pt x="14626" y="2293"/>
                    </a:lnTo>
                    <a:lnTo>
                      <a:pt x="14462" y="1529"/>
                    </a:lnTo>
                    <a:lnTo>
                      <a:pt x="14353" y="1147"/>
                    </a:lnTo>
                    <a:lnTo>
                      <a:pt x="14189" y="765"/>
                    </a:lnTo>
                    <a:lnTo>
                      <a:pt x="14026" y="546"/>
                    </a:lnTo>
                    <a:lnTo>
                      <a:pt x="13916" y="383"/>
                    </a:lnTo>
                    <a:lnTo>
                      <a:pt x="13698" y="219"/>
                    </a:lnTo>
                    <a:lnTo>
                      <a:pt x="13534" y="110"/>
                    </a:lnTo>
                    <a:lnTo>
                      <a:pt x="13316" y="1"/>
                    </a:lnTo>
                    <a:close/>
                  </a:path>
                </a:pathLst>
              </a:custGeom>
              <a:solidFill>
                <a:srgbClr val="A2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56"/>
              <p:cNvSpPr/>
              <p:nvPr/>
            </p:nvSpPr>
            <p:spPr>
              <a:xfrm>
                <a:off x="3447075" y="2468675"/>
                <a:ext cx="87350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3494" h="1965" extrusionOk="0">
                    <a:moveTo>
                      <a:pt x="3493" y="0"/>
                    </a:moveTo>
                    <a:lnTo>
                      <a:pt x="3384" y="110"/>
                    </a:lnTo>
                    <a:lnTo>
                      <a:pt x="3275" y="273"/>
                    </a:lnTo>
                    <a:lnTo>
                      <a:pt x="3057" y="492"/>
                    </a:lnTo>
                    <a:lnTo>
                      <a:pt x="2838" y="710"/>
                    </a:lnTo>
                    <a:lnTo>
                      <a:pt x="2566" y="874"/>
                    </a:lnTo>
                    <a:lnTo>
                      <a:pt x="1911" y="1256"/>
                    </a:lnTo>
                    <a:lnTo>
                      <a:pt x="1638" y="1419"/>
                    </a:lnTo>
                    <a:lnTo>
                      <a:pt x="1256" y="1528"/>
                    </a:lnTo>
                    <a:lnTo>
                      <a:pt x="656" y="1692"/>
                    </a:lnTo>
                    <a:lnTo>
                      <a:pt x="165" y="1747"/>
                    </a:lnTo>
                    <a:lnTo>
                      <a:pt x="1" y="1747"/>
                    </a:lnTo>
                    <a:lnTo>
                      <a:pt x="165" y="1801"/>
                    </a:lnTo>
                    <a:lnTo>
                      <a:pt x="383" y="1856"/>
                    </a:lnTo>
                    <a:lnTo>
                      <a:pt x="656" y="1910"/>
                    </a:lnTo>
                    <a:lnTo>
                      <a:pt x="983" y="1965"/>
                    </a:lnTo>
                    <a:lnTo>
                      <a:pt x="1365" y="1910"/>
                    </a:lnTo>
                    <a:lnTo>
                      <a:pt x="1747" y="1801"/>
                    </a:lnTo>
                    <a:lnTo>
                      <a:pt x="2129" y="1638"/>
                    </a:lnTo>
                    <a:lnTo>
                      <a:pt x="2511" y="1419"/>
                    </a:lnTo>
                    <a:lnTo>
                      <a:pt x="2838" y="1201"/>
                    </a:lnTo>
                    <a:lnTo>
                      <a:pt x="3111" y="928"/>
                    </a:lnTo>
                    <a:lnTo>
                      <a:pt x="3275" y="655"/>
                    </a:lnTo>
                    <a:lnTo>
                      <a:pt x="3384" y="382"/>
                    </a:lnTo>
                    <a:lnTo>
                      <a:pt x="3439" y="164"/>
                    </a:lnTo>
                    <a:lnTo>
                      <a:pt x="34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56"/>
              <p:cNvSpPr/>
              <p:nvPr/>
            </p:nvSpPr>
            <p:spPr>
              <a:xfrm>
                <a:off x="3669450" y="2816550"/>
                <a:ext cx="132375" cy="334275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13371" extrusionOk="0">
                    <a:moveTo>
                      <a:pt x="5294" y="1"/>
                    </a:moveTo>
                    <a:lnTo>
                      <a:pt x="5240" y="165"/>
                    </a:lnTo>
                    <a:lnTo>
                      <a:pt x="5130" y="656"/>
                    </a:lnTo>
                    <a:lnTo>
                      <a:pt x="4858" y="1365"/>
                    </a:lnTo>
                    <a:lnTo>
                      <a:pt x="4421" y="2238"/>
                    </a:lnTo>
                    <a:lnTo>
                      <a:pt x="4148" y="2729"/>
                    </a:lnTo>
                    <a:lnTo>
                      <a:pt x="3766" y="3166"/>
                    </a:lnTo>
                    <a:lnTo>
                      <a:pt x="3548" y="3439"/>
                    </a:lnTo>
                    <a:lnTo>
                      <a:pt x="3384" y="3766"/>
                    </a:lnTo>
                    <a:lnTo>
                      <a:pt x="3330" y="4148"/>
                    </a:lnTo>
                    <a:lnTo>
                      <a:pt x="3330" y="4530"/>
                    </a:lnTo>
                    <a:lnTo>
                      <a:pt x="3330" y="5894"/>
                    </a:lnTo>
                    <a:lnTo>
                      <a:pt x="3330" y="7368"/>
                    </a:lnTo>
                    <a:lnTo>
                      <a:pt x="3330" y="8077"/>
                    </a:lnTo>
                    <a:lnTo>
                      <a:pt x="3275" y="8787"/>
                    </a:lnTo>
                    <a:lnTo>
                      <a:pt x="3220" y="9496"/>
                    </a:lnTo>
                    <a:lnTo>
                      <a:pt x="3166" y="9824"/>
                    </a:lnTo>
                    <a:lnTo>
                      <a:pt x="3111" y="10151"/>
                    </a:lnTo>
                    <a:lnTo>
                      <a:pt x="3057" y="10478"/>
                    </a:lnTo>
                    <a:lnTo>
                      <a:pt x="3002" y="10642"/>
                    </a:lnTo>
                    <a:lnTo>
                      <a:pt x="2948" y="10806"/>
                    </a:lnTo>
                    <a:lnTo>
                      <a:pt x="2838" y="11079"/>
                    </a:lnTo>
                    <a:lnTo>
                      <a:pt x="2729" y="11352"/>
                    </a:lnTo>
                    <a:lnTo>
                      <a:pt x="2402" y="11843"/>
                    </a:lnTo>
                    <a:lnTo>
                      <a:pt x="2074" y="12279"/>
                    </a:lnTo>
                    <a:lnTo>
                      <a:pt x="1692" y="12607"/>
                    </a:lnTo>
                    <a:lnTo>
                      <a:pt x="1529" y="12770"/>
                    </a:lnTo>
                    <a:lnTo>
                      <a:pt x="1310" y="12879"/>
                    </a:lnTo>
                    <a:lnTo>
                      <a:pt x="1147" y="12989"/>
                    </a:lnTo>
                    <a:lnTo>
                      <a:pt x="983" y="13098"/>
                    </a:lnTo>
                    <a:lnTo>
                      <a:pt x="656" y="13207"/>
                    </a:lnTo>
                    <a:lnTo>
                      <a:pt x="1" y="13371"/>
                    </a:lnTo>
                    <a:lnTo>
                      <a:pt x="164" y="13371"/>
                    </a:lnTo>
                    <a:lnTo>
                      <a:pt x="656" y="13316"/>
                    </a:lnTo>
                    <a:lnTo>
                      <a:pt x="1038" y="13207"/>
                    </a:lnTo>
                    <a:lnTo>
                      <a:pt x="1201" y="13152"/>
                    </a:lnTo>
                    <a:lnTo>
                      <a:pt x="1420" y="13043"/>
                    </a:lnTo>
                    <a:lnTo>
                      <a:pt x="1638" y="12934"/>
                    </a:lnTo>
                    <a:lnTo>
                      <a:pt x="1802" y="12770"/>
                    </a:lnTo>
                    <a:lnTo>
                      <a:pt x="2238" y="12443"/>
                    </a:lnTo>
                    <a:lnTo>
                      <a:pt x="2620" y="12006"/>
                    </a:lnTo>
                    <a:lnTo>
                      <a:pt x="3002" y="11515"/>
                    </a:lnTo>
                    <a:lnTo>
                      <a:pt x="3166" y="11242"/>
                    </a:lnTo>
                    <a:lnTo>
                      <a:pt x="3275" y="10915"/>
                    </a:lnTo>
                    <a:lnTo>
                      <a:pt x="3384" y="10751"/>
                    </a:lnTo>
                    <a:lnTo>
                      <a:pt x="3384" y="10588"/>
                    </a:lnTo>
                    <a:lnTo>
                      <a:pt x="3493" y="10260"/>
                    </a:lnTo>
                    <a:lnTo>
                      <a:pt x="3548" y="9878"/>
                    </a:lnTo>
                    <a:lnTo>
                      <a:pt x="3657" y="9551"/>
                    </a:lnTo>
                    <a:lnTo>
                      <a:pt x="3712" y="8841"/>
                    </a:lnTo>
                    <a:lnTo>
                      <a:pt x="3766" y="8077"/>
                    </a:lnTo>
                    <a:lnTo>
                      <a:pt x="3766" y="7368"/>
                    </a:lnTo>
                    <a:lnTo>
                      <a:pt x="3712" y="5894"/>
                    </a:lnTo>
                    <a:lnTo>
                      <a:pt x="3712" y="4476"/>
                    </a:lnTo>
                    <a:lnTo>
                      <a:pt x="3712" y="4148"/>
                    </a:lnTo>
                    <a:lnTo>
                      <a:pt x="3766" y="3875"/>
                    </a:lnTo>
                    <a:lnTo>
                      <a:pt x="3875" y="3603"/>
                    </a:lnTo>
                    <a:lnTo>
                      <a:pt x="4039" y="3384"/>
                    </a:lnTo>
                    <a:lnTo>
                      <a:pt x="4366" y="2893"/>
                    </a:lnTo>
                    <a:lnTo>
                      <a:pt x="4639" y="2347"/>
                    </a:lnTo>
                    <a:lnTo>
                      <a:pt x="4858" y="1856"/>
                    </a:lnTo>
                    <a:lnTo>
                      <a:pt x="5021" y="1420"/>
                    </a:lnTo>
                    <a:lnTo>
                      <a:pt x="5240" y="656"/>
                    </a:lnTo>
                    <a:lnTo>
                      <a:pt x="5294" y="165"/>
                    </a:lnTo>
                    <a:lnTo>
                      <a:pt x="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56"/>
              <p:cNvSpPr/>
              <p:nvPr/>
            </p:nvSpPr>
            <p:spPr>
              <a:xfrm>
                <a:off x="3786775" y="2871125"/>
                <a:ext cx="229225" cy="271525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10861" extrusionOk="0">
                    <a:moveTo>
                      <a:pt x="6549" y="1"/>
                    </a:moveTo>
                    <a:lnTo>
                      <a:pt x="6167" y="55"/>
                    </a:lnTo>
                    <a:lnTo>
                      <a:pt x="5731" y="110"/>
                    </a:lnTo>
                    <a:lnTo>
                      <a:pt x="5349" y="164"/>
                    </a:lnTo>
                    <a:lnTo>
                      <a:pt x="4912" y="328"/>
                    </a:lnTo>
                    <a:lnTo>
                      <a:pt x="4530" y="492"/>
                    </a:lnTo>
                    <a:lnTo>
                      <a:pt x="4203" y="710"/>
                    </a:lnTo>
                    <a:lnTo>
                      <a:pt x="3821" y="928"/>
                    </a:lnTo>
                    <a:lnTo>
                      <a:pt x="3493" y="1201"/>
                    </a:lnTo>
                    <a:lnTo>
                      <a:pt x="3220" y="1529"/>
                    </a:lnTo>
                    <a:lnTo>
                      <a:pt x="2948" y="1856"/>
                    </a:lnTo>
                    <a:lnTo>
                      <a:pt x="2729" y="2238"/>
                    </a:lnTo>
                    <a:lnTo>
                      <a:pt x="2566" y="2620"/>
                    </a:lnTo>
                    <a:lnTo>
                      <a:pt x="2402" y="3002"/>
                    </a:lnTo>
                    <a:lnTo>
                      <a:pt x="2293" y="3384"/>
                    </a:lnTo>
                    <a:lnTo>
                      <a:pt x="2238" y="3821"/>
                    </a:lnTo>
                    <a:lnTo>
                      <a:pt x="2184" y="4257"/>
                    </a:lnTo>
                    <a:lnTo>
                      <a:pt x="2184" y="4694"/>
                    </a:lnTo>
                    <a:lnTo>
                      <a:pt x="2238" y="5076"/>
                    </a:lnTo>
                    <a:lnTo>
                      <a:pt x="2293" y="5512"/>
                    </a:lnTo>
                    <a:lnTo>
                      <a:pt x="2456" y="6276"/>
                    </a:lnTo>
                    <a:lnTo>
                      <a:pt x="2566" y="6713"/>
                    </a:lnTo>
                    <a:lnTo>
                      <a:pt x="2729" y="7095"/>
                    </a:lnTo>
                    <a:lnTo>
                      <a:pt x="2865" y="7333"/>
                    </a:lnTo>
                    <a:lnTo>
                      <a:pt x="2865" y="7333"/>
                    </a:lnTo>
                    <a:lnTo>
                      <a:pt x="2729" y="7313"/>
                    </a:lnTo>
                    <a:lnTo>
                      <a:pt x="2347" y="7368"/>
                    </a:lnTo>
                    <a:lnTo>
                      <a:pt x="1965" y="7422"/>
                    </a:lnTo>
                    <a:lnTo>
                      <a:pt x="1638" y="7531"/>
                    </a:lnTo>
                    <a:lnTo>
                      <a:pt x="1310" y="7695"/>
                    </a:lnTo>
                    <a:lnTo>
                      <a:pt x="983" y="7913"/>
                    </a:lnTo>
                    <a:lnTo>
                      <a:pt x="710" y="8186"/>
                    </a:lnTo>
                    <a:lnTo>
                      <a:pt x="492" y="8459"/>
                    </a:lnTo>
                    <a:lnTo>
                      <a:pt x="274" y="8732"/>
                    </a:lnTo>
                    <a:lnTo>
                      <a:pt x="165" y="9114"/>
                    </a:lnTo>
                    <a:lnTo>
                      <a:pt x="55" y="9441"/>
                    </a:lnTo>
                    <a:lnTo>
                      <a:pt x="1" y="9769"/>
                    </a:lnTo>
                    <a:lnTo>
                      <a:pt x="1" y="10151"/>
                    </a:lnTo>
                    <a:lnTo>
                      <a:pt x="55" y="10860"/>
                    </a:lnTo>
                    <a:lnTo>
                      <a:pt x="55" y="10478"/>
                    </a:lnTo>
                    <a:lnTo>
                      <a:pt x="55" y="10151"/>
                    </a:lnTo>
                    <a:lnTo>
                      <a:pt x="110" y="9823"/>
                    </a:lnTo>
                    <a:lnTo>
                      <a:pt x="165" y="9496"/>
                    </a:lnTo>
                    <a:lnTo>
                      <a:pt x="274" y="9169"/>
                    </a:lnTo>
                    <a:lnTo>
                      <a:pt x="437" y="8841"/>
                    </a:lnTo>
                    <a:lnTo>
                      <a:pt x="656" y="8568"/>
                    </a:lnTo>
                    <a:lnTo>
                      <a:pt x="874" y="8350"/>
                    </a:lnTo>
                    <a:lnTo>
                      <a:pt x="1147" y="8132"/>
                    </a:lnTo>
                    <a:lnTo>
                      <a:pt x="1420" y="7968"/>
                    </a:lnTo>
                    <a:lnTo>
                      <a:pt x="1747" y="7804"/>
                    </a:lnTo>
                    <a:lnTo>
                      <a:pt x="2074" y="7750"/>
                    </a:lnTo>
                    <a:lnTo>
                      <a:pt x="2402" y="7695"/>
                    </a:lnTo>
                    <a:lnTo>
                      <a:pt x="2729" y="7695"/>
                    </a:lnTo>
                    <a:lnTo>
                      <a:pt x="3002" y="7750"/>
                    </a:lnTo>
                    <a:lnTo>
                      <a:pt x="3330" y="7804"/>
                    </a:lnTo>
                    <a:lnTo>
                      <a:pt x="4803" y="8295"/>
                    </a:lnTo>
                    <a:lnTo>
                      <a:pt x="4803" y="8295"/>
                    </a:lnTo>
                    <a:lnTo>
                      <a:pt x="3493" y="7477"/>
                    </a:lnTo>
                    <a:lnTo>
                      <a:pt x="3275" y="7259"/>
                    </a:lnTo>
                    <a:lnTo>
                      <a:pt x="3057" y="6931"/>
                    </a:lnTo>
                    <a:lnTo>
                      <a:pt x="2948" y="6604"/>
                    </a:lnTo>
                    <a:lnTo>
                      <a:pt x="2838" y="6222"/>
                    </a:lnTo>
                    <a:lnTo>
                      <a:pt x="2729" y="5403"/>
                    </a:lnTo>
                    <a:lnTo>
                      <a:pt x="2675" y="5021"/>
                    </a:lnTo>
                    <a:lnTo>
                      <a:pt x="2620" y="4639"/>
                    </a:lnTo>
                    <a:lnTo>
                      <a:pt x="2675" y="3875"/>
                    </a:lnTo>
                    <a:lnTo>
                      <a:pt x="2729" y="3493"/>
                    </a:lnTo>
                    <a:lnTo>
                      <a:pt x="2838" y="3111"/>
                    </a:lnTo>
                    <a:lnTo>
                      <a:pt x="2948" y="2784"/>
                    </a:lnTo>
                    <a:lnTo>
                      <a:pt x="3111" y="2402"/>
                    </a:lnTo>
                    <a:lnTo>
                      <a:pt x="3330" y="2074"/>
                    </a:lnTo>
                    <a:lnTo>
                      <a:pt x="3548" y="1802"/>
                    </a:lnTo>
                    <a:lnTo>
                      <a:pt x="3821" y="1474"/>
                    </a:lnTo>
                    <a:lnTo>
                      <a:pt x="4094" y="1256"/>
                    </a:lnTo>
                    <a:lnTo>
                      <a:pt x="4366" y="983"/>
                    </a:lnTo>
                    <a:lnTo>
                      <a:pt x="4694" y="765"/>
                    </a:lnTo>
                    <a:lnTo>
                      <a:pt x="5076" y="601"/>
                    </a:lnTo>
                    <a:lnTo>
                      <a:pt x="5403" y="492"/>
                    </a:lnTo>
                    <a:lnTo>
                      <a:pt x="5785" y="383"/>
                    </a:lnTo>
                    <a:lnTo>
                      <a:pt x="6167" y="274"/>
                    </a:lnTo>
                    <a:lnTo>
                      <a:pt x="6986" y="274"/>
                    </a:lnTo>
                    <a:lnTo>
                      <a:pt x="7368" y="328"/>
                    </a:lnTo>
                    <a:lnTo>
                      <a:pt x="7750" y="383"/>
                    </a:lnTo>
                    <a:lnTo>
                      <a:pt x="8132" y="492"/>
                    </a:lnTo>
                    <a:lnTo>
                      <a:pt x="8514" y="656"/>
                    </a:lnTo>
                    <a:lnTo>
                      <a:pt x="8841" y="874"/>
                    </a:lnTo>
                    <a:lnTo>
                      <a:pt x="9169" y="1092"/>
                    </a:lnTo>
                    <a:lnTo>
                      <a:pt x="9169" y="1092"/>
                    </a:lnTo>
                    <a:lnTo>
                      <a:pt x="8896" y="819"/>
                    </a:lnTo>
                    <a:lnTo>
                      <a:pt x="8514" y="601"/>
                    </a:lnTo>
                    <a:lnTo>
                      <a:pt x="8186" y="383"/>
                    </a:lnTo>
                    <a:lnTo>
                      <a:pt x="7804" y="219"/>
                    </a:lnTo>
                    <a:lnTo>
                      <a:pt x="7422" y="110"/>
                    </a:lnTo>
                    <a:lnTo>
                      <a:pt x="6986" y="55"/>
                    </a:lnTo>
                    <a:lnTo>
                      <a:pt x="65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56"/>
              <p:cNvSpPr/>
              <p:nvPr/>
            </p:nvSpPr>
            <p:spPr>
              <a:xfrm>
                <a:off x="3621700" y="3097600"/>
                <a:ext cx="38225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2020" extrusionOk="0">
                    <a:moveTo>
                      <a:pt x="1092" y="0"/>
                    </a:moveTo>
                    <a:lnTo>
                      <a:pt x="874" y="110"/>
                    </a:lnTo>
                    <a:lnTo>
                      <a:pt x="656" y="219"/>
                    </a:lnTo>
                    <a:lnTo>
                      <a:pt x="547" y="273"/>
                    </a:lnTo>
                    <a:lnTo>
                      <a:pt x="437" y="382"/>
                    </a:lnTo>
                    <a:lnTo>
                      <a:pt x="219" y="601"/>
                    </a:lnTo>
                    <a:lnTo>
                      <a:pt x="110" y="874"/>
                    </a:lnTo>
                    <a:lnTo>
                      <a:pt x="55" y="1092"/>
                    </a:lnTo>
                    <a:lnTo>
                      <a:pt x="1" y="1365"/>
                    </a:lnTo>
                    <a:lnTo>
                      <a:pt x="55" y="1583"/>
                    </a:lnTo>
                    <a:lnTo>
                      <a:pt x="110" y="1801"/>
                    </a:lnTo>
                    <a:lnTo>
                      <a:pt x="165" y="1910"/>
                    </a:lnTo>
                    <a:lnTo>
                      <a:pt x="219" y="2019"/>
                    </a:lnTo>
                    <a:lnTo>
                      <a:pt x="219" y="1910"/>
                    </a:lnTo>
                    <a:lnTo>
                      <a:pt x="274" y="1747"/>
                    </a:lnTo>
                    <a:lnTo>
                      <a:pt x="274" y="1583"/>
                    </a:lnTo>
                    <a:lnTo>
                      <a:pt x="328" y="1419"/>
                    </a:lnTo>
                    <a:lnTo>
                      <a:pt x="383" y="1201"/>
                    </a:lnTo>
                    <a:lnTo>
                      <a:pt x="492" y="1037"/>
                    </a:lnTo>
                    <a:lnTo>
                      <a:pt x="601" y="819"/>
                    </a:lnTo>
                    <a:lnTo>
                      <a:pt x="874" y="492"/>
                    </a:lnTo>
                    <a:lnTo>
                      <a:pt x="1038" y="382"/>
                    </a:lnTo>
                    <a:lnTo>
                      <a:pt x="1147" y="219"/>
                    </a:lnTo>
                    <a:lnTo>
                      <a:pt x="1311" y="164"/>
                    </a:lnTo>
                    <a:lnTo>
                      <a:pt x="1420" y="110"/>
                    </a:lnTo>
                    <a:lnTo>
                      <a:pt x="15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56"/>
              <p:cNvSpPr/>
              <p:nvPr/>
            </p:nvSpPr>
            <p:spPr>
              <a:xfrm>
                <a:off x="3651725" y="3098950"/>
                <a:ext cx="4777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2021" extrusionOk="0">
                    <a:moveTo>
                      <a:pt x="1801" y="1"/>
                    </a:moveTo>
                    <a:lnTo>
                      <a:pt x="1474" y="56"/>
                    </a:lnTo>
                    <a:lnTo>
                      <a:pt x="1201" y="110"/>
                    </a:lnTo>
                    <a:lnTo>
                      <a:pt x="983" y="219"/>
                    </a:lnTo>
                    <a:lnTo>
                      <a:pt x="710" y="328"/>
                    </a:lnTo>
                    <a:lnTo>
                      <a:pt x="491" y="492"/>
                    </a:lnTo>
                    <a:lnTo>
                      <a:pt x="273" y="765"/>
                    </a:lnTo>
                    <a:lnTo>
                      <a:pt x="110" y="1038"/>
                    </a:lnTo>
                    <a:lnTo>
                      <a:pt x="55" y="1147"/>
                    </a:lnTo>
                    <a:lnTo>
                      <a:pt x="55" y="1311"/>
                    </a:lnTo>
                    <a:lnTo>
                      <a:pt x="0" y="1365"/>
                    </a:lnTo>
                    <a:lnTo>
                      <a:pt x="0" y="1420"/>
                    </a:lnTo>
                    <a:lnTo>
                      <a:pt x="0" y="1529"/>
                    </a:lnTo>
                    <a:lnTo>
                      <a:pt x="110" y="2020"/>
                    </a:lnTo>
                    <a:lnTo>
                      <a:pt x="164" y="1911"/>
                    </a:lnTo>
                    <a:lnTo>
                      <a:pt x="273" y="1583"/>
                    </a:lnTo>
                    <a:lnTo>
                      <a:pt x="273" y="1474"/>
                    </a:lnTo>
                    <a:lnTo>
                      <a:pt x="328" y="1474"/>
                    </a:lnTo>
                    <a:lnTo>
                      <a:pt x="328" y="1420"/>
                    </a:lnTo>
                    <a:lnTo>
                      <a:pt x="328" y="1365"/>
                    </a:lnTo>
                    <a:lnTo>
                      <a:pt x="437" y="1201"/>
                    </a:lnTo>
                    <a:lnTo>
                      <a:pt x="601" y="1038"/>
                    </a:lnTo>
                    <a:lnTo>
                      <a:pt x="764" y="820"/>
                    </a:lnTo>
                    <a:lnTo>
                      <a:pt x="1146" y="547"/>
                    </a:lnTo>
                    <a:lnTo>
                      <a:pt x="1528" y="274"/>
                    </a:lnTo>
                    <a:lnTo>
                      <a:pt x="1801" y="110"/>
                    </a:lnTo>
                    <a:lnTo>
                      <a:pt x="19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56"/>
              <p:cNvSpPr/>
              <p:nvPr/>
            </p:nvSpPr>
            <p:spPr>
              <a:xfrm>
                <a:off x="3864550" y="3059400"/>
                <a:ext cx="38225" cy="17750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710" extrusionOk="0">
                    <a:moveTo>
                      <a:pt x="0" y="0"/>
                    </a:moveTo>
                    <a:lnTo>
                      <a:pt x="164" y="219"/>
                    </a:lnTo>
                    <a:lnTo>
                      <a:pt x="437" y="382"/>
                    </a:lnTo>
                    <a:lnTo>
                      <a:pt x="710" y="546"/>
                    </a:lnTo>
                    <a:lnTo>
                      <a:pt x="983" y="655"/>
                    </a:lnTo>
                    <a:lnTo>
                      <a:pt x="1255" y="710"/>
                    </a:lnTo>
                    <a:lnTo>
                      <a:pt x="1528" y="710"/>
                    </a:lnTo>
                    <a:lnTo>
                      <a:pt x="1528" y="655"/>
                    </a:lnTo>
                    <a:lnTo>
                      <a:pt x="1365" y="492"/>
                    </a:lnTo>
                    <a:lnTo>
                      <a:pt x="1146" y="273"/>
                    </a:lnTo>
                    <a:lnTo>
                      <a:pt x="873" y="110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56"/>
              <p:cNvSpPr/>
              <p:nvPr/>
            </p:nvSpPr>
            <p:spPr>
              <a:xfrm>
                <a:off x="3601250" y="2396375"/>
                <a:ext cx="20475" cy="35500"/>
              </a:xfrm>
              <a:custGeom>
                <a:avLst/>
                <a:gdLst/>
                <a:ahLst/>
                <a:cxnLst/>
                <a:rect l="l" t="t" r="r" b="b"/>
                <a:pathLst>
                  <a:path w="819" h="1420" extrusionOk="0">
                    <a:moveTo>
                      <a:pt x="382" y="0"/>
                    </a:moveTo>
                    <a:lnTo>
                      <a:pt x="273" y="55"/>
                    </a:lnTo>
                    <a:lnTo>
                      <a:pt x="164" y="219"/>
                    </a:lnTo>
                    <a:lnTo>
                      <a:pt x="55" y="491"/>
                    </a:lnTo>
                    <a:lnTo>
                      <a:pt x="0" y="873"/>
                    </a:lnTo>
                    <a:lnTo>
                      <a:pt x="0" y="1037"/>
                    </a:lnTo>
                    <a:lnTo>
                      <a:pt x="55" y="1201"/>
                    </a:lnTo>
                    <a:lnTo>
                      <a:pt x="164" y="1310"/>
                    </a:lnTo>
                    <a:lnTo>
                      <a:pt x="328" y="1364"/>
                    </a:lnTo>
                    <a:lnTo>
                      <a:pt x="491" y="1419"/>
                    </a:lnTo>
                    <a:lnTo>
                      <a:pt x="601" y="1310"/>
                    </a:lnTo>
                    <a:lnTo>
                      <a:pt x="710" y="1201"/>
                    </a:lnTo>
                    <a:lnTo>
                      <a:pt x="764" y="1092"/>
                    </a:lnTo>
                    <a:lnTo>
                      <a:pt x="819" y="764"/>
                    </a:lnTo>
                    <a:lnTo>
                      <a:pt x="764" y="491"/>
                    </a:lnTo>
                    <a:lnTo>
                      <a:pt x="710" y="219"/>
                    </a:lnTo>
                    <a:lnTo>
                      <a:pt x="655" y="109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56"/>
              <p:cNvSpPr/>
              <p:nvPr/>
            </p:nvSpPr>
            <p:spPr>
              <a:xfrm>
                <a:off x="3552125" y="2576450"/>
                <a:ext cx="55975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3766" extrusionOk="0">
                    <a:moveTo>
                      <a:pt x="1911" y="1"/>
                    </a:moveTo>
                    <a:lnTo>
                      <a:pt x="2020" y="219"/>
                    </a:lnTo>
                    <a:lnTo>
                      <a:pt x="2020" y="492"/>
                    </a:lnTo>
                    <a:lnTo>
                      <a:pt x="2020" y="928"/>
                    </a:lnTo>
                    <a:lnTo>
                      <a:pt x="1965" y="1365"/>
                    </a:lnTo>
                    <a:lnTo>
                      <a:pt x="1802" y="1801"/>
                    </a:lnTo>
                    <a:lnTo>
                      <a:pt x="1638" y="2183"/>
                    </a:lnTo>
                    <a:lnTo>
                      <a:pt x="1420" y="2620"/>
                    </a:lnTo>
                    <a:lnTo>
                      <a:pt x="1201" y="3002"/>
                    </a:lnTo>
                    <a:lnTo>
                      <a:pt x="1147" y="3067"/>
                    </a:lnTo>
                    <a:lnTo>
                      <a:pt x="1147" y="2947"/>
                    </a:lnTo>
                    <a:lnTo>
                      <a:pt x="1038" y="2565"/>
                    </a:lnTo>
                    <a:lnTo>
                      <a:pt x="983" y="1965"/>
                    </a:lnTo>
                    <a:lnTo>
                      <a:pt x="819" y="2511"/>
                    </a:lnTo>
                    <a:lnTo>
                      <a:pt x="710" y="2784"/>
                    </a:lnTo>
                    <a:lnTo>
                      <a:pt x="546" y="3056"/>
                    </a:lnTo>
                    <a:lnTo>
                      <a:pt x="328" y="3275"/>
                    </a:lnTo>
                    <a:lnTo>
                      <a:pt x="1" y="3438"/>
                    </a:lnTo>
                    <a:lnTo>
                      <a:pt x="164" y="3384"/>
                    </a:lnTo>
                    <a:lnTo>
                      <a:pt x="328" y="3329"/>
                    </a:lnTo>
                    <a:lnTo>
                      <a:pt x="656" y="3166"/>
                    </a:lnTo>
                    <a:lnTo>
                      <a:pt x="819" y="2961"/>
                    </a:lnTo>
                    <a:lnTo>
                      <a:pt x="819" y="3002"/>
                    </a:lnTo>
                    <a:lnTo>
                      <a:pt x="874" y="3220"/>
                    </a:lnTo>
                    <a:lnTo>
                      <a:pt x="874" y="3384"/>
                    </a:lnTo>
                    <a:lnTo>
                      <a:pt x="874" y="3766"/>
                    </a:lnTo>
                    <a:lnTo>
                      <a:pt x="1147" y="3548"/>
                    </a:lnTo>
                    <a:lnTo>
                      <a:pt x="1474" y="3166"/>
                    </a:lnTo>
                    <a:lnTo>
                      <a:pt x="1747" y="2784"/>
                    </a:lnTo>
                    <a:lnTo>
                      <a:pt x="1911" y="2347"/>
                    </a:lnTo>
                    <a:lnTo>
                      <a:pt x="2074" y="1856"/>
                    </a:lnTo>
                    <a:lnTo>
                      <a:pt x="2184" y="1419"/>
                    </a:lnTo>
                    <a:lnTo>
                      <a:pt x="2238" y="928"/>
                    </a:lnTo>
                    <a:lnTo>
                      <a:pt x="2184" y="710"/>
                    </a:lnTo>
                    <a:lnTo>
                      <a:pt x="2129" y="437"/>
                    </a:lnTo>
                    <a:lnTo>
                      <a:pt x="2074" y="219"/>
                    </a:lnTo>
                    <a:lnTo>
                      <a:pt x="1911" y="1"/>
                    </a:lnTo>
                    <a:close/>
                  </a:path>
                </a:pathLst>
              </a:custGeom>
              <a:solidFill>
                <a:srgbClr val="D7A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71" name="Google Shape;2071;p56"/>
          <p:cNvGrpSpPr/>
          <p:nvPr/>
        </p:nvGrpSpPr>
        <p:grpSpPr>
          <a:xfrm flipH="1">
            <a:off x="7603241" y="3102020"/>
            <a:ext cx="1358589" cy="1698920"/>
            <a:chOff x="1006624" y="1204005"/>
            <a:chExt cx="1358589" cy="1698920"/>
          </a:xfrm>
        </p:grpSpPr>
        <p:sp>
          <p:nvSpPr>
            <p:cNvPr id="2072" name="Google Shape;2072;p56"/>
            <p:cNvSpPr/>
            <p:nvPr/>
          </p:nvSpPr>
          <p:spPr>
            <a:xfrm>
              <a:off x="1100661" y="2688748"/>
              <a:ext cx="1264501" cy="214178"/>
            </a:xfrm>
            <a:custGeom>
              <a:avLst/>
              <a:gdLst/>
              <a:ahLst/>
              <a:cxnLst/>
              <a:rect l="l" t="t" r="r" b="b"/>
              <a:pathLst>
                <a:path w="44773" h="7667" extrusionOk="0">
                  <a:moveTo>
                    <a:pt x="22386" y="1"/>
                  </a:moveTo>
                  <a:lnTo>
                    <a:pt x="20129" y="48"/>
                  </a:lnTo>
                  <a:lnTo>
                    <a:pt x="17871" y="95"/>
                  </a:lnTo>
                  <a:lnTo>
                    <a:pt x="15755" y="189"/>
                  </a:lnTo>
                  <a:lnTo>
                    <a:pt x="13686" y="330"/>
                  </a:lnTo>
                  <a:lnTo>
                    <a:pt x="11710" y="471"/>
                  </a:lnTo>
                  <a:lnTo>
                    <a:pt x="9876" y="659"/>
                  </a:lnTo>
                  <a:lnTo>
                    <a:pt x="8136" y="894"/>
                  </a:lnTo>
                  <a:lnTo>
                    <a:pt x="6584" y="1130"/>
                  </a:lnTo>
                  <a:lnTo>
                    <a:pt x="5126" y="1412"/>
                  </a:lnTo>
                  <a:lnTo>
                    <a:pt x="3857" y="1694"/>
                  </a:lnTo>
                  <a:lnTo>
                    <a:pt x="2728" y="2023"/>
                  </a:lnTo>
                  <a:lnTo>
                    <a:pt x="1787" y="2352"/>
                  </a:lnTo>
                  <a:lnTo>
                    <a:pt x="1035" y="2682"/>
                  </a:lnTo>
                  <a:lnTo>
                    <a:pt x="706" y="2870"/>
                  </a:lnTo>
                  <a:lnTo>
                    <a:pt x="470" y="3058"/>
                  </a:lnTo>
                  <a:lnTo>
                    <a:pt x="282" y="3246"/>
                  </a:lnTo>
                  <a:lnTo>
                    <a:pt x="141" y="3434"/>
                  </a:lnTo>
                  <a:lnTo>
                    <a:pt x="47" y="3622"/>
                  </a:lnTo>
                  <a:lnTo>
                    <a:pt x="0" y="3810"/>
                  </a:lnTo>
                  <a:lnTo>
                    <a:pt x="47" y="4045"/>
                  </a:lnTo>
                  <a:lnTo>
                    <a:pt x="141" y="4234"/>
                  </a:lnTo>
                  <a:lnTo>
                    <a:pt x="282" y="4422"/>
                  </a:lnTo>
                  <a:lnTo>
                    <a:pt x="470" y="4610"/>
                  </a:lnTo>
                  <a:lnTo>
                    <a:pt x="706" y="4798"/>
                  </a:lnTo>
                  <a:lnTo>
                    <a:pt x="1035" y="4986"/>
                  </a:lnTo>
                  <a:lnTo>
                    <a:pt x="1787" y="5315"/>
                  </a:lnTo>
                  <a:lnTo>
                    <a:pt x="2728" y="5644"/>
                  </a:lnTo>
                  <a:lnTo>
                    <a:pt x="3857" y="5974"/>
                  </a:lnTo>
                  <a:lnTo>
                    <a:pt x="5126" y="6256"/>
                  </a:lnTo>
                  <a:lnTo>
                    <a:pt x="6584" y="6538"/>
                  </a:lnTo>
                  <a:lnTo>
                    <a:pt x="8136" y="6773"/>
                  </a:lnTo>
                  <a:lnTo>
                    <a:pt x="9876" y="7008"/>
                  </a:lnTo>
                  <a:lnTo>
                    <a:pt x="11710" y="7196"/>
                  </a:lnTo>
                  <a:lnTo>
                    <a:pt x="13686" y="7337"/>
                  </a:lnTo>
                  <a:lnTo>
                    <a:pt x="15755" y="7479"/>
                  </a:lnTo>
                  <a:lnTo>
                    <a:pt x="17871" y="7573"/>
                  </a:lnTo>
                  <a:lnTo>
                    <a:pt x="20129" y="7620"/>
                  </a:lnTo>
                  <a:lnTo>
                    <a:pt x="22386" y="7667"/>
                  </a:lnTo>
                  <a:lnTo>
                    <a:pt x="24691" y="7620"/>
                  </a:lnTo>
                  <a:lnTo>
                    <a:pt x="26901" y="7573"/>
                  </a:lnTo>
                  <a:lnTo>
                    <a:pt x="29064" y="7479"/>
                  </a:lnTo>
                  <a:lnTo>
                    <a:pt x="31134" y="7337"/>
                  </a:lnTo>
                  <a:lnTo>
                    <a:pt x="33062" y="7196"/>
                  </a:lnTo>
                  <a:lnTo>
                    <a:pt x="34896" y="7008"/>
                  </a:lnTo>
                  <a:lnTo>
                    <a:pt x="36636" y="6773"/>
                  </a:lnTo>
                  <a:lnTo>
                    <a:pt x="38235" y="6538"/>
                  </a:lnTo>
                  <a:lnTo>
                    <a:pt x="39693" y="6256"/>
                  </a:lnTo>
                  <a:lnTo>
                    <a:pt x="40963" y="5974"/>
                  </a:lnTo>
                  <a:lnTo>
                    <a:pt x="42091" y="5644"/>
                  </a:lnTo>
                  <a:lnTo>
                    <a:pt x="43032" y="5315"/>
                  </a:lnTo>
                  <a:lnTo>
                    <a:pt x="43784" y="4986"/>
                  </a:lnTo>
                  <a:lnTo>
                    <a:pt x="44067" y="4798"/>
                  </a:lnTo>
                  <a:lnTo>
                    <a:pt x="44349" y="4610"/>
                  </a:lnTo>
                  <a:lnTo>
                    <a:pt x="44537" y="4422"/>
                  </a:lnTo>
                  <a:lnTo>
                    <a:pt x="44678" y="4234"/>
                  </a:lnTo>
                  <a:lnTo>
                    <a:pt x="44772" y="4045"/>
                  </a:lnTo>
                  <a:lnTo>
                    <a:pt x="44772" y="3810"/>
                  </a:lnTo>
                  <a:lnTo>
                    <a:pt x="44772" y="3622"/>
                  </a:lnTo>
                  <a:lnTo>
                    <a:pt x="44678" y="3434"/>
                  </a:lnTo>
                  <a:lnTo>
                    <a:pt x="44537" y="3246"/>
                  </a:lnTo>
                  <a:lnTo>
                    <a:pt x="44349" y="3058"/>
                  </a:lnTo>
                  <a:lnTo>
                    <a:pt x="44067" y="2870"/>
                  </a:lnTo>
                  <a:lnTo>
                    <a:pt x="43784" y="2682"/>
                  </a:lnTo>
                  <a:lnTo>
                    <a:pt x="43032" y="2352"/>
                  </a:lnTo>
                  <a:lnTo>
                    <a:pt x="42091" y="2023"/>
                  </a:lnTo>
                  <a:lnTo>
                    <a:pt x="40963" y="1694"/>
                  </a:lnTo>
                  <a:lnTo>
                    <a:pt x="39693" y="1412"/>
                  </a:lnTo>
                  <a:lnTo>
                    <a:pt x="38235" y="1130"/>
                  </a:lnTo>
                  <a:lnTo>
                    <a:pt x="36636" y="894"/>
                  </a:lnTo>
                  <a:lnTo>
                    <a:pt x="34896" y="659"/>
                  </a:lnTo>
                  <a:lnTo>
                    <a:pt x="33062" y="471"/>
                  </a:lnTo>
                  <a:lnTo>
                    <a:pt x="31134" y="330"/>
                  </a:lnTo>
                  <a:lnTo>
                    <a:pt x="29064" y="189"/>
                  </a:lnTo>
                  <a:lnTo>
                    <a:pt x="26901" y="95"/>
                  </a:lnTo>
                  <a:lnTo>
                    <a:pt x="24691" y="48"/>
                  </a:lnTo>
                  <a:lnTo>
                    <a:pt x="22386" y="1"/>
                  </a:lnTo>
                  <a:close/>
                </a:path>
              </a:pathLst>
            </a:custGeom>
            <a:solidFill>
              <a:srgbClr val="869D3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3" name="Google Shape;2073;p56"/>
            <p:cNvGrpSpPr/>
            <p:nvPr/>
          </p:nvGrpSpPr>
          <p:grpSpPr>
            <a:xfrm>
              <a:off x="1006624" y="1204005"/>
              <a:ext cx="1358589" cy="1612180"/>
              <a:chOff x="1692492" y="1695716"/>
              <a:chExt cx="1468110" cy="1742144"/>
            </a:xfrm>
          </p:grpSpPr>
          <p:sp>
            <p:nvSpPr>
              <p:cNvPr id="2074" name="Google Shape;2074;p56"/>
              <p:cNvSpPr/>
              <p:nvPr/>
            </p:nvSpPr>
            <p:spPr>
              <a:xfrm>
                <a:off x="2449265" y="3125484"/>
                <a:ext cx="201639" cy="281129"/>
              </a:xfrm>
              <a:custGeom>
                <a:avLst/>
                <a:gdLst/>
                <a:ahLst/>
                <a:cxnLst/>
                <a:rect l="l" t="t" r="r" b="b"/>
                <a:pathLst>
                  <a:path w="6679" h="9312" extrusionOk="0">
                    <a:moveTo>
                      <a:pt x="1411" y="0"/>
                    </a:moveTo>
                    <a:lnTo>
                      <a:pt x="0" y="235"/>
                    </a:lnTo>
                    <a:lnTo>
                      <a:pt x="1411" y="8889"/>
                    </a:lnTo>
                    <a:lnTo>
                      <a:pt x="6067" y="9312"/>
                    </a:lnTo>
                    <a:lnTo>
                      <a:pt x="4045" y="8465"/>
                    </a:lnTo>
                    <a:lnTo>
                      <a:pt x="6678" y="8465"/>
                    </a:lnTo>
                    <a:lnTo>
                      <a:pt x="3903" y="7948"/>
                    </a:lnTo>
                    <a:lnTo>
                      <a:pt x="6349" y="7384"/>
                    </a:lnTo>
                    <a:lnTo>
                      <a:pt x="2022" y="7384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FCC3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56"/>
              <p:cNvSpPr/>
              <p:nvPr/>
            </p:nvSpPr>
            <p:spPr>
              <a:xfrm>
                <a:off x="2541525" y="3156701"/>
                <a:ext cx="201669" cy="281159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9313" extrusionOk="0">
                    <a:moveTo>
                      <a:pt x="1412" y="1"/>
                    </a:moveTo>
                    <a:lnTo>
                      <a:pt x="1" y="236"/>
                    </a:lnTo>
                    <a:lnTo>
                      <a:pt x="1412" y="8889"/>
                    </a:lnTo>
                    <a:lnTo>
                      <a:pt x="6068" y="9312"/>
                    </a:lnTo>
                    <a:lnTo>
                      <a:pt x="4045" y="8513"/>
                    </a:lnTo>
                    <a:lnTo>
                      <a:pt x="6679" y="8513"/>
                    </a:lnTo>
                    <a:lnTo>
                      <a:pt x="3904" y="7949"/>
                    </a:lnTo>
                    <a:lnTo>
                      <a:pt x="6397" y="7384"/>
                    </a:lnTo>
                    <a:lnTo>
                      <a:pt x="2070" y="7384"/>
                    </a:lnTo>
                    <a:lnTo>
                      <a:pt x="1412" y="1"/>
                    </a:lnTo>
                    <a:close/>
                  </a:path>
                </a:pathLst>
              </a:custGeom>
              <a:solidFill>
                <a:srgbClr val="FCC3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56"/>
              <p:cNvSpPr/>
              <p:nvPr/>
            </p:nvSpPr>
            <p:spPr>
              <a:xfrm>
                <a:off x="1692492" y="1695716"/>
                <a:ext cx="1363048" cy="1520640"/>
              </a:xfrm>
              <a:custGeom>
                <a:avLst/>
                <a:gdLst/>
                <a:ahLst/>
                <a:cxnLst/>
                <a:rect l="l" t="t" r="r" b="b"/>
                <a:pathLst>
                  <a:path w="45149" h="50369" extrusionOk="0">
                    <a:moveTo>
                      <a:pt x="39082" y="1"/>
                    </a:moveTo>
                    <a:lnTo>
                      <a:pt x="38659" y="48"/>
                    </a:lnTo>
                    <a:lnTo>
                      <a:pt x="38282" y="142"/>
                    </a:lnTo>
                    <a:lnTo>
                      <a:pt x="37859" y="236"/>
                    </a:lnTo>
                    <a:lnTo>
                      <a:pt x="37389" y="377"/>
                    </a:lnTo>
                    <a:lnTo>
                      <a:pt x="37248" y="471"/>
                    </a:lnTo>
                    <a:lnTo>
                      <a:pt x="36777" y="706"/>
                    </a:lnTo>
                    <a:lnTo>
                      <a:pt x="36495" y="941"/>
                    </a:lnTo>
                    <a:lnTo>
                      <a:pt x="36166" y="1177"/>
                    </a:lnTo>
                    <a:lnTo>
                      <a:pt x="35790" y="1506"/>
                    </a:lnTo>
                    <a:lnTo>
                      <a:pt x="35414" y="1929"/>
                    </a:lnTo>
                    <a:lnTo>
                      <a:pt x="35084" y="2399"/>
                    </a:lnTo>
                    <a:lnTo>
                      <a:pt x="34708" y="2964"/>
                    </a:lnTo>
                    <a:lnTo>
                      <a:pt x="34426" y="3622"/>
                    </a:lnTo>
                    <a:lnTo>
                      <a:pt x="34144" y="4327"/>
                    </a:lnTo>
                    <a:lnTo>
                      <a:pt x="33909" y="5174"/>
                    </a:lnTo>
                    <a:lnTo>
                      <a:pt x="33720" y="6068"/>
                    </a:lnTo>
                    <a:lnTo>
                      <a:pt x="33626" y="7102"/>
                    </a:lnTo>
                    <a:lnTo>
                      <a:pt x="33626" y="8278"/>
                    </a:lnTo>
                    <a:lnTo>
                      <a:pt x="33862" y="13968"/>
                    </a:lnTo>
                    <a:lnTo>
                      <a:pt x="34144" y="20364"/>
                    </a:lnTo>
                    <a:lnTo>
                      <a:pt x="34520" y="27654"/>
                    </a:lnTo>
                    <a:lnTo>
                      <a:pt x="33579" y="28171"/>
                    </a:lnTo>
                    <a:lnTo>
                      <a:pt x="30993" y="29582"/>
                    </a:lnTo>
                    <a:lnTo>
                      <a:pt x="29206" y="30523"/>
                    </a:lnTo>
                    <a:lnTo>
                      <a:pt x="27136" y="31604"/>
                    </a:lnTo>
                    <a:lnTo>
                      <a:pt x="24785" y="32733"/>
                    </a:lnTo>
                    <a:lnTo>
                      <a:pt x="22292" y="33909"/>
                    </a:lnTo>
                    <a:lnTo>
                      <a:pt x="19612" y="35084"/>
                    </a:lnTo>
                    <a:lnTo>
                      <a:pt x="16790" y="36213"/>
                    </a:lnTo>
                    <a:lnTo>
                      <a:pt x="13968" y="37295"/>
                    </a:lnTo>
                    <a:lnTo>
                      <a:pt x="12510" y="37812"/>
                    </a:lnTo>
                    <a:lnTo>
                      <a:pt x="11052" y="38282"/>
                    </a:lnTo>
                    <a:lnTo>
                      <a:pt x="9594" y="38706"/>
                    </a:lnTo>
                    <a:lnTo>
                      <a:pt x="8184" y="39129"/>
                    </a:lnTo>
                    <a:lnTo>
                      <a:pt x="6726" y="39505"/>
                    </a:lnTo>
                    <a:lnTo>
                      <a:pt x="5315" y="39787"/>
                    </a:lnTo>
                    <a:lnTo>
                      <a:pt x="3951" y="40070"/>
                    </a:lnTo>
                    <a:lnTo>
                      <a:pt x="2587" y="40258"/>
                    </a:lnTo>
                    <a:lnTo>
                      <a:pt x="1270" y="40446"/>
                    </a:lnTo>
                    <a:lnTo>
                      <a:pt x="0" y="40493"/>
                    </a:lnTo>
                    <a:lnTo>
                      <a:pt x="565" y="40869"/>
                    </a:lnTo>
                    <a:lnTo>
                      <a:pt x="2117" y="41763"/>
                    </a:lnTo>
                    <a:lnTo>
                      <a:pt x="4515" y="43079"/>
                    </a:lnTo>
                    <a:lnTo>
                      <a:pt x="5926" y="43832"/>
                    </a:lnTo>
                    <a:lnTo>
                      <a:pt x="7525" y="44678"/>
                    </a:lnTo>
                    <a:lnTo>
                      <a:pt x="9218" y="45478"/>
                    </a:lnTo>
                    <a:lnTo>
                      <a:pt x="11005" y="46324"/>
                    </a:lnTo>
                    <a:lnTo>
                      <a:pt x="12839" y="47124"/>
                    </a:lnTo>
                    <a:lnTo>
                      <a:pt x="14768" y="47876"/>
                    </a:lnTo>
                    <a:lnTo>
                      <a:pt x="16696" y="48582"/>
                    </a:lnTo>
                    <a:lnTo>
                      <a:pt x="18671" y="49240"/>
                    </a:lnTo>
                    <a:lnTo>
                      <a:pt x="20599" y="49758"/>
                    </a:lnTo>
                    <a:lnTo>
                      <a:pt x="21540" y="49946"/>
                    </a:lnTo>
                    <a:lnTo>
                      <a:pt x="22480" y="50134"/>
                    </a:lnTo>
                    <a:lnTo>
                      <a:pt x="23139" y="50275"/>
                    </a:lnTo>
                    <a:lnTo>
                      <a:pt x="23844" y="50322"/>
                    </a:lnTo>
                    <a:lnTo>
                      <a:pt x="24503" y="50369"/>
                    </a:lnTo>
                    <a:lnTo>
                      <a:pt x="25820" y="50369"/>
                    </a:lnTo>
                    <a:lnTo>
                      <a:pt x="26525" y="50322"/>
                    </a:lnTo>
                    <a:lnTo>
                      <a:pt x="27183" y="50228"/>
                    </a:lnTo>
                    <a:lnTo>
                      <a:pt x="27842" y="50087"/>
                    </a:lnTo>
                    <a:lnTo>
                      <a:pt x="28500" y="49946"/>
                    </a:lnTo>
                    <a:lnTo>
                      <a:pt x="29159" y="49805"/>
                    </a:lnTo>
                    <a:lnTo>
                      <a:pt x="29770" y="49569"/>
                    </a:lnTo>
                    <a:lnTo>
                      <a:pt x="30428" y="49334"/>
                    </a:lnTo>
                    <a:lnTo>
                      <a:pt x="31040" y="49099"/>
                    </a:lnTo>
                    <a:lnTo>
                      <a:pt x="31651" y="48817"/>
                    </a:lnTo>
                    <a:lnTo>
                      <a:pt x="32263" y="48488"/>
                    </a:lnTo>
                    <a:lnTo>
                      <a:pt x="32827" y="48159"/>
                    </a:lnTo>
                    <a:lnTo>
                      <a:pt x="34191" y="47265"/>
                    </a:lnTo>
                    <a:lnTo>
                      <a:pt x="35508" y="46277"/>
                    </a:lnTo>
                    <a:lnTo>
                      <a:pt x="36730" y="45243"/>
                    </a:lnTo>
                    <a:lnTo>
                      <a:pt x="37906" y="44161"/>
                    </a:lnTo>
                    <a:lnTo>
                      <a:pt x="38988" y="43079"/>
                    </a:lnTo>
                    <a:lnTo>
                      <a:pt x="40022" y="41951"/>
                    </a:lnTo>
                    <a:lnTo>
                      <a:pt x="40963" y="40822"/>
                    </a:lnTo>
                    <a:lnTo>
                      <a:pt x="41809" y="39693"/>
                    </a:lnTo>
                    <a:lnTo>
                      <a:pt x="42562" y="38612"/>
                    </a:lnTo>
                    <a:lnTo>
                      <a:pt x="43267" y="37530"/>
                    </a:lnTo>
                    <a:lnTo>
                      <a:pt x="43832" y="36495"/>
                    </a:lnTo>
                    <a:lnTo>
                      <a:pt x="44302" y="35508"/>
                    </a:lnTo>
                    <a:lnTo>
                      <a:pt x="44678" y="34614"/>
                    </a:lnTo>
                    <a:lnTo>
                      <a:pt x="44960" y="33768"/>
                    </a:lnTo>
                    <a:lnTo>
                      <a:pt x="45102" y="33015"/>
                    </a:lnTo>
                    <a:lnTo>
                      <a:pt x="45149" y="32404"/>
                    </a:lnTo>
                    <a:lnTo>
                      <a:pt x="45149" y="31839"/>
                    </a:lnTo>
                    <a:lnTo>
                      <a:pt x="45102" y="31275"/>
                    </a:lnTo>
                    <a:lnTo>
                      <a:pt x="44913" y="30146"/>
                    </a:lnTo>
                    <a:lnTo>
                      <a:pt x="44678" y="29065"/>
                    </a:lnTo>
                    <a:lnTo>
                      <a:pt x="44349" y="27983"/>
                    </a:lnTo>
                    <a:lnTo>
                      <a:pt x="43926" y="26901"/>
                    </a:lnTo>
                    <a:lnTo>
                      <a:pt x="43456" y="25867"/>
                    </a:lnTo>
                    <a:lnTo>
                      <a:pt x="42985" y="24832"/>
                    </a:lnTo>
                    <a:lnTo>
                      <a:pt x="42421" y="23845"/>
                    </a:lnTo>
                    <a:lnTo>
                      <a:pt x="41386" y="21916"/>
                    </a:lnTo>
                    <a:lnTo>
                      <a:pt x="40399" y="20035"/>
                    </a:lnTo>
                    <a:lnTo>
                      <a:pt x="39975" y="19142"/>
                    </a:lnTo>
                    <a:lnTo>
                      <a:pt x="39599" y="18248"/>
                    </a:lnTo>
                    <a:lnTo>
                      <a:pt x="39270" y="17402"/>
                    </a:lnTo>
                    <a:lnTo>
                      <a:pt x="39035" y="16555"/>
                    </a:lnTo>
                    <a:lnTo>
                      <a:pt x="38800" y="15238"/>
                    </a:lnTo>
                    <a:lnTo>
                      <a:pt x="38611" y="13733"/>
                    </a:lnTo>
                    <a:lnTo>
                      <a:pt x="38423" y="12181"/>
                    </a:lnTo>
                    <a:lnTo>
                      <a:pt x="38282" y="10629"/>
                    </a:lnTo>
                    <a:lnTo>
                      <a:pt x="38047" y="8137"/>
                    </a:lnTo>
                    <a:lnTo>
                      <a:pt x="38000" y="7102"/>
                    </a:lnTo>
                    <a:lnTo>
                      <a:pt x="38094" y="7196"/>
                    </a:lnTo>
                    <a:lnTo>
                      <a:pt x="38470" y="7384"/>
                    </a:lnTo>
                    <a:lnTo>
                      <a:pt x="38988" y="7620"/>
                    </a:lnTo>
                    <a:lnTo>
                      <a:pt x="39317" y="7761"/>
                    </a:lnTo>
                    <a:lnTo>
                      <a:pt x="39693" y="7808"/>
                    </a:lnTo>
                    <a:lnTo>
                      <a:pt x="40116" y="7855"/>
                    </a:lnTo>
                    <a:lnTo>
                      <a:pt x="40540" y="7855"/>
                    </a:lnTo>
                    <a:lnTo>
                      <a:pt x="40963" y="7808"/>
                    </a:lnTo>
                    <a:lnTo>
                      <a:pt x="41433" y="7667"/>
                    </a:lnTo>
                    <a:lnTo>
                      <a:pt x="41951" y="7478"/>
                    </a:lnTo>
                    <a:lnTo>
                      <a:pt x="42421" y="7196"/>
                    </a:lnTo>
                    <a:lnTo>
                      <a:pt x="42938" y="6820"/>
                    </a:lnTo>
                    <a:lnTo>
                      <a:pt x="43456" y="6350"/>
                    </a:lnTo>
                    <a:lnTo>
                      <a:pt x="44490" y="3105"/>
                    </a:lnTo>
                    <a:lnTo>
                      <a:pt x="44396" y="2917"/>
                    </a:lnTo>
                    <a:lnTo>
                      <a:pt x="44067" y="2446"/>
                    </a:lnTo>
                    <a:lnTo>
                      <a:pt x="43832" y="2164"/>
                    </a:lnTo>
                    <a:lnTo>
                      <a:pt x="43503" y="1788"/>
                    </a:lnTo>
                    <a:lnTo>
                      <a:pt x="43173" y="1459"/>
                    </a:lnTo>
                    <a:lnTo>
                      <a:pt x="42750" y="1129"/>
                    </a:lnTo>
                    <a:lnTo>
                      <a:pt x="42280" y="800"/>
                    </a:lnTo>
                    <a:lnTo>
                      <a:pt x="41762" y="518"/>
                    </a:lnTo>
                    <a:lnTo>
                      <a:pt x="41151" y="283"/>
                    </a:lnTo>
                    <a:lnTo>
                      <a:pt x="40540" y="95"/>
                    </a:lnTo>
                    <a:lnTo>
                      <a:pt x="398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56"/>
              <p:cNvSpPr/>
              <p:nvPr/>
            </p:nvSpPr>
            <p:spPr>
              <a:xfrm>
                <a:off x="1772012" y="2638489"/>
                <a:ext cx="1283528" cy="577867"/>
              </a:xfrm>
              <a:custGeom>
                <a:avLst/>
                <a:gdLst/>
                <a:ahLst/>
                <a:cxnLst/>
                <a:rect l="l" t="t" r="r" b="b"/>
                <a:pathLst>
                  <a:path w="42515" h="19141" extrusionOk="0">
                    <a:moveTo>
                      <a:pt x="42468" y="0"/>
                    </a:moveTo>
                    <a:lnTo>
                      <a:pt x="42232" y="706"/>
                    </a:lnTo>
                    <a:lnTo>
                      <a:pt x="41950" y="1552"/>
                    </a:lnTo>
                    <a:lnTo>
                      <a:pt x="41574" y="2446"/>
                    </a:lnTo>
                    <a:lnTo>
                      <a:pt x="41057" y="3386"/>
                    </a:lnTo>
                    <a:lnTo>
                      <a:pt x="40492" y="4374"/>
                    </a:lnTo>
                    <a:lnTo>
                      <a:pt x="39834" y="5408"/>
                    </a:lnTo>
                    <a:lnTo>
                      <a:pt x="39128" y="6443"/>
                    </a:lnTo>
                    <a:lnTo>
                      <a:pt x="38282" y="7525"/>
                    </a:lnTo>
                    <a:lnTo>
                      <a:pt x="37435" y="8606"/>
                    </a:lnTo>
                    <a:lnTo>
                      <a:pt x="36448" y="9688"/>
                    </a:lnTo>
                    <a:lnTo>
                      <a:pt x="35413" y="10770"/>
                    </a:lnTo>
                    <a:lnTo>
                      <a:pt x="34331" y="11804"/>
                    </a:lnTo>
                    <a:lnTo>
                      <a:pt x="33156" y="12792"/>
                    </a:lnTo>
                    <a:lnTo>
                      <a:pt x="31933" y="13780"/>
                    </a:lnTo>
                    <a:lnTo>
                      <a:pt x="30663" y="14720"/>
                    </a:lnTo>
                    <a:lnTo>
                      <a:pt x="29346" y="15567"/>
                    </a:lnTo>
                    <a:lnTo>
                      <a:pt x="28688" y="15943"/>
                    </a:lnTo>
                    <a:lnTo>
                      <a:pt x="28030" y="16272"/>
                    </a:lnTo>
                    <a:lnTo>
                      <a:pt x="27371" y="16554"/>
                    </a:lnTo>
                    <a:lnTo>
                      <a:pt x="26713" y="16836"/>
                    </a:lnTo>
                    <a:lnTo>
                      <a:pt x="26054" y="17072"/>
                    </a:lnTo>
                    <a:lnTo>
                      <a:pt x="25349" y="17307"/>
                    </a:lnTo>
                    <a:lnTo>
                      <a:pt x="24643" y="17495"/>
                    </a:lnTo>
                    <a:lnTo>
                      <a:pt x="23938" y="17636"/>
                    </a:lnTo>
                    <a:lnTo>
                      <a:pt x="23233" y="17730"/>
                    </a:lnTo>
                    <a:lnTo>
                      <a:pt x="22527" y="17824"/>
                    </a:lnTo>
                    <a:lnTo>
                      <a:pt x="21822" y="17871"/>
                    </a:lnTo>
                    <a:lnTo>
                      <a:pt x="21069" y="17918"/>
                    </a:lnTo>
                    <a:lnTo>
                      <a:pt x="20364" y="17918"/>
                    </a:lnTo>
                    <a:lnTo>
                      <a:pt x="19611" y="17871"/>
                    </a:lnTo>
                    <a:lnTo>
                      <a:pt x="18906" y="17777"/>
                    </a:lnTo>
                    <a:lnTo>
                      <a:pt x="18200" y="17683"/>
                    </a:lnTo>
                    <a:lnTo>
                      <a:pt x="17025" y="17448"/>
                    </a:lnTo>
                    <a:lnTo>
                      <a:pt x="15849" y="17166"/>
                    </a:lnTo>
                    <a:lnTo>
                      <a:pt x="14626" y="16836"/>
                    </a:lnTo>
                    <a:lnTo>
                      <a:pt x="13403" y="16507"/>
                    </a:lnTo>
                    <a:lnTo>
                      <a:pt x="12228" y="16131"/>
                    </a:lnTo>
                    <a:lnTo>
                      <a:pt x="11005" y="15708"/>
                    </a:lnTo>
                    <a:lnTo>
                      <a:pt x="8606" y="14767"/>
                    </a:lnTo>
                    <a:lnTo>
                      <a:pt x="6255" y="13827"/>
                    </a:lnTo>
                    <a:lnTo>
                      <a:pt x="4045" y="12792"/>
                    </a:lnTo>
                    <a:lnTo>
                      <a:pt x="1928" y="11804"/>
                    </a:lnTo>
                    <a:lnTo>
                      <a:pt x="0" y="10817"/>
                    </a:lnTo>
                    <a:lnTo>
                      <a:pt x="1740" y="11804"/>
                    </a:lnTo>
                    <a:lnTo>
                      <a:pt x="3856" y="12886"/>
                    </a:lnTo>
                    <a:lnTo>
                      <a:pt x="6208" y="14109"/>
                    </a:lnTo>
                    <a:lnTo>
                      <a:pt x="8795" y="15285"/>
                    </a:lnTo>
                    <a:lnTo>
                      <a:pt x="10158" y="15849"/>
                    </a:lnTo>
                    <a:lnTo>
                      <a:pt x="11522" y="16413"/>
                    </a:lnTo>
                    <a:lnTo>
                      <a:pt x="12933" y="16931"/>
                    </a:lnTo>
                    <a:lnTo>
                      <a:pt x="14297" y="17448"/>
                    </a:lnTo>
                    <a:lnTo>
                      <a:pt x="15708" y="17918"/>
                    </a:lnTo>
                    <a:lnTo>
                      <a:pt x="17119" y="18294"/>
                    </a:lnTo>
                    <a:lnTo>
                      <a:pt x="18483" y="18624"/>
                    </a:lnTo>
                    <a:lnTo>
                      <a:pt x="19846" y="18906"/>
                    </a:lnTo>
                    <a:lnTo>
                      <a:pt x="20505" y="19047"/>
                    </a:lnTo>
                    <a:lnTo>
                      <a:pt x="21210" y="19094"/>
                    </a:lnTo>
                    <a:lnTo>
                      <a:pt x="21869" y="19141"/>
                    </a:lnTo>
                    <a:lnTo>
                      <a:pt x="23186" y="19141"/>
                    </a:lnTo>
                    <a:lnTo>
                      <a:pt x="23891" y="19047"/>
                    </a:lnTo>
                    <a:lnTo>
                      <a:pt x="24549" y="19000"/>
                    </a:lnTo>
                    <a:lnTo>
                      <a:pt x="25208" y="18859"/>
                    </a:lnTo>
                    <a:lnTo>
                      <a:pt x="25866" y="18718"/>
                    </a:lnTo>
                    <a:lnTo>
                      <a:pt x="26525" y="18577"/>
                    </a:lnTo>
                    <a:lnTo>
                      <a:pt x="27136" y="18341"/>
                    </a:lnTo>
                    <a:lnTo>
                      <a:pt x="27794" y="18106"/>
                    </a:lnTo>
                    <a:lnTo>
                      <a:pt x="28406" y="17871"/>
                    </a:lnTo>
                    <a:lnTo>
                      <a:pt x="29017" y="17589"/>
                    </a:lnTo>
                    <a:lnTo>
                      <a:pt x="29629" y="17260"/>
                    </a:lnTo>
                    <a:lnTo>
                      <a:pt x="30193" y="16931"/>
                    </a:lnTo>
                    <a:lnTo>
                      <a:pt x="31557" y="16037"/>
                    </a:lnTo>
                    <a:lnTo>
                      <a:pt x="32874" y="15049"/>
                    </a:lnTo>
                    <a:lnTo>
                      <a:pt x="34096" y="14015"/>
                    </a:lnTo>
                    <a:lnTo>
                      <a:pt x="35272" y="12933"/>
                    </a:lnTo>
                    <a:lnTo>
                      <a:pt x="36354" y="11851"/>
                    </a:lnTo>
                    <a:lnTo>
                      <a:pt x="37388" y="10723"/>
                    </a:lnTo>
                    <a:lnTo>
                      <a:pt x="38329" y="9594"/>
                    </a:lnTo>
                    <a:lnTo>
                      <a:pt x="39175" y="8465"/>
                    </a:lnTo>
                    <a:lnTo>
                      <a:pt x="39928" y="7384"/>
                    </a:lnTo>
                    <a:lnTo>
                      <a:pt x="40633" y="6302"/>
                    </a:lnTo>
                    <a:lnTo>
                      <a:pt x="41198" y="5267"/>
                    </a:lnTo>
                    <a:lnTo>
                      <a:pt x="41668" y="4280"/>
                    </a:lnTo>
                    <a:lnTo>
                      <a:pt x="42044" y="3386"/>
                    </a:lnTo>
                    <a:lnTo>
                      <a:pt x="42326" y="2540"/>
                    </a:lnTo>
                    <a:lnTo>
                      <a:pt x="42468" y="1787"/>
                    </a:lnTo>
                    <a:lnTo>
                      <a:pt x="42515" y="1176"/>
                    </a:lnTo>
                    <a:lnTo>
                      <a:pt x="42515" y="564"/>
                    </a:lnTo>
                    <a:lnTo>
                      <a:pt x="42468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56"/>
              <p:cNvSpPr/>
              <p:nvPr/>
            </p:nvSpPr>
            <p:spPr>
              <a:xfrm>
                <a:off x="1767725" y="2404215"/>
                <a:ext cx="1020905" cy="708499"/>
              </a:xfrm>
              <a:custGeom>
                <a:avLst/>
                <a:gdLst/>
                <a:ahLst/>
                <a:cxnLst/>
                <a:rect l="l" t="t" r="r" b="b"/>
                <a:pathLst>
                  <a:path w="33816" h="23468" extrusionOk="0">
                    <a:moveTo>
                      <a:pt x="31793" y="0"/>
                    </a:moveTo>
                    <a:lnTo>
                      <a:pt x="2164" y="12228"/>
                    </a:lnTo>
                    <a:lnTo>
                      <a:pt x="1" y="13121"/>
                    </a:lnTo>
                    <a:lnTo>
                      <a:pt x="189" y="13545"/>
                    </a:lnTo>
                    <a:lnTo>
                      <a:pt x="424" y="14015"/>
                    </a:lnTo>
                    <a:lnTo>
                      <a:pt x="753" y="14673"/>
                    </a:lnTo>
                    <a:lnTo>
                      <a:pt x="1224" y="15473"/>
                    </a:lnTo>
                    <a:lnTo>
                      <a:pt x="1788" y="16319"/>
                    </a:lnTo>
                    <a:lnTo>
                      <a:pt x="2541" y="17260"/>
                    </a:lnTo>
                    <a:lnTo>
                      <a:pt x="3387" y="18201"/>
                    </a:lnTo>
                    <a:lnTo>
                      <a:pt x="3904" y="18671"/>
                    </a:lnTo>
                    <a:lnTo>
                      <a:pt x="4422" y="19141"/>
                    </a:lnTo>
                    <a:lnTo>
                      <a:pt x="5033" y="19611"/>
                    </a:lnTo>
                    <a:lnTo>
                      <a:pt x="5645" y="20082"/>
                    </a:lnTo>
                    <a:lnTo>
                      <a:pt x="6303" y="20505"/>
                    </a:lnTo>
                    <a:lnTo>
                      <a:pt x="7055" y="20928"/>
                    </a:lnTo>
                    <a:lnTo>
                      <a:pt x="7808" y="21351"/>
                    </a:lnTo>
                    <a:lnTo>
                      <a:pt x="8607" y="21728"/>
                    </a:lnTo>
                    <a:lnTo>
                      <a:pt x="9501" y="22104"/>
                    </a:lnTo>
                    <a:lnTo>
                      <a:pt x="10394" y="22433"/>
                    </a:lnTo>
                    <a:lnTo>
                      <a:pt x="11335" y="22715"/>
                    </a:lnTo>
                    <a:lnTo>
                      <a:pt x="12370" y="22950"/>
                    </a:lnTo>
                    <a:lnTo>
                      <a:pt x="13451" y="23139"/>
                    </a:lnTo>
                    <a:lnTo>
                      <a:pt x="14580" y="23280"/>
                    </a:lnTo>
                    <a:lnTo>
                      <a:pt x="15756" y="23374"/>
                    </a:lnTo>
                    <a:lnTo>
                      <a:pt x="17026" y="23468"/>
                    </a:lnTo>
                    <a:lnTo>
                      <a:pt x="17449" y="23374"/>
                    </a:lnTo>
                    <a:lnTo>
                      <a:pt x="17966" y="23280"/>
                    </a:lnTo>
                    <a:lnTo>
                      <a:pt x="18578" y="23092"/>
                    </a:lnTo>
                    <a:lnTo>
                      <a:pt x="19283" y="22809"/>
                    </a:lnTo>
                    <a:lnTo>
                      <a:pt x="19612" y="22621"/>
                    </a:lnTo>
                    <a:lnTo>
                      <a:pt x="19988" y="22386"/>
                    </a:lnTo>
                    <a:lnTo>
                      <a:pt x="20318" y="22104"/>
                    </a:lnTo>
                    <a:lnTo>
                      <a:pt x="20647" y="21775"/>
                    </a:lnTo>
                    <a:lnTo>
                      <a:pt x="20976" y="21399"/>
                    </a:lnTo>
                    <a:lnTo>
                      <a:pt x="21258" y="20975"/>
                    </a:lnTo>
                    <a:lnTo>
                      <a:pt x="21258" y="21210"/>
                    </a:lnTo>
                    <a:lnTo>
                      <a:pt x="21258" y="21493"/>
                    </a:lnTo>
                    <a:lnTo>
                      <a:pt x="21305" y="21775"/>
                    </a:lnTo>
                    <a:lnTo>
                      <a:pt x="21399" y="22057"/>
                    </a:lnTo>
                    <a:lnTo>
                      <a:pt x="21493" y="22198"/>
                    </a:lnTo>
                    <a:lnTo>
                      <a:pt x="21587" y="22292"/>
                    </a:lnTo>
                    <a:lnTo>
                      <a:pt x="21729" y="22386"/>
                    </a:lnTo>
                    <a:lnTo>
                      <a:pt x="21917" y="22480"/>
                    </a:lnTo>
                    <a:lnTo>
                      <a:pt x="22105" y="22527"/>
                    </a:lnTo>
                    <a:lnTo>
                      <a:pt x="22340" y="22527"/>
                    </a:lnTo>
                    <a:lnTo>
                      <a:pt x="22857" y="22433"/>
                    </a:lnTo>
                    <a:lnTo>
                      <a:pt x="23422" y="22292"/>
                    </a:lnTo>
                    <a:lnTo>
                      <a:pt x="23986" y="22057"/>
                    </a:lnTo>
                    <a:lnTo>
                      <a:pt x="24503" y="21728"/>
                    </a:lnTo>
                    <a:lnTo>
                      <a:pt x="25021" y="21257"/>
                    </a:lnTo>
                    <a:lnTo>
                      <a:pt x="25256" y="21022"/>
                    </a:lnTo>
                    <a:lnTo>
                      <a:pt x="25491" y="20740"/>
                    </a:lnTo>
                    <a:lnTo>
                      <a:pt x="25679" y="20411"/>
                    </a:lnTo>
                    <a:lnTo>
                      <a:pt x="25867" y="20082"/>
                    </a:lnTo>
                    <a:lnTo>
                      <a:pt x="26008" y="19753"/>
                    </a:lnTo>
                    <a:lnTo>
                      <a:pt x="26149" y="19329"/>
                    </a:lnTo>
                    <a:lnTo>
                      <a:pt x="26149" y="19611"/>
                    </a:lnTo>
                    <a:lnTo>
                      <a:pt x="26196" y="19847"/>
                    </a:lnTo>
                    <a:lnTo>
                      <a:pt x="26290" y="20129"/>
                    </a:lnTo>
                    <a:lnTo>
                      <a:pt x="26478" y="20364"/>
                    </a:lnTo>
                    <a:lnTo>
                      <a:pt x="26573" y="20505"/>
                    </a:lnTo>
                    <a:lnTo>
                      <a:pt x="26714" y="20552"/>
                    </a:lnTo>
                    <a:lnTo>
                      <a:pt x="26855" y="20599"/>
                    </a:lnTo>
                    <a:lnTo>
                      <a:pt x="27043" y="20646"/>
                    </a:lnTo>
                    <a:lnTo>
                      <a:pt x="27278" y="20599"/>
                    </a:lnTo>
                    <a:lnTo>
                      <a:pt x="27513" y="20552"/>
                    </a:lnTo>
                    <a:lnTo>
                      <a:pt x="27795" y="20411"/>
                    </a:lnTo>
                    <a:lnTo>
                      <a:pt x="28030" y="20270"/>
                    </a:lnTo>
                    <a:lnTo>
                      <a:pt x="28313" y="20082"/>
                    </a:lnTo>
                    <a:lnTo>
                      <a:pt x="28595" y="19847"/>
                    </a:lnTo>
                    <a:lnTo>
                      <a:pt x="29112" y="19329"/>
                    </a:lnTo>
                    <a:lnTo>
                      <a:pt x="29582" y="18671"/>
                    </a:lnTo>
                    <a:lnTo>
                      <a:pt x="30053" y="17918"/>
                    </a:lnTo>
                    <a:lnTo>
                      <a:pt x="30429" y="17072"/>
                    </a:lnTo>
                    <a:lnTo>
                      <a:pt x="30711" y="16178"/>
                    </a:lnTo>
                    <a:lnTo>
                      <a:pt x="30805" y="15755"/>
                    </a:lnTo>
                    <a:lnTo>
                      <a:pt x="30899" y="15285"/>
                    </a:lnTo>
                    <a:lnTo>
                      <a:pt x="30946" y="15426"/>
                    </a:lnTo>
                    <a:lnTo>
                      <a:pt x="31181" y="15755"/>
                    </a:lnTo>
                    <a:lnTo>
                      <a:pt x="31323" y="15896"/>
                    </a:lnTo>
                    <a:lnTo>
                      <a:pt x="31511" y="15990"/>
                    </a:lnTo>
                    <a:lnTo>
                      <a:pt x="31699" y="15990"/>
                    </a:lnTo>
                    <a:lnTo>
                      <a:pt x="31981" y="15943"/>
                    </a:lnTo>
                    <a:lnTo>
                      <a:pt x="32122" y="15849"/>
                    </a:lnTo>
                    <a:lnTo>
                      <a:pt x="32263" y="15755"/>
                    </a:lnTo>
                    <a:lnTo>
                      <a:pt x="32357" y="15614"/>
                    </a:lnTo>
                    <a:lnTo>
                      <a:pt x="32451" y="15426"/>
                    </a:lnTo>
                    <a:lnTo>
                      <a:pt x="32733" y="14720"/>
                    </a:lnTo>
                    <a:lnTo>
                      <a:pt x="33110" y="13545"/>
                    </a:lnTo>
                    <a:lnTo>
                      <a:pt x="33251" y="12839"/>
                    </a:lnTo>
                    <a:lnTo>
                      <a:pt x="33439" y="12040"/>
                    </a:lnTo>
                    <a:lnTo>
                      <a:pt x="33580" y="11146"/>
                    </a:lnTo>
                    <a:lnTo>
                      <a:pt x="33721" y="10206"/>
                    </a:lnTo>
                    <a:lnTo>
                      <a:pt x="33768" y="9124"/>
                    </a:lnTo>
                    <a:lnTo>
                      <a:pt x="33815" y="7948"/>
                    </a:lnTo>
                    <a:lnTo>
                      <a:pt x="33721" y="6725"/>
                    </a:lnTo>
                    <a:lnTo>
                      <a:pt x="33580" y="5456"/>
                    </a:lnTo>
                    <a:lnTo>
                      <a:pt x="33345" y="4139"/>
                    </a:lnTo>
                    <a:lnTo>
                      <a:pt x="32969" y="2775"/>
                    </a:lnTo>
                    <a:lnTo>
                      <a:pt x="32733" y="2070"/>
                    </a:lnTo>
                    <a:lnTo>
                      <a:pt x="32451" y="1364"/>
                    </a:lnTo>
                    <a:lnTo>
                      <a:pt x="32169" y="659"/>
                    </a:lnTo>
                    <a:lnTo>
                      <a:pt x="31793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56"/>
              <p:cNvSpPr/>
              <p:nvPr/>
            </p:nvSpPr>
            <p:spPr>
              <a:xfrm>
                <a:off x="1833057" y="2404215"/>
                <a:ext cx="955574" cy="599181"/>
              </a:xfrm>
              <a:custGeom>
                <a:avLst/>
                <a:gdLst/>
                <a:ahLst/>
                <a:cxnLst/>
                <a:rect l="l" t="t" r="r" b="b"/>
                <a:pathLst>
                  <a:path w="31652" h="19847" extrusionOk="0">
                    <a:moveTo>
                      <a:pt x="29629" y="0"/>
                    </a:moveTo>
                    <a:lnTo>
                      <a:pt x="0" y="12228"/>
                    </a:lnTo>
                    <a:lnTo>
                      <a:pt x="424" y="12792"/>
                    </a:lnTo>
                    <a:lnTo>
                      <a:pt x="894" y="13404"/>
                    </a:lnTo>
                    <a:lnTo>
                      <a:pt x="1411" y="14015"/>
                    </a:lnTo>
                    <a:lnTo>
                      <a:pt x="2023" y="14673"/>
                    </a:lnTo>
                    <a:lnTo>
                      <a:pt x="2681" y="15285"/>
                    </a:lnTo>
                    <a:lnTo>
                      <a:pt x="3433" y="15896"/>
                    </a:lnTo>
                    <a:lnTo>
                      <a:pt x="4280" y="16507"/>
                    </a:lnTo>
                    <a:lnTo>
                      <a:pt x="5174" y="17119"/>
                    </a:lnTo>
                    <a:lnTo>
                      <a:pt x="6161" y="17636"/>
                    </a:lnTo>
                    <a:lnTo>
                      <a:pt x="7243" y="18154"/>
                    </a:lnTo>
                    <a:lnTo>
                      <a:pt x="8372" y="18624"/>
                    </a:lnTo>
                    <a:lnTo>
                      <a:pt x="9641" y="19000"/>
                    </a:lnTo>
                    <a:lnTo>
                      <a:pt x="10958" y="19329"/>
                    </a:lnTo>
                    <a:lnTo>
                      <a:pt x="12369" y="19564"/>
                    </a:lnTo>
                    <a:lnTo>
                      <a:pt x="13921" y="19753"/>
                    </a:lnTo>
                    <a:lnTo>
                      <a:pt x="15567" y="19847"/>
                    </a:lnTo>
                    <a:lnTo>
                      <a:pt x="15990" y="19800"/>
                    </a:lnTo>
                    <a:lnTo>
                      <a:pt x="16508" y="19658"/>
                    </a:lnTo>
                    <a:lnTo>
                      <a:pt x="17119" y="19470"/>
                    </a:lnTo>
                    <a:lnTo>
                      <a:pt x="17824" y="19188"/>
                    </a:lnTo>
                    <a:lnTo>
                      <a:pt x="18154" y="19000"/>
                    </a:lnTo>
                    <a:lnTo>
                      <a:pt x="18530" y="18765"/>
                    </a:lnTo>
                    <a:lnTo>
                      <a:pt x="18859" y="18483"/>
                    </a:lnTo>
                    <a:lnTo>
                      <a:pt x="19188" y="18154"/>
                    </a:lnTo>
                    <a:lnTo>
                      <a:pt x="19518" y="17777"/>
                    </a:lnTo>
                    <a:lnTo>
                      <a:pt x="19800" y="17354"/>
                    </a:lnTo>
                    <a:lnTo>
                      <a:pt x="19800" y="17589"/>
                    </a:lnTo>
                    <a:lnTo>
                      <a:pt x="19800" y="17871"/>
                    </a:lnTo>
                    <a:lnTo>
                      <a:pt x="19847" y="18154"/>
                    </a:lnTo>
                    <a:lnTo>
                      <a:pt x="19941" y="18436"/>
                    </a:lnTo>
                    <a:lnTo>
                      <a:pt x="20035" y="18577"/>
                    </a:lnTo>
                    <a:lnTo>
                      <a:pt x="20129" y="18718"/>
                    </a:lnTo>
                    <a:lnTo>
                      <a:pt x="20270" y="18812"/>
                    </a:lnTo>
                    <a:lnTo>
                      <a:pt x="20458" y="18859"/>
                    </a:lnTo>
                    <a:lnTo>
                      <a:pt x="20646" y="18906"/>
                    </a:lnTo>
                    <a:lnTo>
                      <a:pt x="20881" y="18906"/>
                    </a:lnTo>
                    <a:lnTo>
                      <a:pt x="21399" y="18859"/>
                    </a:lnTo>
                    <a:lnTo>
                      <a:pt x="21963" y="18671"/>
                    </a:lnTo>
                    <a:lnTo>
                      <a:pt x="22480" y="18436"/>
                    </a:lnTo>
                    <a:lnTo>
                      <a:pt x="23045" y="18106"/>
                    </a:lnTo>
                    <a:lnTo>
                      <a:pt x="23562" y="17636"/>
                    </a:lnTo>
                    <a:lnTo>
                      <a:pt x="23797" y="17401"/>
                    </a:lnTo>
                    <a:lnTo>
                      <a:pt x="24032" y="17119"/>
                    </a:lnTo>
                    <a:lnTo>
                      <a:pt x="24220" y="16790"/>
                    </a:lnTo>
                    <a:lnTo>
                      <a:pt x="24409" y="16460"/>
                    </a:lnTo>
                    <a:lnTo>
                      <a:pt x="24550" y="16131"/>
                    </a:lnTo>
                    <a:lnTo>
                      <a:pt x="24691" y="15708"/>
                    </a:lnTo>
                    <a:lnTo>
                      <a:pt x="24691" y="15990"/>
                    </a:lnTo>
                    <a:lnTo>
                      <a:pt x="24738" y="16225"/>
                    </a:lnTo>
                    <a:lnTo>
                      <a:pt x="24832" y="16507"/>
                    </a:lnTo>
                    <a:lnTo>
                      <a:pt x="24973" y="16743"/>
                    </a:lnTo>
                    <a:lnTo>
                      <a:pt x="25114" y="16884"/>
                    </a:lnTo>
                    <a:lnTo>
                      <a:pt x="25255" y="16931"/>
                    </a:lnTo>
                    <a:lnTo>
                      <a:pt x="25396" y="16978"/>
                    </a:lnTo>
                    <a:lnTo>
                      <a:pt x="25584" y="17025"/>
                    </a:lnTo>
                    <a:lnTo>
                      <a:pt x="25772" y="16978"/>
                    </a:lnTo>
                    <a:lnTo>
                      <a:pt x="26055" y="16931"/>
                    </a:lnTo>
                    <a:lnTo>
                      <a:pt x="26290" y="16790"/>
                    </a:lnTo>
                    <a:lnTo>
                      <a:pt x="26572" y="16649"/>
                    </a:lnTo>
                    <a:lnTo>
                      <a:pt x="26854" y="16460"/>
                    </a:lnTo>
                    <a:lnTo>
                      <a:pt x="27136" y="16225"/>
                    </a:lnTo>
                    <a:lnTo>
                      <a:pt x="27654" y="15708"/>
                    </a:lnTo>
                    <a:lnTo>
                      <a:pt x="28124" y="15050"/>
                    </a:lnTo>
                    <a:lnTo>
                      <a:pt x="28594" y="14297"/>
                    </a:lnTo>
                    <a:lnTo>
                      <a:pt x="28970" y="13451"/>
                    </a:lnTo>
                    <a:lnTo>
                      <a:pt x="29253" y="12604"/>
                    </a:lnTo>
                    <a:lnTo>
                      <a:pt x="29347" y="12134"/>
                    </a:lnTo>
                    <a:lnTo>
                      <a:pt x="29441" y="11664"/>
                    </a:lnTo>
                    <a:lnTo>
                      <a:pt x="29488" y="11805"/>
                    </a:lnTo>
                    <a:lnTo>
                      <a:pt x="29723" y="12134"/>
                    </a:lnTo>
                    <a:lnTo>
                      <a:pt x="29864" y="12275"/>
                    </a:lnTo>
                    <a:lnTo>
                      <a:pt x="30052" y="12369"/>
                    </a:lnTo>
                    <a:lnTo>
                      <a:pt x="30240" y="12416"/>
                    </a:lnTo>
                    <a:lnTo>
                      <a:pt x="30522" y="12322"/>
                    </a:lnTo>
                    <a:lnTo>
                      <a:pt x="30663" y="12228"/>
                    </a:lnTo>
                    <a:lnTo>
                      <a:pt x="30805" y="12134"/>
                    </a:lnTo>
                    <a:lnTo>
                      <a:pt x="30899" y="11993"/>
                    </a:lnTo>
                    <a:lnTo>
                      <a:pt x="30993" y="11805"/>
                    </a:lnTo>
                    <a:lnTo>
                      <a:pt x="31228" y="11193"/>
                    </a:lnTo>
                    <a:lnTo>
                      <a:pt x="31557" y="10206"/>
                    </a:lnTo>
                    <a:lnTo>
                      <a:pt x="31604" y="9124"/>
                    </a:lnTo>
                    <a:lnTo>
                      <a:pt x="31651" y="7948"/>
                    </a:lnTo>
                    <a:lnTo>
                      <a:pt x="31557" y="6725"/>
                    </a:lnTo>
                    <a:lnTo>
                      <a:pt x="31416" y="5456"/>
                    </a:lnTo>
                    <a:lnTo>
                      <a:pt x="31181" y="4139"/>
                    </a:lnTo>
                    <a:lnTo>
                      <a:pt x="30805" y="2775"/>
                    </a:lnTo>
                    <a:lnTo>
                      <a:pt x="30569" y="2070"/>
                    </a:lnTo>
                    <a:lnTo>
                      <a:pt x="30287" y="1364"/>
                    </a:lnTo>
                    <a:lnTo>
                      <a:pt x="30005" y="659"/>
                    </a:lnTo>
                    <a:lnTo>
                      <a:pt x="296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56"/>
              <p:cNvSpPr/>
              <p:nvPr/>
            </p:nvSpPr>
            <p:spPr>
              <a:xfrm>
                <a:off x="2981695" y="1874622"/>
                <a:ext cx="120700" cy="51142"/>
              </a:xfrm>
              <a:custGeom>
                <a:avLst/>
                <a:gdLst/>
                <a:ahLst/>
                <a:cxnLst/>
                <a:rect l="l" t="t" r="r" b="b"/>
                <a:pathLst>
                  <a:path w="3998" h="1694" extrusionOk="0">
                    <a:moveTo>
                      <a:pt x="329" y="0"/>
                    </a:moveTo>
                    <a:lnTo>
                      <a:pt x="0" y="1082"/>
                    </a:lnTo>
                    <a:lnTo>
                      <a:pt x="376" y="1317"/>
                    </a:lnTo>
                    <a:lnTo>
                      <a:pt x="705" y="1458"/>
                    </a:lnTo>
                    <a:lnTo>
                      <a:pt x="1082" y="1552"/>
                    </a:lnTo>
                    <a:lnTo>
                      <a:pt x="1411" y="1646"/>
                    </a:lnTo>
                    <a:lnTo>
                      <a:pt x="1787" y="1694"/>
                    </a:lnTo>
                    <a:lnTo>
                      <a:pt x="2116" y="1694"/>
                    </a:lnTo>
                    <a:lnTo>
                      <a:pt x="2728" y="1646"/>
                    </a:lnTo>
                    <a:lnTo>
                      <a:pt x="3245" y="1552"/>
                    </a:lnTo>
                    <a:lnTo>
                      <a:pt x="3621" y="1411"/>
                    </a:lnTo>
                    <a:lnTo>
                      <a:pt x="3998" y="1270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rgbClr val="FCC3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56"/>
              <p:cNvSpPr/>
              <p:nvPr/>
            </p:nvSpPr>
            <p:spPr>
              <a:xfrm>
                <a:off x="2991628" y="1789426"/>
                <a:ext cx="168973" cy="123568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4093" extrusionOk="0">
                    <a:moveTo>
                      <a:pt x="1458" y="1"/>
                    </a:moveTo>
                    <a:lnTo>
                      <a:pt x="1176" y="142"/>
                    </a:lnTo>
                    <a:lnTo>
                      <a:pt x="941" y="283"/>
                    </a:lnTo>
                    <a:lnTo>
                      <a:pt x="706" y="471"/>
                    </a:lnTo>
                    <a:lnTo>
                      <a:pt x="518" y="659"/>
                    </a:lnTo>
                    <a:lnTo>
                      <a:pt x="376" y="894"/>
                    </a:lnTo>
                    <a:lnTo>
                      <a:pt x="282" y="1129"/>
                    </a:lnTo>
                    <a:lnTo>
                      <a:pt x="94" y="1647"/>
                    </a:lnTo>
                    <a:lnTo>
                      <a:pt x="47" y="2117"/>
                    </a:lnTo>
                    <a:lnTo>
                      <a:pt x="0" y="2540"/>
                    </a:lnTo>
                    <a:lnTo>
                      <a:pt x="47" y="2917"/>
                    </a:lnTo>
                    <a:lnTo>
                      <a:pt x="706" y="3293"/>
                    </a:lnTo>
                    <a:lnTo>
                      <a:pt x="1364" y="3622"/>
                    </a:lnTo>
                    <a:lnTo>
                      <a:pt x="1975" y="3810"/>
                    </a:lnTo>
                    <a:lnTo>
                      <a:pt x="2540" y="3998"/>
                    </a:lnTo>
                    <a:lnTo>
                      <a:pt x="3010" y="4045"/>
                    </a:lnTo>
                    <a:lnTo>
                      <a:pt x="3480" y="4092"/>
                    </a:lnTo>
                    <a:lnTo>
                      <a:pt x="3904" y="4092"/>
                    </a:lnTo>
                    <a:lnTo>
                      <a:pt x="4233" y="4045"/>
                    </a:lnTo>
                    <a:lnTo>
                      <a:pt x="4562" y="3998"/>
                    </a:lnTo>
                    <a:lnTo>
                      <a:pt x="4844" y="3904"/>
                    </a:lnTo>
                    <a:lnTo>
                      <a:pt x="5268" y="3716"/>
                    </a:lnTo>
                    <a:lnTo>
                      <a:pt x="5503" y="3528"/>
                    </a:lnTo>
                    <a:lnTo>
                      <a:pt x="5597" y="3481"/>
                    </a:lnTo>
                    <a:lnTo>
                      <a:pt x="1458" y="1"/>
                    </a:lnTo>
                    <a:close/>
                  </a:path>
                </a:pathLst>
              </a:custGeom>
              <a:solidFill>
                <a:srgbClr val="FCC3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56"/>
              <p:cNvSpPr/>
              <p:nvPr/>
            </p:nvSpPr>
            <p:spPr>
              <a:xfrm>
                <a:off x="2878023" y="1748247"/>
                <a:ext cx="36953" cy="36953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224" extrusionOk="0">
                    <a:moveTo>
                      <a:pt x="612" y="1"/>
                    </a:moveTo>
                    <a:lnTo>
                      <a:pt x="377" y="48"/>
                    </a:lnTo>
                    <a:lnTo>
                      <a:pt x="142" y="189"/>
                    </a:lnTo>
                    <a:lnTo>
                      <a:pt x="48" y="377"/>
                    </a:lnTo>
                    <a:lnTo>
                      <a:pt x="1" y="612"/>
                    </a:lnTo>
                    <a:lnTo>
                      <a:pt x="48" y="847"/>
                    </a:lnTo>
                    <a:lnTo>
                      <a:pt x="142" y="1036"/>
                    </a:lnTo>
                    <a:lnTo>
                      <a:pt x="377" y="1177"/>
                    </a:lnTo>
                    <a:lnTo>
                      <a:pt x="612" y="1224"/>
                    </a:lnTo>
                    <a:lnTo>
                      <a:pt x="847" y="1177"/>
                    </a:lnTo>
                    <a:lnTo>
                      <a:pt x="1036" y="1036"/>
                    </a:lnTo>
                    <a:lnTo>
                      <a:pt x="1177" y="847"/>
                    </a:lnTo>
                    <a:lnTo>
                      <a:pt x="1224" y="612"/>
                    </a:lnTo>
                    <a:lnTo>
                      <a:pt x="1177" y="377"/>
                    </a:lnTo>
                    <a:lnTo>
                      <a:pt x="1036" y="189"/>
                    </a:lnTo>
                    <a:lnTo>
                      <a:pt x="847" y="48"/>
                    </a:lnTo>
                    <a:lnTo>
                      <a:pt x="61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56"/>
              <p:cNvSpPr/>
              <p:nvPr/>
            </p:nvSpPr>
            <p:spPr>
              <a:xfrm>
                <a:off x="2399572" y="2628527"/>
                <a:ext cx="268359" cy="160490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5316" extrusionOk="0">
                    <a:moveTo>
                      <a:pt x="8653" y="1"/>
                    </a:moveTo>
                    <a:lnTo>
                      <a:pt x="8700" y="330"/>
                    </a:lnTo>
                    <a:lnTo>
                      <a:pt x="8747" y="659"/>
                    </a:lnTo>
                    <a:lnTo>
                      <a:pt x="8747" y="988"/>
                    </a:lnTo>
                    <a:lnTo>
                      <a:pt x="8700" y="1318"/>
                    </a:lnTo>
                    <a:lnTo>
                      <a:pt x="8606" y="1647"/>
                    </a:lnTo>
                    <a:lnTo>
                      <a:pt x="8512" y="1929"/>
                    </a:lnTo>
                    <a:lnTo>
                      <a:pt x="8371" y="2258"/>
                    </a:lnTo>
                    <a:lnTo>
                      <a:pt x="8230" y="2540"/>
                    </a:lnTo>
                    <a:lnTo>
                      <a:pt x="8042" y="2776"/>
                    </a:lnTo>
                    <a:lnTo>
                      <a:pt x="7807" y="3011"/>
                    </a:lnTo>
                    <a:lnTo>
                      <a:pt x="7572" y="3246"/>
                    </a:lnTo>
                    <a:lnTo>
                      <a:pt x="7290" y="3387"/>
                    </a:lnTo>
                    <a:lnTo>
                      <a:pt x="6960" y="3481"/>
                    </a:lnTo>
                    <a:lnTo>
                      <a:pt x="6631" y="3481"/>
                    </a:lnTo>
                    <a:lnTo>
                      <a:pt x="6349" y="3387"/>
                    </a:lnTo>
                    <a:lnTo>
                      <a:pt x="6067" y="3246"/>
                    </a:lnTo>
                    <a:lnTo>
                      <a:pt x="5926" y="3058"/>
                    </a:lnTo>
                    <a:lnTo>
                      <a:pt x="5785" y="2870"/>
                    </a:lnTo>
                    <a:lnTo>
                      <a:pt x="5738" y="2635"/>
                    </a:lnTo>
                    <a:lnTo>
                      <a:pt x="5738" y="2399"/>
                    </a:lnTo>
                    <a:lnTo>
                      <a:pt x="5549" y="2776"/>
                    </a:lnTo>
                    <a:lnTo>
                      <a:pt x="5361" y="3105"/>
                    </a:lnTo>
                    <a:lnTo>
                      <a:pt x="5079" y="3434"/>
                    </a:lnTo>
                    <a:lnTo>
                      <a:pt x="4797" y="3716"/>
                    </a:lnTo>
                    <a:lnTo>
                      <a:pt x="4515" y="3951"/>
                    </a:lnTo>
                    <a:lnTo>
                      <a:pt x="4186" y="4186"/>
                    </a:lnTo>
                    <a:lnTo>
                      <a:pt x="3809" y="4375"/>
                    </a:lnTo>
                    <a:lnTo>
                      <a:pt x="3433" y="4516"/>
                    </a:lnTo>
                    <a:lnTo>
                      <a:pt x="3010" y="4657"/>
                    </a:lnTo>
                    <a:lnTo>
                      <a:pt x="2587" y="4704"/>
                    </a:lnTo>
                    <a:lnTo>
                      <a:pt x="2116" y="4751"/>
                    </a:lnTo>
                    <a:lnTo>
                      <a:pt x="1693" y="4704"/>
                    </a:lnTo>
                    <a:lnTo>
                      <a:pt x="1270" y="4657"/>
                    </a:lnTo>
                    <a:lnTo>
                      <a:pt x="800" y="4516"/>
                    </a:lnTo>
                    <a:lnTo>
                      <a:pt x="423" y="4328"/>
                    </a:lnTo>
                    <a:lnTo>
                      <a:pt x="0" y="4139"/>
                    </a:lnTo>
                    <a:lnTo>
                      <a:pt x="282" y="4422"/>
                    </a:lnTo>
                    <a:lnTo>
                      <a:pt x="611" y="4657"/>
                    </a:lnTo>
                    <a:lnTo>
                      <a:pt x="941" y="4892"/>
                    </a:lnTo>
                    <a:lnTo>
                      <a:pt x="1270" y="5080"/>
                    </a:lnTo>
                    <a:lnTo>
                      <a:pt x="1646" y="5174"/>
                    </a:lnTo>
                    <a:lnTo>
                      <a:pt x="2069" y="5268"/>
                    </a:lnTo>
                    <a:lnTo>
                      <a:pt x="2446" y="5315"/>
                    </a:lnTo>
                    <a:lnTo>
                      <a:pt x="3245" y="5315"/>
                    </a:lnTo>
                    <a:lnTo>
                      <a:pt x="3668" y="5221"/>
                    </a:lnTo>
                    <a:lnTo>
                      <a:pt x="4045" y="5080"/>
                    </a:lnTo>
                    <a:lnTo>
                      <a:pt x="4421" y="4892"/>
                    </a:lnTo>
                    <a:lnTo>
                      <a:pt x="4750" y="4657"/>
                    </a:lnTo>
                    <a:lnTo>
                      <a:pt x="5079" y="4422"/>
                    </a:lnTo>
                    <a:lnTo>
                      <a:pt x="5361" y="4139"/>
                    </a:lnTo>
                    <a:lnTo>
                      <a:pt x="5597" y="3810"/>
                    </a:lnTo>
                    <a:lnTo>
                      <a:pt x="5785" y="3998"/>
                    </a:lnTo>
                    <a:lnTo>
                      <a:pt x="5973" y="4186"/>
                    </a:lnTo>
                    <a:lnTo>
                      <a:pt x="6161" y="4281"/>
                    </a:lnTo>
                    <a:lnTo>
                      <a:pt x="6396" y="4375"/>
                    </a:lnTo>
                    <a:lnTo>
                      <a:pt x="6913" y="4375"/>
                    </a:lnTo>
                    <a:lnTo>
                      <a:pt x="7148" y="4328"/>
                    </a:lnTo>
                    <a:lnTo>
                      <a:pt x="7431" y="4186"/>
                    </a:lnTo>
                    <a:lnTo>
                      <a:pt x="7666" y="4092"/>
                    </a:lnTo>
                    <a:lnTo>
                      <a:pt x="7854" y="3904"/>
                    </a:lnTo>
                    <a:lnTo>
                      <a:pt x="8042" y="3716"/>
                    </a:lnTo>
                    <a:lnTo>
                      <a:pt x="8230" y="3481"/>
                    </a:lnTo>
                    <a:lnTo>
                      <a:pt x="8512" y="3011"/>
                    </a:lnTo>
                    <a:lnTo>
                      <a:pt x="8747" y="2493"/>
                    </a:lnTo>
                    <a:lnTo>
                      <a:pt x="8795" y="2211"/>
                    </a:lnTo>
                    <a:lnTo>
                      <a:pt x="8889" y="1882"/>
                    </a:lnTo>
                    <a:lnTo>
                      <a:pt x="8889" y="1553"/>
                    </a:lnTo>
                    <a:lnTo>
                      <a:pt x="8889" y="1271"/>
                    </a:lnTo>
                    <a:lnTo>
                      <a:pt x="8795" y="659"/>
                    </a:lnTo>
                    <a:lnTo>
                      <a:pt x="8653" y="1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56"/>
              <p:cNvSpPr/>
              <p:nvPr/>
            </p:nvSpPr>
            <p:spPr>
              <a:xfrm>
                <a:off x="2068750" y="2658354"/>
                <a:ext cx="282578" cy="120700"/>
              </a:xfrm>
              <a:custGeom>
                <a:avLst/>
                <a:gdLst/>
                <a:ahLst/>
                <a:cxnLst/>
                <a:rect l="l" t="t" r="r" b="b"/>
                <a:pathLst>
                  <a:path w="9360" h="3998" extrusionOk="0">
                    <a:moveTo>
                      <a:pt x="9312" y="0"/>
                    </a:moveTo>
                    <a:lnTo>
                      <a:pt x="9312" y="330"/>
                    </a:lnTo>
                    <a:lnTo>
                      <a:pt x="9265" y="659"/>
                    </a:lnTo>
                    <a:lnTo>
                      <a:pt x="9171" y="988"/>
                    </a:lnTo>
                    <a:lnTo>
                      <a:pt x="9077" y="1270"/>
                    </a:lnTo>
                    <a:lnTo>
                      <a:pt x="8936" y="1599"/>
                    </a:lnTo>
                    <a:lnTo>
                      <a:pt x="8795" y="1882"/>
                    </a:lnTo>
                    <a:lnTo>
                      <a:pt x="8607" y="2117"/>
                    </a:lnTo>
                    <a:lnTo>
                      <a:pt x="8371" y="2352"/>
                    </a:lnTo>
                    <a:lnTo>
                      <a:pt x="8136" y="2587"/>
                    </a:lnTo>
                    <a:lnTo>
                      <a:pt x="7854" y="2775"/>
                    </a:lnTo>
                    <a:lnTo>
                      <a:pt x="7572" y="2916"/>
                    </a:lnTo>
                    <a:lnTo>
                      <a:pt x="7243" y="3010"/>
                    </a:lnTo>
                    <a:lnTo>
                      <a:pt x="6914" y="3010"/>
                    </a:lnTo>
                    <a:lnTo>
                      <a:pt x="6631" y="2963"/>
                    </a:lnTo>
                    <a:lnTo>
                      <a:pt x="6349" y="2822"/>
                    </a:lnTo>
                    <a:lnTo>
                      <a:pt x="6114" y="2587"/>
                    </a:lnTo>
                    <a:lnTo>
                      <a:pt x="5973" y="2399"/>
                    </a:lnTo>
                    <a:lnTo>
                      <a:pt x="5926" y="2164"/>
                    </a:lnTo>
                    <a:lnTo>
                      <a:pt x="5926" y="1929"/>
                    </a:lnTo>
                    <a:lnTo>
                      <a:pt x="5973" y="1694"/>
                    </a:lnTo>
                    <a:lnTo>
                      <a:pt x="5738" y="2023"/>
                    </a:lnTo>
                    <a:lnTo>
                      <a:pt x="5409" y="2305"/>
                    </a:lnTo>
                    <a:lnTo>
                      <a:pt x="5126" y="2540"/>
                    </a:lnTo>
                    <a:lnTo>
                      <a:pt x="4797" y="2775"/>
                    </a:lnTo>
                    <a:lnTo>
                      <a:pt x="4421" y="2963"/>
                    </a:lnTo>
                    <a:lnTo>
                      <a:pt x="4045" y="3104"/>
                    </a:lnTo>
                    <a:lnTo>
                      <a:pt x="3668" y="3198"/>
                    </a:lnTo>
                    <a:lnTo>
                      <a:pt x="3292" y="3293"/>
                    </a:lnTo>
                    <a:lnTo>
                      <a:pt x="2399" y="3293"/>
                    </a:lnTo>
                    <a:lnTo>
                      <a:pt x="1928" y="3198"/>
                    </a:lnTo>
                    <a:lnTo>
                      <a:pt x="1505" y="3057"/>
                    </a:lnTo>
                    <a:lnTo>
                      <a:pt x="1082" y="2916"/>
                    </a:lnTo>
                    <a:lnTo>
                      <a:pt x="706" y="2681"/>
                    </a:lnTo>
                    <a:lnTo>
                      <a:pt x="329" y="2446"/>
                    </a:lnTo>
                    <a:lnTo>
                      <a:pt x="0" y="2117"/>
                    </a:lnTo>
                    <a:lnTo>
                      <a:pt x="0" y="2117"/>
                    </a:lnTo>
                    <a:lnTo>
                      <a:pt x="235" y="2493"/>
                    </a:lnTo>
                    <a:lnTo>
                      <a:pt x="470" y="2775"/>
                    </a:lnTo>
                    <a:lnTo>
                      <a:pt x="753" y="3057"/>
                    </a:lnTo>
                    <a:lnTo>
                      <a:pt x="1035" y="3340"/>
                    </a:lnTo>
                    <a:lnTo>
                      <a:pt x="1364" y="3528"/>
                    </a:lnTo>
                    <a:lnTo>
                      <a:pt x="1740" y="3716"/>
                    </a:lnTo>
                    <a:lnTo>
                      <a:pt x="2117" y="3857"/>
                    </a:lnTo>
                    <a:lnTo>
                      <a:pt x="2493" y="3951"/>
                    </a:lnTo>
                    <a:lnTo>
                      <a:pt x="2916" y="3998"/>
                    </a:lnTo>
                    <a:lnTo>
                      <a:pt x="3339" y="3998"/>
                    </a:lnTo>
                    <a:lnTo>
                      <a:pt x="3716" y="3951"/>
                    </a:lnTo>
                    <a:lnTo>
                      <a:pt x="4139" y="3857"/>
                    </a:lnTo>
                    <a:lnTo>
                      <a:pt x="4515" y="3716"/>
                    </a:lnTo>
                    <a:lnTo>
                      <a:pt x="4891" y="3528"/>
                    </a:lnTo>
                    <a:lnTo>
                      <a:pt x="5220" y="3293"/>
                    </a:lnTo>
                    <a:lnTo>
                      <a:pt x="5550" y="3057"/>
                    </a:lnTo>
                    <a:lnTo>
                      <a:pt x="5644" y="3293"/>
                    </a:lnTo>
                    <a:lnTo>
                      <a:pt x="5785" y="3481"/>
                    </a:lnTo>
                    <a:lnTo>
                      <a:pt x="5973" y="3622"/>
                    </a:lnTo>
                    <a:lnTo>
                      <a:pt x="6161" y="3763"/>
                    </a:lnTo>
                    <a:lnTo>
                      <a:pt x="6396" y="3857"/>
                    </a:lnTo>
                    <a:lnTo>
                      <a:pt x="6961" y="3857"/>
                    </a:lnTo>
                    <a:lnTo>
                      <a:pt x="7196" y="3810"/>
                    </a:lnTo>
                    <a:lnTo>
                      <a:pt x="7478" y="3763"/>
                    </a:lnTo>
                    <a:lnTo>
                      <a:pt x="7713" y="3622"/>
                    </a:lnTo>
                    <a:lnTo>
                      <a:pt x="7948" y="3481"/>
                    </a:lnTo>
                    <a:lnTo>
                      <a:pt x="8183" y="3340"/>
                    </a:lnTo>
                    <a:lnTo>
                      <a:pt x="8560" y="2916"/>
                    </a:lnTo>
                    <a:lnTo>
                      <a:pt x="8842" y="2446"/>
                    </a:lnTo>
                    <a:lnTo>
                      <a:pt x="9030" y="2164"/>
                    </a:lnTo>
                    <a:lnTo>
                      <a:pt x="9124" y="1882"/>
                    </a:lnTo>
                    <a:lnTo>
                      <a:pt x="9218" y="1599"/>
                    </a:lnTo>
                    <a:lnTo>
                      <a:pt x="9265" y="1270"/>
                    </a:lnTo>
                    <a:lnTo>
                      <a:pt x="9359" y="659"/>
                    </a:lnTo>
                    <a:lnTo>
                      <a:pt x="9312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56"/>
              <p:cNvSpPr/>
              <p:nvPr/>
            </p:nvSpPr>
            <p:spPr>
              <a:xfrm>
                <a:off x="2146821" y="2818784"/>
                <a:ext cx="285416" cy="110797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3670" extrusionOk="0">
                    <a:moveTo>
                      <a:pt x="9454" y="1"/>
                    </a:moveTo>
                    <a:lnTo>
                      <a:pt x="9407" y="330"/>
                    </a:lnTo>
                    <a:lnTo>
                      <a:pt x="9313" y="659"/>
                    </a:lnTo>
                    <a:lnTo>
                      <a:pt x="9219" y="941"/>
                    </a:lnTo>
                    <a:lnTo>
                      <a:pt x="9125" y="1271"/>
                    </a:lnTo>
                    <a:lnTo>
                      <a:pt x="8936" y="1553"/>
                    </a:lnTo>
                    <a:lnTo>
                      <a:pt x="8748" y="1835"/>
                    </a:lnTo>
                    <a:lnTo>
                      <a:pt x="8560" y="2070"/>
                    </a:lnTo>
                    <a:lnTo>
                      <a:pt x="8325" y="2305"/>
                    </a:lnTo>
                    <a:lnTo>
                      <a:pt x="8043" y="2493"/>
                    </a:lnTo>
                    <a:lnTo>
                      <a:pt x="7761" y="2634"/>
                    </a:lnTo>
                    <a:lnTo>
                      <a:pt x="7478" y="2775"/>
                    </a:lnTo>
                    <a:lnTo>
                      <a:pt x="7149" y="2823"/>
                    </a:lnTo>
                    <a:lnTo>
                      <a:pt x="6820" y="2823"/>
                    </a:lnTo>
                    <a:lnTo>
                      <a:pt x="6538" y="2728"/>
                    </a:lnTo>
                    <a:lnTo>
                      <a:pt x="6256" y="2587"/>
                    </a:lnTo>
                    <a:lnTo>
                      <a:pt x="6021" y="2352"/>
                    </a:lnTo>
                    <a:lnTo>
                      <a:pt x="5927" y="2117"/>
                    </a:lnTo>
                    <a:lnTo>
                      <a:pt x="5879" y="1882"/>
                    </a:lnTo>
                    <a:lnTo>
                      <a:pt x="5879" y="1694"/>
                    </a:lnTo>
                    <a:lnTo>
                      <a:pt x="5974" y="1459"/>
                    </a:lnTo>
                    <a:lnTo>
                      <a:pt x="5691" y="1741"/>
                    </a:lnTo>
                    <a:lnTo>
                      <a:pt x="5362" y="2023"/>
                    </a:lnTo>
                    <a:lnTo>
                      <a:pt x="5033" y="2211"/>
                    </a:lnTo>
                    <a:lnTo>
                      <a:pt x="4704" y="2399"/>
                    </a:lnTo>
                    <a:lnTo>
                      <a:pt x="4328" y="2587"/>
                    </a:lnTo>
                    <a:lnTo>
                      <a:pt x="3951" y="2681"/>
                    </a:lnTo>
                    <a:lnTo>
                      <a:pt x="3575" y="2775"/>
                    </a:lnTo>
                    <a:lnTo>
                      <a:pt x="3152" y="2823"/>
                    </a:lnTo>
                    <a:lnTo>
                      <a:pt x="2729" y="2823"/>
                    </a:lnTo>
                    <a:lnTo>
                      <a:pt x="2258" y="2728"/>
                    </a:lnTo>
                    <a:lnTo>
                      <a:pt x="1835" y="2634"/>
                    </a:lnTo>
                    <a:lnTo>
                      <a:pt x="1412" y="2493"/>
                    </a:lnTo>
                    <a:lnTo>
                      <a:pt x="1035" y="2258"/>
                    </a:lnTo>
                    <a:lnTo>
                      <a:pt x="659" y="2023"/>
                    </a:lnTo>
                    <a:lnTo>
                      <a:pt x="283" y="1741"/>
                    </a:lnTo>
                    <a:lnTo>
                      <a:pt x="1" y="1412"/>
                    </a:lnTo>
                    <a:lnTo>
                      <a:pt x="189" y="1788"/>
                    </a:lnTo>
                    <a:lnTo>
                      <a:pt x="377" y="2117"/>
                    </a:lnTo>
                    <a:lnTo>
                      <a:pt x="659" y="2399"/>
                    </a:lnTo>
                    <a:lnTo>
                      <a:pt x="941" y="2681"/>
                    </a:lnTo>
                    <a:lnTo>
                      <a:pt x="1271" y="2917"/>
                    </a:lnTo>
                    <a:lnTo>
                      <a:pt x="1600" y="3105"/>
                    </a:lnTo>
                    <a:lnTo>
                      <a:pt x="1976" y="3293"/>
                    </a:lnTo>
                    <a:lnTo>
                      <a:pt x="2352" y="3387"/>
                    </a:lnTo>
                    <a:lnTo>
                      <a:pt x="2729" y="3481"/>
                    </a:lnTo>
                    <a:lnTo>
                      <a:pt x="3152" y="3528"/>
                    </a:lnTo>
                    <a:lnTo>
                      <a:pt x="3575" y="3481"/>
                    </a:lnTo>
                    <a:lnTo>
                      <a:pt x="3951" y="3434"/>
                    </a:lnTo>
                    <a:lnTo>
                      <a:pt x="4375" y="3340"/>
                    </a:lnTo>
                    <a:lnTo>
                      <a:pt x="4751" y="3152"/>
                    </a:lnTo>
                    <a:lnTo>
                      <a:pt x="5080" y="2964"/>
                    </a:lnTo>
                    <a:lnTo>
                      <a:pt x="5456" y="2728"/>
                    </a:lnTo>
                    <a:lnTo>
                      <a:pt x="5503" y="3011"/>
                    </a:lnTo>
                    <a:lnTo>
                      <a:pt x="5644" y="3199"/>
                    </a:lnTo>
                    <a:lnTo>
                      <a:pt x="5832" y="3387"/>
                    </a:lnTo>
                    <a:lnTo>
                      <a:pt x="6021" y="3528"/>
                    </a:lnTo>
                    <a:lnTo>
                      <a:pt x="6256" y="3622"/>
                    </a:lnTo>
                    <a:lnTo>
                      <a:pt x="6491" y="3669"/>
                    </a:lnTo>
                    <a:lnTo>
                      <a:pt x="7055" y="3669"/>
                    </a:lnTo>
                    <a:lnTo>
                      <a:pt x="7290" y="3575"/>
                    </a:lnTo>
                    <a:lnTo>
                      <a:pt x="7573" y="3481"/>
                    </a:lnTo>
                    <a:lnTo>
                      <a:pt x="7808" y="3387"/>
                    </a:lnTo>
                    <a:lnTo>
                      <a:pt x="8043" y="3246"/>
                    </a:lnTo>
                    <a:lnTo>
                      <a:pt x="8419" y="2870"/>
                    </a:lnTo>
                    <a:lnTo>
                      <a:pt x="8795" y="2399"/>
                    </a:lnTo>
                    <a:lnTo>
                      <a:pt x="8983" y="2117"/>
                    </a:lnTo>
                    <a:lnTo>
                      <a:pt x="9125" y="1835"/>
                    </a:lnTo>
                    <a:lnTo>
                      <a:pt x="9219" y="1553"/>
                    </a:lnTo>
                    <a:lnTo>
                      <a:pt x="9313" y="1271"/>
                    </a:lnTo>
                    <a:lnTo>
                      <a:pt x="9407" y="659"/>
                    </a:lnTo>
                    <a:lnTo>
                      <a:pt x="9454" y="1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45"/>
          <p:cNvSpPr/>
          <p:nvPr/>
        </p:nvSpPr>
        <p:spPr>
          <a:xfrm>
            <a:off x="944583" y="234950"/>
            <a:ext cx="1647488" cy="9810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637" name="Google Shape;1637;p45"/>
          <p:cNvSpPr txBox="1">
            <a:spLocks noGrp="1"/>
          </p:cNvSpPr>
          <p:nvPr>
            <p:ph type="title"/>
          </p:nvPr>
        </p:nvSpPr>
        <p:spPr>
          <a:xfrm>
            <a:off x="1200376" y="304165"/>
            <a:ext cx="1294539" cy="7918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HĐ1</a:t>
            </a:r>
          </a:p>
        </p:txBody>
      </p:sp>
      <p:sp>
        <p:nvSpPr>
          <p:cNvPr id="1638" name="Google Shape;1638;p45"/>
          <p:cNvSpPr txBox="1">
            <a:spLocks noGrp="1"/>
          </p:cNvSpPr>
          <p:nvPr>
            <p:ph type="title" idx="2"/>
          </p:nvPr>
        </p:nvSpPr>
        <p:spPr>
          <a:xfrm>
            <a:off x="2688110" y="234705"/>
            <a:ext cx="4530300" cy="16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Khám phá</a:t>
            </a:r>
            <a:r>
              <a:rPr lang="vi-VN" sz="480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</a:p>
        </p:txBody>
      </p:sp>
      <p:sp>
        <p:nvSpPr>
          <p:cNvPr id="1639" name="Google Shape;1639;p45"/>
          <p:cNvSpPr txBox="1">
            <a:spLocks noGrp="1"/>
          </p:cNvSpPr>
          <p:nvPr>
            <p:ph type="subTitle" idx="1"/>
          </p:nvPr>
        </p:nvSpPr>
        <p:spPr>
          <a:xfrm>
            <a:off x="412115" y="1747520"/>
            <a:ext cx="4088130" cy="714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 dirty="0">
                <a:latin typeface="Calibri" panose="020F0502020204030204" charset="0"/>
                <a:cs typeface="Calibri" panose="020F0502020204030204" charset="0"/>
              </a:rPr>
              <a:t>Quan sát và chia sẻ:</a:t>
            </a:r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 dirty="0">
                <a:latin typeface="Calibri" panose="020F0502020204030204" charset="0"/>
                <a:cs typeface="Calibri" panose="020F0502020204030204" charset="0"/>
              </a:rPr>
              <a:t>- Tên con v</a:t>
            </a:r>
            <a:r>
              <a:rPr lang="en-US" altLang="en-GB" sz="2400" dirty="0">
                <a:latin typeface="Calibri" panose="020F0502020204030204" charset="0"/>
                <a:cs typeface="Calibri" panose="020F0502020204030204" charset="0"/>
              </a:rPr>
              <a:t>ậ</a:t>
            </a:r>
            <a:r>
              <a:rPr lang="vi-VN" altLang="en-GB" sz="2400" dirty="0">
                <a:latin typeface="Calibri" panose="020F0502020204030204" charset="0"/>
                <a:cs typeface="Calibri" panose="020F0502020204030204" charset="0"/>
              </a:rPr>
              <a:t>t trong hình?</a:t>
            </a:r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 dirty="0">
                <a:latin typeface="Calibri" panose="020F0502020204030204" charset="0"/>
                <a:cs typeface="Calibri" panose="020F0502020204030204" charset="0"/>
              </a:rPr>
              <a:t>- Chất liệu tạo ra con vật bên?</a:t>
            </a:r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 dirty="0">
                <a:latin typeface="Calibri" panose="020F0502020204030204" charset="0"/>
                <a:cs typeface="Calibri" panose="020F0502020204030204" charset="0"/>
              </a:rPr>
              <a:t>- Cách tạo ra con vật này ?</a:t>
            </a:r>
          </a:p>
        </p:txBody>
      </p:sp>
      <p:grpSp>
        <p:nvGrpSpPr>
          <p:cNvPr id="1640" name="Google Shape;1640;p45"/>
          <p:cNvGrpSpPr/>
          <p:nvPr/>
        </p:nvGrpSpPr>
        <p:grpSpPr>
          <a:xfrm>
            <a:off x="202565" y="3757295"/>
            <a:ext cx="1777365" cy="1312545"/>
            <a:chOff x="4458601" y="1299330"/>
            <a:chExt cx="3659801" cy="2411885"/>
          </a:xfrm>
        </p:grpSpPr>
        <p:sp>
          <p:nvSpPr>
            <p:cNvPr id="1641" name="Google Shape;1641;p45"/>
            <p:cNvSpPr/>
            <p:nvPr/>
          </p:nvSpPr>
          <p:spPr>
            <a:xfrm>
              <a:off x="4458601" y="1765400"/>
              <a:ext cx="3659801" cy="1945814"/>
            </a:xfrm>
            <a:custGeom>
              <a:avLst/>
              <a:gdLst/>
              <a:ahLst/>
              <a:cxnLst/>
              <a:rect l="l" t="t" r="r" b="b"/>
              <a:pathLst>
                <a:path w="101753" h="54103" extrusionOk="0">
                  <a:moveTo>
                    <a:pt x="52417" y="1"/>
                  </a:moveTo>
                  <a:lnTo>
                    <a:pt x="50034" y="117"/>
                  </a:lnTo>
                  <a:lnTo>
                    <a:pt x="47593" y="233"/>
                  </a:lnTo>
                  <a:lnTo>
                    <a:pt x="45153" y="466"/>
                  </a:lnTo>
                  <a:lnTo>
                    <a:pt x="42712" y="756"/>
                  </a:lnTo>
                  <a:lnTo>
                    <a:pt x="40271" y="1105"/>
                  </a:lnTo>
                  <a:lnTo>
                    <a:pt x="37889" y="1570"/>
                  </a:lnTo>
                  <a:lnTo>
                    <a:pt x="35448" y="2035"/>
                  </a:lnTo>
                  <a:lnTo>
                    <a:pt x="33065" y="2616"/>
                  </a:lnTo>
                  <a:lnTo>
                    <a:pt x="30741" y="3255"/>
                  </a:lnTo>
                  <a:lnTo>
                    <a:pt x="28417" y="3952"/>
                  </a:lnTo>
                  <a:lnTo>
                    <a:pt x="26150" y="4708"/>
                  </a:lnTo>
                  <a:lnTo>
                    <a:pt x="23884" y="5521"/>
                  </a:lnTo>
                  <a:lnTo>
                    <a:pt x="21734" y="6393"/>
                  </a:lnTo>
                  <a:lnTo>
                    <a:pt x="19642" y="7323"/>
                  </a:lnTo>
                  <a:lnTo>
                    <a:pt x="17608" y="8311"/>
                  </a:lnTo>
                  <a:lnTo>
                    <a:pt x="15632" y="9415"/>
                  </a:lnTo>
                  <a:lnTo>
                    <a:pt x="13773" y="10519"/>
                  </a:lnTo>
                  <a:lnTo>
                    <a:pt x="11971" y="11739"/>
                  </a:lnTo>
                  <a:lnTo>
                    <a:pt x="10286" y="12960"/>
                  </a:lnTo>
                  <a:lnTo>
                    <a:pt x="8717" y="14296"/>
                  </a:lnTo>
                  <a:lnTo>
                    <a:pt x="7264" y="15633"/>
                  </a:lnTo>
                  <a:lnTo>
                    <a:pt x="5869" y="17086"/>
                  </a:lnTo>
                  <a:lnTo>
                    <a:pt x="4649" y="18596"/>
                  </a:lnTo>
                  <a:lnTo>
                    <a:pt x="4068" y="19352"/>
                  </a:lnTo>
                  <a:lnTo>
                    <a:pt x="3545" y="20107"/>
                  </a:lnTo>
                  <a:lnTo>
                    <a:pt x="3080" y="20921"/>
                  </a:lnTo>
                  <a:lnTo>
                    <a:pt x="2615" y="21734"/>
                  </a:lnTo>
                  <a:lnTo>
                    <a:pt x="2150" y="22548"/>
                  </a:lnTo>
                  <a:lnTo>
                    <a:pt x="1743" y="23362"/>
                  </a:lnTo>
                  <a:lnTo>
                    <a:pt x="1395" y="24233"/>
                  </a:lnTo>
                  <a:lnTo>
                    <a:pt x="1104" y="25047"/>
                  </a:lnTo>
                  <a:lnTo>
                    <a:pt x="814" y="25918"/>
                  </a:lnTo>
                  <a:lnTo>
                    <a:pt x="581" y="26848"/>
                  </a:lnTo>
                  <a:lnTo>
                    <a:pt x="349" y="27720"/>
                  </a:lnTo>
                  <a:lnTo>
                    <a:pt x="233" y="28650"/>
                  </a:lnTo>
                  <a:lnTo>
                    <a:pt x="116" y="29580"/>
                  </a:lnTo>
                  <a:lnTo>
                    <a:pt x="0" y="30509"/>
                  </a:lnTo>
                  <a:lnTo>
                    <a:pt x="0" y="31497"/>
                  </a:lnTo>
                  <a:lnTo>
                    <a:pt x="0" y="32427"/>
                  </a:lnTo>
                  <a:lnTo>
                    <a:pt x="58" y="33415"/>
                  </a:lnTo>
                  <a:lnTo>
                    <a:pt x="174" y="34403"/>
                  </a:lnTo>
                  <a:lnTo>
                    <a:pt x="465" y="35856"/>
                  </a:lnTo>
                  <a:lnTo>
                    <a:pt x="814" y="37192"/>
                  </a:lnTo>
                  <a:lnTo>
                    <a:pt x="1337" y="38471"/>
                  </a:lnTo>
                  <a:lnTo>
                    <a:pt x="1918" y="39691"/>
                  </a:lnTo>
                  <a:lnTo>
                    <a:pt x="2673" y="40911"/>
                  </a:lnTo>
                  <a:lnTo>
                    <a:pt x="3487" y="42015"/>
                  </a:lnTo>
                  <a:lnTo>
                    <a:pt x="4417" y="43061"/>
                  </a:lnTo>
                  <a:lnTo>
                    <a:pt x="5463" y="44049"/>
                  </a:lnTo>
                  <a:lnTo>
                    <a:pt x="6625" y="45037"/>
                  </a:lnTo>
                  <a:lnTo>
                    <a:pt x="7845" y="45909"/>
                  </a:lnTo>
                  <a:lnTo>
                    <a:pt x="9124" y="46781"/>
                  </a:lnTo>
                  <a:lnTo>
                    <a:pt x="10576" y="47594"/>
                  </a:lnTo>
                  <a:lnTo>
                    <a:pt x="12029" y="48350"/>
                  </a:lnTo>
                  <a:lnTo>
                    <a:pt x="13598" y="49047"/>
                  </a:lnTo>
                  <a:lnTo>
                    <a:pt x="15225" y="49686"/>
                  </a:lnTo>
                  <a:lnTo>
                    <a:pt x="16911" y="50267"/>
                  </a:lnTo>
                  <a:lnTo>
                    <a:pt x="18654" y="50848"/>
                  </a:lnTo>
                  <a:lnTo>
                    <a:pt x="20513" y="51313"/>
                  </a:lnTo>
                  <a:lnTo>
                    <a:pt x="22373" y="51778"/>
                  </a:lnTo>
                  <a:lnTo>
                    <a:pt x="24291" y="52185"/>
                  </a:lnTo>
                  <a:lnTo>
                    <a:pt x="26266" y="52592"/>
                  </a:lnTo>
                  <a:lnTo>
                    <a:pt x="28300" y="52940"/>
                  </a:lnTo>
                  <a:lnTo>
                    <a:pt x="30334" y="53173"/>
                  </a:lnTo>
                  <a:lnTo>
                    <a:pt x="32484" y="53463"/>
                  </a:lnTo>
                  <a:lnTo>
                    <a:pt x="34576" y="53638"/>
                  </a:lnTo>
                  <a:lnTo>
                    <a:pt x="36726" y="53812"/>
                  </a:lnTo>
                  <a:lnTo>
                    <a:pt x="38935" y="53928"/>
                  </a:lnTo>
                  <a:lnTo>
                    <a:pt x="41143" y="54044"/>
                  </a:lnTo>
                  <a:lnTo>
                    <a:pt x="43351" y="54044"/>
                  </a:lnTo>
                  <a:lnTo>
                    <a:pt x="45618" y="54103"/>
                  </a:lnTo>
                  <a:lnTo>
                    <a:pt x="47826" y="54044"/>
                  </a:lnTo>
                  <a:lnTo>
                    <a:pt x="50092" y="53986"/>
                  </a:lnTo>
                  <a:lnTo>
                    <a:pt x="54567" y="53754"/>
                  </a:lnTo>
                  <a:lnTo>
                    <a:pt x="59041" y="53405"/>
                  </a:lnTo>
                  <a:lnTo>
                    <a:pt x="63458" y="52940"/>
                  </a:lnTo>
                  <a:lnTo>
                    <a:pt x="67758" y="52359"/>
                  </a:lnTo>
                  <a:lnTo>
                    <a:pt x="72000" y="51662"/>
                  </a:lnTo>
                  <a:lnTo>
                    <a:pt x="76010" y="50848"/>
                  </a:lnTo>
                  <a:lnTo>
                    <a:pt x="79845" y="49977"/>
                  </a:lnTo>
                  <a:lnTo>
                    <a:pt x="81705" y="49454"/>
                  </a:lnTo>
                  <a:lnTo>
                    <a:pt x="83506" y="48931"/>
                  </a:lnTo>
                  <a:lnTo>
                    <a:pt x="85249" y="48408"/>
                  </a:lnTo>
                  <a:lnTo>
                    <a:pt x="86877" y="47885"/>
                  </a:lnTo>
                  <a:lnTo>
                    <a:pt x="88504" y="47304"/>
                  </a:lnTo>
                  <a:lnTo>
                    <a:pt x="90015" y="46722"/>
                  </a:lnTo>
                  <a:lnTo>
                    <a:pt x="91409" y="46141"/>
                  </a:lnTo>
                  <a:lnTo>
                    <a:pt x="92804" y="45502"/>
                  </a:lnTo>
                  <a:lnTo>
                    <a:pt x="94024" y="44863"/>
                  </a:lnTo>
                  <a:lnTo>
                    <a:pt x="95245" y="44224"/>
                  </a:lnTo>
                  <a:lnTo>
                    <a:pt x="96291" y="43526"/>
                  </a:lnTo>
                  <a:lnTo>
                    <a:pt x="97278" y="42887"/>
                  </a:lnTo>
                  <a:lnTo>
                    <a:pt x="98150" y="42190"/>
                  </a:lnTo>
                  <a:lnTo>
                    <a:pt x="98964" y="41492"/>
                  </a:lnTo>
                  <a:lnTo>
                    <a:pt x="99603" y="40737"/>
                  </a:lnTo>
                  <a:lnTo>
                    <a:pt x="100184" y="40040"/>
                  </a:lnTo>
                  <a:lnTo>
                    <a:pt x="100591" y="39284"/>
                  </a:lnTo>
                  <a:lnTo>
                    <a:pt x="100939" y="38529"/>
                  </a:lnTo>
                  <a:lnTo>
                    <a:pt x="101346" y="37076"/>
                  </a:lnTo>
                  <a:lnTo>
                    <a:pt x="101579" y="35681"/>
                  </a:lnTo>
                  <a:lnTo>
                    <a:pt x="101753" y="34345"/>
                  </a:lnTo>
                  <a:lnTo>
                    <a:pt x="101753" y="33066"/>
                  </a:lnTo>
                  <a:lnTo>
                    <a:pt x="101637" y="31846"/>
                  </a:lnTo>
                  <a:lnTo>
                    <a:pt x="101404" y="30626"/>
                  </a:lnTo>
                  <a:lnTo>
                    <a:pt x="101056" y="29521"/>
                  </a:lnTo>
                  <a:lnTo>
                    <a:pt x="100591" y="28475"/>
                  </a:lnTo>
                  <a:lnTo>
                    <a:pt x="100068" y="27429"/>
                  </a:lnTo>
                  <a:lnTo>
                    <a:pt x="99487" y="26500"/>
                  </a:lnTo>
                  <a:lnTo>
                    <a:pt x="98789" y="25570"/>
                  </a:lnTo>
                  <a:lnTo>
                    <a:pt x="98092" y="24756"/>
                  </a:lnTo>
                  <a:lnTo>
                    <a:pt x="97278" y="23943"/>
                  </a:lnTo>
                  <a:lnTo>
                    <a:pt x="96465" y="23187"/>
                  </a:lnTo>
                  <a:lnTo>
                    <a:pt x="95593" y="22490"/>
                  </a:lnTo>
                  <a:lnTo>
                    <a:pt x="94722" y="21793"/>
                  </a:lnTo>
                  <a:lnTo>
                    <a:pt x="93850" y="21211"/>
                  </a:lnTo>
                  <a:lnTo>
                    <a:pt x="92920" y="20630"/>
                  </a:lnTo>
                  <a:lnTo>
                    <a:pt x="91119" y="19642"/>
                  </a:lnTo>
                  <a:lnTo>
                    <a:pt x="89433" y="18771"/>
                  </a:lnTo>
                  <a:lnTo>
                    <a:pt x="87864" y="18132"/>
                  </a:lnTo>
                  <a:lnTo>
                    <a:pt x="86528" y="17609"/>
                  </a:lnTo>
                  <a:lnTo>
                    <a:pt x="85482" y="17260"/>
                  </a:lnTo>
                  <a:lnTo>
                    <a:pt x="84552" y="17027"/>
                  </a:lnTo>
                  <a:lnTo>
                    <a:pt x="84552" y="16795"/>
                  </a:lnTo>
                  <a:lnTo>
                    <a:pt x="84610" y="16272"/>
                  </a:lnTo>
                  <a:lnTo>
                    <a:pt x="84552" y="15400"/>
                  </a:lnTo>
                  <a:lnTo>
                    <a:pt x="84378" y="14238"/>
                  </a:lnTo>
                  <a:lnTo>
                    <a:pt x="84262" y="13599"/>
                  </a:lnTo>
                  <a:lnTo>
                    <a:pt x="84029" y="12902"/>
                  </a:lnTo>
                  <a:lnTo>
                    <a:pt x="83797" y="12204"/>
                  </a:lnTo>
                  <a:lnTo>
                    <a:pt x="83506" y="11449"/>
                  </a:lnTo>
                  <a:lnTo>
                    <a:pt x="83099" y="10635"/>
                  </a:lnTo>
                  <a:lnTo>
                    <a:pt x="82634" y="9880"/>
                  </a:lnTo>
                  <a:lnTo>
                    <a:pt x="82053" y="9066"/>
                  </a:lnTo>
                  <a:lnTo>
                    <a:pt x="81414" y="8253"/>
                  </a:lnTo>
                  <a:lnTo>
                    <a:pt x="80659" y="7439"/>
                  </a:lnTo>
                  <a:lnTo>
                    <a:pt x="79845" y="6625"/>
                  </a:lnTo>
                  <a:lnTo>
                    <a:pt x="78857" y="5812"/>
                  </a:lnTo>
                  <a:lnTo>
                    <a:pt x="77753" y="5056"/>
                  </a:lnTo>
                  <a:lnTo>
                    <a:pt x="76533" y="4301"/>
                  </a:lnTo>
                  <a:lnTo>
                    <a:pt x="75196" y="3604"/>
                  </a:lnTo>
                  <a:lnTo>
                    <a:pt x="73685" y="2964"/>
                  </a:lnTo>
                  <a:lnTo>
                    <a:pt x="72000" y="2325"/>
                  </a:lnTo>
                  <a:lnTo>
                    <a:pt x="70199" y="1802"/>
                  </a:lnTo>
                  <a:lnTo>
                    <a:pt x="68223" y="1279"/>
                  </a:lnTo>
                  <a:lnTo>
                    <a:pt x="66073" y="872"/>
                  </a:lnTo>
                  <a:lnTo>
                    <a:pt x="63690" y="524"/>
                  </a:lnTo>
                  <a:lnTo>
                    <a:pt x="61191" y="233"/>
                  </a:lnTo>
                  <a:lnTo>
                    <a:pt x="58460" y="59"/>
                  </a:lnTo>
                  <a:lnTo>
                    <a:pt x="55555" y="1"/>
                  </a:lnTo>
                  <a:close/>
                </a:path>
              </a:pathLst>
            </a:custGeom>
            <a:solidFill>
              <a:srgbClr val="649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5"/>
            <p:cNvSpPr/>
            <p:nvPr/>
          </p:nvSpPr>
          <p:spPr>
            <a:xfrm>
              <a:off x="5497378" y="1299330"/>
              <a:ext cx="700215" cy="1638601"/>
            </a:xfrm>
            <a:custGeom>
              <a:avLst/>
              <a:gdLst/>
              <a:ahLst/>
              <a:cxnLst/>
              <a:rect l="l" t="t" r="r" b="b"/>
              <a:pathLst>
                <a:path w="19468" h="45561" extrusionOk="0">
                  <a:moveTo>
                    <a:pt x="9763" y="1"/>
                  </a:moveTo>
                  <a:lnTo>
                    <a:pt x="8950" y="117"/>
                  </a:lnTo>
                  <a:lnTo>
                    <a:pt x="8136" y="291"/>
                  </a:lnTo>
                  <a:lnTo>
                    <a:pt x="7322" y="524"/>
                  </a:lnTo>
                  <a:lnTo>
                    <a:pt x="6567" y="873"/>
                  </a:lnTo>
                  <a:lnTo>
                    <a:pt x="5870" y="1279"/>
                  </a:lnTo>
                  <a:lnTo>
                    <a:pt x="5172" y="1744"/>
                  </a:lnTo>
                  <a:lnTo>
                    <a:pt x="4591" y="2383"/>
                  </a:lnTo>
                  <a:lnTo>
                    <a:pt x="4068" y="3023"/>
                  </a:lnTo>
                  <a:lnTo>
                    <a:pt x="3603" y="3720"/>
                  </a:lnTo>
                  <a:lnTo>
                    <a:pt x="3313" y="4475"/>
                  </a:lnTo>
                  <a:lnTo>
                    <a:pt x="3080" y="5289"/>
                  </a:lnTo>
                  <a:lnTo>
                    <a:pt x="3022" y="6103"/>
                  </a:lnTo>
                  <a:lnTo>
                    <a:pt x="3022" y="6509"/>
                  </a:lnTo>
                  <a:lnTo>
                    <a:pt x="3080" y="6916"/>
                  </a:lnTo>
                  <a:lnTo>
                    <a:pt x="3138" y="7439"/>
                  </a:lnTo>
                  <a:lnTo>
                    <a:pt x="3313" y="7904"/>
                  </a:lnTo>
                  <a:lnTo>
                    <a:pt x="3487" y="8369"/>
                  </a:lnTo>
                  <a:lnTo>
                    <a:pt x="3661" y="8776"/>
                  </a:lnTo>
                  <a:lnTo>
                    <a:pt x="3952" y="9183"/>
                  </a:lnTo>
                  <a:lnTo>
                    <a:pt x="4243" y="9589"/>
                  </a:lnTo>
                  <a:lnTo>
                    <a:pt x="4533" y="9938"/>
                  </a:lnTo>
                  <a:lnTo>
                    <a:pt x="4882" y="10287"/>
                  </a:lnTo>
                  <a:lnTo>
                    <a:pt x="5230" y="10577"/>
                  </a:lnTo>
                  <a:lnTo>
                    <a:pt x="5637" y="10810"/>
                  </a:lnTo>
                  <a:lnTo>
                    <a:pt x="6044" y="11042"/>
                  </a:lnTo>
                  <a:lnTo>
                    <a:pt x="6451" y="11216"/>
                  </a:lnTo>
                  <a:lnTo>
                    <a:pt x="6916" y="11333"/>
                  </a:lnTo>
                  <a:lnTo>
                    <a:pt x="7381" y="11391"/>
                  </a:lnTo>
                  <a:lnTo>
                    <a:pt x="7904" y="11391"/>
                  </a:lnTo>
                  <a:lnTo>
                    <a:pt x="8368" y="11333"/>
                  </a:lnTo>
                  <a:lnTo>
                    <a:pt x="7671" y="12437"/>
                  </a:lnTo>
                  <a:lnTo>
                    <a:pt x="6974" y="13541"/>
                  </a:lnTo>
                  <a:lnTo>
                    <a:pt x="6276" y="14703"/>
                  </a:lnTo>
                  <a:lnTo>
                    <a:pt x="5637" y="15865"/>
                  </a:lnTo>
                  <a:lnTo>
                    <a:pt x="5056" y="17028"/>
                  </a:lnTo>
                  <a:lnTo>
                    <a:pt x="4475" y="18248"/>
                  </a:lnTo>
                  <a:lnTo>
                    <a:pt x="3952" y="19468"/>
                  </a:lnTo>
                  <a:lnTo>
                    <a:pt x="3487" y="20747"/>
                  </a:lnTo>
                  <a:lnTo>
                    <a:pt x="2732" y="22722"/>
                  </a:lnTo>
                  <a:lnTo>
                    <a:pt x="2092" y="24698"/>
                  </a:lnTo>
                  <a:lnTo>
                    <a:pt x="1569" y="26732"/>
                  </a:lnTo>
                  <a:lnTo>
                    <a:pt x="1105" y="28766"/>
                  </a:lnTo>
                  <a:lnTo>
                    <a:pt x="698" y="30800"/>
                  </a:lnTo>
                  <a:lnTo>
                    <a:pt x="407" y="32892"/>
                  </a:lnTo>
                  <a:lnTo>
                    <a:pt x="175" y="34926"/>
                  </a:lnTo>
                  <a:lnTo>
                    <a:pt x="59" y="36960"/>
                  </a:lnTo>
                  <a:lnTo>
                    <a:pt x="0" y="38471"/>
                  </a:lnTo>
                  <a:lnTo>
                    <a:pt x="59" y="39923"/>
                  </a:lnTo>
                  <a:lnTo>
                    <a:pt x="117" y="40679"/>
                  </a:lnTo>
                  <a:lnTo>
                    <a:pt x="233" y="41434"/>
                  </a:lnTo>
                  <a:lnTo>
                    <a:pt x="407" y="42132"/>
                  </a:lnTo>
                  <a:lnTo>
                    <a:pt x="640" y="42829"/>
                  </a:lnTo>
                  <a:lnTo>
                    <a:pt x="930" y="43410"/>
                  </a:lnTo>
                  <a:lnTo>
                    <a:pt x="1279" y="43991"/>
                  </a:lnTo>
                  <a:lnTo>
                    <a:pt x="1686" y="44514"/>
                  </a:lnTo>
                  <a:lnTo>
                    <a:pt x="2209" y="44921"/>
                  </a:lnTo>
                  <a:lnTo>
                    <a:pt x="2732" y="45270"/>
                  </a:lnTo>
                  <a:lnTo>
                    <a:pt x="3313" y="45502"/>
                  </a:lnTo>
                  <a:lnTo>
                    <a:pt x="3603" y="45560"/>
                  </a:lnTo>
                  <a:lnTo>
                    <a:pt x="3894" y="45560"/>
                  </a:lnTo>
                  <a:lnTo>
                    <a:pt x="4184" y="45502"/>
                  </a:lnTo>
                  <a:lnTo>
                    <a:pt x="4475" y="45444"/>
                  </a:lnTo>
                  <a:lnTo>
                    <a:pt x="4824" y="45328"/>
                  </a:lnTo>
                  <a:lnTo>
                    <a:pt x="5172" y="45154"/>
                  </a:lnTo>
                  <a:lnTo>
                    <a:pt x="5463" y="44863"/>
                  </a:lnTo>
                  <a:lnTo>
                    <a:pt x="5695" y="44631"/>
                  </a:lnTo>
                  <a:lnTo>
                    <a:pt x="5928" y="44282"/>
                  </a:lnTo>
                  <a:lnTo>
                    <a:pt x="6102" y="43933"/>
                  </a:lnTo>
                  <a:lnTo>
                    <a:pt x="6218" y="43585"/>
                  </a:lnTo>
                  <a:lnTo>
                    <a:pt x="6335" y="43236"/>
                  </a:lnTo>
                  <a:lnTo>
                    <a:pt x="6567" y="42190"/>
                  </a:lnTo>
                  <a:lnTo>
                    <a:pt x="6858" y="40795"/>
                  </a:lnTo>
                  <a:lnTo>
                    <a:pt x="7090" y="39400"/>
                  </a:lnTo>
                  <a:lnTo>
                    <a:pt x="7090" y="38819"/>
                  </a:lnTo>
                  <a:lnTo>
                    <a:pt x="7090" y="38413"/>
                  </a:lnTo>
                  <a:lnTo>
                    <a:pt x="6683" y="37831"/>
                  </a:lnTo>
                  <a:lnTo>
                    <a:pt x="6335" y="37250"/>
                  </a:lnTo>
                  <a:lnTo>
                    <a:pt x="6102" y="36669"/>
                  </a:lnTo>
                  <a:lnTo>
                    <a:pt x="5928" y="36030"/>
                  </a:lnTo>
                  <a:lnTo>
                    <a:pt x="5812" y="35391"/>
                  </a:lnTo>
                  <a:lnTo>
                    <a:pt x="5753" y="34752"/>
                  </a:lnTo>
                  <a:lnTo>
                    <a:pt x="5753" y="34054"/>
                  </a:lnTo>
                  <a:lnTo>
                    <a:pt x="5812" y="33357"/>
                  </a:lnTo>
                  <a:lnTo>
                    <a:pt x="5928" y="32660"/>
                  </a:lnTo>
                  <a:lnTo>
                    <a:pt x="6102" y="31962"/>
                  </a:lnTo>
                  <a:lnTo>
                    <a:pt x="6276" y="31265"/>
                  </a:lnTo>
                  <a:lnTo>
                    <a:pt x="6509" y="30626"/>
                  </a:lnTo>
                  <a:lnTo>
                    <a:pt x="7032" y="29289"/>
                  </a:lnTo>
                  <a:lnTo>
                    <a:pt x="7613" y="28011"/>
                  </a:lnTo>
                  <a:lnTo>
                    <a:pt x="8775" y="25919"/>
                  </a:lnTo>
                  <a:lnTo>
                    <a:pt x="9996" y="23943"/>
                  </a:lnTo>
                  <a:lnTo>
                    <a:pt x="11390" y="21909"/>
                  </a:lnTo>
                  <a:lnTo>
                    <a:pt x="12843" y="19933"/>
                  </a:lnTo>
                  <a:lnTo>
                    <a:pt x="14354" y="18132"/>
                  </a:lnTo>
                  <a:lnTo>
                    <a:pt x="15807" y="16330"/>
                  </a:lnTo>
                  <a:lnTo>
                    <a:pt x="16504" y="15459"/>
                  </a:lnTo>
                  <a:lnTo>
                    <a:pt x="17143" y="14471"/>
                  </a:lnTo>
                  <a:lnTo>
                    <a:pt x="17783" y="13483"/>
                  </a:lnTo>
                  <a:lnTo>
                    <a:pt x="18306" y="12495"/>
                  </a:lnTo>
                  <a:lnTo>
                    <a:pt x="18770" y="11391"/>
                  </a:lnTo>
                  <a:lnTo>
                    <a:pt x="19119" y="10287"/>
                  </a:lnTo>
                  <a:lnTo>
                    <a:pt x="19352" y="9124"/>
                  </a:lnTo>
                  <a:lnTo>
                    <a:pt x="19468" y="8020"/>
                  </a:lnTo>
                  <a:lnTo>
                    <a:pt x="19468" y="7439"/>
                  </a:lnTo>
                  <a:lnTo>
                    <a:pt x="19410" y="6858"/>
                  </a:lnTo>
                  <a:lnTo>
                    <a:pt x="19352" y="6277"/>
                  </a:lnTo>
                  <a:lnTo>
                    <a:pt x="19235" y="5754"/>
                  </a:lnTo>
                  <a:lnTo>
                    <a:pt x="19061" y="5173"/>
                  </a:lnTo>
                  <a:lnTo>
                    <a:pt x="18887" y="4650"/>
                  </a:lnTo>
                  <a:lnTo>
                    <a:pt x="18654" y="4127"/>
                  </a:lnTo>
                  <a:lnTo>
                    <a:pt x="18364" y="3662"/>
                  </a:lnTo>
                  <a:lnTo>
                    <a:pt x="17783" y="2906"/>
                  </a:lnTo>
                  <a:lnTo>
                    <a:pt x="17201" y="2325"/>
                  </a:lnTo>
                  <a:lnTo>
                    <a:pt x="16446" y="1744"/>
                  </a:lnTo>
                  <a:lnTo>
                    <a:pt x="15691" y="1279"/>
                  </a:lnTo>
                  <a:lnTo>
                    <a:pt x="14877" y="873"/>
                  </a:lnTo>
                  <a:lnTo>
                    <a:pt x="14063" y="524"/>
                  </a:lnTo>
                  <a:lnTo>
                    <a:pt x="13134" y="291"/>
                  </a:lnTo>
                  <a:lnTo>
                    <a:pt x="12262" y="117"/>
                  </a:lnTo>
                  <a:lnTo>
                    <a:pt x="11448" y="59"/>
                  </a:lnTo>
                  <a:lnTo>
                    <a:pt x="10577" y="1"/>
                  </a:lnTo>
                  <a:close/>
                </a:path>
              </a:pathLst>
            </a:custGeom>
            <a:solidFill>
              <a:srgbClr val="939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5"/>
            <p:cNvSpPr/>
            <p:nvPr/>
          </p:nvSpPr>
          <p:spPr>
            <a:xfrm>
              <a:off x="4870357" y="2613958"/>
              <a:ext cx="578969" cy="543395"/>
            </a:xfrm>
            <a:custGeom>
              <a:avLst/>
              <a:gdLst/>
              <a:ahLst/>
              <a:cxnLst/>
              <a:rect l="l" t="t" r="r" b="b"/>
              <a:pathLst>
                <a:path w="16097" h="15109" fill="none" extrusionOk="0">
                  <a:moveTo>
                    <a:pt x="4068" y="15109"/>
                  </a:moveTo>
                  <a:lnTo>
                    <a:pt x="4068" y="15109"/>
                  </a:lnTo>
                  <a:lnTo>
                    <a:pt x="3603" y="14877"/>
                  </a:lnTo>
                  <a:lnTo>
                    <a:pt x="3196" y="14586"/>
                  </a:lnTo>
                  <a:lnTo>
                    <a:pt x="2789" y="14237"/>
                  </a:lnTo>
                  <a:lnTo>
                    <a:pt x="2383" y="13889"/>
                  </a:lnTo>
                  <a:lnTo>
                    <a:pt x="1743" y="13133"/>
                  </a:lnTo>
                  <a:lnTo>
                    <a:pt x="1104" y="12320"/>
                  </a:lnTo>
                  <a:lnTo>
                    <a:pt x="639" y="11390"/>
                  </a:lnTo>
                  <a:lnTo>
                    <a:pt x="291" y="10402"/>
                  </a:lnTo>
                  <a:lnTo>
                    <a:pt x="174" y="9937"/>
                  </a:lnTo>
                  <a:lnTo>
                    <a:pt x="58" y="9414"/>
                  </a:lnTo>
                  <a:lnTo>
                    <a:pt x="0" y="8891"/>
                  </a:lnTo>
                  <a:lnTo>
                    <a:pt x="0" y="8368"/>
                  </a:lnTo>
                  <a:lnTo>
                    <a:pt x="0" y="8368"/>
                  </a:lnTo>
                  <a:lnTo>
                    <a:pt x="0" y="7845"/>
                  </a:lnTo>
                  <a:lnTo>
                    <a:pt x="58" y="7322"/>
                  </a:lnTo>
                  <a:lnTo>
                    <a:pt x="174" y="6857"/>
                  </a:lnTo>
                  <a:lnTo>
                    <a:pt x="291" y="6334"/>
                  </a:lnTo>
                  <a:lnTo>
                    <a:pt x="639" y="5346"/>
                  </a:lnTo>
                  <a:lnTo>
                    <a:pt x="1104" y="4416"/>
                  </a:lnTo>
                  <a:lnTo>
                    <a:pt x="1685" y="3603"/>
                  </a:lnTo>
                  <a:lnTo>
                    <a:pt x="2325" y="2789"/>
                  </a:lnTo>
                  <a:lnTo>
                    <a:pt x="2731" y="2441"/>
                  </a:lnTo>
                  <a:lnTo>
                    <a:pt x="3138" y="2150"/>
                  </a:lnTo>
                  <a:lnTo>
                    <a:pt x="3545" y="1860"/>
                  </a:lnTo>
                  <a:lnTo>
                    <a:pt x="4010" y="1569"/>
                  </a:lnTo>
                  <a:lnTo>
                    <a:pt x="4010" y="1569"/>
                  </a:lnTo>
                  <a:lnTo>
                    <a:pt x="4649" y="1220"/>
                  </a:lnTo>
                  <a:lnTo>
                    <a:pt x="5346" y="988"/>
                  </a:lnTo>
                  <a:lnTo>
                    <a:pt x="6044" y="755"/>
                  </a:lnTo>
                  <a:lnTo>
                    <a:pt x="6741" y="581"/>
                  </a:lnTo>
                  <a:lnTo>
                    <a:pt x="8252" y="349"/>
                  </a:lnTo>
                  <a:lnTo>
                    <a:pt x="9705" y="174"/>
                  </a:lnTo>
                  <a:lnTo>
                    <a:pt x="9705" y="174"/>
                  </a:lnTo>
                  <a:lnTo>
                    <a:pt x="11332" y="116"/>
                  </a:lnTo>
                  <a:lnTo>
                    <a:pt x="12901" y="58"/>
                  </a:lnTo>
                  <a:lnTo>
                    <a:pt x="14528" y="0"/>
                  </a:lnTo>
                  <a:lnTo>
                    <a:pt x="16097" y="58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5"/>
            <p:cNvSpPr/>
            <p:nvPr/>
          </p:nvSpPr>
          <p:spPr>
            <a:xfrm>
              <a:off x="6885220" y="2584683"/>
              <a:ext cx="530916" cy="491174"/>
            </a:xfrm>
            <a:custGeom>
              <a:avLst/>
              <a:gdLst/>
              <a:ahLst/>
              <a:cxnLst/>
              <a:rect l="l" t="t" r="r" b="b"/>
              <a:pathLst>
                <a:path w="14761" h="13657" fill="none" extrusionOk="0">
                  <a:moveTo>
                    <a:pt x="0" y="640"/>
                  </a:moveTo>
                  <a:lnTo>
                    <a:pt x="0" y="640"/>
                  </a:lnTo>
                  <a:lnTo>
                    <a:pt x="1279" y="407"/>
                  </a:lnTo>
                  <a:lnTo>
                    <a:pt x="2499" y="233"/>
                  </a:lnTo>
                  <a:lnTo>
                    <a:pt x="3778" y="59"/>
                  </a:lnTo>
                  <a:lnTo>
                    <a:pt x="4998" y="0"/>
                  </a:lnTo>
                  <a:lnTo>
                    <a:pt x="6276" y="59"/>
                  </a:lnTo>
                  <a:lnTo>
                    <a:pt x="7497" y="175"/>
                  </a:lnTo>
                  <a:lnTo>
                    <a:pt x="8717" y="407"/>
                  </a:lnTo>
                  <a:lnTo>
                    <a:pt x="9298" y="582"/>
                  </a:lnTo>
                  <a:lnTo>
                    <a:pt x="9937" y="756"/>
                  </a:lnTo>
                  <a:lnTo>
                    <a:pt x="9937" y="756"/>
                  </a:lnTo>
                  <a:lnTo>
                    <a:pt x="10925" y="1221"/>
                  </a:lnTo>
                  <a:lnTo>
                    <a:pt x="11448" y="1511"/>
                  </a:lnTo>
                  <a:lnTo>
                    <a:pt x="11913" y="1802"/>
                  </a:lnTo>
                  <a:lnTo>
                    <a:pt x="12320" y="2151"/>
                  </a:lnTo>
                  <a:lnTo>
                    <a:pt x="12785" y="2499"/>
                  </a:lnTo>
                  <a:lnTo>
                    <a:pt x="13134" y="2906"/>
                  </a:lnTo>
                  <a:lnTo>
                    <a:pt x="13482" y="3371"/>
                  </a:lnTo>
                  <a:lnTo>
                    <a:pt x="13482" y="3371"/>
                  </a:lnTo>
                  <a:lnTo>
                    <a:pt x="13889" y="3952"/>
                  </a:lnTo>
                  <a:lnTo>
                    <a:pt x="14238" y="4591"/>
                  </a:lnTo>
                  <a:lnTo>
                    <a:pt x="14470" y="5289"/>
                  </a:lnTo>
                  <a:lnTo>
                    <a:pt x="14644" y="5986"/>
                  </a:lnTo>
                  <a:lnTo>
                    <a:pt x="14761" y="6683"/>
                  </a:lnTo>
                  <a:lnTo>
                    <a:pt x="14761" y="7381"/>
                  </a:lnTo>
                  <a:lnTo>
                    <a:pt x="14703" y="8136"/>
                  </a:lnTo>
                  <a:lnTo>
                    <a:pt x="14586" y="8833"/>
                  </a:lnTo>
                  <a:lnTo>
                    <a:pt x="14586" y="8833"/>
                  </a:lnTo>
                  <a:lnTo>
                    <a:pt x="14412" y="9531"/>
                  </a:lnTo>
                  <a:lnTo>
                    <a:pt x="14180" y="10228"/>
                  </a:lnTo>
                  <a:lnTo>
                    <a:pt x="13889" y="10867"/>
                  </a:lnTo>
                  <a:lnTo>
                    <a:pt x="13540" y="11507"/>
                  </a:lnTo>
                  <a:lnTo>
                    <a:pt x="13134" y="12088"/>
                  </a:lnTo>
                  <a:lnTo>
                    <a:pt x="12669" y="12669"/>
                  </a:lnTo>
                  <a:lnTo>
                    <a:pt x="12146" y="13192"/>
                  </a:lnTo>
                  <a:lnTo>
                    <a:pt x="11623" y="13657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5"/>
            <p:cNvSpPr/>
            <p:nvPr/>
          </p:nvSpPr>
          <p:spPr>
            <a:xfrm>
              <a:off x="5127417" y="3268090"/>
              <a:ext cx="1229045" cy="156807"/>
            </a:xfrm>
            <a:custGeom>
              <a:avLst/>
              <a:gdLst/>
              <a:ahLst/>
              <a:cxnLst/>
              <a:rect l="l" t="t" r="r" b="b"/>
              <a:pathLst>
                <a:path w="34171" h="43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35" y="756"/>
                  </a:lnTo>
                  <a:lnTo>
                    <a:pt x="4127" y="1454"/>
                  </a:lnTo>
                  <a:lnTo>
                    <a:pt x="6161" y="2093"/>
                  </a:lnTo>
                  <a:lnTo>
                    <a:pt x="8311" y="2616"/>
                  </a:lnTo>
                  <a:lnTo>
                    <a:pt x="10403" y="3081"/>
                  </a:lnTo>
                  <a:lnTo>
                    <a:pt x="12553" y="3488"/>
                  </a:lnTo>
                  <a:lnTo>
                    <a:pt x="14703" y="3836"/>
                  </a:lnTo>
                  <a:lnTo>
                    <a:pt x="16853" y="4069"/>
                  </a:lnTo>
                  <a:lnTo>
                    <a:pt x="19003" y="4243"/>
                  </a:lnTo>
                  <a:lnTo>
                    <a:pt x="21211" y="4359"/>
                  </a:lnTo>
                  <a:lnTo>
                    <a:pt x="23361" y="4359"/>
                  </a:lnTo>
                  <a:lnTo>
                    <a:pt x="25570" y="4301"/>
                  </a:lnTo>
                  <a:lnTo>
                    <a:pt x="27720" y="4185"/>
                  </a:lnTo>
                  <a:lnTo>
                    <a:pt x="29870" y="4011"/>
                  </a:lnTo>
                  <a:lnTo>
                    <a:pt x="32020" y="3720"/>
                  </a:lnTo>
                  <a:lnTo>
                    <a:pt x="34170" y="3371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5"/>
            <p:cNvSpPr/>
            <p:nvPr/>
          </p:nvSpPr>
          <p:spPr>
            <a:xfrm>
              <a:off x="7403548" y="2611836"/>
              <a:ext cx="104558" cy="179789"/>
            </a:xfrm>
            <a:custGeom>
              <a:avLst/>
              <a:gdLst/>
              <a:ahLst/>
              <a:cxnLst/>
              <a:rect l="l" t="t" r="r" b="b"/>
              <a:pathLst>
                <a:path w="2907" h="49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24" y="524"/>
                  </a:lnTo>
                  <a:lnTo>
                    <a:pt x="1047" y="1047"/>
                  </a:lnTo>
                  <a:lnTo>
                    <a:pt x="1512" y="1628"/>
                  </a:lnTo>
                  <a:lnTo>
                    <a:pt x="1919" y="2267"/>
                  </a:lnTo>
                  <a:lnTo>
                    <a:pt x="2267" y="2906"/>
                  </a:lnTo>
                  <a:lnTo>
                    <a:pt x="2500" y="3604"/>
                  </a:lnTo>
                  <a:lnTo>
                    <a:pt x="2732" y="4301"/>
                  </a:lnTo>
                  <a:lnTo>
                    <a:pt x="2907" y="4998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5"/>
            <p:cNvSpPr/>
            <p:nvPr/>
          </p:nvSpPr>
          <p:spPr>
            <a:xfrm>
              <a:off x="6554967" y="3107182"/>
              <a:ext cx="861170" cy="407591"/>
            </a:xfrm>
            <a:custGeom>
              <a:avLst/>
              <a:gdLst/>
              <a:ahLst/>
              <a:cxnLst/>
              <a:rect l="l" t="t" r="r" b="b"/>
              <a:pathLst>
                <a:path w="23943" h="11333" fill="none" extrusionOk="0">
                  <a:moveTo>
                    <a:pt x="1" y="11332"/>
                  </a:moveTo>
                  <a:lnTo>
                    <a:pt x="1" y="11332"/>
                  </a:lnTo>
                  <a:lnTo>
                    <a:pt x="872" y="11332"/>
                  </a:lnTo>
                  <a:lnTo>
                    <a:pt x="1744" y="11332"/>
                  </a:lnTo>
                  <a:lnTo>
                    <a:pt x="2616" y="11274"/>
                  </a:lnTo>
                  <a:lnTo>
                    <a:pt x="3487" y="11158"/>
                  </a:lnTo>
                  <a:lnTo>
                    <a:pt x="5231" y="10809"/>
                  </a:lnTo>
                  <a:lnTo>
                    <a:pt x="6916" y="10402"/>
                  </a:lnTo>
                  <a:lnTo>
                    <a:pt x="8659" y="9879"/>
                  </a:lnTo>
                  <a:lnTo>
                    <a:pt x="10286" y="9240"/>
                  </a:lnTo>
                  <a:lnTo>
                    <a:pt x="11972" y="8601"/>
                  </a:lnTo>
                  <a:lnTo>
                    <a:pt x="13599" y="7903"/>
                  </a:lnTo>
                  <a:lnTo>
                    <a:pt x="13599" y="7903"/>
                  </a:lnTo>
                  <a:lnTo>
                    <a:pt x="15168" y="7206"/>
                  </a:lnTo>
                  <a:lnTo>
                    <a:pt x="16679" y="6509"/>
                  </a:lnTo>
                  <a:lnTo>
                    <a:pt x="18190" y="5695"/>
                  </a:lnTo>
                  <a:lnTo>
                    <a:pt x="19584" y="4765"/>
                  </a:lnTo>
                  <a:lnTo>
                    <a:pt x="20282" y="4301"/>
                  </a:lnTo>
                  <a:lnTo>
                    <a:pt x="20921" y="3778"/>
                  </a:lnTo>
                  <a:lnTo>
                    <a:pt x="21502" y="3255"/>
                  </a:lnTo>
                  <a:lnTo>
                    <a:pt x="22083" y="2673"/>
                  </a:lnTo>
                  <a:lnTo>
                    <a:pt x="22606" y="2034"/>
                  </a:lnTo>
                  <a:lnTo>
                    <a:pt x="23129" y="1395"/>
                  </a:lnTo>
                  <a:lnTo>
                    <a:pt x="23594" y="698"/>
                  </a:lnTo>
                  <a:lnTo>
                    <a:pt x="23943" y="0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5"/>
            <p:cNvSpPr/>
            <p:nvPr/>
          </p:nvSpPr>
          <p:spPr>
            <a:xfrm>
              <a:off x="5566364" y="3525168"/>
              <a:ext cx="420136" cy="29311"/>
            </a:xfrm>
            <a:custGeom>
              <a:avLst/>
              <a:gdLst/>
              <a:ahLst/>
              <a:cxnLst/>
              <a:rect l="l" t="t" r="r" b="b"/>
              <a:pathLst>
                <a:path w="11681" h="81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23" y="291"/>
                  </a:lnTo>
                  <a:lnTo>
                    <a:pt x="1046" y="466"/>
                  </a:lnTo>
                  <a:lnTo>
                    <a:pt x="1627" y="640"/>
                  </a:lnTo>
                  <a:lnTo>
                    <a:pt x="2208" y="698"/>
                  </a:lnTo>
                  <a:lnTo>
                    <a:pt x="3371" y="814"/>
                  </a:lnTo>
                  <a:lnTo>
                    <a:pt x="4591" y="814"/>
                  </a:lnTo>
                  <a:lnTo>
                    <a:pt x="4591" y="814"/>
                  </a:lnTo>
                  <a:lnTo>
                    <a:pt x="6334" y="756"/>
                  </a:lnTo>
                  <a:lnTo>
                    <a:pt x="8136" y="640"/>
                  </a:lnTo>
                  <a:lnTo>
                    <a:pt x="9937" y="466"/>
                  </a:lnTo>
                  <a:lnTo>
                    <a:pt x="11681" y="291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5"/>
            <p:cNvSpPr/>
            <p:nvPr/>
          </p:nvSpPr>
          <p:spPr>
            <a:xfrm>
              <a:off x="5062639" y="2480169"/>
              <a:ext cx="405498" cy="29311"/>
            </a:xfrm>
            <a:custGeom>
              <a:avLst/>
              <a:gdLst/>
              <a:ahLst/>
              <a:cxnLst/>
              <a:rect l="l" t="t" r="r" b="b"/>
              <a:pathLst>
                <a:path w="11274" h="815" fill="none" extrusionOk="0">
                  <a:moveTo>
                    <a:pt x="0" y="814"/>
                  </a:moveTo>
                  <a:lnTo>
                    <a:pt x="0" y="814"/>
                  </a:lnTo>
                  <a:lnTo>
                    <a:pt x="2848" y="408"/>
                  </a:lnTo>
                  <a:lnTo>
                    <a:pt x="4242" y="233"/>
                  </a:lnTo>
                  <a:lnTo>
                    <a:pt x="5695" y="59"/>
                  </a:lnTo>
                  <a:lnTo>
                    <a:pt x="7090" y="1"/>
                  </a:lnTo>
                  <a:lnTo>
                    <a:pt x="8485" y="59"/>
                  </a:lnTo>
                  <a:lnTo>
                    <a:pt x="9879" y="175"/>
                  </a:lnTo>
                  <a:lnTo>
                    <a:pt x="11274" y="466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5"/>
            <p:cNvSpPr/>
            <p:nvPr/>
          </p:nvSpPr>
          <p:spPr>
            <a:xfrm>
              <a:off x="5198489" y="2806227"/>
              <a:ext cx="2023280" cy="330231"/>
            </a:xfrm>
            <a:custGeom>
              <a:avLst/>
              <a:gdLst/>
              <a:ahLst/>
              <a:cxnLst/>
              <a:rect l="l" t="t" r="r" b="b"/>
              <a:pathLst>
                <a:path w="56253" h="9182" fill="none" extrusionOk="0">
                  <a:moveTo>
                    <a:pt x="1" y="5347"/>
                  </a:moveTo>
                  <a:lnTo>
                    <a:pt x="1" y="5347"/>
                  </a:lnTo>
                  <a:lnTo>
                    <a:pt x="1686" y="5986"/>
                  </a:lnTo>
                  <a:lnTo>
                    <a:pt x="3429" y="6509"/>
                  </a:lnTo>
                  <a:lnTo>
                    <a:pt x="5231" y="6974"/>
                  </a:lnTo>
                  <a:lnTo>
                    <a:pt x="6974" y="7439"/>
                  </a:lnTo>
                  <a:lnTo>
                    <a:pt x="8775" y="7845"/>
                  </a:lnTo>
                  <a:lnTo>
                    <a:pt x="10519" y="8194"/>
                  </a:lnTo>
                  <a:lnTo>
                    <a:pt x="12320" y="8485"/>
                  </a:lnTo>
                  <a:lnTo>
                    <a:pt x="14122" y="8717"/>
                  </a:lnTo>
                  <a:lnTo>
                    <a:pt x="15981" y="8891"/>
                  </a:lnTo>
                  <a:lnTo>
                    <a:pt x="17783" y="9066"/>
                  </a:lnTo>
                  <a:lnTo>
                    <a:pt x="19584" y="9182"/>
                  </a:lnTo>
                  <a:lnTo>
                    <a:pt x="21444" y="9182"/>
                  </a:lnTo>
                  <a:lnTo>
                    <a:pt x="23245" y="9182"/>
                  </a:lnTo>
                  <a:lnTo>
                    <a:pt x="25047" y="9182"/>
                  </a:lnTo>
                  <a:lnTo>
                    <a:pt x="26906" y="9066"/>
                  </a:lnTo>
                  <a:lnTo>
                    <a:pt x="28708" y="8891"/>
                  </a:lnTo>
                  <a:lnTo>
                    <a:pt x="30509" y="8717"/>
                  </a:lnTo>
                  <a:lnTo>
                    <a:pt x="32310" y="8485"/>
                  </a:lnTo>
                  <a:lnTo>
                    <a:pt x="34112" y="8194"/>
                  </a:lnTo>
                  <a:lnTo>
                    <a:pt x="35913" y="7845"/>
                  </a:lnTo>
                  <a:lnTo>
                    <a:pt x="37715" y="7439"/>
                  </a:lnTo>
                  <a:lnTo>
                    <a:pt x="39458" y="6974"/>
                  </a:lnTo>
                  <a:lnTo>
                    <a:pt x="41260" y="6509"/>
                  </a:lnTo>
                  <a:lnTo>
                    <a:pt x="43003" y="5986"/>
                  </a:lnTo>
                  <a:lnTo>
                    <a:pt x="44688" y="5405"/>
                  </a:lnTo>
                  <a:lnTo>
                    <a:pt x="46431" y="4765"/>
                  </a:lnTo>
                  <a:lnTo>
                    <a:pt x="48117" y="4068"/>
                  </a:lnTo>
                  <a:lnTo>
                    <a:pt x="49802" y="3371"/>
                  </a:lnTo>
                  <a:lnTo>
                    <a:pt x="51429" y="2615"/>
                  </a:lnTo>
                  <a:lnTo>
                    <a:pt x="53056" y="1802"/>
                  </a:lnTo>
                  <a:lnTo>
                    <a:pt x="54683" y="930"/>
                  </a:lnTo>
                  <a:lnTo>
                    <a:pt x="56252" y="0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5"/>
            <p:cNvSpPr/>
            <p:nvPr/>
          </p:nvSpPr>
          <p:spPr>
            <a:xfrm>
              <a:off x="5236111" y="1525046"/>
              <a:ext cx="562280" cy="229960"/>
            </a:xfrm>
            <a:custGeom>
              <a:avLst/>
              <a:gdLst/>
              <a:ahLst/>
              <a:cxnLst/>
              <a:rect l="l" t="t" r="r" b="b"/>
              <a:pathLst>
                <a:path w="15633" h="6394" extrusionOk="0">
                  <a:moveTo>
                    <a:pt x="640" y="1"/>
                  </a:moveTo>
                  <a:lnTo>
                    <a:pt x="465" y="59"/>
                  </a:lnTo>
                  <a:lnTo>
                    <a:pt x="291" y="175"/>
                  </a:lnTo>
                  <a:lnTo>
                    <a:pt x="175" y="291"/>
                  </a:lnTo>
                  <a:lnTo>
                    <a:pt x="59" y="524"/>
                  </a:lnTo>
                  <a:lnTo>
                    <a:pt x="1" y="756"/>
                  </a:lnTo>
                  <a:lnTo>
                    <a:pt x="1" y="989"/>
                  </a:lnTo>
                  <a:lnTo>
                    <a:pt x="59" y="1279"/>
                  </a:lnTo>
                  <a:lnTo>
                    <a:pt x="117" y="1628"/>
                  </a:lnTo>
                  <a:lnTo>
                    <a:pt x="175" y="1977"/>
                  </a:lnTo>
                  <a:lnTo>
                    <a:pt x="349" y="2325"/>
                  </a:lnTo>
                  <a:lnTo>
                    <a:pt x="524" y="2732"/>
                  </a:lnTo>
                  <a:lnTo>
                    <a:pt x="756" y="3081"/>
                  </a:lnTo>
                  <a:lnTo>
                    <a:pt x="1047" y="3488"/>
                  </a:lnTo>
                  <a:lnTo>
                    <a:pt x="1395" y="3836"/>
                  </a:lnTo>
                  <a:lnTo>
                    <a:pt x="1744" y="4243"/>
                  </a:lnTo>
                  <a:lnTo>
                    <a:pt x="2209" y="4592"/>
                  </a:lnTo>
                  <a:lnTo>
                    <a:pt x="2674" y="4940"/>
                  </a:lnTo>
                  <a:lnTo>
                    <a:pt x="3197" y="5231"/>
                  </a:lnTo>
                  <a:lnTo>
                    <a:pt x="3836" y="5522"/>
                  </a:lnTo>
                  <a:lnTo>
                    <a:pt x="4475" y="5754"/>
                  </a:lnTo>
                  <a:lnTo>
                    <a:pt x="5172" y="5986"/>
                  </a:lnTo>
                  <a:lnTo>
                    <a:pt x="5928" y="6161"/>
                  </a:lnTo>
                  <a:lnTo>
                    <a:pt x="6741" y="6277"/>
                  </a:lnTo>
                  <a:lnTo>
                    <a:pt x="7613" y="6393"/>
                  </a:lnTo>
                  <a:lnTo>
                    <a:pt x="9589" y="6393"/>
                  </a:lnTo>
                  <a:lnTo>
                    <a:pt x="10635" y="6277"/>
                  </a:lnTo>
                  <a:lnTo>
                    <a:pt x="11797" y="6103"/>
                  </a:lnTo>
                  <a:lnTo>
                    <a:pt x="13017" y="5812"/>
                  </a:lnTo>
                  <a:lnTo>
                    <a:pt x="14296" y="5522"/>
                  </a:lnTo>
                  <a:lnTo>
                    <a:pt x="15632" y="5057"/>
                  </a:lnTo>
                  <a:lnTo>
                    <a:pt x="10286" y="1"/>
                  </a:lnTo>
                  <a:lnTo>
                    <a:pt x="9182" y="59"/>
                  </a:lnTo>
                  <a:lnTo>
                    <a:pt x="6509" y="175"/>
                  </a:lnTo>
                  <a:lnTo>
                    <a:pt x="3429" y="175"/>
                  </a:lnTo>
                  <a:lnTo>
                    <a:pt x="2034" y="117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F7A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5"/>
            <p:cNvSpPr/>
            <p:nvPr/>
          </p:nvSpPr>
          <p:spPr>
            <a:xfrm>
              <a:off x="5497378" y="2045460"/>
              <a:ext cx="359531" cy="892471"/>
            </a:xfrm>
            <a:custGeom>
              <a:avLst/>
              <a:gdLst/>
              <a:ahLst/>
              <a:cxnLst/>
              <a:rect l="l" t="t" r="r" b="b"/>
              <a:pathLst>
                <a:path w="9996" h="24815" extrusionOk="0">
                  <a:moveTo>
                    <a:pt x="3487" y="1"/>
                  </a:moveTo>
                  <a:lnTo>
                    <a:pt x="2732" y="1976"/>
                  </a:lnTo>
                  <a:lnTo>
                    <a:pt x="2092" y="3952"/>
                  </a:lnTo>
                  <a:lnTo>
                    <a:pt x="1569" y="5986"/>
                  </a:lnTo>
                  <a:lnTo>
                    <a:pt x="1105" y="8020"/>
                  </a:lnTo>
                  <a:lnTo>
                    <a:pt x="698" y="10054"/>
                  </a:lnTo>
                  <a:lnTo>
                    <a:pt x="407" y="12146"/>
                  </a:lnTo>
                  <a:lnTo>
                    <a:pt x="175" y="14180"/>
                  </a:lnTo>
                  <a:lnTo>
                    <a:pt x="59" y="16214"/>
                  </a:lnTo>
                  <a:lnTo>
                    <a:pt x="0" y="17725"/>
                  </a:lnTo>
                  <a:lnTo>
                    <a:pt x="59" y="19177"/>
                  </a:lnTo>
                  <a:lnTo>
                    <a:pt x="117" y="19933"/>
                  </a:lnTo>
                  <a:lnTo>
                    <a:pt x="233" y="20688"/>
                  </a:lnTo>
                  <a:lnTo>
                    <a:pt x="407" y="21386"/>
                  </a:lnTo>
                  <a:lnTo>
                    <a:pt x="640" y="22083"/>
                  </a:lnTo>
                  <a:lnTo>
                    <a:pt x="930" y="22664"/>
                  </a:lnTo>
                  <a:lnTo>
                    <a:pt x="1279" y="23245"/>
                  </a:lnTo>
                  <a:lnTo>
                    <a:pt x="1686" y="23768"/>
                  </a:lnTo>
                  <a:lnTo>
                    <a:pt x="2209" y="24175"/>
                  </a:lnTo>
                  <a:lnTo>
                    <a:pt x="2732" y="24524"/>
                  </a:lnTo>
                  <a:lnTo>
                    <a:pt x="3313" y="24756"/>
                  </a:lnTo>
                  <a:lnTo>
                    <a:pt x="3603" y="24814"/>
                  </a:lnTo>
                  <a:lnTo>
                    <a:pt x="3894" y="24814"/>
                  </a:lnTo>
                  <a:lnTo>
                    <a:pt x="4184" y="24756"/>
                  </a:lnTo>
                  <a:lnTo>
                    <a:pt x="4475" y="24698"/>
                  </a:lnTo>
                  <a:lnTo>
                    <a:pt x="4824" y="24582"/>
                  </a:lnTo>
                  <a:lnTo>
                    <a:pt x="5172" y="24408"/>
                  </a:lnTo>
                  <a:lnTo>
                    <a:pt x="5463" y="24117"/>
                  </a:lnTo>
                  <a:lnTo>
                    <a:pt x="5695" y="23885"/>
                  </a:lnTo>
                  <a:lnTo>
                    <a:pt x="5928" y="23536"/>
                  </a:lnTo>
                  <a:lnTo>
                    <a:pt x="6102" y="23187"/>
                  </a:lnTo>
                  <a:lnTo>
                    <a:pt x="6218" y="22839"/>
                  </a:lnTo>
                  <a:lnTo>
                    <a:pt x="6335" y="22490"/>
                  </a:lnTo>
                  <a:lnTo>
                    <a:pt x="6567" y="21444"/>
                  </a:lnTo>
                  <a:lnTo>
                    <a:pt x="6858" y="20049"/>
                  </a:lnTo>
                  <a:lnTo>
                    <a:pt x="7090" y="18654"/>
                  </a:lnTo>
                  <a:lnTo>
                    <a:pt x="7090" y="18073"/>
                  </a:lnTo>
                  <a:lnTo>
                    <a:pt x="7090" y="17667"/>
                  </a:lnTo>
                  <a:lnTo>
                    <a:pt x="6683" y="17085"/>
                  </a:lnTo>
                  <a:lnTo>
                    <a:pt x="6335" y="16504"/>
                  </a:lnTo>
                  <a:lnTo>
                    <a:pt x="6102" y="15923"/>
                  </a:lnTo>
                  <a:lnTo>
                    <a:pt x="5928" y="15284"/>
                  </a:lnTo>
                  <a:lnTo>
                    <a:pt x="5812" y="14645"/>
                  </a:lnTo>
                  <a:lnTo>
                    <a:pt x="5753" y="14006"/>
                  </a:lnTo>
                  <a:lnTo>
                    <a:pt x="5753" y="13308"/>
                  </a:lnTo>
                  <a:lnTo>
                    <a:pt x="5812" y="12611"/>
                  </a:lnTo>
                  <a:lnTo>
                    <a:pt x="5928" y="11914"/>
                  </a:lnTo>
                  <a:lnTo>
                    <a:pt x="6102" y="11216"/>
                  </a:lnTo>
                  <a:lnTo>
                    <a:pt x="6276" y="10519"/>
                  </a:lnTo>
                  <a:lnTo>
                    <a:pt x="6509" y="9880"/>
                  </a:lnTo>
                  <a:lnTo>
                    <a:pt x="7032" y="8543"/>
                  </a:lnTo>
                  <a:lnTo>
                    <a:pt x="7613" y="7265"/>
                  </a:lnTo>
                  <a:lnTo>
                    <a:pt x="8775" y="5173"/>
                  </a:lnTo>
                  <a:lnTo>
                    <a:pt x="9996" y="3197"/>
                  </a:lnTo>
                  <a:lnTo>
                    <a:pt x="9414" y="3139"/>
                  </a:lnTo>
                  <a:lnTo>
                    <a:pt x="8775" y="3081"/>
                  </a:lnTo>
                  <a:lnTo>
                    <a:pt x="8252" y="2964"/>
                  </a:lnTo>
                  <a:lnTo>
                    <a:pt x="7729" y="2848"/>
                  </a:lnTo>
                  <a:lnTo>
                    <a:pt x="7206" y="2674"/>
                  </a:lnTo>
                  <a:lnTo>
                    <a:pt x="6741" y="2441"/>
                  </a:lnTo>
                  <a:lnTo>
                    <a:pt x="5870" y="1976"/>
                  </a:lnTo>
                  <a:lnTo>
                    <a:pt x="5056" y="1453"/>
                  </a:lnTo>
                  <a:lnTo>
                    <a:pt x="4417" y="930"/>
                  </a:lnTo>
                  <a:lnTo>
                    <a:pt x="3894" y="46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5"/>
            <p:cNvSpPr/>
            <p:nvPr/>
          </p:nvSpPr>
          <p:spPr>
            <a:xfrm>
              <a:off x="5470223" y="2133250"/>
              <a:ext cx="1479811" cy="1005294"/>
            </a:xfrm>
            <a:custGeom>
              <a:avLst/>
              <a:gdLst/>
              <a:ahLst/>
              <a:cxnLst/>
              <a:rect l="l" t="t" r="r" b="b"/>
              <a:pathLst>
                <a:path w="41143" h="27952" extrusionOk="0">
                  <a:moveTo>
                    <a:pt x="3370" y="0"/>
                  </a:moveTo>
                  <a:lnTo>
                    <a:pt x="2964" y="872"/>
                  </a:lnTo>
                  <a:lnTo>
                    <a:pt x="2615" y="1860"/>
                  </a:lnTo>
                  <a:lnTo>
                    <a:pt x="2092" y="3197"/>
                  </a:lnTo>
                  <a:lnTo>
                    <a:pt x="1627" y="4766"/>
                  </a:lnTo>
                  <a:lnTo>
                    <a:pt x="1104" y="6567"/>
                  </a:lnTo>
                  <a:lnTo>
                    <a:pt x="639" y="8485"/>
                  </a:lnTo>
                  <a:lnTo>
                    <a:pt x="291" y="10577"/>
                  </a:lnTo>
                  <a:lnTo>
                    <a:pt x="174" y="11623"/>
                  </a:lnTo>
                  <a:lnTo>
                    <a:pt x="58" y="12669"/>
                  </a:lnTo>
                  <a:lnTo>
                    <a:pt x="0" y="13773"/>
                  </a:lnTo>
                  <a:lnTo>
                    <a:pt x="0" y="14819"/>
                  </a:lnTo>
                  <a:lnTo>
                    <a:pt x="58" y="15865"/>
                  </a:lnTo>
                  <a:lnTo>
                    <a:pt x="174" y="16911"/>
                  </a:lnTo>
                  <a:lnTo>
                    <a:pt x="407" y="17899"/>
                  </a:lnTo>
                  <a:lnTo>
                    <a:pt x="639" y="18887"/>
                  </a:lnTo>
                  <a:lnTo>
                    <a:pt x="988" y="19875"/>
                  </a:lnTo>
                  <a:lnTo>
                    <a:pt x="1395" y="20804"/>
                  </a:lnTo>
                  <a:lnTo>
                    <a:pt x="1918" y="21618"/>
                  </a:lnTo>
                  <a:lnTo>
                    <a:pt x="2499" y="22431"/>
                  </a:lnTo>
                  <a:lnTo>
                    <a:pt x="3196" y="23187"/>
                  </a:lnTo>
                  <a:lnTo>
                    <a:pt x="4010" y="23884"/>
                  </a:lnTo>
                  <a:lnTo>
                    <a:pt x="4939" y="24465"/>
                  </a:lnTo>
                  <a:lnTo>
                    <a:pt x="5985" y="25046"/>
                  </a:lnTo>
                  <a:lnTo>
                    <a:pt x="7845" y="25802"/>
                  </a:lnTo>
                  <a:lnTo>
                    <a:pt x="9646" y="26441"/>
                  </a:lnTo>
                  <a:lnTo>
                    <a:pt x="11448" y="26964"/>
                  </a:lnTo>
                  <a:lnTo>
                    <a:pt x="13191" y="27371"/>
                  </a:lnTo>
                  <a:lnTo>
                    <a:pt x="14993" y="27661"/>
                  </a:lnTo>
                  <a:lnTo>
                    <a:pt x="16678" y="27894"/>
                  </a:lnTo>
                  <a:lnTo>
                    <a:pt x="18363" y="27952"/>
                  </a:lnTo>
                  <a:lnTo>
                    <a:pt x="20048" y="27952"/>
                  </a:lnTo>
                  <a:lnTo>
                    <a:pt x="21617" y="27836"/>
                  </a:lnTo>
                  <a:lnTo>
                    <a:pt x="23186" y="27661"/>
                  </a:lnTo>
                  <a:lnTo>
                    <a:pt x="24755" y="27371"/>
                  </a:lnTo>
                  <a:lnTo>
                    <a:pt x="26208" y="27022"/>
                  </a:lnTo>
                  <a:lnTo>
                    <a:pt x="27661" y="26557"/>
                  </a:lnTo>
                  <a:lnTo>
                    <a:pt x="28998" y="26034"/>
                  </a:lnTo>
                  <a:lnTo>
                    <a:pt x="30334" y="25453"/>
                  </a:lnTo>
                  <a:lnTo>
                    <a:pt x="31613" y="24814"/>
                  </a:lnTo>
                  <a:lnTo>
                    <a:pt x="32775" y="24059"/>
                  </a:lnTo>
                  <a:lnTo>
                    <a:pt x="33879" y="23245"/>
                  </a:lnTo>
                  <a:lnTo>
                    <a:pt x="34983" y="22373"/>
                  </a:lnTo>
                  <a:lnTo>
                    <a:pt x="35971" y="21444"/>
                  </a:lnTo>
                  <a:lnTo>
                    <a:pt x="36843" y="20456"/>
                  </a:lnTo>
                  <a:lnTo>
                    <a:pt x="37714" y="19410"/>
                  </a:lnTo>
                  <a:lnTo>
                    <a:pt x="38412" y="18364"/>
                  </a:lnTo>
                  <a:lnTo>
                    <a:pt x="39109" y="17201"/>
                  </a:lnTo>
                  <a:lnTo>
                    <a:pt x="39690" y="16039"/>
                  </a:lnTo>
                  <a:lnTo>
                    <a:pt x="40155" y="14819"/>
                  </a:lnTo>
                  <a:lnTo>
                    <a:pt x="40562" y="13598"/>
                  </a:lnTo>
                  <a:lnTo>
                    <a:pt x="40852" y="12320"/>
                  </a:lnTo>
                  <a:lnTo>
                    <a:pt x="41027" y="11042"/>
                  </a:lnTo>
                  <a:lnTo>
                    <a:pt x="41143" y="9705"/>
                  </a:lnTo>
                  <a:lnTo>
                    <a:pt x="41085" y="8310"/>
                  </a:lnTo>
                  <a:lnTo>
                    <a:pt x="40968" y="6974"/>
                  </a:lnTo>
                  <a:lnTo>
                    <a:pt x="40852" y="6335"/>
                  </a:lnTo>
                  <a:lnTo>
                    <a:pt x="40736" y="5812"/>
                  </a:lnTo>
                  <a:lnTo>
                    <a:pt x="40562" y="5347"/>
                  </a:lnTo>
                  <a:lnTo>
                    <a:pt x="40387" y="4998"/>
                  </a:lnTo>
                  <a:lnTo>
                    <a:pt x="40155" y="4766"/>
                  </a:lnTo>
                  <a:lnTo>
                    <a:pt x="39864" y="4591"/>
                  </a:lnTo>
                  <a:lnTo>
                    <a:pt x="39574" y="4475"/>
                  </a:lnTo>
                  <a:lnTo>
                    <a:pt x="39225" y="4417"/>
                  </a:lnTo>
                  <a:lnTo>
                    <a:pt x="38818" y="4475"/>
                  </a:lnTo>
                  <a:lnTo>
                    <a:pt x="38353" y="4533"/>
                  </a:lnTo>
                  <a:lnTo>
                    <a:pt x="37366" y="4882"/>
                  </a:lnTo>
                  <a:lnTo>
                    <a:pt x="34692" y="5870"/>
                  </a:lnTo>
                  <a:lnTo>
                    <a:pt x="33298" y="6393"/>
                  </a:lnTo>
                  <a:lnTo>
                    <a:pt x="32077" y="6799"/>
                  </a:lnTo>
                  <a:lnTo>
                    <a:pt x="31496" y="6974"/>
                  </a:lnTo>
                  <a:lnTo>
                    <a:pt x="30973" y="7090"/>
                  </a:lnTo>
                  <a:lnTo>
                    <a:pt x="30450" y="7148"/>
                  </a:lnTo>
                  <a:lnTo>
                    <a:pt x="29288" y="7148"/>
                  </a:lnTo>
                  <a:lnTo>
                    <a:pt x="28707" y="7032"/>
                  </a:lnTo>
                  <a:lnTo>
                    <a:pt x="28068" y="6858"/>
                  </a:lnTo>
                  <a:lnTo>
                    <a:pt x="27312" y="6625"/>
                  </a:lnTo>
                  <a:lnTo>
                    <a:pt x="26557" y="6335"/>
                  </a:lnTo>
                  <a:lnTo>
                    <a:pt x="25685" y="5928"/>
                  </a:lnTo>
                  <a:lnTo>
                    <a:pt x="23709" y="4882"/>
                  </a:lnTo>
                  <a:lnTo>
                    <a:pt x="22605" y="4301"/>
                  </a:lnTo>
                  <a:lnTo>
                    <a:pt x="21617" y="3836"/>
                  </a:lnTo>
                  <a:lnTo>
                    <a:pt x="20630" y="3371"/>
                  </a:lnTo>
                  <a:lnTo>
                    <a:pt x="19758" y="3022"/>
                  </a:lnTo>
                  <a:lnTo>
                    <a:pt x="18886" y="2790"/>
                  </a:lnTo>
                  <a:lnTo>
                    <a:pt x="18073" y="2557"/>
                  </a:lnTo>
                  <a:lnTo>
                    <a:pt x="17259" y="2383"/>
                  </a:lnTo>
                  <a:lnTo>
                    <a:pt x="16504" y="2267"/>
                  </a:lnTo>
                  <a:lnTo>
                    <a:pt x="15690" y="2209"/>
                  </a:lnTo>
                  <a:lnTo>
                    <a:pt x="13307" y="2209"/>
                  </a:lnTo>
                  <a:lnTo>
                    <a:pt x="11564" y="2383"/>
                  </a:lnTo>
                  <a:lnTo>
                    <a:pt x="9646" y="2557"/>
                  </a:lnTo>
                  <a:lnTo>
                    <a:pt x="8833" y="2615"/>
                  </a:lnTo>
                  <a:lnTo>
                    <a:pt x="8077" y="2557"/>
                  </a:lnTo>
                  <a:lnTo>
                    <a:pt x="7438" y="2499"/>
                  </a:lnTo>
                  <a:lnTo>
                    <a:pt x="6799" y="2325"/>
                  </a:lnTo>
                  <a:lnTo>
                    <a:pt x="6218" y="2151"/>
                  </a:lnTo>
                  <a:lnTo>
                    <a:pt x="5695" y="1918"/>
                  </a:lnTo>
                  <a:lnTo>
                    <a:pt x="5230" y="1686"/>
                  </a:lnTo>
                  <a:lnTo>
                    <a:pt x="4823" y="1453"/>
                  </a:lnTo>
                  <a:lnTo>
                    <a:pt x="4184" y="930"/>
                  </a:lnTo>
                  <a:lnTo>
                    <a:pt x="3719" y="465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rgbClr val="5E4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5"/>
            <p:cNvSpPr/>
            <p:nvPr/>
          </p:nvSpPr>
          <p:spPr>
            <a:xfrm>
              <a:off x="5325993" y="2133250"/>
              <a:ext cx="495380" cy="950987"/>
            </a:xfrm>
            <a:custGeom>
              <a:avLst/>
              <a:gdLst/>
              <a:ahLst/>
              <a:cxnLst/>
              <a:rect l="l" t="t" r="r" b="b"/>
              <a:pathLst>
                <a:path w="13773" h="26442" extrusionOk="0">
                  <a:moveTo>
                    <a:pt x="7380" y="0"/>
                  </a:moveTo>
                  <a:lnTo>
                    <a:pt x="6509" y="872"/>
                  </a:lnTo>
                  <a:lnTo>
                    <a:pt x="5637" y="1860"/>
                  </a:lnTo>
                  <a:lnTo>
                    <a:pt x="4591" y="3197"/>
                  </a:lnTo>
                  <a:lnTo>
                    <a:pt x="3487" y="4766"/>
                  </a:lnTo>
                  <a:lnTo>
                    <a:pt x="2906" y="5695"/>
                  </a:lnTo>
                  <a:lnTo>
                    <a:pt x="2325" y="6625"/>
                  </a:lnTo>
                  <a:lnTo>
                    <a:pt x="1802" y="7613"/>
                  </a:lnTo>
                  <a:lnTo>
                    <a:pt x="1337" y="8601"/>
                  </a:lnTo>
                  <a:lnTo>
                    <a:pt x="930" y="9647"/>
                  </a:lnTo>
                  <a:lnTo>
                    <a:pt x="523" y="10751"/>
                  </a:lnTo>
                  <a:lnTo>
                    <a:pt x="233" y="11855"/>
                  </a:lnTo>
                  <a:lnTo>
                    <a:pt x="58" y="12959"/>
                  </a:lnTo>
                  <a:lnTo>
                    <a:pt x="0" y="14063"/>
                  </a:lnTo>
                  <a:lnTo>
                    <a:pt x="0" y="15167"/>
                  </a:lnTo>
                  <a:lnTo>
                    <a:pt x="175" y="16272"/>
                  </a:lnTo>
                  <a:lnTo>
                    <a:pt x="291" y="16853"/>
                  </a:lnTo>
                  <a:lnTo>
                    <a:pt x="465" y="17376"/>
                  </a:lnTo>
                  <a:lnTo>
                    <a:pt x="640" y="17899"/>
                  </a:lnTo>
                  <a:lnTo>
                    <a:pt x="872" y="18480"/>
                  </a:lnTo>
                  <a:lnTo>
                    <a:pt x="1163" y="19003"/>
                  </a:lnTo>
                  <a:lnTo>
                    <a:pt x="1511" y="19526"/>
                  </a:lnTo>
                  <a:lnTo>
                    <a:pt x="1860" y="20049"/>
                  </a:lnTo>
                  <a:lnTo>
                    <a:pt x="2267" y="20572"/>
                  </a:lnTo>
                  <a:lnTo>
                    <a:pt x="2732" y="21037"/>
                  </a:lnTo>
                  <a:lnTo>
                    <a:pt x="3255" y="21560"/>
                  </a:lnTo>
                  <a:lnTo>
                    <a:pt x="3778" y="22025"/>
                  </a:lnTo>
                  <a:lnTo>
                    <a:pt x="4417" y="22490"/>
                  </a:lnTo>
                  <a:lnTo>
                    <a:pt x="5114" y="22954"/>
                  </a:lnTo>
                  <a:lnTo>
                    <a:pt x="5811" y="23419"/>
                  </a:lnTo>
                  <a:lnTo>
                    <a:pt x="6567" y="23826"/>
                  </a:lnTo>
                  <a:lnTo>
                    <a:pt x="7439" y="24291"/>
                  </a:lnTo>
                  <a:lnTo>
                    <a:pt x="8310" y="24698"/>
                  </a:lnTo>
                  <a:lnTo>
                    <a:pt x="9298" y="25046"/>
                  </a:lnTo>
                  <a:lnTo>
                    <a:pt x="10286" y="25453"/>
                  </a:lnTo>
                  <a:lnTo>
                    <a:pt x="11390" y="25802"/>
                  </a:lnTo>
                  <a:lnTo>
                    <a:pt x="12552" y="26151"/>
                  </a:lnTo>
                  <a:lnTo>
                    <a:pt x="13773" y="26441"/>
                  </a:lnTo>
                  <a:lnTo>
                    <a:pt x="13308" y="25860"/>
                  </a:lnTo>
                  <a:lnTo>
                    <a:pt x="12843" y="25105"/>
                  </a:lnTo>
                  <a:lnTo>
                    <a:pt x="12262" y="24117"/>
                  </a:lnTo>
                  <a:lnTo>
                    <a:pt x="11623" y="22954"/>
                  </a:lnTo>
                  <a:lnTo>
                    <a:pt x="10925" y="21560"/>
                  </a:lnTo>
                  <a:lnTo>
                    <a:pt x="10286" y="19991"/>
                  </a:lnTo>
                  <a:lnTo>
                    <a:pt x="9995" y="19119"/>
                  </a:lnTo>
                  <a:lnTo>
                    <a:pt x="9763" y="18247"/>
                  </a:lnTo>
                  <a:lnTo>
                    <a:pt x="9531" y="17376"/>
                  </a:lnTo>
                  <a:lnTo>
                    <a:pt x="9298" y="16446"/>
                  </a:lnTo>
                  <a:lnTo>
                    <a:pt x="9182" y="15516"/>
                  </a:lnTo>
                  <a:lnTo>
                    <a:pt x="9066" y="14528"/>
                  </a:lnTo>
                  <a:lnTo>
                    <a:pt x="9008" y="13540"/>
                  </a:lnTo>
                  <a:lnTo>
                    <a:pt x="9008" y="12552"/>
                  </a:lnTo>
                  <a:lnTo>
                    <a:pt x="9066" y="11506"/>
                  </a:lnTo>
                  <a:lnTo>
                    <a:pt x="9240" y="10519"/>
                  </a:lnTo>
                  <a:lnTo>
                    <a:pt x="9414" y="9473"/>
                  </a:lnTo>
                  <a:lnTo>
                    <a:pt x="9763" y="8485"/>
                  </a:lnTo>
                  <a:lnTo>
                    <a:pt x="10112" y="7497"/>
                  </a:lnTo>
                  <a:lnTo>
                    <a:pt x="10635" y="6451"/>
                  </a:lnTo>
                  <a:lnTo>
                    <a:pt x="11216" y="5463"/>
                  </a:lnTo>
                  <a:lnTo>
                    <a:pt x="11913" y="4475"/>
                  </a:lnTo>
                  <a:lnTo>
                    <a:pt x="12727" y="3487"/>
                  </a:lnTo>
                  <a:lnTo>
                    <a:pt x="13656" y="2557"/>
                  </a:lnTo>
                  <a:lnTo>
                    <a:pt x="12204" y="2557"/>
                  </a:lnTo>
                  <a:lnTo>
                    <a:pt x="11274" y="2441"/>
                  </a:lnTo>
                  <a:lnTo>
                    <a:pt x="10809" y="2325"/>
                  </a:lnTo>
                  <a:lnTo>
                    <a:pt x="10286" y="2151"/>
                  </a:lnTo>
                  <a:lnTo>
                    <a:pt x="9763" y="1918"/>
                  </a:lnTo>
                  <a:lnTo>
                    <a:pt x="9240" y="1686"/>
                  </a:lnTo>
                  <a:lnTo>
                    <a:pt x="8717" y="1395"/>
                  </a:lnTo>
                  <a:lnTo>
                    <a:pt x="8252" y="988"/>
                  </a:lnTo>
                  <a:lnTo>
                    <a:pt x="7787" y="523"/>
                  </a:lnTo>
                  <a:lnTo>
                    <a:pt x="7380" y="0"/>
                  </a:lnTo>
                  <a:close/>
                </a:path>
              </a:pathLst>
            </a:custGeom>
            <a:solidFill>
              <a:srgbClr val="5E4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5"/>
            <p:cNvSpPr/>
            <p:nvPr/>
          </p:nvSpPr>
          <p:spPr>
            <a:xfrm>
              <a:off x="5749250" y="1435454"/>
              <a:ext cx="72131" cy="79194"/>
            </a:xfrm>
            <a:custGeom>
              <a:avLst/>
              <a:gdLst/>
              <a:ahLst/>
              <a:cxnLst/>
              <a:rect l="l" t="t" r="r" b="b"/>
              <a:pathLst>
                <a:path w="2965" h="3255" extrusionOk="0">
                  <a:moveTo>
                    <a:pt x="1279" y="0"/>
                  </a:moveTo>
                  <a:lnTo>
                    <a:pt x="1047" y="117"/>
                  </a:lnTo>
                  <a:lnTo>
                    <a:pt x="756" y="233"/>
                  </a:lnTo>
                  <a:lnTo>
                    <a:pt x="524" y="465"/>
                  </a:lnTo>
                  <a:lnTo>
                    <a:pt x="349" y="698"/>
                  </a:lnTo>
                  <a:lnTo>
                    <a:pt x="175" y="988"/>
                  </a:lnTo>
                  <a:lnTo>
                    <a:pt x="59" y="1279"/>
                  </a:lnTo>
                  <a:lnTo>
                    <a:pt x="1" y="1627"/>
                  </a:lnTo>
                  <a:lnTo>
                    <a:pt x="1" y="1918"/>
                  </a:lnTo>
                  <a:lnTo>
                    <a:pt x="117" y="2209"/>
                  </a:lnTo>
                  <a:lnTo>
                    <a:pt x="233" y="2499"/>
                  </a:lnTo>
                  <a:lnTo>
                    <a:pt x="349" y="2732"/>
                  </a:lnTo>
                  <a:lnTo>
                    <a:pt x="582" y="2964"/>
                  </a:lnTo>
                  <a:lnTo>
                    <a:pt x="814" y="3138"/>
                  </a:lnTo>
                  <a:lnTo>
                    <a:pt x="1105" y="3196"/>
                  </a:lnTo>
                  <a:lnTo>
                    <a:pt x="1395" y="3255"/>
                  </a:lnTo>
                  <a:lnTo>
                    <a:pt x="1686" y="3255"/>
                  </a:lnTo>
                  <a:lnTo>
                    <a:pt x="1977" y="3138"/>
                  </a:lnTo>
                  <a:lnTo>
                    <a:pt x="2209" y="3022"/>
                  </a:lnTo>
                  <a:lnTo>
                    <a:pt x="2441" y="2790"/>
                  </a:lnTo>
                  <a:lnTo>
                    <a:pt x="2616" y="2557"/>
                  </a:lnTo>
                  <a:lnTo>
                    <a:pt x="2790" y="2267"/>
                  </a:lnTo>
                  <a:lnTo>
                    <a:pt x="2906" y="1976"/>
                  </a:lnTo>
                  <a:lnTo>
                    <a:pt x="2964" y="1627"/>
                  </a:lnTo>
                  <a:lnTo>
                    <a:pt x="2964" y="1337"/>
                  </a:lnTo>
                  <a:lnTo>
                    <a:pt x="2848" y="1046"/>
                  </a:lnTo>
                  <a:lnTo>
                    <a:pt x="2790" y="756"/>
                  </a:lnTo>
                  <a:lnTo>
                    <a:pt x="2616" y="523"/>
                  </a:lnTo>
                  <a:lnTo>
                    <a:pt x="2383" y="291"/>
                  </a:lnTo>
                  <a:lnTo>
                    <a:pt x="2151" y="117"/>
                  </a:lnTo>
                  <a:lnTo>
                    <a:pt x="1860" y="58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5"/>
            <p:cNvSpPr/>
            <p:nvPr/>
          </p:nvSpPr>
          <p:spPr>
            <a:xfrm>
              <a:off x="5605927" y="1378997"/>
              <a:ext cx="70720" cy="79194"/>
            </a:xfrm>
            <a:custGeom>
              <a:avLst/>
              <a:gdLst/>
              <a:ahLst/>
              <a:cxnLst/>
              <a:rect l="l" t="t" r="r" b="b"/>
              <a:pathLst>
                <a:path w="2907" h="3255" extrusionOk="0">
                  <a:moveTo>
                    <a:pt x="1279" y="0"/>
                  </a:moveTo>
                  <a:lnTo>
                    <a:pt x="989" y="116"/>
                  </a:lnTo>
                  <a:lnTo>
                    <a:pt x="698" y="232"/>
                  </a:lnTo>
                  <a:lnTo>
                    <a:pt x="466" y="407"/>
                  </a:lnTo>
                  <a:lnTo>
                    <a:pt x="291" y="639"/>
                  </a:lnTo>
                  <a:lnTo>
                    <a:pt x="117" y="930"/>
                  </a:lnTo>
                  <a:lnTo>
                    <a:pt x="1" y="1278"/>
                  </a:lnTo>
                  <a:lnTo>
                    <a:pt x="1" y="1569"/>
                  </a:lnTo>
                  <a:lnTo>
                    <a:pt x="1" y="1918"/>
                  </a:lnTo>
                  <a:lnTo>
                    <a:pt x="59" y="2208"/>
                  </a:lnTo>
                  <a:lnTo>
                    <a:pt x="175" y="2499"/>
                  </a:lnTo>
                  <a:lnTo>
                    <a:pt x="349" y="2731"/>
                  </a:lnTo>
                  <a:lnTo>
                    <a:pt x="524" y="2964"/>
                  </a:lnTo>
                  <a:lnTo>
                    <a:pt x="756" y="3080"/>
                  </a:lnTo>
                  <a:lnTo>
                    <a:pt x="1047" y="3196"/>
                  </a:lnTo>
                  <a:lnTo>
                    <a:pt x="1337" y="3254"/>
                  </a:lnTo>
                  <a:lnTo>
                    <a:pt x="1628" y="3196"/>
                  </a:lnTo>
                  <a:lnTo>
                    <a:pt x="1918" y="3138"/>
                  </a:lnTo>
                  <a:lnTo>
                    <a:pt x="2151" y="2964"/>
                  </a:lnTo>
                  <a:lnTo>
                    <a:pt x="2383" y="2789"/>
                  </a:lnTo>
                  <a:lnTo>
                    <a:pt x="2616" y="2557"/>
                  </a:lnTo>
                  <a:lnTo>
                    <a:pt x="2732" y="2266"/>
                  </a:lnTo>
                  <a:lnTo>
                    <a:pt x="2848" y="1976"/>
                  </a:lnTo>
                  <a:lnTo>
                    <a:pt x="2906" y="1627"/>
                  </a:lnTo>
                  <a:lnTo>
                    <a:pt x="2906" y="1337"/>
                  </a:lnTo>
                  <a:lnTo>
                    <a:pt x="2848" y="988"/>
                  </a:lnTo>
                  <a:lnTo>
                    <a:pt x="2732" y="755"/>
                  </a:lnTo>
                  <a:lnTo>
                    <a:pt x="2558" y="465"/>
                  </a:lnTo>
                  <a:lnTo>
                    <a:pt x="2383" y="291"/>
                  </a:lnTo>
                  <a:lnTo>
                    <a:pt x="2093" y="116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5"/>
            <p:cNvSpPr/>
            <p:nvPr/>
          </p:nvSpPr>
          <p:spPr>
            <a:xfrm>
              <a:off x="5858960" y="2469739"/>
              <a:ext cx="654249" cy="399212"/>
            </a:xfrm>
            <a:custGeom>
              <a:avLst/>
              <a:gdLst/>
              <a:ahLst/>
              <a:cxnLst/>
              <a:rect l="l" t="t" r="r" b="b"/>
              <a:pathLst>
                <a:path w="18190" h="11100" fill="none" extrusionOk="0">
                  <a:moveTo>
                    <a:pt x="1" y="5986"/>
                  </a:moveTo>
                  <a:lnTo>
                    <a:pt x="1" y="5986"/>
                  </a:lnTo>
                  <a:lnTo>
                    <a:pt x="756" y="6916"/>
                  </a:lnTo>
                  <a:lnTo>
                    <a:pt x="1512" y="7845"/>
                  </a:lnTo>
                  <a:lnTo>
                    <a:pt x="2383" y="8717"/>
                  </a:lnTo>
                  <a:lnTo>
                    <a:pt x="3255" y="9531"/>
                  </a:lnTo>
                  <a:lnTo>
                    <a:pt x="3255" y="9531"/>
                  </a:lnTo>
                  <a:lnTo>
                    <a:pt x="3894" y="9996"/>
                  </a:lnTo>
                  <a:lnTo>
                    <a:pt x="4592" y="10460"/>
                  </a:lnTo>
                  <a:lnTo>
                    <a:pt x="5289" y="10809"/>
                  </a:lnTo>
                  <a:lnTo>
                    <a:pt x="6044" y="11042"/>
                  </a:lnTo>
                  <a:lnTo>
                    <a:pt x="6044" y="11042"/>
                  </a:lnTo>
                  <a:lnTo>
                    <a:pt x="6393" y="11100"/>
                  </a:lnTo>
                  <a:lnTo>
                    <a:pt x="6800" y="11100"/>
                  </a:lnTo>
                  <a:lnTo>
                    <a:pt x="7207" y="11100"/>
                  </a:lnTo>
                  <a:lnTo>
                    <a:pt x="7613" y="11042"/>
                  </a:lnTo>
                  <a:lnTo>
                    <a:pt x="7962" y="10925"/>
                  </a:lnTo>
                  <a:lnTo>
                    <a:pt x="8311" y="10751"/>
                  </a:lnTo>
                  <a:lnTo>
                    <a:pt x="8659" y="10577"/>
                  </a:lnTo>
                  <a:lnTo>
                    <a:pt x="8950" y="10286"/>
                  </a:lnTo>
                  <a:lnTo>
                    <a:pt x="8950" y="10286"/>
                  </a:lnTo>
                  <a:lnTo>
                    <a:pt x="9240" y="10460"/>
                  </a:lnTo>
                  <a:lnTo>
                    <a:pt x="9531" y="10577"/>
                  </a:lnTo>
                  <a:lnTo>
                    <a:pt x="10170" y="10751"/>
                  </a:lnTo>
                  <a:lnTo>
                    <a:pt x="10809" y="10809"/>
                  </a:lnTo>
                  <a:lnTo>
                    <a:pt x="11507" y="10867"/>
                  </a:lnTo>
                  <a:lnTo>
                    <a:pt x="11507" y="10867"/>
                  </a:lnTo>
                  <a:lnTo>
                    <a:pt x="12030" y="10867"/>
                  </a:lnTo>
                  <a:lnTo>
                    <a:pt x="12611" y="10809"/>
                  </a:lnTo>
                  <a:lnTo>
                    <a:pt x="13134" y="10751"/>
                  </a:lnTo>
                  <a:lnTo>
                    <a:pt x="13599" y="10519"/>
                  </a:lnTo>
                  <a:lnTo>
                    <a:pt x="13599" y="10519"/>
                  </a:lnTo>
                  <a:lnTo>
                    <a:pt x="13831" y="10402"/>
                  </a:lnTo>
                  <a:lnTo>
                    <a:pt x="14064" y="10170"/>
                  </a:lnTo>
                  <a:lnTo>
                    <a:pt x="14238" y="9996"/>
                  </a:lnTo>
                  <a:lnTo>
                    <a:pt x="14354" y="9763"/>
                  </a:lnTo>
                  <a:lnTo>
                    <a:pt x="14470" y="9531"/>
                  </a:lnTo>
                  <a:lnTo>
                    <a:pt x="14529" y="9240"/>
                  </a:lnTo>
                  <a:lnTo>
                    <a:pt x="14529" y="9008"/>
                  </a:lnTo>
                  <a:lnTo>
                    <a:pt x="14470" y="8717"/>
                  </a:lnTo>
                  <a:lnTo>
                    <a:pt x="14470" y="8717"/>
                  </a:lnTo>
                  <a:lnTo>
                    <a:pt x="15342" y="8426"/>
                  </a:lnTo>
                  <a:lnTo>
                    <a:pt x="16214" y="8136"/>
                  </a:lnTo>
                  <a:lnTo>
                    <a:pt x="16621" y="7903"/>
                  </a:lnTo>
                  <a:lnTo>
                    <a:pt x="17027" y="7671"/>
                  </a:lnTo>
                  <a:lnTo>
                    <a:pt x="17376" y="7439"/>
                  </a:lnTo>
                  <a:lnTo>
                    <a:pt x="17667" y="7090"/>
                  </a:lnTo>
                  <a:lnTo>
                    <a:pt x="17667" y="7090"/>
                  </a:lnTo>
                  <a:lnTo>
                    <a:pt x="17957" y="6683"/>
                  </a:lnTo>
                  <a:lnTo>
                    <a:pt x="18131" y="6276"/>
                  </a:lnTo>
                  <a:lnTo>
                    <a:pt x="18190" y="5811"/>
                  </a:lnTo>
                  <a:lnTo>
                    <a:pt x="18190" y="5347"/>
                  </a:lnTo>
                  <a:lnTo>
                    <a:pt x="18131" y="4940"/>
                  </a:lnTo>
                  <a:lnTo>
                    <a:pt x="17957" y="4533"/>
                  </a:lnTo>
                  <a:lnTo>
                    <a:pt x="17725" y="4184"/>
                  </a:lnTo>
                  <a:lnTo>
                    <a:pt x="17376" y="3894"/>
                  </a:lnTo>
                  <a:lnTo>
                    <a:pt x="17376" y="3894"/>
                  </a:lnTo>
                  <a:lnTo>
                    <a:pt x="16969" y="3778"/>
                  </a:lnTo>
                  <a:lnTo>
                    <a:pt x="16562" y="3719"/>
                  </a:lnTo>
                  <a:lnTo>
                    <a:pt x="16156" y="3719"/>
                  </a:lnTo>
                  <a:lnTo>
                    <a:pt x="15749" y="3836"/>
                  </a:lnTo>
                  <a:lnTo>
                    <a:pt x="15749" y="3836"/>
                  </a:lnTo>
                  <a:lnTo>
                    <a:pt x="15691" y="3661"/>
                  </a:lnTo>
                  <a:lnTo>
                    <a:pt x="15575" y="3487"/>
                  </a:lnTo>
                  <a:lnTo>
                    <a:pt x="15284" y="3196"/>
                  </a:lnTo>
                  <a:lnTo>
                    <a:pt x="14877" y="2964"/>
                  </a:lnTo>
                  <a:lnTo>
                    <a:pt x="14529" y="2790"/>
                  </a:lnTo>
                  <a:lnTo>
                    <a:pt x="14529" y="2790"/>
                  </a:lnTo>
                  <a:lnTo>
                    <a:pt x="14122" y="2732"/>
                  </a:lnTo>
                  <a:lnTo>
                    <a:pt x="13773" y="2673"/>
                  </a:lnTo>
                  <a:lnTo>
                    <a:pt x="13018" y="2732"/>
                  </a:lnTo>
                  <a:lnTo>
                    <a:pt x="13018" y="2732"/>
                  </a:lnTo>
                  <a:lnTo>
                    <a:pt x="11914" y="2732"/>
                  </a:lnTo>
                  <a:lnTo>
                    <a:pt x="10809" y="2615"/>
                  </a:lnTo>
                  <a:lnTo>
                    <a:pt x="9705" y="2499"/>
                  </a:lnTo>
                  <a:lnTo>
                    <a:pt x="8601" y="2209"/>
                  </a:lnTo>
                  <a:lnTo>
                    <a:pt x="7613" y="1860"/>
                  </a:lnTo>
                  <a:lnTo>
                    <a:pt x="7090" y="1627"/>
                  </a:lnTo>
                  <a:lnTo>
                    <a:pt x="6625" y="1395"/>
                  </a:lnTo>
                  <a:lnTo>
                    <a:pt x="6219" y="1104"/>
                  </a:lnTo>
                  <a:lnTo>
                    <a:pt x="5754" y="756"/>
                  </a:lnTo>
                  <a:lnTo>
                    <a:pt x="5405" y="407"/>
                  </a:lnTo>
                  <a:lnTo>
                    <a:pt x="4998" y="0"/>
                  </a:lnTo>
                </a:path>
              </a:pathLst>
            </a:custGeom>
            <a:noFill/>
            <a:ln w="5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5"/>
            <p:cNvSpPr/>
            <p:nvPr/>
          </p:nvSpPr>
          <p:spPr>
            <a:xfrm>
              <a:off x="5453498" y="2342243"/>
              <a:ext cx="133799" cy="77361"/>
            </a:xfrm>
            <a:custGeom>
              <a:avLst/>
              <a:gdLst/>
              <a:ahLst/>
              <a:cxnLst/>
              <a:rect l="l" t="t" r="r" b="b"/>
              <a:pathLst>
                <a:path w="3720" h="2151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116" y="117"/>
                  </a:lnTo>
                  <a:lnTo>
                    <a:pt x="0" y="291"/>
                  </a:lnTo>
                  <a:lnTo>
                    <a:pt x="0" y="524"/>
                  </a:lnTo>
                  <a:lnTo>
                    <a:pt x="0" y="698"/>
                  </a:lnTo>
                  <a:lnTo>
                    <a:pt x="0" y="872"/>
                  </a:lnTo>
                  <a:lnTo>
                    <a:pt x="58" y="1047"/>
                  </a:lnTo>
                  <a:lnTo>
                    <a:pt x="174" y="1221"/>
                  </a:lnTo>
                  <a:lnTo>
                    <a:pt x="291" y="1337"/>
                  </a:lnTo>
                  <a:lnTo>
                    <a:pt x="291" y="1337"/>
                  </a:lnTo>
                  <a:lnTo>
                    <a:pt x="465" y="1453"/>
                  </a:lnTo>
                  <a:lnTo>
                    <a:pt x="639" y="1511"/>
                  </a:lnTo>
                  <a:lnTo>
                    <a:pt x="814" y="1570"/>
                  </a:lnTo>
                  <a:lnTo>
                    <a:pt x="988" y="1570"/>
                  </a:lnTo>
                  <a:lnTo>
                    <a:pt x="1162" y="1511"/>
                  </a:lnTo>
                  <a:lnTo>
                    <a:pt x="1337" y="1453"/>
                  </a:lnTo>
                  <a:lnTo>
                    <a:pt x="1511" y="1337"/>
                  </a:lnTo>
                  <a:lnTo>
                    <a:pt x="1627" y="1221"/>
                  </a:lnTo>
                  <a:lnTo>
                    <a:pt x="1627" y="1221"/>
                  </a:lnTo>
                  <a:lnTo>
                    <a:pt x="1627" y="1395"/>
                  </a:lnTo>
                  <a:lnTo>
                    <a:pt x="1627" y="1570"/>
                  </a:lnTo>
                  <a:lnTo>
                    <a:pt x="1685" y="1686"/>
                  </a:lnTo>
                  <a:lnTo>
                    <a:pt x="1802" y="1860"/>
                  </a:lnTo>
                  <a:lnTo>
                    <a:pt x="1918" y="1976"/>
                  </a:lnTo>
                  <a:lnTo>
                    <a:pt x="2092" y="2093"/>
                  </a:lnTo>
                  <a:lnTo>
                    <a:pt x="2266" y="2151"/>
                  </a:lnTo>
                  <a:lnTo>
                    <a:pt x="2441" y="2151"/>
                  </a:lnTo>
                  <a:lnTo>
                    <a:pt x="2441" y="2151"/>
                  </a:lnTo>
                  <a:lnTo>
                    <a:pt x="2789" y="2093"/>
                  </a:lnTo>
                  <a:lnTo>
                    <a:pt x="3138" y="1918"/>
                  </a:lnTo>
                  <a:lnTo>
                    <a:pt x="3429" y="1686"/>
                  </a:lnTo>
                  <a:lnTo>
                    <a:pt x="3719" y="1453"/>
                  </a:lnTo>
                </a:path>
              </a:pathLst>
            </a:custGeom>
            <a:solidFill>
              <a:srgbClr val="FFFFFF">
                <a:alpha val="56420"/>
              </a:srgbClr>
            </a:solidFill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5"/>
            <p:cNvSpPr/>
            <p:nvPr/>
          </p:nvSpPr>
          <p:spPr>
            <a:xfrm>
              <a:off x="5819252" y="2946239"/>
              <a:ext cx="206957" cy="52293"/>
            </a:xfrm>
            <a:custGeom>
              <a:avLst/>
              <a:gdLst/>
              <a:ahLst/>
              <a:cxnLst/>
              <a:rect l="l" t="t" r="r" b="b"/>
              <a:pathLst>
                <a:path w="5754" h="145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33" y="408"/>
                  </a:lnTo>
                  <a:lnTo>
                    <a:pt x="524" y="698"/>
                  </a:lnTo>
                  <a:lnTo>
                    <a:pt x="872" y="989"/>
                  </a:lnTo>
                  <a:lnTo>
                    <a:pt x="1337" y="1163"/>
                  </a:lnTo>
                  <a:lnTo>
                    <a:pt x="1337" y="1163"/>
                  </a:lnTo>
                  <a:lnTo>
                    <a:pt x="1802" y="1163"/>
                  </a:lnTo>
                  <a:lnTo>
                    <a:pt x="2209" y="1105"/>
                  </a:lnTo>
                  <a:lnTo>
                    <a:pt x="2674" y="931"/>
                  </a:lnTo>
                  <a:lnTo>
                    <a:pt x="3022" y="640"/>
                  </a:lnTo>
                  <a:lnTo>
                    <a:pt x="3022" y="640"/>
                  </a:lnTo>
                  <a:lnTo>
                    <a:pt x="3371" y="931"/>
                  </a:lnTo>
                  <a:lnTo>
                    <a:pt x="3720" y="1163"/>
                  </a:lnTo>
                  <a:lnTo>
                    <a:pt x="4126" y="1337"/>
                  </a:lnTo>
                  <a:lnTo>
                    <a:pt x="4533" y="1454"/>
                  </a:lnTo>
                  <a:lnTo>
                    <a:pt x="4533" y="1454"/>
                  </a:lnTo>
                  <a:lnTo>
                    <a:pt x="4708" y="1454"/>
                  </a:lnTo>
                  <a:lnTo>
                    <a:pt x="4940" y="1454"/>
                  </a:lnTo>
                  <a:lnTo>
                    <a:pt x="5173" y="1337"/>
                  </a:lnTo>
                  <a:lnTo>
                    <a:pt x="5347" y="1221"/>
                  </a:lnTo>
                  <a:lnTo>
                    <a:pt x="5521" y="1105"/>
                  </a:lnTo>
                  <a:lnTo>
                    <a:pt x="5637" y="931"/>
                  </a:lnTo>
                  <a:lnTo>
                    <a:pt x="5696" y="756"/>
                  </a:lnTo>
                  <a:lnTo>
                    <a:pt x="5754" y="582"/>
                  </a:lnTo>
                </a:path>
              </a:pathLst>
            </a:custGeom>
            <a:solidFill>
              <a:srgbClr val="FFFFFF">
                <a:alpha val="56420"/>
              </a:srgbClr>
            </a:solidFill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5"/>
            <p:cNvSpPr/>
            <p:nvPr/>
          </p:nvSpPr>
          <p:spPr>
            <a:xfrm>
              <a:off x="6293699" y="2946239"/>
              <a:ext cx="286409" cy="96170"/>
            </a:xfrm>
            <a:custGeom>
              <a:avLst/>
              <a:gdLst/>
              <a:ahLst/>
              <a:cxnLst/>
              <a:rect l="l" t="t" r="r" b="b"/>
              <a:pathLst>
                <a:path w="7963" h="2674" fill="none" extrusionOk="0">
                  <a:moveTo>
                    <a:pt x="1" y="1802"/>
                  </a:moveTo>
                  <a:lnTo>
                    <a:pt x="1" y="1802"/>
                  </a:lnTo>
                  <a:lnTo>
                    <a:pt x="524" y="2151"/>
                  </a:lnTo>
                  <a:lnTo>
                    <a:pt x="1105" y="2441"/>
                  </a:lnTo>
                  <a:lnTo>
                    <a:pt x="1686" y="2616"/>
                  </a:lnTo>
                  <a:lnTo>
                    <a:pt x="1977" y="2674"/>
                  </a:lnTo>
                  <a:lnTo>
                    <a:pt x="2325" y="2674"/>
                  </a:lnTo>
                  <a:lnTo>
                    <a:pt x="2325" y="2674"/>
                  </a:lnTo>
                  <a:lnTo>
                    <a:pt x="2616" y="2616"/>
                  </a:lnTo>
                  <a:lnTo>
                    <a:pt x="2906" y="2500"/>
                  </a:lnTo>
                  <a:lnTo>
                    <a:pt x="3197" y="2383"/>
                  </a:lnTo>
                  <a:lnTo>
                    <a:pt x="3429" y="2151"/>
                  </a:lnTo>
                  <a:lnTo>
                    <a:pt x="3662" y="1918"/>
                  </a:lnTo>
                  <a:lnTo>
                    <a:pt x="3836" y="1686"/>
                  </a:lnTo>
                  <a:lnTo>
                    <a:pt x="3894" y="1395"/>
                  </a:lnTo>
                  <a:lnTo>
                    <a:pt x="3952" y="1105"/>
                  </a:lnTo>
                  <a:lnTo>
                    <a:pt x="3952" y="1105"/>
                  </a:lnTo>
                  <a:lnTo>
                    <a:pt x="4534" y="1512"/>
                  </a:lnTo>
                  <a:lnTo>
                    <a:pt x="5173" y="1802"/>
                  </a:lnTo>
                  <a:lnTo>
                    <a:pt x="5463" y="1918"/>
                  </a:lnTo>
                  <a:lnTo>
                    <a:pt x="5812" y="2035"/>
                  </a:lnTo>
                  <a:lnTo>
                    <a:pt x="6161" y="2035"/>
                  </a:lnTo>
                  <a:lnTo>
                    <a:pt x="6509" y="2035"/>
                  </a:lnTo>
                  <a:lnTo>
                    <a:pt x="6509" y="2035"/>
                  </a:lnTo>
                  <a:lnTo>
                    <a:pt x="6858" y="1918"/>
                  </a:lnTo>
                  <a:lnTo>
                    <a:pt x="7149" y="1744"/>
                  </a:lnTo>
                  <a:lnTo>
                    <a:pt x="7439" y="1570"/>
                  </a:lnTo>
                  <a:lnTo>
                    <a:pt x="7672" y="1279"/>
                  </a:lnTo>
                  <a:lnTo>
                    <a:pt x="7846" y="989"/>
                  </a:lnTo>
                  <a:lnTo>
                    <a:pt x="7904" y="698"/>
                  </a:lnTo>
                  <a:lnTo>
                    <a:pt x="7962" y="349"/>
                  </a:lnTo>
                  <a:lnTo>
                    <a:pt x="7846" y="1"/>
                  </a:lnTo>
                </a:path>
              </a:pathLst>
            </a:custGeom>
            <a:solidFill>
              <a:srgbClr val="FFFFFF">
                <a:alpha val="56420"/>
              </a:srgbClr>
            </a:solidFill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5"/>
            <p:cNvSpPr/>
            <p:nvPr/>
          </p:nvSpPr>
          <p:spPr>
            <a:xfrm>
              <a:off x="6709663" y="2308795"/>
              <a:ext cx="215301" cy="198599"/>
            </a:xfrm>
            <a:custGeom>
              <a:avLst/>
              <a:gdLst/>
              <a:ahLst/>
              <a:cxnLst/>
              <a:rect l="l" t="t" r="r" b="b"/>
              <a:pathLst>
                <a:path w="5986" h="5522" fill="none" extrusionOk="0">
                  <a:moveTo>
                    <a:pt x="58" y="5405"/>
                  </a:moveTo>
                  <a:lnTo>
                    <a:pt x="58" y="5405"/>
                  </a:lnTo>
                  <a:lnTo>
                    <a:pt x="58" y="5405"/>
                  </a:lnTo>
                  <a:lnTo>
                    <a:pt x="0" y="5405"/>
                  </a:lnTo>
                  <a:lnTo>
                    <a:pt x="0" y="5405"/>
                  </a:lnTo>
                  <a:lnTo>
                    <a:pt x="0" y="5463"/>
                  </a:lnTo>
                  <a:lnTo>
                    <a:pt x="0" y="5463"/>
                  </a:lnTo>
                  <a:lnTo>
                    <a:pt x="58" y="5521"/>
                  </a:lnTo>
                  <a:lnTo>
                    <a:pt x="232" y="5521"/>
                  </a:lnTo>
                  <a:lnTo>
                    <a:pt x="232" y="5521"/>
                  </a:lnTo>
                  <a:lnTo>
                    <a:pt x="1162" y="5173"/>
                  </a:lnTo>
                  <a:lnTo>
                    <a:pt x="2092" y="4708"/>
                  </a:lnTo>
                  <a:lnTo>
                    <a:pt x="2964" y="4127"/>
                  </a:lnTo>
                  <a:lnTo>
                    <a:pt x="3777" y="3487"/>
                  </a:lnTo>
                  <a:lnTo>
                    <a:pt x="4475" y="2732"/>
                  </a:lnTo>
                  <a:lnTo>
                    <a:pt x="5056" y="1860"/>
                  </a:lnTo>
                  <a:lnTo>
                    <a:pt x="5579" y="989"/>
                  </a:lnTo>
                  <a:lnTo>
                    <a:pt x="5985" y="1"/>
                  </a:lnTo>
                </a:path>
              </a:pathLst>
            </a:custGeom>
            <a:noFill/>
            <a:ln w="5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5"/>
            <p:cNvSpPr/>
            <p:nvPr/>
          </p:nvSpPr>
          <p:spPr>
            <a:xfrm>
              <a:off x="6835046" y="2417482"/>
              <a:ext cx="121282" cy="135876"/>
            </a:xfrm>
            <a:custGeom>
              <a:avLst/>
              <a:gdLst/>
              <a:ahLst/>
              <a:cxnLst/>
              <a:rect l="l" t="t" r="r" b="b"/>
              <a:pathLst>
                <a:path w="3372" h="3778" fill="none" extrusionOk="0">
                  <a:moveTo>
                    <a:pt x="1" y="3778"/>
                  </a:moveTo>
                  <a:lnTo>
                    <a:pt x="1" y="3778"/>
                  </a:lnTo>
                  <a:lnTo>
                    <a:pt x="582" y="3487"/>
                  </a:lnTo>
                  <a:lnTo>
                    <a:pt x="1105" y="3080"/>
                  </a:lnTo>
                  <a:lnTo>
                    <a:pt x="1570" y="2674"/>
                  </a:lnTo>
                  <a:lnTo>
                    <a:pt x="2035" y="2209"/>
                  </a:lnTo>
                  <a:lnTo>
                    <a:pt x="2441" y="1686"/>
                  </a:lnTo>
                  <a:lnTo>
                    <a:pt x="2848" y="1163"/>
                  </a:lnTo>
                  <a:lnTo>
                    <a:pt x="3139" y="582"/>
                  </a:lnTo>
                  <a:lnTo>
                    <a:pt x="3371" y="1"/>
                  </a:lnTo>
                </a:path>
              </a:pathLst>
            </a:custGeom>
            <a:noFill/>
            <a:ln w="5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5"/>
            <p:cNvSpPr/>
            <p:nvPr/>
          </p:nvSpPr>
          <p:spPr>
            <a:xfrm>
              <a:off x="6095158" y="2593027"/>
              <a:ext cx="225768" cy="206943"/>
            </a:xfrm>
            <a:custGeom>
              <a:avLst/>
              <a:gdLst/>
              <a:ahLst/>
              <a:cxnLst/>
              <a:rect l="l" t="t" r="r" b="b"/>
              <a:pathLst>
                <a:path w="6277" h="5754" fill="none" extrusionOk="0">
                  <a:moveTo>
                    <a:pt x="0" y="5580"/>
                  </a:moveTo>
                  <a:lnTo>
                    <a:pt x="0" y="5580"/>
                  </a:lnTo>
                  <a:lnTo>
                    <a:pt x="233" y="5696"/>
                  </a:lnTo>
                  <a:lnTo>
                    <a:pt x="407" y="5754"/>
                  </a:lnTo>
                  <a:lnTo>
                    <a:pt x="640" y="5754"/>
                  </a:lnTo>
                  <a:lnTo>
                    <a:pt x="872" y="5754"/>
                  </a:lnTo>
                  <a:lnTo>
                    <a:pt x="1046" y="5638"/>
                  </a:lnTo>
                  <a:lnTo>
                    <a:pt x="1279" y="5521"/>
                  </a:lnTo>
                  <a:lnTo>
                    <a:pt x="1453" y="5347"/>
                  </a:lnTo>
                  <a:lnTo>
                    <a:pt x="1569" y="5173"/>
                  </a:lnTo>
                  <a:lnTo>
                    <a:pt x="1569" y="5173"/>
                  </a:lnTo>
                  <a:lnTo>
                    <a:pt x="1744" y="4766"/>
                  </a:lnTo>
                  <a:lnTo>
                    <a:pt x="1860" y="4301"/>
                  </a:lnTo>
                  <a:lnTo>
                    <a:pt x="1860" y="3836"/>
                  </a:lnTo>
                  <a:lnTo>
                    <a:pt x="1802" y="3371"/>
                  </a:lnTo>
                  <a:lnTo>
                    <a:pt x="1802" y="3371"/>
                  </a:lnTo>
                  <a:lnTo>
                    <a:pt x="1976" y="3604"/>
                  </a:lnTo>
                  <a:lnTo>
                    <a:pt x="2150" y="3778"/>
                  </a:lnTo>
                  <a:lnTo>
                    <a:pt x="2383" y="3894"/>
                  </a:lnTo>
                  <a:lnTo>
                    <a:pt x="2615" y="4011"/>
                  </a:lnTo>
                  <a:lnTo>
                    <a:pt x="2848" y="4069"/>
                  </a:lnTo>
                  <a:lnTo>
                    <a:pt x="3080" y="4127"/>
                  </a:lnTo>
                  <a:lnTo>
                    <a:pt x="3313" y="4069"/>
                  </a:lnTo>
                  <a:lnTo>
                    <a:pt x="3545" y="4011"/>
                  </a:lnTo>
                  <a:lnTo>
                    <a:pt x="3545" y="4011"/>
                  </a:lnTo>
                  <a:lnTo>
                    <a:pt x="3778" y="3836"/>
                  </a:lnTo>
                  <a:lnTo>
                    <a:pt x="3894" y="3662"/>
                  </a:lnTo>
                  <a:lnTo>
                    <a:pt x="4010" y="3429"/>
                  </a:lnTo>
                  <a:lnTo>
                    <a:pt x="4068" y="3139"/>
                  </a:lnTo>
                  <a:lnTo>
                    <a:pt x="4010" y="2906"/>
                  </a:lnTo>
                  <a:lnTo>
                    <a:pt x="3952" y="2674"/>
                  </a:lnTo>
                  <a:lnTo>
                    <a:pt x="3778" y="2500"/>
                  </a:lnTo>
                  <a:lnTo>
                    <a:pt x="3603" y="2383"/>
                  </a:lnTo>
                  <a:lnTo>
                    <a:pt x="3603" y="2383"/>
                  </a:lnTo>
                  <a:lnTo>
                    <a:pt x="3836" y="2558"/>
                  </a:lnTo>
                  <a:lnTo>
                    <a:pt x="4126" y="2616"/>
                  </a:lnTo>
                  <a:lnTo>
                    <a:pt x="4417" y="2674"/>
                  </a:lnTo>
                  <a:lnTo>
                    <a:pt x="4707" y="2674"/>
                  </a:lnTo>
                  <a:lnTo>
                    <a:pt x="4998" y="2616"/>
                  </a:lnTo>
                  <a:lnTo>
                    <a:pt x="5288" y="2500"/>
                  </a:lnTo>
                  <a:lnTo>
                    <a:pt x="5521" y="2325"/>
                  </a:lnTo>
                  <a:lnTo>
                    <a:pt x="5753" y="2151"/>
                  </a:lnTo>
                  <a:lnTo>
                    <a:pt x="5753" y="2151"/>
                  </a:lnTo>
                  <a:lnTo>
                    <a:pt x="5928" y="1919"/>
                  </a:lnTo>
                  <a:lnTo>
                    <a:pt x="6102" y="1686"/>
                  </a:lnTo>
                  <a:lnTo>
                    <a:pt x="6218" y="1396"/>
                  </a:lnTo>
                  <a:lnTo>
                    <a:pt x="6276" y="1105"/>
                  </a:lnTo>
                  <a:lnTo>
                    <a:pt x="6276" y="814"/>
                  </a:lnTo>
                  <a:lnTo>
                    <a:pt x="6218" y="524"/>
                  </a:lnTo>
                  <a:lnTo>
                    <a:pt x="6160" y="233"/>
                  </a:lnTo>
                  <a:lnTo>
                    <a:pt x="6044" y="1"/>
                  </a:lnTo>
                </a:path>
              </a:pathLst>
            </a:custGeom>
            <a:solidFill>
              <a:srgbClr val="FFFFFF">
                <a:alpha val="56420"/>
              </a:srgbClr>
            </a:solidFill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5"/>
            <p:cNvSpPr/>
            <p:nvPr/>
          </p:nvSpPr>
          <p:spPr>
            <a:xfrm>
              <a:off x="6634383" y="1339071"/>
              <a:ext cx="301048" cy="767026"/>
            </a:xfrm>
            <a:custGeom>
              <a:avLst/>
              <a:gdLst/>
              <a:ahLst/>
              <a:cxnLst/>
              <a:rect l="l" t="t" r="r" b="b"/>
              <a:pathLst>
                <a:path w="8370" h="21327" extrusionOk="0">
                  <a:moveTo>
                    <a:pt x="6277" y="0"/>
                  </a:moveTo>
                  <a:lnTo>
                    <a:pt x="6103" y="58"/>
                  </a:lnTo>
                  <a:lnTo>
                    <a:pt x="5870" y="116"/>
                  </a:lnTo>
                  <a:lnTo>
                    <a:pt x="5638" y="349"/>
                  </a:lnTo>
                  <a:lnTo>
                    <a:pt x="5463" y="639"/>
                  </a:lnTo>
                  <a:lnTo>
                    <a:pt x="5289" y="930"/>
                  </a:lnTo>
                  <a:lnTo>
                    <a:pt x="5231" y="1220"/>
                  </a:lnTo>
                  <a:lnTo>
                    <a:pt x="4882" y="2615"/>
                  </a:lnTo>
                  <a:lnTo>
                    <a:pt x="4592" y="4010"/>
                  </a:lnTo>
                  <a:lnTo>
                    <a:pt x="4417" y="5404"/>
                  </a:lnTo>
                  <a:lnTo>
                    <a:pt x="4301" y="6857"/>
                  </a:lnTo>
                  <a:lnTo>
                    <a:pt x="4243" y="8310"/>
                  </a:lnTo>
                  <a:lnTo>
                    <a:pt x="4185" y="9705"/>
                  </a:lnTo>
                  <a:lnTo>
                    <a:pt x="4185" y="12610"/>
                  </a:lnTo>
                  <a:lnTo>
                    <a:pt x="2267" y="4998"/>
                  </a:lnTo>
                  <a:lnTo>
                    <a:pt x="2209" y="4707"/>
                  </a:lnTo>
                  <a:lnTo>
                    <a:pt x="2035" y="4358"/>
                  </a:lnTo>
                  <a:lnTo>
                    <a:pt x="1802" y="4126"/>
                  </a:lnTo>
                  <a:lnTo>
                    <a:pt x="1686" y="4068"/>
                  </a:lnTo>
                  <a:lnTo>
                    <a:pt x="1512" y="4010"/>
                  </a:lnTo>
                  <a:lnTo>
                    <a:pt x="1338" y="4068"/>
                  </a:lnTo>
                  <a:lnTo>
                    <a:pt x="1163" y="4126"/>
                  </a:lnTo>
                  <a:lnTo>
                    <a:pt x="989" y="4242"/>
                  </a:lnTo>
                  <a:lnTo>
                    <a:pt x="815" y="4416"/>
                  </a:lnTo>
                  <a:lnTo>
                    <a:pt x="524" y="4823"/>
                  </a:lnTo>
                  <a:lnTo>
                    <a:pt x="292" y="5288"/>
                  </a:lnTo>
                  <a:lnTo>
                    <a:pt x="117" y="5811"/>
                  </a:lnTo>
                  <a:lnTo>
                    <a:pt x="59" y="6334"/>
                  </a:lnTo>
                  <a:lnTo>
                    <a:pt x="1" y="6857"/>
                  </a:lnTo>
                  <a:lnTo>
                    <a:pt x="1" y="7380"/>
                  </a:lnTo>
                  <a:lnTo>
                    <a:pt x="117" y="8484"/>
                  </a:lnTo>
                  <a:lnTo>
                    <a:pt x="292" y="10053"/>
                  </a:lnTo>
                  <a:lnTo>
                    <a:pt x="582" y="11622"/>
                  </a:lnTo>
                  <a:lnTo>
                    <a:pt x="873" y="13191"/>
                  </a:lnTo>
                  <a:lnTo>
                    <a:pt x="1221" y="14760"/>
                  </a:lnTo>
                  <a:lnTo>
                    <a:pt x="1628" y="16329"/>
                  </a:lnTo>
                  <a:lnTo>
                    <a:pt x="2093" y="17840"/>
                  </a:lnTo>
                  <a:lnTo>
                    <a:pt x="2616" y="19351"/>
                  </a:lnTo>
                  <a:lnTo>
                    <a:pt x="3197" y="20862"/>
                  </a:lnTo>
                  <a:lnTo>
                    <a:pt x="3662" y="21094"/>
                  </a:lnTo>
                  <a:lnTo>
                    <a:pt x="4069" y="21269"/>
                  </a:lnTo>
                  <a:lnTo>
                    <a:pt x="4534" y="21327"/>
                  </a:lnTo>
                  <a:lnTo>
                    <a:pt x="4940" y="21327"/>
                  </a:lnTo>
                  <a:lnTo>
                    <a:pt x="5405" y="21269"/>
                  </a:lnTo>
                  <a:lnTo>
                    <a:pt x="5870" y="21094"/>
                  </a:lnTo>
                  <a:lnTo>
                    <a:pt x="6335" y="20920"/>
                  </a:lnTo>
                  <a:lnTo>
                    <a:pt x="6800" y="20688"/>
                  </a:lnTo>
                  <a:lnTo>
                    <a:pt x="7555" y="16097"/>
                  </a:lnTo>
                  <a:lnTo>
                    <a:pt x="7904" y="13772"/>
                  </a:lnTo>
                  <a:lnTo>
                    <a:pt x="8195" y="11448"/>
                  </a:lnTo>
                  <a:lnTo>
                    <a:pt x="8311" y="9124"/>
                  </a:lnTo>
                  <a:lnTo>
                    <a:pt x="8369" y="6799"/>
                  </a:lnTo>
                  <a:lnTo>
                    <a:pt x="8369" y="5695"/>
                  </a:lnTo>
                  <a:lnTo>
                    <a:pt x="8311" y="4533"/>
                  </a:lnTo>
                  <a:lnTo>
                    <a:pt x="8195" y="3370"/>
                  </a:lnTo>
                  <a:lnTo>
                    <a:pt x="8020" y="2208"/>
                  </a:lnTo>
                  <a:lnTo>
                    <a:pt x="7962" y="1743"/>
                  </a:lnTo>
                  <a:lnTo>
                    <a:pt x="7846" y="1337"/>
                  </a:lnTo>
                  <a:lnTo>
                    <a:pt x="7672" y="930"/>
                  </a:lnTo>
                  <a:lnTo>
                    <a:pt x="7439" y="523"/>
                  </a:lnTo>
                  <a:lnTo>
                    <a:pt x="7149" y="232"/>
                  </a:lnTo>
                  <a:lnTo>
                    <a:pt x="6742" y="58"/>
                  </a:lnTo>
                  <a:lnTo>
                    <a:pt x="6509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5"/>
            <p:cNvSpPr/>
            <p:nvPr/>
          </p:nvSpPr>
          <p:spPr>
            <a:xfrm>
              <a:off x="4588192" y="1986945"/>
              <a:ext cx="349065" cy="566413"/>
            </a:xfrm>
            <a:custGeom>
              <a:avLst/>
              <a:gdLst/>
              <a:ahLst/>
              <a:cxnLst/>
              <a:rect l="l" t="t" r="r" b="b"/>
              <a:pathLst>
                <a:path w="9705" h="15749" extrusionOk="0">
                  <a:moveTo>
                    <a:pt x="5230" y="1"/>
                  </a:moveTo>
                  <a:lnTo>
                    <a:pt x="5056" y="59"/>
                  </a:lnTo>
                  <a:lnTo>
                    <a:pt x="4940" y="175"/>
                  </a:lnTo>
                  <a:lnTo>
                    <a:pt x="4765" y="407"/>
                  </a:lnTo>
                  <a:lnTo>
                    <a:pt x="4475" y="814"/>
                  </a:lnTo>
                  <a:lnTo>
                    <a:pt x="4300" y="1221"/>
                  </a:lnTo>
                  <a:lnTo>
                    <a:pt x="4068" y="1686"/>
                  </a:lnTo>
                  <a:lnTo>
                    <a:pt x="3952" y="2151"/>
                  </a:lnTo>
                  <a:lnTo>
                    <a:pt x="3719" y="3080"/>
                  </a:lnTo>
                  <a:lnTo>
                    <a:pt x="3603" y="4068"/>
                  </a:lnTo>
                  <a:lnTo>
                    <a:pt x="3545" y="5056"/>
                  </a:lnTo>
                  <a:lnTo>
                    <a:pt x="3545" y="6044"/>
                  </a:lnTo>
                  <a:lnTo>
                    <a:pt x="3603" y="7032"/>
                  </a:lnTo>
                  <a:lnTo>
                    <a:pt x="3719" y="8020"/>
                  </a:lnTo>
                  <a:lnTo>
                    <a:pt x="1743" y="4301"/>
                  </a:lnTo>
                  <a:lnTo>
                    <a:pt x="1569" y="3952"/>
                  </a:lnTo>
                  <a:lnTo>
                    <a:pt x="1337" y="3662"/>
                  </a:lnTo>
                  <a:lnTo>
                    <a:pt x="1162" y="3545"/>
                  </a:lnTo>
                  <a:lnTo>
                    <a:pt x="988" y="3429"/>
                  </a:lnTo>
                  <a:lnTo>
                    <a:pt x="814" y="3371"/>
                  </a:lnTo>
                  <a:lnTo>
                    <a:pt x="639" y="3371"/>
                  </a:lnTo>
                  <a:lnTo>
                    <a:pt x="465" y="3487"/>
                  </a:lnTo>
                  <a:lnTo>
                    <a:pt x="291" y="3545"/>
                  </a:lnTo>
                  <a:lnTo>
                    <a:pt x="174" y="3720"/>
                  </a:lnTo>
                  <a:lnTo>
                    <a:pt x="116" y="3894"/>
                  </a:lnTo>
                  <a:lnTo>
                    <a:pt x="0" y="4301"/>
                  </a:lnTo>
                  <a:lnTo>
                    <a:pt x="0" y="4766"/>
                  </a:lnTo>
                  <a:lnTo>
                    <a:pt x="58" y="6160"/>
                  </a:lnTo>
                  <a:lnTo>
                    <a:pt x="174" y="7555"/>
                  </a:lnTo>
                  <a:lnTo>
                    <a:pt x="407" y="8950"/>
                  </a:lnTo>
                  <a:lnTo>
                    <a:pt x="697" y="10286"/>
                  </a:lnTo>
                  <a:lnTo>
                    <a:pt x="1046" y="11623"/>
                  </a:lnTo>
                  <a:lnTo>
                    <a:pt x="1511" y="12959"/>
                  </a:lnTo>
                  <a:lnTo>
                    <a:pt x="2034" y="14238"/>
                  </a:lnTo>
                  <a:lnTo>
                    <a:pt x="2673" y="15516"/>
                  </a:lnTo>
                  <a:lnTo>
                    <a:pt x="3254" y="15691"/>
                  </a:lnTo>
                  <a:lnTo>
                    <a:pt x="3894" y="15749"/>
                  </a:lnTo>
                  <a:lnTo>
                    <a:pt x="4475" y="15691"/>
                  </a:lnTo>
                  <a:lnTo>
                    <a:pt x="5056" y="15574"/>
                  </a:lnTo>
                  <a:lnTo>
                    <a:pt x="5637" y="15342"/>
                  </a:lnTo>
                  <a:lnTo>
                    <a:pt x="6102" y="14993"/>
                  </a:lnTo>
                  <a:lnTo>
                    <a:pt x="6276" y="14819"/>
                  </a:lnTo>
                  <a:lnTo>
                    <a:pt x="6450" y="14587"/>
                  </a:lnTo>
                  <a:lnTo>
                    <a:pt x="6625" y="14354"/>
                  </a:lnTo>
                  <a:lnTo>
                    <a:pt x="6741" y="14064"/>
                  </a:lnTo>
                  <a:lnTo>
                    <a:pt x="9065" y="6974"/>
                  </a:lnTo>
                  <a:lnTo>
                    <a:pt x="9298" y="6335"/>
                  </a:lnTo>
                  <a:lnTo>
                    <a:pt x="9530" y="5637"/>
                  </a:lnTo>
                  <a:lnTo>
                    <a:pt x="9647" y="4940"/>
                  </a:lnTo>
                  <a:lnTo>
                    <a:pt x="9705" y="4243"/>
                  </a:lnTo>
                  <a:lnTo>
                    <a:pt x="9705" y="3894"/>
                  </a:lnTo>
                  <a:lnTo>
                    <a:pt x="9647" y="3720"/>
                  </a:lnTo>
                  <a:lnTo>
                    <a:pt x="9530" y="3545"/>
                  </a:lnTo>
                  <a:lnTo>
                    <a:pt x="9414" y="3429"/>
                  </a:lnTo>
                  <a:lnTo>
                    <a:pt x="9240" y="3371"/>
                  </a:lnTo>
                  <a:lnTo>
                    <a:pt x="9065" y="3371"/>
                  </a:lnTo>
                  <a:lnTo>
                    <a:pt x="8833" y="3429"/>
                  </a:lnTo>
                  <a:lnTo>
                    <a:pt x="8484" y="3603"/>
                  </a:lnTo>
                  <a:lnTo>
                    <a:pt x="8136" y="3836"/>
                  </a:lnTo>
                  <a:lnTo>
                    <a:pt x="7729" y="4243"/>
                  </a:lnTo>
                  <a:lnTo>
                    <a:pt x="7380" y="4708"/>
                  </a:lnTo>
                  <a:lnTo>
                    <a:pt x="7032" y="5172"/>
                  </a:lnTo>
                  <a:lnTo>
                    <a:pt x="6741" y="5637"/>
                  </a:lnTo>
                  <a:lnTo>
                    <a:pt x="6509" y="6160"/>
                  </a:lnTo>
                  <a:lnTo>
                    <a:pt x="6276" y="6683"/>
                  </a:lnTo>
                  <a:lnTo>
                    <a:pt x="6102" y="7206"/>
                  </a:lnTo>
                  <a:lnTo>
                    <a:pt x="5927" y="7729"/>
                  </a:lnTo>
                  <a:lnTo>
                    <a:pt x="6102" y="4533"/>
                  </a:lnTo>
                  <a:lnTo>
                    <a:pt x="6160" y="1337"/>
                  </a:lnTo>
                  <a:lnTo>
                    <a:pt x="6102" y="872"/>
                  </a:lnTo>
                  <a:lnTo>
                    <a:pt x="6102" y="640"/>
                  </a:lnTo>
                  <a:lnTo>
                    <a:pt x="5986" y="407"/>
                  </a:lnTo>
                  <a:lnTo>
                    <a:pt x="5869" y="233"/>
                  </a:lnTo>
                  <a:lnTo>
                    <a:pt x="5695" y="59"/>
                  </a:lnTo>
                  <a:lnTo>
                    <a:pt x="5463" y="1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0" descr="h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760" y="1043305"/>
            <a:ext cx="4088130" cy="32391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4" name="Google Shape;1574;p44"/>
          <p:cNvGrpSpPr/>
          <p:nvPr/>
        </p:nvGrpSpPr>
        <p:grpSpPr>
          <a:xfrm rot="-263200">
            <a:off x="678769" y="2825904"/>
            <a:ext cx="1475009" cy="3039044"/>
            <a:chOff x="6239025" y="396475"/>
            <a:chExt cx="480900" cy="990825"/>
          </a:xfrm>
        </p:grpSpPr>
        <p:sp>
          <p:nvSpPr>
            <p:cNvPr id="1575" name="Google Shape;1575;p44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4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4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4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4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4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4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4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4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5" name="Google Shape;1585;p44"/>
          <p:cNvSpPr txBox="1">
            <a:spLocks noGrp="1"/>
          </p:cNvSpPr>
          <p:nvPr>
            <p:ph type="title"/>
          </p:nvPr>
        </p:nvSpPr>
        <p:spPr>
          <a:xfrm>
            <a:off x="1395730" y="1508760"/>
            <a:ext cx="2409190" cy="8261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0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Quan sát và chỉ ra các bước tạo hình con vật qua các vật liệu đã sử dụng ? </a:t>
            </a:r>
          </a:p>
        </p:txBody>
      </p:sp>
      <p:sp>
        <p:nvSpPr>
          <p:cNvPr id="1586" name="Google Shape;1586;p44"/>
          <p:cNvSpPr txBox="1">
            <a:spLocks noGrp="1"/>
          </p:cNvSpPr>
          <p:nvPr>
            <p:ph type="subTitle" idx="1"/>
          </p:nvPr>
        </p:nvSpPr>
        <p:spPr>
          <a:xfrm>
            <a:off x="2404379" y="138082"/>
            <a:ext cx="5157563" cy="12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charset="0"/>
                <a:cs typeface="Calibri" panose="020F0502020204030204" charset="0"/>
              </a:rPr>
              <a:t>Kiến tạo kiến thức </a:t>
            </a:r>
            <a:r>
              <a:rPr lang="en-US" altLang="en-GB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charset="0"/>
                <a:cs typeface="Calibri" panose="020F0502020204030204" charset="0"/>
              </a:rPr>
              <a:t>- </a:t>
            </a:r>
            <a:r>
              <a:rPr lang="vi-VN" altLang="en-GB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charset="0"/>
                <a:cs typeface="Calibri" panose="020F0502020204030204" charset="0"/>
              </a:rPr>
              <a:t>kĩ năng </a:t>
            </a:r>
          </a:p>
        </p:txBody>
      </p:sp>
      <p:grpSp>
        <p:nvGrpSpPr>
          <p:cNvPr id="1597" name="Google Shape;1597;p44"/>
          <p:cNvGrpSpPr/>
          <p:nvPr/>
        </p:nvGrpSpPr>
        <p:grpSpPr>
          <a:xfrm rot="-152790">
            <a:off x="-1260475" y="4181475"/>
            <a:ext cx="3364865" cy="1201420"/>
            <a:chOff x="5142175" y="4369850"/>
            <a:chExt cx="1625700" cy="572400"/>
          </a:xfrm>
        </p:grpSpPr>
        <p:sp>
          <p:nvSpPr>
            <p:cNvPr id="1598" name="Google Shape;1598;p44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4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4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4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4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9" name="Google Shape;1609;p44"/>
          <p:cNvGrpSpPr/>
          <p:nvPr/>
        </p:nvGrpSpPr>
        <p:grpSpPr>
          <a:xfrm>
            <a:off x="1950085" y="3755390"/>
            <a:ext cx="1903730" cy="1435100"/>
            <a:chOff x="4492975" y="964425"/>
            <a:chExt cx="2888900" cy="2200875"/>
          </a:xfrm>
        </p:grpSpPr>
        <p:sp>
          <p:nvSpPr>
            <p:cNvPr id="1610" name="Google Shape;1610;p44"/>
            <p:cNvSpPr/>
            <p:nvPr/>
          </p:nvSpPr>
          <p:spPr>
            <a:xfrm>
              <a:off x="4492975" y="2915825"/>
              <a:ext cx="346050" cy="243425"/>
            </a:xfrm>
            <a:custGeom>
              <a:avLst/>
              <a:gdLst/>
              <a:ahLst/>
              <a:cxnLst/>
              <a:rect l="l" t="t" r="r" b="b"/>
              <a:pathLst>
                <a:path w="13842" h="9737" extrusionOk="0">
                  <a:moveTo>
                    <a:pt x="3702" y="0"/>
                  </a:moveTo>
                  <a:lnTo>
                    <a:pt x="3139" y="81"/>
                  </a:lnTo>
                  <a:lnTo>
                    <a:pt x="2495" y="322"/>
                  </a:lnTo>
                  <a:lnTo>
                    <a:pt x="2012" y="563"/>
                  </a:lnTo>
                  <a:lnTo>
                    <a:pt x="1530" y="966"/>
                  </a:lnTo>
                  <a:lnTo>
                    <a:pt x="1127" y="1368"/>
                  </a:lnTo>
                  <a:lnTo>
                    <a:pt x="725" y="1851"/>
                  </a:lnTo>
                  <a:lnTo>
                    <a:pt x="483" y="2334"/>
                  </a:lnTo>
                  <a:lnTo>
                    <a:pt x="242" y="2897"/>
                  </a:lnTo>
                  <a:lnTo>
                    <a:pt x="81" y="3460"/>
                  </a:lnTo>
                  <a:lnTo>
                    <a:pt x="1" y="4104"/>
                  </a:lnTo>
                  <a:lnTo>
                    <a:pt x="1" y="4667"/>
                  </a:lnTo>
                  <a:lnTo>
                    <a:pt x="81" y="5231"/>
                  </a:lnTo>
                  <a:lnTo>
                    <a:pt x="242" y="5794"/>
                  </a:lnTo>
                  <a:lnTo>
                    <a:pt x="483" y="6357"/>
                  </a:lnTo>
                  <a:lnTo>
                    <a:pt x="725" y="6840"/>
                  </a:lnTo>
                  <a:lnTo>
                    <a:pt x="1047" y="7323"/>
                  </a:lnTo>
                  <a:lnTo>
                    <a:pt x="1449" y="7806"/>
                  </a:lnTo>
                  <a:lnTo>
                    <a:pt x="1851" y="8208"/>
                  </a:lnTo>
                  <a:lnTo>
                    <a:pt x="2334" y="8530"/>
                  </a:lnTo>
                  <a:lnTo>
                    <a:pt x="2737" y="8852"/>
                  </a:lnTo>
                  <a:lnTo>
                    <a:pt x="3300" y="9093"/>
                  </a:lnTo>
                  <a:lnTo>
                    <a:pt x="3783" y="9335"/>
                  </a:lnTo>
                  <a:lnTo>
                    <a:pt x="4909" y="9576"/>
                  </a:lnTo>
                  <a:lnTo>
                    <a:pt x="6036" y="9737"/>
                  </a:lnTo>
                  <a:lnTo>
                    <a:pt x="6197" y="9737"/>
                  </a:lnTo>
                  <a:lnTo>
                    <a:pt x="7002" y="9657"/>
                  </a:lnTo>
                  <a:lnTo>
                    <a:pt x="7887" y="9496"/>
                  </a:lnTo>
                  <a:lnTo>
                    <a:pt x="8691" y="9335"/>
                  </a:lnTo>
                  <a:lnTo>
                    <a:pt x="9496" y="9013"/>
                  </a:lnTo>
                  <a:lnTo>
                    <a:pt x="10220" y="8610"/>
                  </a:lnTo>
                  <a:lnTo>
                    <a:pt x="10864" y="8128"/>
                  </a:lnTo>
                  <a:lnTo>
                    <a:pt x="11508" y="7564"/>
                  </a:lnTo>
                  <a:lnTo>
                    <a:pt x="12071" y="6921"/>
                  </a:lnTo>
                  <a:lnTo>
                    <a:pt x="12635" y="6277"/>
                  </a:lnTo>
                  <a:lnTo>
                    <a:pt x="13037" y="5472"/>
                  </a:lnTo>
                  <a:lnTo>
                    <a:pt x="13359" y="4667"/>
                  </a:lnTo>
                  <a:lnTo>
                    <a:pt x="13681" y="3863"/>
                  </a:lnTo>
                  <a:lnTo>
                    <a:pt x="13761" y="3058"/>
                  </a:lnTo>
                  <a:lnTo>
                    <a:pt x="13842" y="2173"/>
                  </a:lnTo>
                  <a:lnTo>
                    <a:pt x="13842" y="1288"/>
                  </a:lnTo>
                  <a:lnTo>
                    <a:pt x="13681" y="483"/>
                  </a:lnTo>
                  <a:lnTo>
                    <a:pt x="13600" y="242"/>
                  </a:lnTo>
                  <a:lnTo>
                    <a:pt x="13439" y="81"/>
                  </a:lnTo>
                  <a:lnTo>
                    <a:pt x="13198" y="0"/>
                  </a:lnTo>
                  <a:lnTo>
                    <a:pt x="12956" y="0"/>
                  </a:lnTo>
                  <a:lnTo>
                    <a:pt x="12715" y="81"/>
                  </a:lnTo>
                  <a:lnTo>
                    <a:pt x="12554" y="242"/>
                  </a:lnTo>
                  <a:lnTo>
                    <a:pt x="12474" y="483"/>
                  </a:lnTo>
                  <a:lnTo>
                    <a:pt x="12474" y="724"/>
                  </a:lnTo>
                  <a:lnTo>
                    <a:pt x="12554" y="1449"/>
                  </a:lnTo>
                  <a:lnTo>
                    <a:pt x="12635" y="2173"/>
                  </a:lnTo>
                  <a:lnTo>
                    <a:pt x="12554" y="2897"/>
                  </a:lnTo>
                  <a:lnTo>
                    <a:pt x="12393" y="3541"/>
                  </a:lnTo>
                  <a:lnTo>
                    <a:pt x="12232" y="4265"/>
                  </a:lnTo>
                  <a:lnTo>
                    <a:pt x="11910" y="4909"/>
                  </a:lnTo>
                  <a:lnTo>
                    <a:pt x="11588" y="5553"/>
                  </a:lnTo>
                  <a:lnTo>
                    <a:pt x="11106" y="6116"/>
                  </a:lnTo>
                  <a:lnTo>
                    <a:pt x="10623" y="6679"/>
                  </a:lnTo>
                  <a:lnTo>
                    <a:pt x="10140" y="7081"/>
                  </a:lnTo>
                  <a:lnTo>
                    <a:pt x="9496" y="7484"/>
                  </a:lnTo>
                  <a:lnTo>
                    <a:pt x="8852" y="7886"/>
                  </a:lnTo>
                  <a:lnTo>
                    <a:pt x="8209" y="8128"/>
                  </a:lnTo>
                  <a:lnTo>
                    <a:pt x="7484" y="8289"/>
                  </a:lnTo>
                  <a:lnTo>
                    <a:pt x="6760" y="8449"/>
                  </a:lnTo>
                  <a:lnTo>
                    <a:pt x="6116" y="8449"/>
                  </a:lnTo>
                  <a:lnTo>
                    <a:pt x="5151" y="8369"/>
                  </a:lnTo>
                  <a:lnTo>
                    <a:pt x="4266" y="8128"/>
                  </a:lnTo>
                  <a:lnTo>
                    <a:pt x="3380" y="7725"/>
                  </a:lnTo>
                  <a:lnTo>
                    <a:pt x="2737" y="7242"/>
                  </a:lnTo>
                  <a:lnTo>
                    <a:pt x="2334" y="6921"/>
                  </a:lnTo>
                  <a:lnTo>
                    <a:pt x="2093" y="6599"/>
                  </a:lnTo>
                  <a:lnTo>
                    <a:pt x="1610" y="5794"/>
                  </a:lnTo>
                  <a:lnTo>
                    <a:pt x="1449" y="5392"/>
                  </a:lnTo>
                  <a:lnTo>
                    <a:pt x="1369" y="4989"/>
                  </a:lnTo>
                  <a:lnTo>
                    <a:pt x="1288" y="4587"/>
                  </a:lnTo>
                  <a:lnTo>
                    <a:pt x="1288" y="4185"/>
                  </a:lnTo>
                  <a:lnTo>
                    <a:pt x="1288" y="3702"/>
                  </a:lnTo>
                  <a:lnTo>
                    <a:pt x="1449" y="3299"/>
                  </a:lnTo>
                  <a:lnTo>
                    <a:pt x="1610" y="2897"/>
                  </a:lnTo>
                  <a:lnTo>
                    <a:pt x="1771" y="2575"/>
                  </a:lnTo>
                  <a:lnTo>
                    <a:pt x="2012" y="2173"/>
                  </a:lnTo>
                  <a:lnTo>
                    <a:pt x="2334" y="1931"/>
                  </a:lnTo>
                  <a:lnTo>
                    <a:pt x="2656" y="1690"/>
                  </a:lnTo>
                  <a:lnTo>
                    <a:pt x="3059" y="1449"/>
                  </a:lnTo>
                  <a:lnTo>
                    <a:pt x="3380" y="1368"/>
                  </a:lnTo>
                  <a:lnTo>
                    <a:pt x="3863" y="1288"/>
                  </a:lnTo>
                  <a:lnTo>
                    <a:pt x="4266" y="1288"/>
                  </a:lnTo>
                  <a:lnTo>
                    <a:pt x="4668" y="1368"/>
                  </a:lnTo>
                  <a:lnTo>
                    <a:pt x="4990" y="1449"/>
                  </a:lnTo>
                  <a:lnTo>
                    <a:pt x="5392" y="1610"/>
                  </a:lnTo>
                  <a:lnTo>
                    <a:pt x="5714" y="1851"/>
                  </a:lnTo>
                  <a:lnTo>
                    <a:pt x="5955" y="2173"/>
                  </a:lnTo>
                  <a:lnTo>
                    <a:pt x="6197" y="2495"/>
                  </a:lnTo>
                  <a:lnTo>
                    <a:pt x="6277" y="2897"/>
                  </a:lnTo>
                  <a:lnTo>
                    <a:pt x="6358" y="3219"/>
                  </a:lnTo>
                  <a:lnTo>
                    <a:pt x="6358" y="3621"/>
                  </a:lnTo>
                  <a:lnTo>
                    <a:pt x="6277" y="4024"/>
                  </a:lnTo>
                  <a:lnTo>
                    <a:pt x="6116" y="4346"/>
                  </a:lnTo>
                  <a:lnTo>
                    <a:pt x="5955" y="4667"/>
                  </a:lnTo>
                  <a:lnTo>
                    <a:pt x="5634" y="4989"/>
                  </a:lnTo>
                  <a:lnTo>
                    <a:pt x="5473" y="5150"/>
                  </a:lnTo>
                  <a:lnTo>
                    <a:pt x="5392" y="5392"/>
                  </a:lnTo>
                  <a:lnTo>
                    <a:pt x="5473" y="5633"/>
                  </a:lnTo>
                  <a:lnTo>
                    <a:pt x="5553" y="5874"/>
                  </a:lnTo>
                  <a:lnTo>
                    <a:pt x="5714" y="6035"/>
                  </a:lnTo>
                  <a:lnTo>
                    <a:pt x="5955" y="6116"/>
                  </a:lnTo>
                  <a:lnTo>
                    <a:pt x="6197" y="6035"/>
                  </a:lnTo>
                  <a:lnTo>
                    <a:pt x="6438" y="5955"/>
                  </a:lnTo>
                  <a:lnTo>
                    <a:pt x="6921" y="5553"/>
                  </a:lnTo>
                  <a:lnTo>
                    <a:pt x="7243" y="4989"/>
                  </a:lnTo>
                  <a:lnTo>
                    <a:pt x="7484" y="4426"/>
                  </a:lnTo>
                  <a:lnTo>
                    <a:pt x="7565" y="3782"/>
                  </a:lnTo>
                  <a:lnTo>
                    <a:pt x="7645" y="3138"/>
                  </a:lnTo>
                  <a:lnTo>
                    <a:pt x="7484" y="2575"/>
                  </a:lnTo>
                  <a:lnTo>
                    <a:pt x="7323" y="1931"/>
                  </a:lnTo>
                  <a:lnTo>
                    <a:pt x="7002" y="1368"/>
                  </a:lnTo>
                  <a:lnTo>
                    <a:pt x="6599" y="966"/>
                  </a:lnTo>
                  <a:lnTo>
                    <a:pt x="6116" y="563"/>
                  </a:lnTo>
                  <a:lnTo>
                    <a:pt x="5553" y="322"/>
                  </a:lnTo>
                  <a:lnTo>
                    <a:pt x="4990" y="81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FF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4"/>
            <p:cNvSpPr/>
            <p:nvPr/>
          </p:nvSpPr>
          <p:spPr>
            <a:xfrm>
              <a:off x="6402125" y="964425"/>
              <a:ext cx="247475" cy="382250"/>
            </a:xfrm>
            <a:custGeom>
              <a:avLst/>
              <a:gdLst/>
              <a:ahLst/>
              <a:cxnLst/>
              <a:rect l="l" t="t" r="r" b="b"/>
              <a:pathLst>
                <a:path w="9899" h="15290" extrusionOk="0">
                  <a:moveTo>
                    <a:pt x="6921" y="0"/>
                  </a:moveTo>
                  <a:lnTo>
                    <a:pt x="1" y="11186"/>
                  </a:lnTo>
                  <a:lnTo>
                    <a:pt x="8531" y="15290"/>
                  </a:lnTo>
                  <a:lnTo>
                    <a:pt x="9094" y="13600"/>
                  </a:lnTo>
                  <a:lnTo>
                    <a:pt x="9577" y="11990"/>
                  </a:lnTo>
                  <a:lnTo>
                    <a:pt x="9818" y="10381"/>
                  </a:lnTo>
                  <a:lnTo>
                    <a:pt x="9899" y="8932"/>
                  </a:lnTo>
                  <a:lnTo>
                    <a:pt x="9899" y="7565"/>
                  </a:lnTo>
                  <a:lnTo>
                    <a:pt x="9738" y="6357"/>
                  </a:lnTo>
                  <a:lnTo>
                    <a:pt x="9496" y="5150"/>
                  </a:lnTo>
                  <a:lnTo>
                    <a:pt x="9175" y="4104"/>
                  </a:lnTo>
                  <a:lnTo>
                    <a:pt x="8853" y="3219"/>
                  </a:lnTo>
                  <a:lnTo>
                    <a:pt x="8450" y="2334"/>
                  </a:lnTo>
                  <a:lnTo>
                    <a:pt x="8128" y="1690"/>
                  </a:lnTo>
                  <a:lnTo>
                    <a:pt x="7726" y="1127"/>
                  </a:lnTo>
                  <a:lnTo>
                    <a:pt x="7163" y="322"/>
                  </a:lnTo>
                  <a:lnTo>
                    <a:pt x="6921" y="0"/>
                  </a:lnTo>
                  <a:close/>
                </a:path>
              </a:pathLst>
            </a:custGeom>
            <a:solidFill>
              <a:srgbClr val="FF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4"/>
            <p:cNvSpPr/>
            <p:nvPr/>
          </p:nvSpPr>
          <p:spPr>
            <a:xfrm>
              <a:off x="6420250" y="2350525"/>
              <a:ext cx="319875" cy="778550"/>
            </a:xfrm>
            <a:custGeom>
              <a:avLst/>
              <a:gdLst/>
              <a:ahLst/>
              <a:cxnLst/>
              <a:rect l="l" t="t" r="r" b="b"/>
              <a:pathLst>
                <a:path w="12795" h="31142" extrusionOk="0">
                  <a:moveTo>
                    <a:pt x="10300" y="0"/>
                  </a:moveTo>
                  <a:lnTo>
                    <a:pt x="0" y="5874"/>
                  </a:lnTo>
                  <a:lnTo>
                    <a:pt x="8289" y="31142"/>
                  </a:lnTo>
                  <a:lnTo>
                    <a:pt x="12795" y="31142"/>
                  </a:lnTo>
                  <a:lnTo>
                    <a:pt x="10300" y="0"/>
                  </a:lnTo>
                  <a:close/>
                </a:path>
              </a:pathLst>
            </a:custGeom>
            <a:solidFill>
              <a:srgbClr val="FF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4"/>
            <p:cNvSpPr/>
            <p:nvPr/>
          </p:nvSpPr>
          <p:spPr>
            <a:xfrm>
              <a:off x="6603325" y="3058650"/>
              <a:ext cx="136800" cy="70425"/>
            </a:xfrm>
            <a:custGeom>
              <a:avLst/>
              <a:gdLst/>
              <a:ahLst/>
              <a:cxnLst/>
              <a:rect l="l" t="t" r="r" b="b"/>
              <a:pathLst>
                <a:path w="5472" h="2817" extrusionOk="0">
                  <a:moveTo>
                    <a:pt x="0" y="0"/>
                  </a:moveTo>
                  <a:lnTo>
                    <a:pt x="966" y="2817"/>
                  </a:lnTo>
                  <a:lnTo>
                    <a:pt x="5472" y="2817"/>
                  </a:lnTo>
                  <a:lnTo>
                    <a:pt x="5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4"/>
            <p:cNvSpPr/>
            <p:nvPr/>
          </p:nvSpPr>
          <p:spPr>
            <a:xfrm>
              <a:off x="4822900" y="2386725"/>
              <a:ext cx="1221175" cy="706150"/>
            </a:xfrm>
            <a:custGeom>
              <a:avLst/>
              <a:gdLst/>
              <a:ahLst/>
              <a:cxnLst/>
              <a:rect l="l" t="t" r="r" b="b"/>
              <a:pathLst>
                <a:path w="48847" h="28246" extrusionOk="0">
                  <a:moveTo>
                    <a:pt x="14888" y="1"/>
                  </a:moveTo>
                  <a:lnTo>
                    <a:pt x="11910" y="161"/>
                  </a:lnTo>
                  <a:lnTo>
                    <a:pt x="9174" y="564"/>
                  </a:lnTo>
                  <a:lnTo>
                    <a:pt x="6680" y="966"/>
                  </a:lnTo>
                  <a:lnTo>
                    <a:pt x="4427" y="1449"/>
                  </a:lnTo>
                  <a:lnTo>
                    <a:pt x="2576" y="1932"/>
                  </a:lnTo>
                  <a:lnTo>
                    <a:pt x="1208" y="2334"/>
                  </a:lnTo>
                  <a:lnTo>
                    <a:pt x="1" y="2737"/>
                  </a:lnTo>
                  <a:lnTo>
                    <a:pt x="162" y="5070"/>
                  </a:lnTo>
                  <a:lnTo>
                    <a:pt x="484" y="7323"/>
                  </a:lnTo>
                  <a:lnTo>
                    <a:pt x="806" y="9416"/>
                  </a:lnTo>
                  <a:lnTo>
                    <a:pt x="1369" y="11347"/>
                  </a:lnTo>
                  <a:lnTo>
                    <a:pt x="1932" y="13117"/>
                  </a:lnTo>
                  <a:lnTo>
                    <a:pt x="2576" y="14807"/>
                  </a:lnTo>
                  <a:lnTo>
                    <a:pt x="3381" y="16336"/>
                  </a:lnTo>
                  <a:lnTo>
                    <a:pt x="4185" y="17784"/>
                  </a:lnTo>
                  <a:lnTo>
                    <a:pt x="5151" y="19072"/>
                  </a:lnTo>
                  <a:lnTo>
                    <a:pt x="6036" y="20279"/>
                  </a:lnTo>
                  <a:lnTo>
                    <a:pt x="7082" y="21325"/>
                  </a:lnTo>
                  <a:lnTo>
                    <a:pt x="8128" y="22291"/>
                  </a:lnTo>
                  <a:lnTo>
                    <a:pt x="9174" y="23176"/>
                  </a:lnTo>
                  <a:lnTo>
                    <a:pt x="10301" y="23981"/>
                  </a:lnTo>
                  <a:lnTo>
                    <a:pt x="11428" y="24705"/>
                  </a:lnTo>
                  <a:lnTo>
                    <a:pt x="12554" y="25349"/>
                  </a:lnTo>
                  <a:lnTo>
                    <a:pt x="13681" y="25831"/>
                  </a:lnTo>
                  <a:lnTo>
                    <a:pt x="14807" y="26314"/>
                  </a:lnTo>
                  <a:lnTo>
                    <a:pt x="15853" y="26717"/>
                  </a:lnTo>
                  <a:lnTo>
                    <a:pt x="16900" y="27119"/>
                  </a:lnTo>
                  <a:lnTo>
                    <a:pt x="18911" y="27602"/>
                  </a:lnTo>
                  <a:lnTo>
                    <a:pt x="20762" y="27924"/>
                  </a:lnTo>
                  <a:lnTo>
                    <a:pt x="22211" y="28165"/>
                  </a:lnTo>
                  <a:lnTo>
                    <a:pt x="23418" y="28245"/>
                  </a:lnTo>
                  <a:lnTo>
                    <a:pt x="45788" y="28245"/>
                  </a:lnTo>
                  <a:lnTo>
                    <a:pt x="48846" y="23900"/>
                  </a:lnTo>
                  <a:lnTo>
                    <a:pt x="38707" y="22532"/>
                  </a:lnTo>
                  <a:lnTo>
                    <a:pt x="38868" y="21647"/>
                  </a:lnTo>
                  <a:lnTo>
                    <a:pt x="38948" y="20601"/>
                  </a:lnTo>
                  <a:lnTo>
                    <a:pt x="38948" y="19152"/>
                  </a:lnTo>
                  <a:lnTo>
                    <a:pt x="38787" y="17382"/>
                  </a:lnTo>
                  <a:lnTo>
                    <a:pt x="38627" y="16416"/>
                  </a:lnTo>
                  <a:lnTo>
                    <a:pt x="38466" y="15290"/>
                  </a:lnTo>
                  <a:lnTo>
                    <a:pt x="38224" y="14163"/>
                  </a:lnTo>
                  <a:lnTo>
                    <a:pt x="37822" y="12876"/>
                  </a:lnTo>
                  <a:lnTo>
                    <a:pt x="37419" y="11588"/>
                  </a:lnTo>
                  <a:lnTo>
                    <a:pt x="36856" y="10220"/>
                  </a:lnTo>
                  <a:lnTo>
                    <a:pt x="35971" y="8691"/>
                  </a:lnTo>
                  <a:lnTo>
                    <a:pt x="34925" y="7323"/>
                  </a:lnTo>
                  <a:lnTo>
                    <a:pt x="33798" y="6036"/>
                  </a:lnTo>
                  <a:lnTo>
                    <a:pt x="32591" y="4990"/>
                  </a:lnTo>
                  <a:lnTo>
                    <a:pt x="31304" y="4024"/>
                  </a:lnTo>
                  <a:lnTo>
                    <a:pt x="29936" y="3139"/>
                  </a:lnTo>
                  <a:lnTo>
                    <a:pt x="28487" y="2415"/>
                  </a:lnTo>
                  <a:lnTo>
                    <a:pt x="27119" y="1771"/>
                  </a:lnTo>
                  <a:lnTo>
                    <a:pt x="25590" y="1288"/>
                  </a:lnTo>
                  <a:lnTo>
                    <a:pt x="24061" y="805"/>
                  </a:lnTo>
                  <a:lnTo>
                    <a:pt x="22532" y="483"/>
                  </a:lnTo>
                  <a:lnTo>
                    <a:pt x="21004" y="242"/>
                  </a:lnTo>
                  <a:lnTo>
                    <a:pt x="19475" y="81"/>
                  </a:lnTo>
                  <a:lnTo>
                    <a:pt x="17946" y="1"/>
                  </a:lnTo>
                  <a:close/>
                </a:path>
              </a:pathLst>
            </a:custGeom>
            <a:solidFill>
              <a:srgbClr val="FF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4"/>
            <p:cNvSpPr/>
            <p:nvPr/>
          </p:nvSpPr>
          <p:spPr>
            <a:xfrm>
              <a:off x="5887125" y="2970125"/>
              <a:ext cx="156950" cy="122750"/>
            </a:xfrm>
            <a:custGeom>
              <a:avLst/>
              <a:gdLst/>
              <a:ahLst/>
              <a:cxnLst/>
              <a:rect l="l" t="t" r="r" b="b"/>
              <a:pathLst>
                <a:path w="6278" h="4910" extrusionOk="0">
                  <a:moveTo>
                    <a:pt x="2495" y="1"/>
                  </a:moveTo>
                  <a:lnTo>
                    <a:pt x="1" y="4909"/>
                  </a:lnTo>
                  <a:lnTo>
                    <a:pt x="3219" y="4909"/>
                  </a:lnTo>
                  <a:lnTo>
                    <a:pt x="6277" y="564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4"/>
            <p:cNvSpPr/>
            <p:nvPr/>
          </p:nvSpPr>
          <p:spPr>
            <a:xfrm>
              <a:off x="4607650" y="1081100"/>
              <a:ext cx="2084200" cy="2033900"/>
            </a:xfrm>
            <a:custGeom>
              <a:avLst/>
              <a:gdLst/>
              <a:ahLst/>
              <a:cxnLst/>
              <a:rect l="l" t="t" r="r" b="b"/>
              <a:pathLst>
                <a:path w="83368" h="81356" extrusionOk="0">
                  <a:moveTo>
                    <a:pt x="41925" y="1"/>
                  </a:moveTo>
                  <a:lnTo>
                    <a:pt x="40316" y="564"/>
                  </a:lnTo>
                  <a:lnTo>
                    <a:pt x="38385" y="1288"/>
                  </a:lnTo>
                  <a:lnTo>
                    <a:pt x="35810" y="2334"/>
                  </a:lnTo>
                  <a:lnTo>
                    <a:pt x="32832" y="3783"/>
                  </a:lnTo>
                  <a:lnTo>
                    <a:pt x="31223" y="4587"/>
                  </a:lnTo>
                  <a:lnTo>
                    <a:pt x="29533" y="5473"/>
                  </a:lnTo>
                  <a:lnTo>
                    <a:pt x="27763" y="6519"/>
                  </a:lnTo>
                  <a:lnTo>
                    <a:pt x="25912" y="7645"/>
                  </a:lnTo>
                  <a:lnTo>
                    <a:pt x="24061" y="8852"/>
                  </a:lnTo>
                  <a:lnTo>
                    <a:pt x="22130" y="10220"/>
                  </a:lnTo>
                  <a:lnTo>
                    <a:pt x="20279" y="11669"/>
                  </a:lnTo>
                  <a:lnTo>
                    <a:pt x="18348" y="13198"/>
                  </a:lnTo>
                  <a:lnTo>
                    <a:pt x="16497" y="14888"/>
                  </a:lnTo>
                  <a:lnTo>
                    <a:pt x="14646" y="16658"/>
                  </a:lnTo>
                  <a:lnTo>
                    <a:pt x="12876" y="18589"/>
                  </a:lnTo>
                  <a:lnTo>
                    <a:pt x="11105" y="20601"/>
                  </a:lnTo>
                  <a:lnTo>
                    <a:pt x="9496" y="22693"/>
                  </a:lnTo>
                  <a:lnTo>
                    <a:pt x="7887" y="25027"/>
                  </a:lnTo>
                  <a:lnTo>
                    <a:pt x="6438" y="27441"/>
                  </a:lnTo>
                  <a:lnTo>
                    <a:pt x="5070" y="29935"/>
                  </a:lnTo>
                  <a:lnTo>
                    <a:pt x="3863" y="32591"/>
                  </a:lnTo>
                  <a:lnTo>
                    <a:pt x="2736" y="35407"/>
                  </a:lnTo>
                  <a:lnTo>
                    <a:pt x="2254" y="36856"/>
                  </a:lnTo>
                  <a:lnTo>
                    <a:pt x="1851" y="38385"/>
                  </a:lnTo>
                  <a:lnTo>
                    <a:pt x="1449" y="39833"/>
                  </a:lnTo>
                  <a:lnTo>
                    <a:pt x="1047" y="41443"/>
                  </a:lnTo>
                  <a:lnTo>
                    <a:pt x="725" y="43052"/>
                  </a:lnTo>
                  <a:lnTo>
                    <a:pt x="483" y="44661"/>
                  </a:lnTo>
                  <a:lnTo>
                    <a:pt x="242" y="46351"/>
                  </a:lnTo>
                  <a:lnTo>
                    <a:pt x="81" y="48041"/>
                  </a:lnTo>
                  <a:lnTo>
                    <a:pt x="0" y="50375"/>
                  </a:lnTo>
                  <a:lnTo>
                    <a:pt x="0" y="52547"/>
                  </a:lnTo>
                  <a:lnTo>
                    <a:pt x="81" y="54720"/>
                  </a:lnTo>
                  <a:lnTo>
                    <a:pt x="242" y="56812"/>
                  </a:lnTo>
                  <a:lnTo>
                    <a:pt x="483" y="58744"/>
                  </a:lnTo>
                  <a:lnTo>
                    <a:pt x="805" y="60675"/>
                  </a:lnTo>
                  <a:lnTo>
                    <a:pt x="1208" y="62526"/>
                  </a:lnTo>
                  <a:lnTo>
                    <a:pt x="1690" y="64216"/>
                  </a:lnTo>
                  <a:lnTo>
                    <a:pt x="2254" y="65905"/>
                  </a:lnTo>
                  <a:lnTo>
                    <a:pt x="2897" y="67515"/>
                  </a:lnTo>
                  <a:lnTo>
                    <a:pt x="3622" y="68963"/>
                  </a:lnTo>
                  <a:lnTo>
                    <a:pt x="4507" y="70412"/>
                  </a:lnTo>
                  <a:lnTo>
                    <a:pt x="5392" y="71699"/>
                  </a:lnTo>
                  <a:lnTo>
                    <a:pt x="6358" y="72987"/>
                  </a:lnTo>
                  <a:lnTo>
                    <a:pt x="7404" y="74113"/>
                  </a:lnTo>
                  <a:lnTo>
                    <a:pt x="8530" y="75159"/>
                  </a:lnTo>
                  <a:lnTo>
                    <a:pt x="9818" y="76206"/>
                  </a:lnTo>
                  <a:lnTo>
                    <a:pt x="11105" y="77091"/>
                  </a:lnTo>
                  <a:lnTo>
                    <a:pt x="12554" y="77895"/>
                  </a:lnTo>
                  <a:lnTo>
                    <a:pt x="14002" y="78620"/>
                  </a:lnTo>
                  <a:lnTo>
                    <a:pt x="15612" y="79263"/>
                  </a:lnTo>
                  <a:lnTo>
                    <a:pt x="17221" y="79827"/>
                  </a:lnTo>
                  <a:lnTo>
                    <a:pt x="18991" y="80310"/>
                  </a:lnTo>
                  <a:lnTo>
                    <a:pt x="20762" y="80712"/>
                  </a:lnTo>
                  <a:lnTo>
                    <a:pt x="22693" y="80953"/>
                  </a:lnTo>
                  <a:lnTo>
                    <a:pt x="24705" y="81195"/>
                  </a:lnTo>
                  <a:lnTo>
                    <a:pt x="26797" y="81275"/>
                  </a:lnTo>
                  <a:lnTo>
                    <a:pt x="28970" y="81356"/>
                  </a:lnTo>
                  <a:lnTo>
                    <a:pt x="31223" y="81275"/>
                  </a:lnTo>
                  <a:lnTo>
                    <a:pt x="33557" y="81114"/>
                  </a:lnTo>
                  <a:lnTo>
                    <a:pt x="36051" y="80873"/>
                  </a:lnTo>
                  <a:lnTo>
                    <a:pt x="38546" y="80470"/>
                  </a:lnTo>
                  <a:lnTo>
                    <a:pt x="41121" y="80068"/>
                  </a:lnTo>
                  <a:lnTo>
                    <a:pt x="43776" y="79585"/>
                  </a:lnTo>
                  <a:lnTo>
                    <a:pt x="46512" y="78942"/>
                  </a:lnTo>
                  <a:lnTo>
                    <a:pt x="49329" y="78298"/>
                  </a:lnTo>
                  <a:lnTo>
                    <a:pt x="51743" y="77493"/>
                  </a:lnTo>
                  <a:lnTo>
                    <a:pt x="54077" y="76608"/>
                  </a:lnTo>
                  <a:lnTo>
                    <a:pt x="56330" y="75642"/>
                  </a:lnTo>
                  <a:lnTo>
                    <a:pt x="58502" y="74677"/>
                  </a:lnTo>
                  <a:lnTo>
                    <a:pt x="60595" y="73631"/>
                  </a:lnTo>
                  <a:lnTo>
                    <a:pt x="62606" y="72584"/>
                  </a:lnTo>
                  <a:lnTo>
                    <a:pt x="64538" y="71377"/>
                  </a:lnTo>
                  <a:lnTo>
                    <a:pt x="66388" y="70170"/>
                  </a:lnTo>
                  <a:lnTo>
                    <a:pt x="68159" y="68883"/>
                  </a:lnTo>
                  <a:lnTo>
                    <a:pt x="69849" y="67595"/>
                  </a:lnTo>
                  <a:lnTo>
                    <a:pt x="71458" y="66227"/>
                  </a:lnTo>
                  <a:lnTo>
                    <a:pt x="72987" y="64779"/>
                  </a:lnTo>
                  <a:lnTo>
                    <a:pt x="74435" y="63330"/>
                  </a:lnTo>
                  <a:lnTo>
                    <a:pt x="75803" y="61801"/>
                  </a:lnTo>
                  <a:lnTo>
                    <a:pt x="77091" y="60192"/>
                  </a:lnTo>
                  <a:lnTo>
                    <a:pt x="78218" y="58583"/>
                  </a:lnTo>
                  <a:lnTo>
                    <a:pt x="79022" y="57376"/>
                  </a:lnTo>
                  <a:lnTo>
                    <a:pt x="79827" y="56169"/>
                  </a:lnTo>
                  <a:lnTo>
                    <a:pt x="80471" y="54962"/>
                  </a:lnTo>
                  <a:lnTo>
                    <a:pt x="81195" y="53674"/>
                  </a:lnTo>
                  <a:lnTo>
                    <a:pt x="81758" y="52386"/>
                  </a:lnTo>
                  <a:lnTo>
                    <a:pt x="82322" y="51099"/>
                  </a:lnTo>
                  <a:lnTo>
                    <a:pt x="82885" y="49731"/>
                  </a:lnTo>
                  <a:lnTo>
                    <a:pt x="83368" y="48363"/>
                  </a:lnTo>
                  <a:lnTo>
                    <a:pt x="50294" y="6358"/>
                  </a:lnTo>
                  <a:lnTo>
                    <a:pt x="44822" y="2173"/>
                  </a:lnTo>
                  <a:lnTo>
                    <a:pt x="41925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4"/>
            <p:cNvSpPr/>
            <p:nvPr/>
          </p:nvSpPr>
          <p:spPr>
            <a:xfrm>
              <a:off x="6223100" y="2509450"/>
              <a:ext cx="317875" cy="655850"/>
            </a:xfrm>
            <a:custGeom>
              <a:avLst/>
              <a:gdLst/>
              <a:ahLst/>
              <a:cxnLst/>
              <a:rect l="l" t="t" r="r" b="b"/>
              <a:pathLst>
                <a:path w="12715" h="26234" extrusionOk="0">
                  <a:moveTo>
                    <a:pt x="11668" y="0"/>
                  </a:moveTo>
                  <a:lnTo>
                    <a:pt x="0" y="966"/>
                  </a:lnTo>
                  <a:lnTo>
                    <a:pt x="8289" y="26233"/>
                  </a:lnTo>
                  <a:lnTo>
                    <a:pt x="12714" y="26233"/>
                  </a:lnTo>
                  <a:lnTo>
                    <a:pt x="11668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4"/>
            <p:cNvSpPr/>
            <p:nvPr/>
          </p:nvSpPr>
          <p:spPr>
            <a:xfrm>
              <a:off x="5702050" y="1135425"/>
              <a:ext cx="989800" cy="1410250"/>
            </a:xfrm>
            <a:custGeom>
              <a:avLst/>
              <a:gdLst/>
              <a:ahLst/>
              <a:cxnLst/>
              <a:rect l="l" t="t" r="r" b="b"/>
              <a:pathLst>
                <a:path w="39592" h="56410" extrusionOk="0">
                  <a:moveTo>
                    <a:pt x="1046" y="0"/>
                  </a:moveTo>
                  <a:lnTo>
                    <a:pt x="0" y="322"/>
                  </a:lnTo>
                  <a:lnTo>
                    <a:pt x="3058" y="25187"/>
                  </a:lnTo>
                  <a:lnTo>
                    <a:pt x="3300" y="26555"/>
                  </a:lnTo>
                  <a:lnTo>
                    <a:pt x="3782" y="28084"/>
                  </a:lnTo>
                  <a:lnTo>
                    <a:pt x="4346" y="30016"/>
                  </a:lnTo>
                  <a:lnTo>
                    <a:pt x="5231" y="32430"/>
                  </a:lnTo>
                  <a:lnTo>
                    <a:pt x="6277" y="35005"/>
                  </a:lnTo>
                  <a:lnTo>
                    <a:pt x="6921" y="36453"/>
                  </a:lnTo>
                  <a:lnTo>
                    <a:pt x="7565" y="37821"/>
                  </a:lnTo>
                  <a:lnTo>
                    <a:pt x="8369" y="39270"/>
                  </a:lnTo>
                  <a:lnTo>
                    <a:pt x="9174" y="40718"/>
                  </a:lnTo>
                  <a:lnTo>
                    <a:pt x="10140" y="42167"/>
                  </a:lnTo>
                  <a:lnTo>
                    <a:pt x="11105" y="43615"/>
                  </a:lnTo>
                  <a:lnTo>
                    <a:pt x="12151" y="45063"/>
                  </a:lnTo>
                  <a:lnTo>
                    <a:pt x="13358" y="46431"/>
                  </a:lnTo>
                  <a:lnTo>
                    <a:pt x="14565" y="47799"/>
                  </a:lnTo>
                  <a:lnTo>
                    <a:pt x="15933" y="49087"/>
                  </a:lnTo>
                  <a:lnTo>
                    <a:pt x="17301" y="50294"/>
                  </a:lnTo>
                  <a:lnTo>
                    <a:pt x="18830" y="51421"/>
                  </a:lnTo>
                  <a:lnTo>
                    <a:pt x="20440" y="52547"/>
                  </a:lnTo>
                  <a:lnTo>
                    <a:pt x="22130" y="53432"/>
                  </a:lnTo>
                  <a:lnTo>
                    <a:pt x="23900" y="54317"/>
                  </a:lnTo>
                  <a:lnTo>
                    <a:pt x="25831" y="55042"/>
                  </a:lnTo>
                  <a:lnTo>
                    <a:pt x="27843" y="55605"/>
                  </a:lnTo>
                  <a:lnTo>
                    <a:pt x="29935" y="56007"/>
                  </a:lnTo>
                  <a:lnTo>
                    <a:pt x="32188" y="56329"/>
                  </a:lnTo>
                  <a:lnTo>
                    <a:pt x="34442" y="56410"/>
                  </a:lnTo>
                  <a:lnTo>
                    <a:pt x="35246" y="55203"/>
                  </a:lnTo>
                  <a:lnTo>
                    <a:pt x="36051" y="53996"/>
                  </a:lnTo>
                  <a:lnTo>
                    <a:pt x="36695" y="52789"/>
                  </a:lnTo>
                  <a:lnTo>
                    <a:pt x="37419" y="51501"/>
                  </a:lnTo>
                  <a:lnTo>
                    <a:pt x="37982" y="50213"/>
                  </a:lnTo>
                  <a:lnTo>
                    <a:pt x="38546" y="48926"/>
                  </a:lnTo>
                  <a:lnTo>
                    <a:pt x="39109" y="47558"/>
                  </a:lnTo>
                  <a:lnTo>
                    <a:pt x="39592" y="46190"/>
                  </a:lnTo>
                  <a:lnTo>
                    <a:pt x="6518" y="4185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D6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4"/>
            <p:cNvSpPr/>
            <p:nvPr/>
          </p:nvSpPr>
          <p:spPr>
            <a:xfrm>
              <a:off x="5068350" y="2459150"/>
              <a:ext cx="772525" cy="633725"/>
            </a:xfrm>
            <a:custGeom>
              <a:avLst/>
              <a:gdLst/>
              <a:ahLst/>
              <a:cxnLst/>
              <a:rect l="l" t="t" r="r" b="b"/>
              <a:pathLst>
                <a:path w="30901" h="25349" extrusionOk="0">
                  <a:moveTo>
                    <a:pt x="0" y="0"/>
                  </a:moveTo>
                  <a:lnTo>
                    <a:pt x="11910" y="17543"/>
                  </a:lnTo>
                  <a:lnTo>
                    <a:pt x="19233" y="25188"/>
                  </a:lnTo>
                  <a:lnTo>
                    <a:pt x="20118" y="25348"/>
                  </a:lnTo>
                  <a:lnTo>
                    <a:pt x="22693" y="24946"/>
                  </a:lnTo>
                  <a:lnTo>
                    <a:pt x="25348" y="24463"/>
                  </a:lnTo>
                  <a:lnTo>
                    <a:pt x="28084" y="23820"/>
                  </a:lnTo>
                  <a:lnTo>
                    <a:pt x="30901" y="23176"/>
                  </a:lnTo>
                  <a:lnTo>
                    <a:pt x="22210" y="21405"/>
                  </a:lnTo>
                  <a:lnTo>
                    <a:pt x="22290" y="21245"/>
                  </a:lnTo>
                  <a:lnTo>
                    <a:pt x="22451" y="20601"/>
                  </a:lnTo>
                  <a:lnTo>
                    <a:pt x="22612" y="19635"/>
                  </a:lnTo>
                  <a:lnTo>
                    <a:pt x="22612" y="18267"/>
                  </a:lnTo>
                  <a:lnTo>
                    <a:pt x="22612" y="17462"/>
                  </a:lnTo>
                  <a:lnTo>
                    <a:pt x="22451" y="16577"/>
                  </a:lnTo>
                  <a:lnTo>
                    <a:pt x="22290" y="15531"/>
                  </a:lnTo>
                  <a:lnTo>
                    <a:pt x="22049" y="14405"/>
                  </a:lnTo>
                  <a:lnTo>
                    <a:pt x="21727" y="13278"/>
                  </a:lnTo>
                  <a:lnTo>
                    <a:pt x="21244" y="11990"/>
                  </a:lnTo>
                  <a:lnTo>
                    <a:pt x="20681" y="10622"/>
                  </a:lnTo>
                  <a:lnTo>
                    <a:pt x="20037" y="9174"/>
                  </a:lnTo>
                  <a:lnTo>
                    <a:pt x="19474" y="8289"/>
                  </a:lnTo>
                  <a:lnTo>
                    <a:pt x="18830" y="7404"/>
                  </a:lnTo>
                  <a:lnTo>
                    <a:pt x="18186" y="6679"/>
                  </a:lnTo>
                  <a:lnTo>
                    <a:pt x="17543" y="5875"/>
                  </a:lnTo>
                  <a:lnTo>
                    <a:pt x="16818" y="5231"/>
                  </a:lnTo>
                  <a:lnTo>
                    <a:pt x="16014" y="4587"/>
                  </a:lnTo>
                  <a:lnTo>
                    <a:pt x="15290" y="4024"/>
                  </a:lnTo>
                  <a:lnTo>
                    <a:pt x="14485" y="3541"/>
                  </a:lnTo>
                  <a:lnTo>
                    <a:pt x="12875" y="2656"/>
                  </a:lnTo>
                  <a:lnTo>
                    <a:pt x="11186" y="1851"/>
                  </a:lnTo>
                  <a:lnTo>
                    <a:pt x="9496" y="1288"/>
                  </a:lnTo>
                  <a:lnTo>
                    <a:pt x="7886" y="886"/>
                  </a:lnTo>
                  <a:lnTo>
                    <a:pt x="6277" y="483"/>
                  </a:lnTo>
                  <a:lnTo>
                    <a:pt x="4828" y="322"/>
                  </a:lnTo>
                  <a:lnTo>
                    <a:pt x="3460" y="161"/>
                  </a:lnTo>
                  <a:lnTo>
                    <a:pt x="2334" y="81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D6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4"/>
            <p:cNvSpPr/>
            <p:nvPr/>
          </p:nvSpPr>
          <p:spPr>
            <a:xfrm>
              <a:off x="5655775" y="1010700"/>
              <a:ext cx="1716050" cy="1472625"/>
            </a:xfrm>
            <a:custGeom>
              <a:avLst/>
              <a:gdLst/>
              <a:ahLst/>
              <a:cxnLst/>
              <a:rect l="l" t="t" r="r" b="b"/>
              <a:pathLst>
                <a:path w="68642" h="58905" extrusionOk="0">
                  <a:moveTo>
                    <a:pt x="16899" y="0"/>
                  </a:moveTo>
                  <a:lnTo>
                    <a:pt x="14405" y="81"/>
                  </a:lnTo>
                  <a:lnTo>
                    <a:pt x="11749" y="322"/>
                  </a:lnTo>
                  <a:lnTo>
                    <a:pt x="9013" y="724"/>
                  </a:lnTo>
                  <a:lnTo>
                    <a:pt x="6116" y="1288"/>
                  </a:lnTo>
                  <a:lnTo>
                    <a:pt x="3139" y="1931"/>
                  </a:lnTo>
                  <a:lnTo>
                    <a:pt x="0" y="2817"/>
                  </a:lnTo>
                  <a:lnTo>
                    <a:pt x="3058" y="27682"/>
                  </a:lnTo>
                  <a:lnTo>
                    <a:pt x="3380" y="29130"/>
                  </a:lnTo>
                  <a:lnTo>
                    <a:pt x="3863" y="30820"/>
                  </a:lnTo>
                  <a:lnTo>
                    <a:pt x="4507" y="32993"/>
                  </a:lnTo>
                  <a:lnTo>
                    <a:pt x="5472" y="35487"/>
                  </a:lnTo>
                  <a:lnTo>
                    <a:pt x="6599" y="38304"/>
                  </a:lnTo>
                  <a:lnTo>
                    <a:pt x="7323" y="39833"/>
                  </a:lnTo>
                  <a:lnTo>
                    <a:pt x="8128" y="41281"/>
                  </a:lnTo>
                  <a:lnTo>
                    <a:pt x="9013" y="42810"/>
                  </a:lnTo>
                  <a:lnTo>
                    <a:pt x="9898" y="44339"/>
                  </a:lnTo>
                  <a:lnTo>
                    <a:pt x="10944" y="45868"/>
                  </a:lnTo>
                  <a:lnTo>
                    <a:pt x="12071" y="47397"/>
                  </a:lnTo>
                  <a:lnTo>
                    <a:pt x="13278" y="48845"/>
                  </a:lnTo>
                  <a:lnTo>
                    <a:pt x="14566" y="50213"/>
                  </a:lnTo>
                  <a:lnTo>
                    <a:pt x="15934" y="51581"/>
                  </a:lnTo>
                  <a:lnTo>
                    <a:pt x="17382" y="52869"/>
                  </a:lnTo>
                  <a:lnTo>
                    <a:pt x="18991" y="54076"/>
                  </a:lnTo>
                  <a:lnTo>
                    <a:pt x="20681" y="55122"/>
                  </a:lnTo>
                  <a:lnTo>
                    <a:pt x="22452" y="56168"/>
                  </a:lnTo>
                  <a:lnTo>
                    <a:pt x="24383" y="56973"/>
                  </a:lnTo>
                  <a:lnTo>
                    <a:pt x="26395" y="57697"/>
                  </a:lnTo>
                  <a:lnTo>
                    <a:pt x="28567" y="58260"/>
                  </a:lnTo>
                  <a:lnTo>
                    <a:pt x="30740" y="58663"/>
                  </a:lnTo>
                  <a:lnTo>
                    <a:pt x="31947" y="58824"/>
                  </a:lnTo>
                  <a:lnTo>
                    <a:pt x="33154" y="58904"/>
                  </a:lnTo>
                  <a:lnTo>
                    <a:pt x="36936" y="58904"/>
                  </a:lnTo>
                  <a:lnTo>
                    <a:pt x="38304" y="58743"/>
                  </a:lnTo>
                  <a:lnTo>
                    <a:pt x="40236" y="58421"/>
                  </a:lnTo>
                  <a:lnTo>
                    <a:pt x="42006" y="58099"/>
                  </a:lnTo>
                  <a:lnTo>
                    <a:pt x="43696" y="57697"/>
                  </a:lnTo>
                  <a:lnTo>
                    <a:pt x="45225" y="57214"/>
                  </a:lnTo>
                  <a:lnTo>
                    <a:pt x="46673" y="56651"/>
                  </a:lnTo>
                  <a:lnTo>
                    <a:pt x="48041" y="56088"/>
                  </a:lnTo>
                  <a:lnTo>
                    <a:pt x="49248" y="55524"/>
                  </a:lnTo>
                  <a:lnTo>
                    <a:pt x="50455" y="54881"/>
                  </a:lnTo>
                  <a:lnTo>
                    <a:pt x="51421" y="54156"/>
                  </a:lnTo>
                  <a:lnTo>
                    <a:pt x="52387" y="53432"/>
                  </a:lnTo>
                  <a:lnTo>
                    <a:pt x="53272" y="52708"/>
                  </a:lnTo>
                  <a:lnTo>
                    <a:pt x="54077" y="51984"/>
                  </a:lnTo>
                  <a:lnTo>
                    <a:pt x="54720" y="51259"/>
                  </a:lnTo>
                  <a:lnTo>
                    <a:pt x="55364" y="50455"/>
                  </a:lnTo>
                  <a:lnTo>
                    <a:pt x="55927" y="49731"/>
                  </a:lnTo>
                  <a:lnTo>
                    <a:pt x="56410" y="48926"/>
                  </a:lnTo>
                  <a:lnTo>
                    <a:pt x="57215" y="47477"/>
                  </a:lnTo>
                  <a:lnTo>
                    <a:pt x="57778" y="46029"/>
                  </a:lnTo>
                  <a:lnTo>
                    <a:pt x="58181" y="44741"/>
                  </a:lnTo>
                  <a:lnTo>
                    <a:pt x="58422" y="43615"/>
                  </a:lnTo>
                  <a:lnTo>
                    <a:pt x="58502" y="42649"/>
                  </a:lnTo>
                  <a:lnTo>
                    <a:pt x="58583" y="41844"/>
                  </a:lnTo>
                  <a:lnTo>
                    <a:pt x="58583" y="41281"/>
                  </a:lnTo>
                  <a:lnTo>
                    <a:pt x="59146" y="40879"/>
                  </a:lnTo>
                  <a:lnTo>
                    <a:pt x="59870" y="40396"/>
                  </a:lnTo>
                  <a:lnTo>
                    <a:pt x="60675" y="39752"/>
                  </a:lnTo>
                  <a:lnTo>
                    <a:pt x="61721" y="38948"/>
                  </a:lnTo>
                  <a:lnTo>
                    <a:pt x="62848" y="37901"/>
                  </a:lnTo>
                  <a:lnTo>
                    <a:pt x="63974" y="36614"/>
                  </a:lnTo>
                  <a:lnTo>
                    <a:pt x="65101" y="35165"/>
                  </a:lnTo>
                  <a:lnTo>
                    <a:pt x="66147" y="33556"/>
                  </a:lnTo>
                  <a:lnTo>
                    <a:pt x="67113" y="31786"/>
                  </a:lnTo>
                  <a:lnTo>
                    <a:pt x="67596" y="30901"/>
                  </a:lnTo>
                  <a:lnTo>
                    <a:pt x="67998" y="29854"/>
                  </a:lnTo>
                  <a:lnTo>
                    <a:pt x="68320" y="28808"/>
                  </a:lnTo>
                  <a:lnTo>
                    <a:pt x="68642" y="27682"/>
                  </a:lnTo>
                  <a:lnTo>
                    <a:pt x="59468" y="15370"/>
                  </a:lnTo>
                  <a:lnTo>
                    <a:pt x="58181" y="15692"/>
                  </a:lnTo>
                  <a:lnTo>
                    <a:pt x="56813" y="15933"/>
                  </a:lnTo>
                  <a:lnTo>
                    <a:pt x="55203" y="16094"/>
                  </a:lnTo>
                  <a:lnTo>
                    <a:pt x="53433" y="16255"/>
                  </a:lnTo>
                  <a:lnTo>
                    <a:pt x="51662" y="16255"/>
                  </a:lnTo>
                  <a:lnTo>
                    <a:pt x="50858" y="16094"/>
                  </a:lnTo>
                  <a:lnTo>
                    <a:pt x="50053" y="15933"/>
                  </a:lnTo>
                  <a:lnTo>
                    <a:pt x="49409" y="15692"/>
                  </a:lnTo>
                  <a:lnTo>
                    <a:pt x="48846" y="15370"/>
                  </a:lnTo>
                  <a:lnTo>
                    <a:pt x="48202" y="14807"/>
                  </a:lnTo>
                  <a:lnTo>
                    <a:pt x="47317" y="13841"/>
                  </a:lnTo>
                  <a:lnTo>
                    <a:pt x="46190" y="12634"/>
                  </a:lnTo>
                  <a:lnTo>
                    <a:pt x="44822" y="11105"/>
                  </a:lnTo>
                  <a:lnTo>
                    <a:pt x="43133" y="9496"/>
                  </a:lnTo>
                  <a:lnTo>
                    <a:pt x="41121" y="7806"/>
                  </a:lnTo>
                  <a:lnTo>
                    <a:pt x="39994" y="6921"/>
                  </a:lnTo>
                  <a:lnTo>
                    <a:pt x="38787" y="6116"/>
                  </a:lnTo>
                  <a:lnTo>
                    <a:pt x="37500" y="5311"/>
                  </a:lnTo>
                  <a:lnTo>
                    <a:pt x="36132" y="4506"/>
                  </a:lnTo>
                  <a:lnTo>
                    <a:pt x="34683" y="3702"/>
                  </a:lnTo>
                  <a:lnTo>
                    <a:pt x="33074" y="2978"/>
                  </a:lnTo>
                  <a:lnTo>
                    <a:pt x="31384" y="2334"/>
                  </a:lnTo>
                  <a:lnTo>
                    <a:pt x="29694" y="1770"/>
                  </a:lnTo>
                  <a:lnTo>
                    <a:pt x="27763" y="1207"/>
                  </a:lnTo>
                  <a:lnTo>
                    <a:pt x="25831" y="724"/>
                  </a:lnTo>
                  <a:lnTo>
                    <a:pt x="23739" y="402"/>
                  </a:lnTo>
                  <a:lnTo>
                    <a:pt x="21567" y="161"/>
                  </a:lnTo>
                  <a:lnTo>
                    <a:pt x="19313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4"/>
            <p:cNvSpPr/>
            <p:nvPr/>
          </p:nvSpPr>
          <p:spPr>
            <a:xfrm>
              <a:off x="4617700" y="2459150"/>
              <a:ext cx="1219150" cy="706150"/>
            </a:xfrm>
            <a:custGeom>
              <a:avLst/>
              <a:gdLst/>
              <a:ahLst/>
              <a:cxnLst/>
              <a:rect l="l" t="t" r="r" b="b"/>
              <a:pathLst>
                <a:path w="48766" h="28246" extrusionOk="0">
                  <a:moveTo>
                    <a:pt x="14807" y="0"/>
                  </a:moveTo>
                  <a:lnTo>
                    <a:pt x="11830" y="242"/>
                  </a:lnTo>
                  <a:lnTo>
                    <a:pt x="9094" y="564"/>
                  </a:lnTo>
                  <a:lnTo>
                    <a:pt x="6599" y="966"/>
                  </a:lnTo>
                  <a:lnTo>
                    <a:pt x="4346" y="1449"/>
                  </a:lnTo>
                  <a:lnTo>
                    <a:pt x="2576" y="1932"/>
                  </a:lnTo>
                  <a:lnTo>
                    <a:pt x="1127" y="2334"/>
                  </a:lnTo>
                  <a:lnTo>
                    <a:pt x="1" y="2736"/>
                  </a:lnTo>
                  <a:lnTo>
                    <a:pt x="81" y="5070"/>
                  </a:lnTo>
                  <a:lnTo>
                    <a:pt x="403" y="7323"/>
                  </a:lnTo>
                  <a:lnTo>
                    <a:pt x="806" y="9415"/>
                  </a:lnTo>
                  <a:lnTo>
                    <a:pt x="1288" y="11347"/>
                  </a:lnTo>
                  <a:lnTo>
                    <a:pt x="1852" y="13198"/>
                  </a:lnTo>
                  <a:lnTo>
                    <a:pt x="2576" y="14807"/>
                  </a:lnTo>
                  <a:lnTo>
                    <a:pt x="3300" y="16416"/>
                  </a:lnTo>
                  <a:lnTo>
                    <a:pt x="4185" y="17784"/>
                  </a:lnTo>
                  <a:lnTo>
                    <a:pt x="5070" y="19072"/>
                  </a:lnTo>
                  <a:lnTo>
                    <a:pt x="6036" y="20279"/>
                  </a:lnTo>
                  <a:lnTo>
                    <a:pt x="7002" y="21405"/>
                  </a:lnTo>
                  <a:lnTo>
                    <a:pt x="8048" y="22371"/>
                  </a:lnTo>
                  <a:lnTo>
                    <a:pt x="9174" y="23256"/>
                  </a:lnTo>
                  <a:lnTo>
                    <a:pt x="10221" y="24061"/>
                  </a:lnTo>
                  <a:lnTo>
                    <a:pt x="11347" y="24705"/>
                  </a:lnTo>
                  <a:lnTo>
                    <a:pt x="12474" y="25348"/>
                  </a:lnTo>
                  <a:lnTo>
                    <a:pt x="13600" y="25912"/>
                  </a:lnTo>
                  <a:lnTo>
                    <a:pt x="14727" y="26395"/>
                  </a:lnTo>
                  <a:lnTo>
                    <a:pt x="15773" y="26797"/>
                  </a:lnTo>
                  <a:lnTo>
                    <a:pt x="16900" y="27119"/>
                  </a:lnTo>
                  <a:lnTo>
                    <a:pt x="18911" y="27602"/>
                  </a:lnTo>
                  <a:lnTo>
                    <a:pt x="20682" y="28004"/>
                  </a:lnTo>
                  <a:lnTo>
                    <a:pt x="22211" y="28165"/>
                  </a:lnTo>
                  <a:lnTo>
                    <a:pt x="23337" y="28245"/>
                  </a:lnTo>
                  <a:lnTo>
                    <a:pt x="45708" y="28245"/>
                  </a:lnTo>
                  <a:lnTo>
                    <a:pt x="48766" y="23900"/>
                  </a:lnTo>
                  <a:lnTo>
                    <a:pt x="38627" y="22532"/>
                  </a:lnTo>
                  <a:lnTo>
                    <a:pt x="38788" y="21647"/>
                  </a:lnTo>
                  <a:lnTo>
                    <a:pt x="38868" y="20601"/>
                  </a:lnTo>
                  <a:lnTo>
                    <a:pt x="38868" y="19152"/>
                  </a:lnTo>
                  <a:lnTo>
                    <a:pt x="38707" y="17382"/>
                  </a:lnTo>
                  <a:lnTo>
                    <a:pt x="38627" y="16416"/>
                  </a:lnTo>
                  <a:lnTo>
                    <a:pt x="38385" y="15290"/>
                  </a:lnTo>
                  <a:lnTo>
                    <a:pt x="38144" y="14163"/>
                  </a:lnTo>
                  <a:lnTo>
                    <a:pt x="37822" y="12956"/>
                  </a:lnTo>
                  <a:lnTo>
                    <a:pt x="37339" y="11588"/>
                  </a:lnTo>
                  <a:lnTo>
                    <a:pt x="36856" y="10301"/>
                  </a:lnTo>
                  <a:lnTo>
                    <a:pt x="35891" y="8691"/>
                  </a:lnTo>
                  <a:lnTo>
                    <a:pt x="34844" y="7323"/>
                  </a:lnTo>
                  <a:lnTo>
                    <a:pt x="33718" y="6116"/>
                  </a:lnTo>
                  <a:lnTo>
                    <a:pt x="32511" y="4990"/>
                  </a:lnTo>
                  <a:lnTo>
                    <a:pt x="31223" y="4024"/>
                  </a:lnTo>
                  <a:lnTo>
                    <a:pt x="29855" y="3139"/>
                  </a:lnTo>
                  <a:lnTo>
                    <a:pt x="28487" y="2415"/>
                  </a:lnTo>
                  <a:lnTo>
                    <a:pt x="27039" y="1771"/>
                  </a:lnTo>
                  <a:lnTo>
                    <a:pt x="25510" y="1288"/>
                  </a:lnTo>
                  <a:lnTo>
                    <a:pt x="24061" y="886"/>
                  </a:lnTo>
                  <a:lnTo>
                    <a:pt x="22533" y="564"/>
                  </a:lnTo>
                  <a:lnTo>
                    <a:pt x="20923" y="322"/>
                  </a:lnTo>
                  <a:lnTo>
                    <a:pt x="19394" y="161"/>
                  </a:lnTo>
                  <a:lnTo>
                    <a:pt x="17865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4"/>
            <p:cNvSpPr/>
            <p:nvPr/>
          </p:nvSpPr>
          <p:spPr>
            <a:xfrm>
              <a:off x="5696000" y="3046575"/>
              <a:ext cx="140850" cy="118725"/>
            </a:xfrm>
            <a:custGeom>
              <a:avLst/>
              <a:gdLst/>
              <a:ahLst/>
              <a:cxnLst/>
              <a:rect l="l" t="t" r="r" b="b"/>
              <a:pathLst>
                <a:path w="5634" h="4749" extrusionOk="0">
                  <a:moveTo>
                    <a:pt x="2817" y="1"/>
                  </a:moveTo>
                  <a:lnTo>
                    <a:pt x="1449" y="2415"/>
                  </a:lnTo>
                  <a:lnTo>
                    <a:pt x="806" y="3622"/>
                  </a:lnTo>
                  <a:lnTo>
                    <a:pt x="1" y="4748"/>
                  </a:lnTo>
                  <a:lnTo>
                    <a:pt x="2576" y="4748"/>
                  </a:lnTo>
                  <a:lnTo>
                    <a:pt x="5634" y="403"/>
                  </a:lnTo>
                  <a:lnTo>
                    <a:pt x="28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4"/>
            <p:cNvSpPr/>
            <p:nvPr/>
          </p:nvSpPr>
          <p:spPr>
            <a:xfrm>
              <a:off x="6396100" y="3064675"/>
              <a:ext cx="144875" cy="100625"/>
            </a:xfrm>
            <a:custGeom>
              <a:avLst/>
              <a:gdLst/>
              <a:ahLst/>
              <a:cxnLst/>
              <a:rect l="l" t="t" r="r" b="b"/>
              <a:pathLst>
                <a:path w="5795" h="4025" extrusionOk="0">
                  <a:moveTo>
                    <a:pt x="1" y="1"/>
                  </a:moveTo>
                  <a:lnTo>
                    <a:pt x="1369" y="4024"/>
                  </a:lnTo>
                  <a:lnTo>
                    <a:pt x="5794" y="4024"/>
                  </a:lnTo>
                  <a:lnTo>
                    <a:pt x="56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4"/>
            <p:cNvSpPr/>
            <p:nvPr/>
          </p:nvSpPr>
          <p:spPr>
            <a:xfrm>
              <a:off x="7055950" y="1370800"/>
              <a:ext cx="325925" cy="335975"/>
            </a:xfrm>
            <a:custGeom>
              <a:avLst/>
              <a:gdLst/>
              <a:ahLst/>
              <a:cxnLst/>
              <a:rect l="l" t="t" r="r" b="b"/>
              <a:pathLst>
                <a:path w="13037" h="13439" extrusionOk="0">
                  <a:moveTo>
                    <a:pt x="4749" y="0"/>
                  </a:moveTo>
                  <a:lnTo>
                    <a:pt x="4185" y="81"/>
                  </a:lnTo>
                  <a:lnTo>
                    <a:pt x="3461" y="242"/>
                  </a:lnTo>
                  <a:lnTo>
                    <a:pt x="2656" y="403"/>
                  </a:lnTo>
                  <a:lnTo>
                    <a:pt x="1771" y="805"/>
                  </a:lnTo>
                  <a:lnTo>
                    <a:pt x="1208" y="1127"/>
                  </a:lnTo>
                  <a:lnTo>
                    <a:pt x="806" y="1529"/>
                  </a:lnTo>
                  <a:lnTo>
                    <a:pt x="403" y="2012"/>
                  </a:lnTo>
                  <a:lnTo>
                    <a:pt x="162" y="2575"/>
                  </a:lnTo>
                  <a:lnTo>
                    <a:pt x="1" y="3219"/>
                  </a:lnTo>
                  <a:lnTo>
                    <a:pt x="81" y="3782"/>
                  </a:lnTo>
                  <a:lnTo>
                    <a:pt x="162" y="4426"/>
                  </a:lnTo>
                  <a:lnTo>
                    <a:pt x="484" y="4989"/>
                  </a:lnTo>
                  <a:lnTo>
                    <a:pt x="806" y="5553"/>
                  </a:lnTo>
                  <a:lnTo>
                    <a:pt x="1288" y="6035"/>
                  </a:lnTo>
                  <a:lnTo>
                    <a:pt x="1852" y="6599"/>
                  </a:lnTo>
                  <a:lnTo>
                    <a:pt x="2495" y="7162"/>
                  </a:lnTo>
                  <a:lnTo>
                    <a:pt x="5553" y="9737"/>
                  </a:lnTo>
                  <a:lnTo>
                    <a:pt x="7002" y="10864"/>
                  </a:lnTo>
                  <a:lnTo>
                    <a:pt x="8370" y="11910"/>
                  </a:lnTo>
                  <a:lnTo>
                    <a:pt x="9657" y="12715"/>
                  </a:lnTo>
                  <a:lnTo>
                    <a:pt x="10221" y="12956"/>
                  </a:lnTo>
                  <a:lnTo>
                    <a:pt x="10784" y="13197"/>
                  </a:lnTo>
                  <a:lnTo>
                    <a:pt x="11347" y="13358"/>
                  </a:lnTo>
                  <a:lnTo>
                    <a:pt x="11830" y="13439"/>
                  </a:lnTo>
                  <a:lnTo>
                    <a:pt x="12232" y="13439"/>
                  </a:lnTo>
                  <a:lnTo>
                    <a:pt x="12635" y="13278"/>
                  </a:lnTo>
                  <a:lnTo>
                    <a:pt x="12796" y="13197"/>
                  </a:lnTo>
                  <a:lnTo>
                    <a:pt x="12957" y="13036"/>
                  </a:lnTo>
                  <a:lnTo>
                    <a:pt x="13037" y="12795"/>
                  </a:lnTo>
                  <a:lnTo>
                    <a:pt x="13037" y="12473"/>
                  </a:lnTo>
                  <a:lnTo>
                    <a:pt x="12957" y="11749"/>
                  </a:lnTo>
                  <a:lnTo>
                    <a:pt x="12796" y="10783"/>
                  </a:lnTo>
                  <a:lnTo>
                    <a:pt x="12393" y="9818"/>
                  </a:lnTo>
                  <a:lnTo>
                    <a:pt x="11991" y="8611"/>
                  </a:lnTo>
                  <a:lnTo>
                    <a:pt x="11428" y="7484"/>
                  </a:lnTo>
                  <a:lnTo>
                    <a:pt x="10864" y="6277"/>
                  </a:lnTo>
                  <a:lnTo>
                    <a:pt x="10221" y="5070"/>
                  </a:lnTo>
                  <a:lnTo>
                    <a:pt x="9496" y="3863"/>
                  </a:lnTo>
                  <a:lnTo>
                    <a:pt x="8853" y="2817"/>
                  </a:lnTo>
                  <a:lnTo>
                    <a:pt x="8128" y="1851"/>
                  </a:lnTo>
                  <a:lnTo>
                    <a:pt x="7485" y="1127"/>
                  </a:lnTo>
                  <a:lnTo>
                    <a:pt x="6841" y="483"/>
                  </a:lnTo>
                  <a:lnTo>
                    <a:pt x="6278" y="161"/>
                  </a:lnTo>
                  <a:lnTo>
                    <a:pt x="6036" y="0"/>
                  </a:lnTo>
                  <a:close/>
                </a:path>
              </a:pathLst>
            </a:custGeom>
            <a:solidFill>
              <a:srgbClr val="F7B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4"/>
            <p:cNvSpPr/>
            <p:nvPr/>
          </p:nvSpPr>
          <p:spPr>
            <a:xfrm>
              <a:off x="6044050" y="1155525"/>
              <a:ext cx="321900" cy="370200"/>
            </a:xfrm>
            <a:custGeom>
              <a:avLst/>
              <a:gdLst/>
              <a:ahLst/>
              <a:cxnLst/>
              <a:rect l="l" t="t" r="r" b="b"/>
              <a:pathLst>
                <a:path w="12876" h="14808" extrusionOk="0">
                  <a:moveTo>
                    <a:pt x="9898" y="1"/>
                  </a:moveTo>
                  <a:lnTo>
                    <a:pt x="0" y="14244"/>
                  </a:lnTo>
                  <a:lnTo>
                    <a:pt x="5311" y="14727"/>
                  </a:lnTo>
                  <a:lnTo>
                    <a:pt x="6116" y="14807"/>
                  </a:lnTo>
                  <a:lnTo>
                    <a:pt x="6840" y="14727"/>
                  </a:lnTo>
                  <a:lnTo>
                    <a:pt x="7564" y="14566"/>
                  </a:lnTo>
                  <a:lnTo>
                    <a:pt x="8289" y="14405"/>
                  </a:lnTo>
                  <a:lnTo>
                    <a:pt x="9013" y="14083"/>
                  </a:lnTo>
                  <a:lnTo>
                    <a:pt x="9576" y="13761"/>
                  </a:lnTo>
                  <a:lnTo>
                    <a:pt x="10220" y="13359"/>
                  </a:lnTo>
                  <a:lnTo>
                    <a:pt x="10783" y="12876"/>
                  </a:lnTo>
                  <a:lnTo>
                    <a:pt x="11266" y="12393"/>
                  </a:lnTo>
                  <a:lnTo>
                    <a:pt x="11668" y="11750"/>
                  </a:lnTo>
                  <a:lnTo>
                    <a:pt x="12071" y="11186"/>
                  </a:lnTo>
                  <a:lnTo>
                    <a:pt x="12393" y="10543"/>
                  </a:lnTo>
                  <a:lnTo>
                    <a:pt x="12634" y="9818"/>
                  </a:lnTo>
                  <a:lnTo>
                    <a:pt x="12795" y="9094"/>
                  </a:lnTo>
                  <a:lnTo>
                    <a:pt x="12876" y="8370"/>
                  </a:lnTo>
                  <a:lnTo>
                    <a:pt x="12795" y="7565"/>
                  </a:lnTo>
                  <a:lnTo>
                    <a:pt x="12715" y="6680"/>
                  </a:lnTo>
                  <a:lnTo>
                    <a:pt x="12634" y="5875"/>
                  </a:lnTo>
                  <a:lnTo>
                    <a:pt x="12232" y="4346"/>
                  </a:lnTo>
                  <a:lnTo>
                    <a:pt x="11749" y="3059"/>
                  </a:lnTo>
                  <a:lnTo>
                    <a:pt x="11186" y="2013"/>
                  </a:lnTo>
                  <a:lnTo>
                    <a:pt x="10703" y="1128"/>
                  </a:lnTo>
                  <a:lnTo>
                    <a:pt x="10300" y="564"/>
                  </a:lnTo>
                  <a:lnTo>
                    <a:pt x="9898" y="1"/>
                  </a:lnTo>
                  <a:close/>
                </a:path>
              </a:pathLst>
            </a:custGeom>
            <a:solidFill>
              <a:srgbClr val="F7B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4"/>
            <p:cNvSpPr/>
            <p:nvPr/>
          </p:nvSpPr>
          <p:spPr>
            <a:xfrm>
              <a:off x="6828625" y="1889825"/>
              <a:ext cx="454675" cy="229375"/>
            </a:xfrm>
            <a:custGeom>
              <a:avLst/>
              <a:gdLst/>
              <a:ahLst/>
              <a:cxnLst/>
              <a:rect l="l" t="t" r="r" b="b"/>
              <a:pathLst>
                <a:path w="18187" h="9175" extrusionOk="0">
                  <a:moveTo>
                    <a:pt x="18187" y="0"/>
                  </a:moveTo>
                  <a:lnTo>
                    <a:pt x="17865" y="403"/>
                  </a:lnTo>
                  <a:lnTo>
                    <a:pt x="17060" y="1208"/>
                  </a:lnTo>
                  <a:lnTo>
                    <a:pt x="15692" y="2254"/>
                  </a:lnTo>
                  <a:lnTo>
                    <a:pt x="14807" y="2897"/>
                  </a:lnTo>
                  <a:lnTo>
                    <a:pt x="13842" y="3622"/>
                  </a:lnTo>
                  <a:lnTo>
                    <a:pt x="12635" y="4265"/>
                  </a:lnTo>
                  <a:lnTo>
                    <a:pt x="11347" y="4990"/>
                  </a:lnTo>
                  <a:lnTo>
                    <a:pt x="9899" y="5714"/>
                  </a:lnTo>
                  <a:lnTo>
                    <a:pt x="8289" y="6438"/>
                  </a:lnTo>
                  <a:lnTo>
                    <a:pt x="6438" y="7082"/>
                  </a:lnTo>
                  <a:lnTo>
                    <a:pt x="4507" y="7726"/>
                  </a:lnTo>
                  <a:lnTo>
                    <a:pt x="2334" y="8369"/>
                  </a:lnTo>
                  <a:lnTo>
                    <a:pt x="1" y="8852"/>
                  </a:lnTo>
                  <a:lnTo>
                    <a:pt x="81" y="9174"/>
                  </a:lnTo>
                  <a:lnTo>
                    <a:pt x="1047" y="9174"/>
                  </a:lnTo>
                  <a:lnTo>
                    <a:pt x="2173" y="9094"/>
                  </a:lnTo>
                  <a:lnTo>
                    <a:pt x="3541" y="8933"/>
                  </a:lnTo>
                  <a:lnTo>
                    <a:pt x="5070" y="8691"/>
                  </a:lnTo>
                  <a:lnTo>
                    <a:pt x="6680" y="8289"/>
                  </a:lnTo>
                  <a:lnTo>
                    <a:pt x="8289" y="7726"/>
                  </a:lnTo>
                  <a:lnTo>
                    <a:pt x="9979" y="7001"/>
                  </a:lnTo>
                  <a:lnTo>
                    <a:pt x="10784" y="6599"/>
                  </a:lnTo>
                  <a:lnTo>
                    <a:pt x="11669" y="6116"/>
                  </a:lnTo>
                  <a:lnTo>
                    <a:pt x="12232" y="5714"/>
                  </a:lnTo>
                  <a:lnTo>
                    <a:pt x="12956" y="5231"/>
                  </a:lnTo>
                  <a:lnTo>
                    <a:pt x="13761" y="4587"/>
                  </a:lnTo>
                  <a:lnTo>
                    <a:pt x="14807" y="3783"/>
                  </a:lnTo>
                  <a:lnTo>
                    <a:pt x="15934" y="2736"/>
                  </a:lnTo>
                  <a:lnTo>
                    <a:pt x="17060" y="1449"/>
                  </a:lnTo>
                  <a:lnTo>
                    <a:pt x="181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4"/>
            <p:cNvSpPr/>
            <p:nvPr/>
          </p:nvSpPr>
          <p:spPr>
            <a:xfrm>
              <a:off x="7237025" y="1445225"/>
              <a:ext cx="92550" cy="130800"/>
            </a:xfrm>
            <a:custGeom>
              <a:avLst/>
              <a:gdLst/>
              <a:ahLst/>
              <a:cxnLst/>
              <a:rect l="l" t="t" r="r" b="b"/>
              <a:pathLst>
                <a:path w="3702" h="5232" extrusionOk="0">
                  <a:moveTo>
                    <a:pt x="242" y="1"/>
                  </a:moveTo>
                  <a:lnTo>
                    <a:pt x="81" y="81"/>
                  </a:lnTo>
                  <a:lnTo>
                    <a:pt x="0" y="162"/>
                  </a:lnTo>
                  <a:lnTo>
                    <a:pt x="0" y="403"/>
                  </a:lnTo>
                  <a:lnTo>
                    <a:pt x="161" y="1127"/>
                  </a:lnTo>
                  <a:lnTo>
                    <a:pt x="644" y="2012"/>
                  </a:lnTo>
                  <a:lnTo>
                    <a:pt x="1207" y="3058"/>
                  </a:lnTo>
                  <a:lnTo>
                    <a:pt x="2012" y="4024"/>
                  </a:lnTo>
                  <a:lnTo>
                    <a:pt x="2656" y="4748"/>
                  </a:lnTo>
                  <a:lnTo>
                    <a:pt x="3219" y="5151"/>
                  </a:lnTo>
                  <a:lnTo>
                    <a:pt x="3460" y="5231"/>
                  </a:lnTo>
                  <a:lnTo>
                    <a:pt x="3621" y="5231"/>
                  </a:lnTo>
                  <a:lnTo>
                    <a:pt x="3702" y="5070"/>
                  </a:lnTo>
                  <a:lnTo>
                    <a:pt x="3702" y="4829"/>
                  </a:lnTo>
                  <a:lnTo>
                    <a:pt x="3541" y="4185"/>
                  </a:lnTo>
                  <a:lnTo>
                    <a:pt x="3138" y="3219"/>
                  </a:lnTo>
                  <a:lnTo>
                    <a:pt x="2495" y="2173"/>
                  </a:lnTo>
                  <a:lnTo>
                    <a:pt x="1771" y="1208"/>
                  </a:lnTo>
                  <a:lnTo>
                    <a:pt x="1046" y="483"/>
                  </a:lnTo>
                  <a:lnTo>
                    <a:pt x="483" y="8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B63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4"/>
            <p:cNvSpPr/>
            <p:nvPr/>
          </p:nvSpPr>
          <p:spPr>
            <a:xfrm>
              <a:off x="7160575" y="1503575"/>
              <a:ext cx="118700" cy="110675"/>
            </a:xfrm>
            <a:custGeom>
              <a:avLst/>
              <a:gdLst/>
              <a:ahLst/>
              <a:cxnLst/>
              <a:rect l="l" t="t" r="r" b="b"/>
              <a:pathLst>
                <a:path w="4748" h="4427" extrusionOk="0">
                  <a:moveTo>
                    <a:pt x="161" y="0"/>
                  </a:moveTo>
                  <a:lnTo>
                    <a:pt x="0" y="81"/>
                  </a:lnTo>
                  <a:lnTo>
                    <a:pt x="0" y="242"/>
                  </a:lnTo>
                  <a:lnTo>
                    <a:pt x="0" y="483"/>
                  </a:lnTo>
                  <a:lnTo>
                    <a:pt x="322" y="1127"/>
                  </a:lnTo>
                  <a:lnTo>
                    <a:pt x="966" y="1932"/>
                  </a:lnTo>
                  <a:lnTo>
                    <a:pt x="1851" y="2736"/>
                  </a:lnTo>
                  <a:lnTo>
                    <a:pt x="2736" y="3541"/>
                  </a:lnTo>
                  <a:lnTo>
                    <a:pt x="3621" y="4104"/>
                  </a:lnTo>
                  <a:lnTo>
                    <a:pt x="4265" y="4346"/>
                  </a:lnTo>
                  <a:lnTo>
                    <a:pt x="4507" y="4426"/>
                  </a:lnTo>
                  <a:lnTo>
                    <a:pt x="4668" y="4346"/>
                  </a:lnTo>
                  <a:lnTo>
                    <a:pt x="4748" y="4185"/>
                  </a:lnTo>
                  <a:lnTo>
                    <a:pt x="4668" y="3943"/>
                  </a:lnTo>
                  <a:lnTo>
                    <a:pt x="4346" y="3300"/>
                  </a:lnTo>
                  <a:lnTo>
                    <a:pt x="3702" y="2495"/>
                  </a:lnTo>
                  <a:lnTo>
                    <a:pt x="2817" y="1690"/>
                  </a:lnTo>
                  <a:lnTo>
                    <a:pt x="1932" y="885"/>
                  </a:lnTo>
                  <a:lnTo>
                    <a:pt x="1046" y="322"/>
                  </a:lnTo>
                  <a:lnTo>
                    <a:pt x="403" y="81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63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4"/>
            <p:cNvSpPr/>
            <p:nvPr/>
          </p:nvSpPr>
          <p:spPr>
            <a:xfrm>
              <a:off x="6713950" y="1354700"/>
              <a:ext cx="179075" cy="181075"/>
            </a:xfrm>
            <a:custGeom>
              <a:avLst/>
              <a:gdLst/>
              <a:ahLst/>
              <a:cxnLst/>
              <a:rect l="l" t="t" r="r" b="b"/>
              <a:pathLst>
                <a:path w="7163" h="7243" extrusionOk="0">
                  <a:moveTo>
                    <a:pt x="2576" y="0"/>
                  </a:moveTo>
                  <a:lnTo>
                    <a:pt x="1771" y="81"/>
                  </a:lnTo>
                  <a:lnTo>
                    <a:pt x="1449" y="161"/>
                  </a:lnTo>
                  <a:lnTo>
                    <a:pt x="1127" y="242"/>
                  </a:lnTo>
                  <a:lnTo>
                    <a:pt x="886" y="403"/>
                  </a:lnTo>
                  <a:lnTo>
                    <a:pt x="645" y="644"/>
                  </a:lnTo>
                  <a:lnTo>
                    <a:pt x="403" y="886"/>
                  </a:lnTo>
                  <a:lnTo>
                    <a:pt x="242" y="1208"/>
                  </a:lnTo>
                  <a:lnTo>
                    <a:pt x="81" y="1449"/>
                  </a:lnTo>
                  <a:lnTo>
                    <a:pt x="1" y="1851"/>
                  </a:lnTo>
                  <a:lnTo>
                    <a:pt x="1" y="2576"/>
                  </a:lnTo>
                  <a:lnTo>
                    <a:pt x="81" y="3380"/>
                  </a:lnTo>
                  <a:lnTo>
                    <a:pt x="403" y="4185"/>
                  </a:lnTo>
                  <a:lnTo>
                    <a:pt x="806" y="5070"/>
                  </a:lnTo>
                  <a:lnTo>
                    <a:pt x="1369" y="5875"/>
                  </a:lnTo>
                  <a:lnTo>
                    <a:pt x="2093" y="6679"/>
                  </a:lnTo>
                  <a:lnTo>
                    <a:pt x="2495" y="7082"/>
                  </a:lnTo>
                  <a:lnTo>
                    <a:pt x="2737" y="7243"/>
                  </a:lnTo>
                  <a:lnTo>
                    <a:pt x="2898" y="7243"/>
                  </a:lnTo>
                  <a:lnTo>
                    <a:pt x="3059" y="7162"/>
                  </a:lnTo>
                  <a:lnTo>
                    <a:pt x="3300" y="7082"/>
                  </a:lnTo>
                  <a:lnTo>
                    <a:pt x="3381" y="6921"/>
                  </a:lnTo>
                  <a:lnTo>
                    <a:pt x="3461" y="6679"/>
                  </a:lnTo>
                  <a:lnTo>
                    <a:pt x="3381" y="6519"/>
                  </a:lnTo>
                  <a:lnTo>
                    <a:pt x="3300" y="6358"/>
                  </a:lnTo>
                  <a:lnTo>
                    <a:pt x="2737" y="5553"/>
                  </a:lnTo>
                  <a:lnTo>
                    <a:pt x="2174" y="4909"/>
                  </a:lnTo>
                  <a:lnTo>
                    <a:pt x="1771" y="4185"/>
                  </a:lnTo>
                  <a:lnTo>
                    <a:pt x="1530" y="3541"/>
                  </a:lnTo>
                  <a:lnTo>
                    <a:pt x="1369" y="2897"/>
                  </a:lnTo>
                  <a:lnTo>
                    <a:pt x="1288" y="2415"/>
                  </a:lnTo>
                  <a:lnTo>
                    <a:pt x="1369" y="1932"/>
                  </a:lnTo>
                  <a:lnTo>
                    <a:pt x="1610" y="1610"/>
                  </a:lnTo>
                  <a:lnTo>
                    <a:pt x="1932" y="1368"/>
                  </a:lnTo>
                  <a:lnTo>
                    <a:pt x="2898" y="1368"/>
                  </a:lnTo>
                  <a:lnTo>
                    <a:pt x="3461" y="1610"/>
                  </a:lnTo>
                  <a:lnTo>
                    <a:pt x="4105" y="1851"/>
                  </a:lnTo>
                  <a:lnTo>
                    <a:pt x="4829" y="2254"/>
                  </a:lnTo>
                  <a:lnTo>
                    <a:pt x="5553" y="2817"/>
                  </a:lnTo>
                  <a:lnTo>
                    <a:pt x="6278" y="3380"/>
                  </a:lnTo>
                  <a:lnTo>
                    <a:pt x="6439" y="3541"/>
                  </a:lnTo>
                  <a:lnTo>
                    <a:pt x="6680" y="3541"/>
                  </a:lnTo>
                  <a:lnTo>
                    <a:pt x="6841" y="3461"/>
                  </a:lnTo>
                  <a:lnTo>
                    <a:pt x="7002" y="3380"/>
                  </a:lnTo>
                  <a:lnTo>
                    <a:pt x="7163" y="3219"/>
                  </a:lnTo>
                  <a:lnTo>
                    <a:pt x="7163" y="2978"/>
                  </a:lnTo>
                  <a:lnTo>
                    <a:pt x="7163" y="2817"/>
                  </a:lnTo>
                  <a:lnTo>
                    <a:pt x="7082" y="2656"/>
                  </a:lnTo>
                  <a:lnTo>
                    <a:pt x="6680" y="2173"/>
                  </a:lnTo>
                  <a:lnTo>
                    <a:pt x="5875" y="1449"/>
                  </a:lnTo>
                  <a:lnTo>
                    <a:pt x="4990" y="886"/>
                  </a:lnTo>
                  <a:lnTo>
                    <a:pt x="4185" y="483"/>
                  </a:lnTo>
                  <a:lnTo>
                    <a:pt x="3381" y="161"/>
                  </a:lnTo>
                  <a:lnTo>
                    <a:pt x="25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4"/>
            <p:cNvSpPr/>
            <p:nvPr/>
          </p:nvSpPr>
          <p:spPr>
            <a:xfrm>
              <a:off x="6470525" y="1628300"/>
              <a:ext cx="179075" cy="181075"/>
            </a:xfrm>
            <a:custGeom>
              <a:avLst/>
              <a:gdLst/>
              <a:ahLst/>
              <a:cxnLst/>
              <a:rect l="l" t="t" r="r" b="b"/>
              <a:pathLst>
                <a:path w="7163" h="7243" extrusionOk="0">
                  <a:moveTo>
                    <a:pt x="2576" y="0"/>
                  </a:moveTo>
                  <a:lnTo>
                    <a:pt x="1771" y="81"/>
                  </a:lnTo>
                  <a:lnTo>
                    <a:pt x="1449" y="161"/>
                  </a:lnTo>
                  <a:lnTo>
                    <a:pt x="1128" y="242"/>
                  </a:lnTo>
                  <a:lnTo>
                    <a:pt x="886" y="403"/>
                  </a:lnTo>
                  <a:lnTo>
                    <a:pt x="645" y="644"/>
                  </a:lnTo>
                  <a:lnTo>
                    <a:pt x="403" y="886"/>
                  </a:lnTo>
                  <a:lnTo>
                    <a:pt x="242" y="1127"/>
                  </a:lnTo>
                  <a:lnTo>
                    <a:pt x="81" y="1449"/>
                  </a:lnTo>
                  <a:lnTo>
                    <a:pt x="1" y="1771"/>
                  </a:lnTo>
                  <a:lnTo>
                    <a:pt x="1" y="2575"/>
                  </a:lnTo>
                  <a:lnTo>
                    <a:pt x="81" y="3300"/>
                  </a:lnTo>
                  <a:lnTo>
                    <a:pt x="403" y="4185"/>
                  </a:lnTo>
                  <a:lnTo>
                    <a:pt x="806" y="5070"/>
                  </a:lnTo>
                  <a:lnTo>
                    <a:pt x="1369" y="5875"/>
                  </a:lnTo>
                  <a:lnTo>
                    <a:pt x="2093" y="6679"/>
                  </a:lnTo>
                  <a:lnTo>
                    <a:pt x="2496" y="7082"/>
                  </a:lnTo>
                  <a:lnTo>
                    <a:pt x="2737" y="7243"/>
                  </a:lnTo>
                  <a:lnTo>
                    <a:pt x="2898" y="7243"/>
                  </a:lnTo>
                  <a:lnTo>
                    <a:pt x="3059" y="7162"/>
                  </a:lnTo>
                  <a:lnTo>
                    <a:pt x="3220" y="7082"/>
                  </a:lnTo>
                  <a:lnTo>
                    <a:pt x="3300" y="7082"/>
                  </a:lnTo>
                  <a:lnTo>
                    <a:pt x="3381" y="6921"/>
                  </a:lnTo>
                  <a:lnTo>
                    <a:pt x="3461" y="6679"/>
                  </a:lnTo>
                  <a:lnTo>
                    <a:pt x="3381" y="6518"/>
                  </a:lnTo>
                  <a:lnTo>
                    <a:pt x="3300" y="6277"/>
                  </a:lnTo>
                  <a:lnTo>
                    <a:pt x="2656" y="5553"/>
                  </a:lnTo>
                  <a:lnTo>
                    <a:pt x="2174" y="4829"/>
                  </a:lnTo>
                  <a:lnTo>
                    <a:pt x="1771" y="4185"/>
                  </a:lnTo>
                  <a:lnTo>
                    <a:pt x="1530" y="3541"/>
                  </a:lnTo>
                  <a:lnTo>
                    <a:pt x="1369" y="2897"/>
                  </a:lnTo>
                  <a:lnTo>
                    <a:pt x="1288" y="2415"/>
                  </a:lnTo>
                  <a:lnTo>
                    <a:pt x="1369" y="1932"/>
                  </a:lnTo>
                  <a:lnTo>
                    <a:pt x="1610" y="1610"/>
                  </a:lnTo>
                  <a:lnTo>
                    <a:pt x="1932" y="1368"/>
                  </a:lnTo>
                  <a:lnTo>
                    <a:pt x="2335" y="1288"/>
                  </a:lnTo>
                  <a:lnTo>
                    <a:pt x="2898" y="1368"/>
                  </a:lnTo>
                  <a:lnTo>
                    <a:pt x="3461" y="1529"/>
                  </a:lnTo>
                  <a:lnTo>
                    <a:pt x="4105" y="1851"/>
                  </a:lnTo>
                  <a:lnTo>
                    <a:pt x="4829" y="2254"/>
                  </a:lnTo>
                  <a:lnTo>
                    <a:pt x="5553" y="2817"/>
                  </a:lnTo>
                  <a:lnTo>
                    <a:pt x="6278" y="3380"/>
                  </a:lnTo>
                  <a:lnTo>
                    <a:pt x="6439" y="3461"/>
                  </a:lnTo>
                  <a:lnTo>
                    <a:pt x="6680" y="3541"/>
                  </a:lnTo>
                  <a:lnTo>
                    <a:pt x="6841" y="3461"/>
                  </a:lnTo>
                  <a:lnTo>
                    <a:pt x="7002" y="3380"/>
                  </a:lnTo>
                  <a:lnTo>
                    <a:pt x="7163" y="3219"/>
                  </a:lnTo>
                  <a:lnTo>
                    <a:pt x="7163" y="2978"/>
                  </a:lnTo>
                  <a:lnTo>
                    <a:pt x="7163" y="2817"/>
                  </a:lnTo>
                  <a:lnTo>
                    <a:pt x="7082" y="2656"/>
                  </a:lnTo>
                  <a:lnTo>
                    <a:pt x="6680" y="2173"/>
                  </a:lnTo>
                  <a:lnTo>
                    <a:pt x="5875" y="1449"/>
                  </a:lnTo>
                  <a:lnTo>
                    <a:pt x="4990" y="886"/>
                  </a:lnTo>
                  <a:lnTo>
                    <a:pt x="4185" y="403"/>
                  </a:lnTo>
                  <a:lnTo>
                    <a:pt x="3300" y="161"/>
                  </a:lnTo>
                  <a:lnTo>
                    <a:pt x="25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4"/>
            <p:cNvSpPr/>
            <p:nvPr/>
          </p:nvSpPr>
          <p:spPr>
            <a:xfrm>
              <a:off x="6780350" y="2040700"/>
              <a:ext cx="58375" cy="181100"/>
            </a:xfrm>
            <a:custGeom>
              <a:avLst/>
              <a:gdLst/>
              <a:ahLst/>
              <a:cxnLst/>
              <a:rect l="l" t="t" r="r" b="b"/>
              <a:pathLst>
                <a:path w="2335" h="7244" extrusionOk="0">
                  <a:moveTo>
                    <a:pt x="0" y="1"/>
                  </a:moveTo>
                  <a:lnTo>
                    <a:pt x="483" y="886"/>
                  </a:lnTo>
                  <a:lnTo>
                    <a:pt x="886" y="1771"/>
                  </a:lnTo>
                  <a:lnTo>
                    <a:pt x="1207" y="2576"/>
                  </a:lnTo>
                  <a:lnTo>
                    <a:pt x="1449" y="3461"/>
                  </a:lnTo>
                  <a:lnTo>
                    <a:pt x="1690" y="4427"/>
                  </a:lnTo>
                  <a:lnTo>
                    <a:pt x="1851" y="5312"/>
                  </a:lnTo>
                  <a:lnTo>
                    <a:pt x="2012" y="7243"/>
                  </a:lnTo>
                  <a:lnTo>
                    <a:pt x="2254" y="6277"/>
                  </a:lnTo>
                  <a:lnTo>
                    <a:pt x="2334" y="5312"/>
                  </a:lnTo>
                  <a:lnTo>
                    <a:pt x="2254" y="4346"/>
                  </a:lnTo>
                  <a:lnTo>
                    <a:pt x="2093" y="3380"/>
                  </a:lnTo>
                  <a:lnTo>
                    <a:pt x="1771" y="2415"/>
                  </a:lnTo>
                  <a:lnTo>
                    <a:pt x="1288" y="1530"/>
                  </a:lnTo>
                  <a:lnTo>
                    <a:pt x="725" y="7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3" name="Google Shape;1553;p43"/>
          <p:cNvSpPr/>
          <p:nvPr/>
        </p:nvSpPr>
        <p:spPr>
          <a:xfrm>
            <a:off x="1120752" y="137795"/>
            <a:ext cx="1237003" cy="775970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4" name="Text Box 0"/>
          <p:cNvSpPr txBox="1"/>
          <p:nvPr/>
        </p:nvSpPr>
        <p:spPr>
          <a:xfrm>
            <a:off x="1261745" y="264795"/>
            <a:ext cx="9969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chi Hand" charset="0"/>
                <a:cs typeface="Gochi Hand" charset="0"/>
              </a:rPr>
              <a:t>HĐ</a:t>
            </a:r>
            <a:r>
              <a:rPr lang="vi-VN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chi Hand" charset="0"/>
                <a:cs typeface="Gochi Hand" charset="0"/>
              </a:rPr>
              <a:t>2</a:t>
            </a:r>
            <a:endParaRPr lang="vi-VN" alt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chi Hand" charset="0"/>
              <a:cs typeface="Gochi Hand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504440" y="692785"/>
            <a:ext cx="6093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1800" b="1" i="1">
                <a:solidFill>
                  <a:srgbClr val="FF0000"/>
                </a:solidFill>
              </a:rPr>
              <a:t>Các bước tạo hình con vật từ vật liệu đã qua sử dụng</a:t>
            </a:r>
            <a:r>
              <a:rPr lang="vi-VN" altLang="en-US" b="1" i="1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Picture 2" descr="h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085" y="1061085"/>
            <a:ext cx="4297680" cy="38842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p49"/>
          <p:cNvSpPr/>
          <p:nvPr/>
        </p:nvSpPr>
        <p:spPr>
          <a:xfrm>
            <a:off x="923925" y="1733550"/>
            <a:ext cx="2331720" cy="23082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49"/>
          <p:cNvSpPr txBox="1">
            <a:spLocks noGrp="1"/>
          </p:cNvSpPr>
          <p:nvPr>
            <p:ph type="title"/>
          </p:nvPr>
        </p:nvSpPr>
        <p:spPr>
          <a:xfrm>
            <a:off x="1176020" y="285750"/>
            <a:ext cx="7083425" cy="17049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vi-VN" altLang="en-GB" sz="24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Hãy tạo hình một con vật hoang dã từ những chất liệu đã qua sử dụng mà mình thích.</a:t>
            </a:r>
            <a:br>
              <a:rPr lang="vi-VN" altLang="en-GB" sz="2000" dirty="0">
                <a:latin typeface="Calibri" panose="020F0502020204030204" charset="0"/>
                <a:cs typeface="Calibri" panose="020F0502020204030204" charset="0"/>
              </a:rPr>
            </a:br>
            <a:endParaRPr lang="vi-VN" altLang="en-GB" sz="2000" dirty="0"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1827" name="Google Shape;1827;p49"/>
          <p:cNvGrpSpPr/>
          <p:nvPr/>
        </p:nvGrpSpPr>
        <p:grpSpPr>
          <a:xfrm rot="-136124">
            <a:off x="-316628" y="2557185"/>
            <a:ext cx="1530654" cy="3153890"/>
            <a:chOff x="6239025" y="396475"/>
            <a:chExt cx="480900" cy="990825"/>
          </a:xfrm>
        </p:grpSpPr>
        <p:sp>
          <p:nvSpPr>
            <p:cNvPr id="1828" name="Google Shape;1828;p49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9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9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9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9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9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9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9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9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3" name="Google Shape;2013;p55"/>
          <p:cNvGrpSpPr/>
          <p:nvPr/>
        </p:nvGrpSpPr>
        <p:grpSpPr>
          <a:xfrm>
            <a:off x="659130" y="2274570"/>
            <a:ext cx="2468880" cy="1682115"/>
            <a:chOff x="238125" y="2669375"/>
            <a:chExt cx="2039900" cy="1412073"/>
          </a:xfrm>
        </p:grpSpPr>
        <p:sp>
          <p:nvSpPr>
            <p:cNvPr id="2014" name="Google Shape;2014;p55"/>
            <p:cNvSpPr/>
            <p:nvPr/>
          </p:nvSpPr>
          <p:spPr>
            <a:xfrm>
              <a:off x="381569" y="3883898"/>
              <a:ext cx="1721307" cy="197550"/>
            </a:xfrm>
            <a:custGeom>
              <a:avLst/>
              <a:gdLst/>
              <a:ahLst/>
              <a:cxnLst/>
              <a:rect l="l" t="t" r="r" b="b"/>
              <a:pathLst>
                <a:path w="54649" h="7902" extrusionOk="0">
                  <a:moveTo>
                    <a:pt x="24550" y="0"/>
                  </a:moveTo>
                  <a:lnTo>
                    <a:pt x="21822" y="94"/>
                  </a:lnTo>
                  <a:lnTo>
                    <a:pt x="19188" y="188"/>
                  </a:lnTo>
                  <a:lnTo>
                    <a:pt x="16696" y="283"/>
                  </a:lnTo>
                  <a:lnTo>
                    <a:pt x="14297" y="471"/>
                  </a:lnTo>
                  <a:lnTo>
                    <a:pt x="12040" y="659"/>
                  </a:lnTo>
                  <a:lnTo>
                    <a:pt x="9924" y="894"/>
                  </a:lnTo>
                  <a:lnTo>
                    <a:pt x="7995" y="1129"/>
                  </a:lnTo>
                  <a:lnTo>
                    <a:pt x="6208" y="1411"/>
                  </a:lnTo>
                  <a:lnTo>
                    <a:pt x="4656" y="1740"/>
                  </a:lnTo>
                  <a:lnTo>
                    <a:pt x="3292" y="2070"/>
                  </a:lnTo>
                  <a:lnTo>
                    <a:pt x="2117" y="2399"/>
                  </a:lnTo>
                  <a:lnTo>
                    <a:pt x="1223" y="2775"/>
                  </a:lnTo>
                  <a:lnTo>
                    <a:pt x="847" y="2963"/>
                  </a:lnTo>
                  <a:lnTo>
                    <a:pt x="518" y="3151"/>
                  </a:lnTo>
                  <a:lnTo>
                    <a:pt x="283" y="3339"/>
                  </a:lnTo>
                  <a:lnTo>
                    <a:pt x="142" y="3528"/>
                  </a:lnTo>
                  <a:lnTo>
                    <a:pt x="0" y="3716"/>
                  </a:lnTo>
                  <a:lnTo>
                    <a:pt x="0" y="3951"/>
                  </a:lnTo>
                  <a:lnTo>
                    <a:pt x="0" y="4139"/>
                  </a:lnTo>
                  <a:lnTo>
                    <a:pt x="142" y="4327"/>
                  </a:lnTo>
                  <a:lnTo>
                    <a:pt x="283" y="4515"/>
                  </a:lnTo>
                  <a:lnTo>
                    <a:pt x="518" y="4750"/>
                  </a:lnTo>
                  <a:lnTo>
                    <a:pt x="847" y="4938"/>
                  </a:lnTo>
                  <a:lnTo>
                    <a:pt x="1223" y="5127"/>
                  </a:lnTo>
                  <a:lnTo>
                    <a:pt x="2117" y="5456"/>
                  </a:lnTo>
                  <a:lnTo>
                    <a:pt x="3292" y="5832"/>
                  </a:lnTo>
                  <a:lnTo>
                    <a:pt x="4656" y="6161"/>
                  </a:lnTo>
                  <a:lnTo>
                    <a:pt x="6208" y="6443"/>
                  </a:lnTo>
                  <a:lnTo>
                    <a:pt x="7995" y="6726"/>
                  </a:lnTo>
                  <a:lnTo>
                    <a:pt x="9924" y="6961"/>
                  </a:lnTo>
                  <a:lnTo>
                    <a:pt x="12040" y="7196"/>
                  </a:lnTo>
                  <a:lnTo>
                    <a:pt x="14297" y="7384"/>
                  </a:lnTo>
                  <a:lnTo>
                    <a:pt x="16696" y="7572"/>
                  </a:lnTo>
                  <a:lnTo>
                    <a:pt x="19188" y="7713"/>
                  </a:lnTo>
                  <a:lnTo>
                    <a:pt x="21822" y="7807"/>
                  </a:lnTo>
                  <a:lnTo>
                    <a:pt x="24550" y="7854"/>
                  </a:lnTo>
                  <a:lnTo>
                    <a:pt x="27324" y="7901"/>
                  </a:lnTo>
                  <a:lnTo>
                    <a:pt x="30099" y="7854"/>
                  </a:lnTo>
                  <a:lnTo>
                    <a:pt x="32827" y="7807"/>
                  </a:lnTo>
                  <a:lnTo>
                    <a:pt x="35461" y="7713"/>
                  </a:lnTo>
                  <a:lnTo>
                    <a:pt x="37953" y="7572"/>
                  </a:lnTo>
                  <a:lnTo>
                    <a:pt x="40352" y="7384"/>
                  </a:lnTo>
                  <a:lnTo>
                    <a:pt x="42609" y="7196"/>
                  </a:lnTo>
                  <a:lnTo>
                    <a:pt x="44725" y="6961"/>
                  </a:lnTo>
                  <a:lnTo>
                    <a:pt x="46653" y="6726"/>
                  </a:lnTo>
                  <a:lnTo>
                    <a:pt x="48441" y="6443"/>
                  </a:lnTo>
                  <a:lnTo>
                    <a:pt x="49993" y="6161"/>
                  </a:lnTo>
                  <a:lnTo>
                    <a:pt x="51356" y="5832"/>
                  </a:lnTo>
                  <a:lnTo>
                    <a:pt x="52532" y="5456"/>
                  </a:lnTo>
                  <a:lnTo>
                    <a:pt x="53426" y="5127"/>
                  </a:lnTo>
                  <a:lnTo>
                    <a:pt x="53802" y="4938"/>
                  </a:lnTo>
                  <a:lnTo>
                    <a:pt x="54131" y="4750"/>
                  </a:lnTo>
                  <a:lnTo>
                    <a:pt x="54366" y="4515"/>
                  </a:lnTo>
                  <a:lnTo>
                    <a:pt x="54507" y="4327"/>
                  </a:lnTo>
                  <a:lnTo>
                    <a:pt x="54648" y="4139"/>
                  </a:lnTo>
                  <a:lnTo>
                    <a:pt x="54648" y="3951"/>
                  </a:lnTo>
                  <a:lnTo>
                    <a:pt x="54648" y="3716"/>
                  </a:lnTo>
                  <a:lnTo>
                    <a:pt x="54507" y="3528"/>
                  </a:lnTo>
                  <a:lnTo>
                    <a:pt x="54366" y="3339"/>
                  </a:lnTo>
                  <a:lnTo>
                    <a:pt x="54131" y="3151"/>
                  </a:lnTo>
                  <a:lnTo>
                    <a:pt x="53802" y="2963"/>
                  </a:lnTo>
                  <a:lnTo>
                    <a:pt x="53426" y="2775"/>
                  </a:lnTo>
                  <a:lnTo>
                    <a:pt x="52532" y="2399"/>
                  </a:lnTo>
                  <a:lnTo>
                    <a:pt x="51356" y="2070"/>
                  </a:lnTo>
                  <a:lnTo>
                    <a:pt x="49993" y="1740"/>
                  </a:lnTo>
                  <a:lnTo>
                    <a:pt x="48441" y="1411"/>
                  </a:lnTo>
                  <a:lnTo>
                    <a:pt x="46653" y="1129"/>
                  </a:lnTo>
                  <a:lnTo>
                    <a:pt x="44725" y="894"/>
                  </a:lnTo>
                  <a:lnTo>
                    <a:pt x="42609" y="659"/>
                  </a:lnTo>
                  <a:lnTo>
                    <a:pt x="40352" y="471"/>
                  </a:lnTo>
                  <a:lnTo>
                    <a:pt x="37953" y="283"/>
                  </a:lnTo>
                  <a:lnTo>
                    <a:pt x="35461" y="188"/>
                  </a:lnTo>
                  <a:lnTo>
                    <a:pt x="32827" y="94"/>
                  </a:lnTo>
                  <a:lnTo>
                    <a:pt x="30099" y="0"/>
                  </a:lnTo>
                  <a:close/>
                </a:path>
              </a:pathLst>
            </a:custGeom>
            <a:solidFill>
              <a:srgbClr val="869D3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5"/>
            <p:cNvSpPr/>
            <p:nvPr/>
          </p:nvSpPr>
          <p:spPr>
            <a:xfrm>
              <a:off x="2031100" y="2839850"/>
              <a:ext cx="194025" cy="349225"/>
            </a:xfrm>
            <a:custGeom>
              <a:avLst/>
              <a:gdLst/>
              <a:ahLst/>
              <a:cxnLst/>
              <a:rect l="l" t="t" r="r" b="b"/>
              <a:pathLst>
                <a:path w="7761" h="13969" extrusionOk="0">
                  <a:moveTo>
                    <a:pt x="565" y="1"/>
                  </a:moveTo>
                  <a:lnTo>
                    <a:pt x="1" y="1082"/>
                  </a:lnTo>
                  <a:lnTo>
                    <a:pt x="612" y="1505"/>
                  </a:lnTo>
                  <a:lnTo>
                    <a:pt x="1176" y="1929"/>
                  </a:lnTo>
                  <a:lnTo>
                    <a:pt x="1694" y="2399"/>
                  </a:lnTo>
                  <a:lnTo>
                    <a:pt x="2211" y="2869"/>
                  </a:lnTo>
                  <a:lnTo>
                    <a:pt x="2681" y="3340"/>
                  </a:lnTo>
                  <a:lnTo>
                    <a:pt x="3152" y="3857"/>
                  </a:lnTo>
                  <a:lnTo>
                    <a:pt x="3998" y="4892"/>
                  </a:lnTo>
                  <a:lnTo>
                    <a:pt x="4704" y="5926"/>
                  </a:lnTo>
                  <a:lnTo>
                    <a:pt x="5362" y="7008"/>
                  </a:lnTo>
                  <a:lnTo>
                    <a:pt x="5879" y="8090"/>
                  </a:lnTo>
                  <a:lnTo>
                    <a:pt x="6350" y="9124"/>
                  </a:lnTo>
                  <a:lnTo>
                    <a:pt x="6726" y="10112"/>
                  </a:lnTo>
                  <a:lnTo>
                    <a:pt x="7008" y="11005"/>
                  </a:lnTo>
                  <a:lnTo>
                    <a:pt x="7290" y="11805"/>
                  </a:lnTo>
                  <a:lnTo>
                    <a:pt x="7478" y="12557"/>
                  </a:lnTo>
                  <a:lnTo>
                    <a:pt x="7666" y="13592"/>
                  </a:lnTo>
                  <a:lnTo>
                    <a:pt x="7761" y="13968"/>
                  </a:lnTo>
                  <a:lnTo>
                    <a:pt x="7619" y="13028"/>
                  </a:lnTo>
                  <a:lnTo>
                    <a:pt x="7525" y="12087"/>
                  </a:lnTo>
                  <a:lnTo>
                    <a:pt x="7337" y="11241"/>
                  </a:lnTo>
                  <a:lnTo>
                    <a:pt x="7149" y="10394"/>
                  </a:lnTo>
                  <a:lnTo>
                    <a:pt x="6961" y="9594"/>
                  </a:lnTo>
                  <a:lnTo>
                    <a:pt x="6726" y="8842"/>
                  </a:lnTo>
                  <a:lnTo>
                    <a:pt x="6209" y="7431"/>
                  </a:lnTo>
                  <a:lnTo>
                    <a:pt x="5644" y="6161"/>
                  </a:lnTo>
                  <a:lnTo>
                    <a:pt x="5033" y="4986"/>
                  </a:lnTo>
                  <a:lnTo>
                    <a:pt x="4421" y="3998"/>
                  </a:lnTo>
                  <a:lnTo>
                    <a:pt x="3763" y="3104"/>
                  </a:lnTo>
                  <a:lnTo>
                    <a:pt x="3152" y="2352"/>
                  </a:lnTo>
                  <a:lnTo>
                    <a:pt x="2587" y="1694"/>
                  </a:lnTo>
                  <a:lnTo>
                    <a:pt x="2023" y="1129"/>
                  </a:lnTo>
                  <a:lnTo>
                    <a:pt x="1553" y="706"/>
                  </a:lnTo>
                  <a:lnTo>
                    <a:pt x="800" y="142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5"/>
            <p:cNvSpPr/>
            <p:nvPr/>
          </p:nvSpPr>
          <p:spPr>
            <a:xfrm>
              <a:off x="1613725" y="3444175"/>
              <a:ext cx="344500" cy="538500"/>
            </a:xfrm>
            <a:custGeom>
              <a:avLst/>
              <a:gdLst/>
              <a:ahLst/>
              <a:cxnLst/>
              <a:rect l="l" t="t" r="r" b="b"/>
              <a:pathLst>
                <a:path w="13780" h="21540" extrusionOk="0">
                  <a:moveTo>
                    <a:pt x="0" y="1"/>
                  </a:moveTo>
                  <a:lnTo>
                    <a:pt x="235" y="1976"/>
                  </a:lnTo>
                  <a:lnTo>
                    <a:pt x="518" y="3763"/>
                  </a:lnTo>
                  <a:lnTo>
                    <a:pt x="894" y="5362"/>
                  </a:lnTo>
                  <a:lnTo>
                    <a:pt x="1270" y="6820"/>
                  </a:lnTo>
                  <a:lnTo>
                    <a:pt x="1693" y="8090"/>
                  </a:lnTo>
                  <a:lnTo>
                    <a:pt x="2117" y="9218"/>
                  </a:lnTo>
                  <a:lnTo>
                    <a:pt x="2587" y="10206"/>
                  </a:lnTo>
                  <a:lnTo>
                    <a:pt x="3010" y="11052"/>
                  </a:lnTo>
                  <a:lnTo>
                    <a:pt x="3433" y="11805"/>
                  </a:lnTo>
                  <a:lnTo>
                    <a:pt x="3857" y="12369"/>
                  </a:lnTo>
                  <a:lnTo>
                    <a:pt x="4233" y="12886"/>
                  </a:lnTo>
                  <a:lnTo>
                    <a:pt x="4562" y="13263"/>
                  </a:lnTo>
                  <a:lnTo>
                    <a:pt x="5079" y="13733"/>
                  </a:lnTo>
                  <a:lnTo>
                    <a:pt x="5268" y="13874"/>
                  </a:lnTo>
                  <a:lnTo>
                    <a:pt x="3386" y="21540"/>
                  </a:lnTo>
                  <a:lnTo>
                    <a:pt x="6020" y="21540"/>
                  </a:lnTo>
                  <a:lnTo>
                    <a:pt x="6208" y="21305"/>
                  </a:lnTo>
                  <a:lnTo>
                    <a:pt x="6772" y="20552"/>
                  </a:lnTo>
                  <a:lnTo>
                    <a:pt x="7149" y="19988"/>
                  </a:lnTo>
                  <a:lnTo>
                    <a:pt x="7572" y="19235"/>
                  </a:lnTo>
                  <a:lnTo>
                    <a:pt x="8042" y="18342"/>
                  </a:lnTo>
                  <a:lnTo>
                    <a:pt x="8607" y="17213"/>
                  </a:lnTo>
                  <a:lnTo>
                    <a:pt x="9171" y="15896"/>
                  </a:lnTo>
                  <a:lnTo>
                    <a:pt x="9782" y="14391"/>
                  </a:lnTo>
                  <a:lnTo>
                    <a:pt x="10441" y="12698"/>
                  </a:lnTo>
                  <a:lnTo>
                    <a:pt x="11099" y="10723"/>
                  </a:lnTo>
                  <a:lnTo>
                    <a:pt x="11758" y="8513"/>
                  </a:lnTo>
                  <a:lnTo>
                    <a:pt x="12416" y="6067"/>
                  </a:lnTo>
                  <a:lnTo>
                    <a:pt x="13074" y="3293"/>
                  </a:lnTo>
                  <a:lnTo>
                    <a:pt x="13733" y="330"/>
                  </a:lnTo>
                  <a:lnTo>
                    <a:pt x="13780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5"/>
            <p:cNvSpPr/>
            <p:nvPr/>
          </p:nvSpPr>
          <p:spPr>
            <a:xfrm>
              <a:off x="890650" y="3607600"/>
              <a:ext cx="157575" cy="364500"/>
            </a:xfrm>
            <a:custGeom>
              <a:avLst/>
              <a:gdLst/>
              <a:ahLst/>
              <a:cxnLst/>
              <a:rect l="l" t="t" r="r" b="b"/>
              <a:pathLst>
                <a:path w="6303" h="14580" extrusionOk="0">
                  <a:moveTo>
                    <a:pt x="0" y="1"/>
                  </a:moveTo>
                  <a:lnTo>
                    <a:pt x="612" y="14580"/>
                  </a:lnTo>
                  <a:lnTo>
                    <a:pt x="3010" y="14580"/>
                  </a:lnTo>
                  <a:lnTo>
                    <a:pt x="6302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5"/>
            <p:cNvSpPr/>
            <p:nvPr/>
          </p:nvSpPr>
          <p:spPr>
            <a:xfrm>
              <a:off x="1698375" y="3945025"/>
              <a:ext cx="92900" cy="37650"/>
            </a:xfrm>
            <a:custGeom>
              <a:avLst/>
              <a:gdLst/>
              <a:ahLst/>
              <a:cxnLst/>
              <a:rect l="l" t="t" r="r" b="b"/>
              <a:pathLst>
                <a:path w="3716" h="1506" extrusionOk="0">
                  <a:moveTo>
                    <a:pt x="377" y="1"/>
                  </a:moveTo>
                  <a:lnTo>
                    <a:pt x="0" y="1506"/>
                  </a:lnTo>
                  <a:lnTo>
                    <a:pt x="2634" y="1506"/>
                  </a:lnTo>
                  <a:lnTo>
                    <a:pt x="2916" y="1130"/>
                  </a:lnTo>
                  <a:lnTo>
                    <a:pt x="3245" y="706"/>
                  </a:lnTo>
                  <a:lnTo>
                    <a:pt x="37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5"/>
            <p:cNvSpPr/>
            <p:nvPr/>
          </p:nvSpPr>
          <p:spPr>
            <a:xfrm>
              <a:off x="903575" y="3927400"/>
              <a:ext cx="72925" cy="44700"/>
            </a:xfrm>
            <a:custGeom>
              <a:avLst/>
              <a:gdLst/>
              <a:ahLst/>
              <a:cxnLst/>
              <a:rect l="l" t="t" r="r" b="b"/>
              <a:pathLst>
                <a:path w="2917" h="1788" extrusionOk="0">
                  <a:moveTo>
                    <a:pt x="1" y="0"/>
                  </a:moveTo>
                  <a:lnTo>
                    <a:pt x="95" y="1788"/>
                  </a:lnTo>
                  <a:lnTo>
                    <a:pt x="2493" y="17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5"/>
            <p:cNvSpPr/>
            <p:nvPr/>
          </p:nvSpPr>
          <p:spPr>
            <a:xfrm>
              <a:off x="1380925" y="3615825"/>
              <a:ext cx="289250" cy="288075"/>
            </a:xfrm>
            <a:custGeom>
              <a:avLst/>
              <a:gdLst/>
              <a:ahLst/>
              <a:cxnLst/>
              <a:rect l="l" t="t" r="r" b="b"/>
              <a:pathLst>
                <a:path w="11570" h="11523" extrusionOk="0">
                  <a:moveTo>
                    <a:pt x="5174" y="1"/>
                  </a:moveTo>
                  <a:lnTo>
                    <a:pt x="4609" y="95"/>
                  </a:lnTo>
                  <a:lnTo>
                    <a:pt x="4045" y="236"/>
                  </a:lnTo>
                  <a:lnTo>
                    <a:pt x="3528" y="424"/>
                  </a:lnTo>
                  <a:lnTo>
                    <a:pt x="3010" y="659"/>
                  </a:lnTo>
                  <a:lnTo>
                    <a:pt x="2540" y="988"/>
                  </a:lnTo>
                  <a:lnTo>
                    <a:pt x="2117" y="1318"/>
                  </a:lnTo>
                  <a:lnTo>
                    <a:pt x="1694" y="1694"/>
                  </a:lnTo>
                  <a:lnTo>
                    <a:pt x="1317" y="2070"/>
                  </a:lnTo>
                  <a:lnTo>
                    <a:pt x="988" y="2540"/>
                  </a:lnTo>
                  <a:lnTo>
                    <a:pt x="706" y="3011"/>
                  </a:lnTo>
                  <a:lnTo>
                    <a:pt x="471" y="3528"/>
                  </a:lnTo>
                  <a:lnTo>
                    <a:pt x="283" y="4045"/>
                  </a:lnTo>
                  <a:lnTo>
                    <a:pt x="142" y="4610"/>
                  </a:lnTo>
                  <a:lnTo>
                    <a:pt x="48" y="5174"/>
                  </a:lnTo>
                  <a:lnTo>
                    <a:pt x="0" y="5738"/>
                  </a:lnTo>
                  <a:lnTo>
                    <a:pt x="48" y="6350"/>
                  </a:lnTo>
                  <a:lnTo>
                    <a:pt x="142" y="6961"/>
                  </a:lnTo>
                  <a:lnTo>
                    <a:pt x="283" y="7525"/>
                  </a:lnTo>
                  <a:lnTo>
                    <a:pt x="471" y="8043"/>
                  </a:lnTo>
                  <a:lnTo>
                    <a:pt x="753" y="8560"/>
                  </a:lnTo>
                  <a:lnTo>
                    <a:pt x="1035" y="9030"/>
                  </a:lnTo>
                  <a:lnTo>
                    <a:pt x="1364" y="9501"/>
                  </a:lnTo>
                  <a:lnTo>
                    <a:pt x="1741" y="9924"/>
                  </a:lnTo>
                  <a:lnTo>
                    <a:pt x="2164" y="10253"/>
                  </a:lnTo>
                  <a:lnTo>
                    <a:pt x="2587" y="10582"/>
                  </a:lnTo>
                  <a:lnTo>
                    <a:pt x="3057" y="10864"/>
                  </a:lnTo>
                  <a:lnTo>
                    <a:pt x="3575" y="11100"/>
                  </a:lnTo>
                  <a:lnTo>
                    <a:pt x="4092" y="11288"/>
                  </a:lnTo>
                  <a:lnTo>
                    <a:pt x="4656" y="11429"/>
                  </a:lnTo>
                  <a:lnTo>
                    <a:pt x="5221" y="11523"/>
                  </a:lnTo>
                  <a:lnTo>
                    <a:pt x="6255" y="11523"/>
                  </a:lnTo>
                  <a:lnTo>
                    <a:pt x="6726" y="11476"/>
                  </a:lnTo>
                  <a:lnTo>
                    <a:pt x="7149" y="11382"/>
                  </a:lnTo>
                  <a:lnTo>
                    <a:pt x="7572" y="11241"/>
                  </a:lnTo>
                  <a:lnTo>
                    <a:pt x="7995" y="11100"/>
                  </a:lnTo>
                  <a:lnTo>
                    <a:pt x="8419" y="10911"/>
                  </a:lnTo>
                  <a:lnTo>
                    <a:pt x="8795" y="10676"/>
                  </a:lnTo>
                  <a:lnTo>
                    <a:pt x="9171" y="10441"/>
                  </a:lnTo>
                  <a:lnTo>
                    <a:pt x="9500" y="10159"/>
                  </a:lnTo>
                  <a:lnTo>
                    <a:pt x="9830" y="9877"/>
                  </a:lnTo>
                  <a:lnTo>
                    <a:pt x="10159" y="9548"/>
                  </a:lnTo>
                  <a:lnTo>
                    <a:pt x="10394" y="9218"/>
                  </a:lnTo>
                  <a:lnTo>
                    <a:pt x="10676" y="8842"/>
                  </a:lnTo>
                  <a:lnTo>
                    <a:pt x="10864" y="8466"/>
                  </a:lnTo>
                  <a:lnTo>
                    <a:pt x="11099" y="8090"/>
                  </a:lnTo>
                  <a:lnTo>
                    <a:pt x="11240" y="7666"/>
                  </a:lnTo>
                  <a:lnTo>
                    <a:pt x="11382" y="7196"/>
                  </a:lnTo>
                  <a:lnTo>
                    <a:pt x="11476" y="6726"/>
                  </a:lnTo>
                  <a:lnTo>
                    <a:pt x="11523" y="6256"/>
                  </a:lnTo>
                  <a:lnTo>
                    <a:pt x="11570" y="5738"/>
                  </a:lnTo>
                  <a:lnTo>
                    <a:pt x="11523" y="5174"/>
                  </a:lnTo>
                  <a:lnTo>
                    <a:pt x="11429" y="4610"/>
                  </a:lnTo>
                  <a:lnTo>
                    <a:pt x="11288" y="4045"/>
                  </a:lnTo>
                  <a:lnTo>
                    <a:pt x="11099" y="3528"/>
                  </a:lnTo>
                  <a:lnTo>
                    <a:pt x="10864" y="3011"/>
                  </a:lnTo>
                  <a:lnTo>
                    <a:pt x="10582" y="2540"/>
                  </a:lnTo>
                  <a:lnTo>
                    <a:pt x="10253" y="2070"/>
                  </a:lnTo>
                  <a:lnTo>
                    <a:pt x="9877" y="1694"/>
                  </a:lnTo>
                  <a:lnTo>
                    <a:pt x="9453" y="1318"/>
                  </a:lnTo>
                  <a:lnTo>
                    <a:pt x="9030" y="988"/>
                  </a:lnTo>
                  <a:lnTo>
                    <a:pt x="8560" y="659"/>
                  </a:lnTo>
                  <a:lnTo>
                    <a:pt x="8042" y="424"/>
                  </a:lnTo>
                  <a:lnTo>
                    <a:pt x="7525" y="236"/>
                  </a:lnTo>
                  <a:lnTo>
                    <a:pt x="6961" y="95"/>
                  </a:lnTo>
                  <a:lnTo>
                    <a:pt x="6396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5"/>
            <p:cNvSpPr/>
            <p:nvPr/>
          </p:nvSpPr>
          <p:spPr>
            <a:xfrm>
              <a:off x="1566700" y="3847450"/>
              <a:ext cx="62325" cy="77625"/>
            </a:xfrm>
            <a:custGeom>
              <a:avLst/>
              <a:gdLst/>
              <a:ahLst/>
              <a:cxnLst/>
              <a:rect l="l" t="t" r="r" b="b"/>
              <a:pathLst>
                <a:path w="2493" h="3105" extrusionOk="0">
                  <a:moveTo>
                    <a:pt x="564" y="0"/>
                  </a:moveTo>
                  <a:lnTo>
                    <a:pt x="423" y="48"/>
                  </a:lnTo>
                  <a:lnTo>
                    <a:pt x="282" y="95"/>
                  </a:lnTo>
                  <a:lnTo>
                    <a:pt x="141" y="189"/>
                  </a:lnTo>
                  <a:lnTo>
                    <a:pt x="47" y="283"/>
                  </a:lnTo>
                  <a:lnTo>
                    <a:pt x="0" y="424"/>
                  </a:lnTo>
                  <a:lnTo>
                    <a:pt x="0" y="659"/>
                  </a:lnTo>
                  <a:lnTo>
                    <a:pt x="94" y="941"/>
                  </a:lnTo>
                  <a:lnTo>
                    <a:pt x="188" y="1176"/>
                  </a:lnTo>
                  <a:lnTo>
                    <a:pt x="611" y="1882"/>
                  </a:lnTo>
                  <a:lnTo>
                    <a:pt x="1129" y="2540"/>
                  </a:lnTo>
                  <a:lnTo>
                    <a:pt x="1364" y="2869"/>
                  </a:lnTo>
                  <a:lnTo>
                    <a:pt x="1505" y="2963"/>
                  </a:lnTo>
                  <a:lnTo>
                    <a:pt x="1693" y="3057"/>
                  </a:lnTo>
                  <a:lnTo>
                    <a:pt x="1881" y="3104"/>
                  </a:lnTo>
                  <a:lnTo>
                    <a:pt x="2069" y="3104"/>
                  </a:lnTo>
                  <a:lnTo>
                    <a:pt x="2258" y="3057"/>
                  </a:lnTo>
                  <a:lnTo>
                    <a:pt x="2399" y="2963"/>
                  </a:lnTo>
                  <a:lnTo>
                    <a:pt x="2493" y="2775"/>
                  </a:lnTo>
                  <a:lnTo>
                    <a:pt x="2493" y="2540"/>
                  </a:lnTo>
                  <a:lnTo>
                    <a:pt x="2446" y="2352"/>
                  </a:lnTo>
                  <a:lnTo>
                    <a:pt x="2399" y="2117"/>
                  </a:lnTo>
                  <a:lnTo>
                    <a:pt x="2210" y="1646"/>
                  </a:lnTo>
                  <a:lnTo>
                    <a:pt x="1928" y="1223"/>
                  </a:lnTo>
                  <a:lnTo>
                    <a:pt x="1646" y="800"/>
                  </a:lnTo>
                  <a:lnTo>
                    <a:pt x="1270" y="424"/>
                  </a:lnTo>
                  <a:lnTo>
                    <a:pt x="1035" y="189"/>
                  </a:lnTo>
                  <a:lnTo>
                    <a:pt x="894" y="95"/>
                  </a:lnTo>
                  <a:lnTo>
                    <a:pt x="753" y="4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5"/>
            <p:cNvSpPr/>
            <p:nvPr/>
          </p:nvSpPr>
          <p:spPr>
            <a:xfrm>
              <a:off x="1517300" y="3873325"/>
              <a:ext cx="29425" cy="76425"/>
            </a:xfrm>
            <a:custGeom>
              <a:avLst/>
              <a:gdLst/>
              <a:ahLst/>
              <a:cxnLst/>
              <a:rect l="l" t="t" r="r" b="b"/>
              <a:pathLst>
                <a:path w="1177" h="3057" extrusionOk="0">
                  <a:moveTo>
                    <a:pt x="612" y="0"/>
                  </a:moveTo>
                  <a:lnTo>
                    <a:pt x="330" y="611"/>
                  </a:lnTo>
                  <a:lnTo>
                    <a:pt x="95" y="1223"/>
                  </a:lnTo>
                  <a:lnTo>
                    <a:pt x="48" y="1505"/>
                  </a:lnTo>
                  <a:lnTo>
                    <a:pt x="1" y="1834"/>
                  </a:lnTo>
                  <a:lnTo>
                    <a:pt x="1" y="2163"/>
                  </a:lnTo>
                  <a:lnTo>
                    <a:pt x="1" y="2493"/>
                  </a:lnTo>
                  <a:lnTo>
                    <a:pt x="48" y="2634"/>
                  </a:lnTo>
                  <a:lnTo>
                    <a:pt x="142" y="2822"/>
                  </a:lnTo>
                  <a:lnTo>
                    <a:pt x="236" y="2963"/>
                  </a:lnTo>
                  <a:lnTo>
                    <a:pt x="377" y="3057"/>
                  </a:lnTo>
                  <a:lnTo>
                    <a:pt x="706" y="3057"/>
                  </a:lnTo>
                  <a:lnTo>
                    <a:pt x="847" y="2963"/>
                  </a:lnTo>
                  <a:lnTo>
                    <a:pt x="988" y="2869"/>
                  </a:lnTo>
                  <a:lnTo>
                    <a:pt x="1036" y="2681"/>
                  </a:lnTo>
                  <a:lnTo>
                    <a:pt x="1130" y="2540"/>
                  </a:lnTo>
                  <a:lnTo>
                    <a:pt x="1177" y="2210"/>
                  </a:lnTo>
                  <a:lnTo>
                    <a:pt x="1177" y="1646"/>
                  </a:lnTo>
                  <a:lnTo>
                    <a:pt x="1083" y="1035"/>
                  </a:lnTo>
                  <a:lnTo>
                    <a:pt x="894" y="517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5"/>
            <p:cNvSpPr/>
            <p:nvPr/>
          </p:nvSpPr>
          <p:spPr>
            <a:xfrm>
              <a:off x="1436175" y="3875675"/>
              <a:ext cx="50600" cy="56450"/>
            </a:xfrm>
            <a:custGeom>
              <a:avLst/>
              <a:gdLst/>
              <a:ahLst/>
              <a:cxnLst/>
              <a:rect l="l" t="t" r="r" b="b"/>
              <a:pathLst>
                <a:path w="2024" h="2258" extrusionOk="0">
                  <a:moveTo>
                    <a:pt x="1412" y="0"/>
                  </a:moveTo>
                  <a:lnTo>
                    <a:pt x="1224" y="47"/>
                  </a:lnTo>
                  <a:lnTo>
                    <a:pt x="1083" y="141"/>
                  </a:lnTo>
                  <a:lnTo>
                    <a:pt x="800" y="376"/>
                  </a:lnTo>
                  <a:lnTo>
                    <a:pt x="424" y="941"/>
                  </a:lnTo>
                  <a:lnTo>
                    <a:pt x="48" y="1505"/>
                  </a:lnTo>
                  <a:lnTo>
                    <a:pt x="1" y="1693"/>
                  </a:lnTo>
                  <a:lnTo>
                    <a:pt x="48" y="1834"/>
                  </a:lnTo>
                  <a:lnTo>
                    <a:pt x="95" y="1975"/>
                  </a:lnTo>
                  <a:lnTo>
                    <a:pt x="189" y="2116"/>
                  </a:lnTo>
                  <a:lnTo>
                    <a:pt x="283" y="2211"/>
                  </a:lnTo>
                  <a:lnTo>
                    <a:pt x="424" y="2258"/>
                  </a:lnTo>
                  <a:lnTo>
                    <a:pt x="612" y="2258"/>
                  </a:lnTo>
                  <a:lnTo>
                    <a:pt x="753" y="2164"/>
                  </a:lnTo>
                  <a:lnTo>
                    <a:pt x="1035" y="1975"/>
                  </a:lnTo>
                  <a:lnTo>
                    <a:pt x="1271" y="1740"/>
                  </a:lnTo>
                  <a:lnTo>
                    <a:pt x="1506" y="1458"/>
                  </a:lnTo>
                  <a:lnTo>
                    <a:pt x="1835" y="894"/>
                  </a:lnTo>
                  <a:lnTo>
                    <a:pt x="1976" y="565"/>
                  </a:lnTo>
                  <a:lnTo>
                    <a:pt x="2023" y="423"/>
                  </a:lnTo>
                  <a:lnTo>
                    <a:pt x="1976" y="282"/>
                  </a:lnTo>
                  <a:lnTo>
                    <a:pt x="1882" y="141"/>
                  </a:lnTo>
                  <a:lnTo>
                    <a:pt x="1741" y="47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5"/>
            <p:cNvSpPr/>
            <p:nvPr/>
          </p:nvSpPr>
          <p:spPr>
            <a:xfrm>
              <a:off x="574375" y="2839850"/>
              <a:ext cx="1494375" cy="1005275"/>
            </a:xfrm>
            <a:custGeom>
              <a:avLst/>
              <a:gdLst/>
              <a:ahLst/>
              <a:cxnLst/>
              <a:rect l="l" t="t" r="r" b="b"/>
              <a:pathLst>
                <a:path w="59775" h="40211" extrusionOk="0">
                  <a:moveTo>
                    <a:pt x="8654" y="1"/>
                  </a:moveTo>
                  <a:lnTo>
                    <a:pt x="0" y="6820"/>
                  </a:lnTo>
                  <a:lnTo>
                    <a:pt x="283" y="8372"/>
                  </a:lnTo>
                  <a:lnTo>
                    <a:pt x="659" y="9877"/>
                  </a:lnTo>
                  <a:lnTo>
                    <a:pt x="988" y="11335"/>
                  </a:lnTo>
                  <a:lnTo>
                    <a:pt x="1364" y="12792"/>
                  </a:lnTo>
                  <a:lnTo>
                    <a:pt x="2023" y="14909"/>
                  </a:lnTo>
                  <a:lnTo>
                    <a:pt x="2681" y="16884"/>
                  </a:lnTo>
                  <a:lnTo>
                    <a:pt x="3434" y="18812"/>
                  </a:lnTo>
                  <a:lnTo>
                    <a:pt x="4186" y="20599"/>
                  </a:lnTo>
                  <a:lnTo>
                    <a:pt x="5033" y="22292"/>
                  </a:lnTo>
                  <a:lnTo>
                    <a:pt x="5879" y="23891"/>
                  </a:lnTo>
                  <a:lnTo>
                    <a:pt x="6490" y="24973"/>
                  </a:lnTo>
                  <a:lnTo>
                    <a:pt x="7102" y="26008"/>
                  </a:lnTo>
                  <a:lnTo>
                    <a:pt x="7760" y="26995"/>
                  </a:lnTo>
                  <a:lnTo>
                    <a:pt x="8419" y="27889"/>
                  </a:lnTo>
                  <a:lnTo>
                    <a:pt x="9077" y="28782"/>
                  </a:lnTo>
                  <a:lnTo>
                    <a:pt x="9735" y="29629"/>
                  </a:lnTo>
                  <a:lnTo>
                    <a:pt x="10441" y="30475"/>
                  </a:lnTo>
                  <a:lnTo>
                    <a:pt x="11146" y="31228"/>
                  </a:lnTo>
                  <a:lnTo>
                    <a:pt x="12369" y="32451"/>
                  </a:lnTo>
                  <a:lnTo>
                    <a:pt x="13263" y="33250"/>
                  </a:lnTo>
                  <a:lnTo>
                    <a:pt x="14203" y="34050"/>
                  </a:lnTo>
                  <a:lnTo>
                    <a:pt x="15144" y="34755"/>
                  </a:lnTo>
                  <a:lnTo>
                    <a:pt x="16131" y="35460"/>
                  </a:lnTo>
                  <a:lnTo>
                    <a:pt x="17119" y="36072"/>
                  </a:lnTo>
                  <a:lnTo>
                    <a:pt x="18154" y="36683"/>
                  </a:lnTo>
                  <a:lnTo>
                    <a:pt x="19235" y="37248"/>
                  </a:lnTo>
                  <a:lnTo>
                    <a:pt x="20270" y="37718"/>
                  </a:lnTo>
                  <a:lnTo>
                    <a:pt x="21352" y="38188"/>
                  </a:lnTo>
                  <a:lnTo>
                    <a:pt x="22480" y="38611"/>
                  </a:lnTo>
                  <a:lnTo>
                    <a:pt x="23562" y="38988"/>
                  </a:lnTo>
                  <a:lnTo>
                    <a:pt x="24691" y="39270"/>
                  </a:lnTo>
                  <a:lnTo>
                    <a:pt x="25866" y="39552"/>
                  </a:lnTo>
                  <a:lnTo>
                    <a:pt x="26995" y="39787"/>
                  </a:lnTo>
                  <a:lnTo>
                    <a:pt x="28171" y="39975"/>
                  </a:lnTo>
                  <a:lnTo>
                    <a:pt x="29300" y="40116"/>
                  </a:lnTo>
                  <a:lnTo>
                    <a:pt x="30475" y="40163"/>
                  </a:lnTo>
                  <a:lnTo>
                    <a:pt x="31651" y="40210"/>
                  </a:lnTo>
                  <a:lnTo>
                    <a:pt x="32827" y="40210"/>
                  </a:lnTo>
                  <a:lnTo>
                    <a:pt x="34003" y="40163"/>
                  </a:lnTo>
                  <a:lnTo>
                    <a:pt x="35178" y="40069"/>
                  </a:lnTo>
                  <a:lnTo>
                    <a:pt x="36354" y="39881"/>
                  </a:lnTo>
                  <a:lnTo>
                    <a:pt x="37483" y="39693"/>
                  </a:lnTo>
                  <a:lnTo>
                    <a:pt x="38658" y="39458"/>
                  </a:lnTo>
                  <a:lnTo>
                    <a:pt x="39787" y="39129"/>
                  </a:lnTo>
                  <a:lnTo>
                    <a:pt x="40963" y="38800"/>
                  </a:lnTo>
                  <a:lnTo>
                    <a:pt x="42092" y="38376"/>
                  </a:lnTo>
                  <a:lnTo>
                    <a:pt x="43173" y="37953"/>
                  </a:lnTo>
                  <a:lnTo>
                    <a:pt x="44302" y="37436"/>
                  </a:lnTo>
                  <a:lnTo>
                    <a:pt x="45384" y="36918"/>
                  </a:lnTo>
                  <a:lnTo>
                    <a:pt x="46418" y="36307"/>
                  </a:lnTo>
                  <a:lnTo>
                    <a:pt x="47500" y="35649"/>
                  </a:lnTo>
                  <a:lnTo>
                    <a:pt x="48252" y="35131"/>
                  </a:lnTo>
                  <a:lnTo>
                    <a:pt x="49052" y="34567"/>
                  </a:lnTo>
                  <a:lnTo>
                    <a:pt x="49757" y="34003"/>
                  </a:lnTo>
                  <a:lnTo>
                    <a:pt x="50463" y="33391"/>
                  </a:lnTo>
                  <a:lnTo>
                    <a:pt x="51121" y="32827"/>
                  </a:lnTo>
                  <a:lnTo>
                    <a:pt x="51733" y="32168"/>
                  </a:lnTo>
                  <a:lnTo>
                    <a:pt x="52344" y="31557"/>
                  </a:lnTo>
                  <a:lnTo>
                    <a:pt x="52908" y="30899"/>
                  </a:lnTo>
                  <a:lnTo>
                    <a:pt x="53473" y="30240"/>
                  </a:lnTo>
                  <a:lnTo>
                    <a:pt x="53990" y="29582"/>
                  </a:lnTo>
                  <a:lnTo>
                    <a:pt x="54931" y="28218"/>
                  </a:lnTo>
                  <a:lnTo>
                    <a:pt x="55777" y="26807"/>
                  </a:lnTo>
                  <a:lnTo>
                    <a:pt x="56530" y="25349"/>
                  </a:lnTo>
                  <a:lnTo>
                    <a:pt x="57188" y="23891"/>
                  </a:lnTo>
                  <a:lnTo>
                    <a:pt x="57752" y="22433"/>
                  </a:lnTo>
                  <a:lnTo>
                    <a:pt x="58223" y="20929"/>
                  </a:lnTo>
                  <a:lnTo>
                    <a:pt x="58646" y="19471"/>
                  </a:lnTo>
                  <a:lnTo>
                    <a:pt x="58975" y="17966"/>
                  </a:lnTo>
                  <a:lnTo>
                    <a:pt x="59257" y="16508"/>
                  </a:lnTo>
                  <a:lnTo>
                    <a:pt x="59445" y="15050"/>
                  </a:lnTo>
                  <a:lnTo>
                    <a:pt x="59634" y="13639"/>
                  </a:lnTo>
                  <a:lnTo>
                    <a:pt x="59728" y="12228"/>
                  </a:lnTo>
                  <a:lnTo>
                    <a:pt x="59775" y="10864"/>
                  </a:lnTo>
                  <a:lnTo>
                    <a:pt x="59775" y="9594"/>
                  </a:lnTo>
                  <a:lnTo>
                    <a:pt x="59775" y="8325"/>
                  </a:lnTo>
                  <a:lnTo>
                    <a:pt x="59728" y="7149"/>
                  </a:lnTo>
                  <a:lnTo>
                    <a:pt x="59681" y="6020"/>
                  </a:lnTo>
                  <a:lnTo>
                    <a:pt x="59492" y="3998"/>
                  </a:lnTo>
                  <a:lnTo>
                    <a:pt x="59257" y="2305"/>
                  </a:lnTo>
                  <a:lnTo>
                    <a:pt x="59022" y="1035"/>
                  </a:lnTo>
                  <a:lnTo>
                    <a:pt x="58834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5"/>
            <p:cNvSpPr/>
            <p:nvPr/>
          </p:nvSpPr>
          <p:spPr>
            <a:xfrm>
              <a:off x="574375" y="2839850"/>
              <a:ext cx="1472050" cy="871250"/>
            </a:xfrm>
            <a:custGeom>
              <a:avLst/>
              <a:gdLst/>
              <a:ahLst/>
              <a:cxnLst/>
              <a:rect l="l" t="t" r="r" b="b"/>
              <a:pathLst>
                <a:path w="58882" h="34850" extrusionOk="0">
                  <a:moveTo>
                    <a:pt x="8654" y="1"/>
                  </a:moveTo>
                  <a:lnTo>
                    <a:pt x="0" y="6820"/>
                  </a:lnTo>
                  <a:lnTo>
                    <a:pt x="283" y="8372"/>
                  </a:lnTo>
                  <a:lnTo>
                    <a:pt x="659" y="9877"/>
                  </a:lnTo>
                  <a:lnTo>
                    <a:pt x="988" y="11335"/>
                  </a:lnTo>
                  <a:lnTo>
                    <a:pt x="1364" y="12792"/>
                  </a:lnTo>
                  <a:lnTo>
                    <a:pt x="2023" y="14909"/>
                  </a:lnTo>
                  <a:lnTo>
                    <a:pt x="2681" y="16884"/>
                  </a:lnTo>
                  <a:lnTo>
                    <a:pt x="3434" y="18812"/>
                  </a:lnTo>
                  <a:lnTo>
                    <a:pt x="4186" y="20599"/>
                  </a:lnTo>
                  <a:lnTo>
                    <a:pt x="5033" y="22292"/>
                  </a:lnTo>
                  <a:lnTo>
                    <a:pt x="5879" y="23891"/>
                  </a:lnTo>
                  <a:lnTo>
                    <a:pt x="6679" y="24926"/>
                  </a:lnTo>
                  <a:lnTo>
                    <a:pt x="7525" y="25867"/>
                  </a:lnTo>
                  <a:lnTo>
                    <a:pt x="8748" y="27089"/>
                  </a:lnTo>
                  <a:lnTo>
                    <a:pt x="9641" y="27889"/>
                  </a:lnTo>
                  <a:lnTo>
                    <a:pt x="10582" y="28641"/>
                  </a:lnTo>
                  <a:lnTo>
                    <a:pt x="11570" y="29394"/>
                  </a:lnTo>
                  <a:lnTo>
                    <a:pt x="12557" y="30099"/>
                  </a:lnTo>
                  <a:lnTo>
                    <a:pt x="13545" y="30711"/>
                  </a:lnTo>
                  <a:lnTo>
                    <a:pt x="14579" y="31322"/>
                  </a:lnTo>
                  <a:lnTo>
                    <a:pt x="15614" y="31839"/>
                  </a:lnTo>
                  <a:lnTo>
                    <a:pt x="16696" y="32357"/>
                  </a:lnTo>
                  <a:lnTo>
                    <a:pt x="17777" y="32827"/>
                  </a:lnTo>
                  <a:lnTo>
                    <a:pt x="18859" y="33250"/>
                  </a:lnTo>
                  <a:lnTo>
                    <a:pt x="19988" y="33579"/>
                  </a:lnTo>
                  <a:lnTo>
                    <a:pt x="21117" y="33909"/>
                  </a:lnTo>
                  <a:lnTo>
                    <a:pt x="22245" y="34191"/>
                  </a:lnTo>
                  <a:lnTo>
                    <a:pt x="23421" y="34426"/>
                  </a:lnTo>
                  <a:lnTo>
                    <a:pt x="24550" y="34614"/>
                  </a:lnTo>
                  <a:lnTo>
                    <a:pt x="25725" y="34708"/>
                  </a:lnTo>
                  <a:lnTo>
                    <a:pt x="26901" y="34802"/>
                  </a:lnTo>
                  <a:lnTo>
                    <a:pt x="28077" y="34849"/>
                  </a:lnTo>
                  <a:lnTo>
                    <a:pt x="29253" y="34849"/>
                  </a:lnTo>
                  <a:lnTo>
                    <a:pt x="30428" y="34802"/>
                  </a:lnTo>
                  <a:lnTo>
                    <a:pt x="31604" y="34661"/>
                  </a:lnTo>
                  <a:lnTo>
                    <a:pt x="32733" y="34520"/>
                  </a:lnTo>
                  <a:lnTo>
                    <a:pt x="33909" y="34332"/>
                  </a:lnTo>
                  <a:lnTo>
                    <a:pt x="35084" y="34050"/>
                  </a:lnTo>
                  <a:lnTo>
                    <a:pt x="36213" y="33767"/>
                  </a:lnTo>
                  <a:lnTo>
                    <a:pt x="37342" y="33438"/>
                  </a:lnTo>
                  <a:lnTo>
                    <a:pt x="38470" y="33015"/>
                  </a:lnTo>
                  <a:lnTo>
                    <a:pt x="39599" y="32592"/>
                  </a:lnTo>
                  <a:lnTo>
                    <a:pt x="40681" y="32074"/>
                  </a:lnTo>
                  <a:lnTo>
                    <a:pt x="41762" y="31510"/>
                  </a:lnTo>
                  <a:lnTo>
                    <a:pt x="42844" y="30946"/>
                  </a:lnTo>
                  <a:lnTo>
                    <a:pt x="43879" y="30287"/>
                  </a:lnTo>
                  <a:lnTo>
                    <a:pt x="45007" y="29535"/>
                  </a:lnTo>
                  <a:lnTo>
                    <a:pt x="46089" y="28735"/>
                  </a:lnTo>
                  <a:lnTo>
                    <a:pt x="47077" y="27889"/>
                  </a:lnTo>
                  <a:lnTo>
                    <a:pt x="48064" y="27042"/>
                  </a:lnTo>
                  <a:lnTo>
                    <a:pt x="48958" y="26149"/>
                  </a:lnTo>
                  <a:lnTo>
                    <a:pt x="49851" y="25208"/>
                  </a:lnTo>
                  <a:lnTo>
                    <a:pt x="50698" y="24268"/>
                  </a:lnTo>
                  <a:lnTo>
                    <a:pt x="51450" y="23327"/>
                  </a:lnTo>
                  <a:lnTo>
                    <a:pt x="52203" y="22339"/>
                  </a:lnTo>
                  <a:lnTo>
                    <a:pt x="52908" y="21352"/>
                  </a:lnTo>
                  <a:lnTo>
                    <a:pt x="53520" y="20317"/>
                  </a:lnTo>
                  <a:lnTo>
                    <a:pt x="54131" y="19282"/>
                  </a:lnTo>
                  <a:lnTo>
                    <a:pt x="54695" y="18248"/>
                  </a:lnTo>
                  <a:lnTo>
                    <a:pt x="55213" y="17213"/>
                  </a:lnTo>
                  <a:lnTo>
                    <a:pt x="55730" y="16179"/>
                  </a:lnTo>
                  <a:lnTo>
                    <a:pt x="56153" y="15097"/>
                  </a:lnTo>
                  <a:lnTo>
                    <a:pt x="56577" y="14062"/>
                  </a:lnTo>
                  <a:lnTo>
                    <a:pt x="56953" y="13028"/>
                  </a:lnTo>
                  <a:lnTo>
                    <a:pt x="57282" y="11993"/>
                  </a:lnTo>
                  <a:lnTo>
                    <a:pt x="57611" y="10958"/>
                  </a:lnTo>
                  <a:lnTo>
                    <a:pt x="57846" y="9924"/>
                  </a:lnTo>
                  <a:lnTo>
                    <a:pt x="58082" y="8889"/>
                  </a:lnTo>
                  <a:lnTo>
                    <a:pt x="58317" y="7901"/>
                  </a:lnTo>
                  <a:lnTo>
                    <a:pt x="58458" y="6914"/>
                  </a:lnTo>
                  <a:lnTo>
                    <a:pt x="58693" y="5033"/>
                  </a:lnTo>
                  <a:lnTo>
                    <a:pt x="58834" y="3199"/>
                  </a:lnTo>
                  <a:lnTo>
                    <a:pt x="58881" y="1553"/>
                  </a:lnTo>
                  <a:lnTo>
                    <a:pt x="587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5"/>
            <p:cNvSpPr/>
            <p:nvPr/>
          </p:nvSpPr>
          <p:spPr>
            <a:xfrm>
              <a:off x="574375" y="2839850"/>
              <a:ext cx="393900" cy="319825"/>
            </a:xfrm>
            <a:custGeom>
              <a:avLst/>
              <a:gdLst/>
              <a:ahLst/>
              <a:cxnLst/>
              <a:rect l="l" t="t" r="r" b="b"/>
              <a:pathLst>
                <a:path w="15756" h="12793" extrusionOk="0">
                  <a:moveTo>
                    <a:pt x="8654" y="1"/>
                  </a:moveTo>
                  <a:lnTo>
                    <a:pt x="0" y="6820"/>
                  </a:lnTo>
                  <a:lnTo>
                    <a:pt x="283" y="8372"/>
                  </a:lnTo>
                  <a:lnTo>
                    <a:pt x="659" y="9877"/>
                  </a:lnTo>
                  <a:lnTo>
                    <a:pt x="988" y="11335"/>
                  </a:lnTo>
                  <a:lnTo>
                    <a:pt x="1364" y="12792"/>
                  </a:lnTo>
                  <a:lnTo>
                    <a:pt x="2070" y="12792"/>
                  </a:lnTo>
                  <a:lnTo>
                    <a:pt x="3198" y="12745"/>
                  </a:lnTo>
                  <a:lnTo>
                    <a:pt x="4280" y="12604"/>
                  </a:lnTo>
                  <a:lnTo>
                    <a:pt x="5268" y="12369"/>
                  </a:lnTo>
                  <a:lnTo>
                    <a:pt x="5738" y="12228"/>
                  </a:lnTo>
                  <a:lnTo>
                    <a:pt x="6208" y="12040"/>
                  </a:lnTo>
                  <a:lnTo>
                    <a:pt x="6632" y="11852"/>
                  </a:lnTo>
                  <a:lnTo>
                    <a:pt x="7055" y="11617"/>
                  </a:lnTo>
                  <a:lnTo>
                    <a:pt x="7431" y="11335"/>
                  </a:lnTo>
                  <a:lnTo>
                    <a:pt x="7807" y="11099"/>
                  </a:lnTo>
                  <a:lnTo>
                    <a:pt x="8183" y="10770"/>
                  </a:lnTo>
                  <a:lnTo>
                    <a:pt x="8513" y="10488"/>
                  </a:lnTo>
                  <a:lnTo>
                    <a:pt x="8795" y="10112"/>
                  </a:lnTo>
                  <a:lnTo>
                    <a:pt x="9124" y="9783"/>
                  </a:lnTo>
                  <a:lnTo>
                    <a:pt x="9406" y="9359"/>
                  </a:lnTo>
                  <a:lnTo>
                    <a:pt x="9641" y="8936"/>
                  </a:lnTo>
                  <a:lnTo>
                    <a:pt x="9877" y="8513"/>
                  </a:lnTo>
                  <a:lnTo>
                    <a:pt x="10112" y="8043"/>
                  </a:lnTo>
                  <a:lnTo>
                    <a:pt x="10441" y="7149"/>
                  </a:lnTo>
                  <a:lnTo>
                    <a:pt x="10676" y="6208"/>
                  </a:lnTo>
                  <a:lnTo>
                    <a:pt x="10864" y="5268"/>
                  </a:lnTo>
                  <a:lnTo>
                    <a:pt x="10958" y="4280"/>
                  </a:lnTo>
                  <a:lnTo>
                    <a:pt x="11005" y="3340"/>
                  </a:lnTo>
                  <a:lnTo>
                    <a:pt x="10958" y="2446"/>
                  </a:lnTo>
                  <a:lnTo>
                    <a:pt x="11758" y="2258"/>
                  </a:lnTo>
                  <a:lnTo>
                    <a:pt x="12510" y="2023"/>
                  </a:lnTo>
                  <a:lnTo>
                    <a:pt x="13169" y="1788"/>
                  </a:lnTo>
                  <a:lnTo>
                    <a:pt x="13780" y="1458"/>
                  </a:lnTo>
                  <a:lnTo>
                    <a:pt x="14344" y="1129"/>
                  </a:lnTo>
                  <a:lnTo>
                    <a:pt x="14862" y="753"/>
                  </a:lnTo>
                  <a:lnTo>
                    <a:pt x="15332" y="377"/>
                  </a:lnTo>
                  <a:lnTo>
                    <a:pt x="15755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5"/>
            <p:cNvSpPr/>
            <p:nvPr/>
          </p:nvSpPr>
          <p:spPr>
            <a:xfrm>
              <a:off x="307475" y="2669375"/>
              <a:ext cx="164625" cy="175200"/>
            </a:xfrm>
            <a:custGeom>
              <a:avLst/>
              <a:gdLst/>
              <a:ahLst/>
              <a:cxnLst/>
              <a:rect l="l" t="t" r="r" b="b"/>
              <a:pathLst>
                <a:path w="6585" h="7008" extrusionOk="0">
                  <a:moveTo>
                    <a:pt x="48" y="0"/>
                  </a:moveTo>
                  <a:lnTo>
                    <a:pt x="48" y="330"/>
                  </a:lnTo>
                  <a:lnTo>
                    <a:pt x="1" y="1176"/>
                  </a:lnTo>
                  <a:lnTo>
                    <a:pt x="1" y="1740"/>
                  </a:lnTo>
                  <a:lnTo>
                    <a:pt x="95" y="2352"/>
                  </a:lnTo>
                  <a:lnTo>
                    <a:pt x="189" y="3010"/>
                  </a:lnTo>
                  <a:lnTo>
                    <a:pt x="377" y="3716"/>
                  </a:lnTo>
                  <a:lnTo>
                    <a:pt x="659" y="4374"/>
                  </a:lnTo>
                  <a:lnTo>
                    <a:pt x="847" y="4703"/>
                  </a:lnTo>
                  <a:lnTo>
                    <a:pt x="1035" y="5032"/>
                  </a:lnTo>
                  <a:lnTo>
                    <a:pt x="1271" y="5315"/>
                  </a:lnTo>
                  <a:lnTo>
                    <a:pt x="1553" y="5597"/>
                  </a:lnTo>
                  <a:lnTo>
                    <a:pt x="1835" y="5879"/>
                  </a:lnTo>
                  <a:lnTo>
                    <a:pt x="2164" y="6114"/>
                  </a:lnTo>
                  <a:lnTo>
                    <a:pt x="2540" y="6349"/>
                  </a:lnTo>
                  <a:lnTo>
                    <a:pt x="2917" y="6537"/>
                  </a:lnTo>
                  <a:lnTo>
                    <a:pt x="3387" y="6726"/>
                  </a:lnTo>
                  <a:lnTo>
                    <a:pt x="3857" y="6867"/>
                  </a:lnTo>
                  <a:lnTo>
                    <a:pt x="4374" y="6961"/>
                  </a:lnTo>
                  <a:lnTo>
                    <a:pt x="4986" y="7008"/>
                  </a:lnTo>
                  <a:lnTo>
                    <a:pt x="6256" y="7008"/>
                  </a:lnTo>
                  <a:lnTo>
                    <a:pt x="6585" y="4891"/>
                  </a:lnTo>
                  <a:lnTo>
                    <a:pt x="6020" y="3433"/>
                  </a:lnTo>
                  <a:lnTo>
                    <a:pt x="5973" y="3292"/>
                  </a:lnTo>
                  <a:lnTo>
                    <a:pt x="5738" y="2916"/>
                  </a:lnTo>
                  <a:lnTo>
                    <a:pt x="5362" y="2399"/>
                  </a:lnTo>
                  <a:lnTo>
                    <a:pt x="5127" y="2070"/>
                  </a:lnTo>
                  <a:lnTo>
                    <a:pt x="4798" y="1740"/>
                  </a:lnTo>
                  <a:lnTo>
                    <a:pt x="4469" y="1458"/>
                  </a:lnTo>
                  <a:lnTo>
                    <a:pt x="4045" y="1129"/>
                  </a:lnTo>
                  <a:lnTo>
                    <a:pt x="3528" y="847"/>
                  </a:lnTo>
                  <a:lnTo>
                    <a:pt x="3011" y="612"/>
                  </a:lnTo>
                  <a:lnTo>
                    <a:pt x="2352" y="377"/>
                  </a:lnTo>
                  <a:lnTo>
                    <a:pt x="1694" y="188"/>
                  </a:lnTo>
                  <a:lnTo>
                    <a:pt x="894" y="4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5"/>
            <p:cNvSpPr/>
            <p:nvPr/>
          </p:nvSpPr>
          <p:spPr>
            <a:xfrm>
              <a:off x="346275" y="2712875"/>
              <a:ext cx="85850" cy="92900"/>
            </a:xfrm>
            <a:custGeom>
              <a:avLst/>
              <a:gdLst/>
              <a:ahLst/>
              <a:cxnLst/>
              <a:rect l="l" t="t" r="r" b="b"/>
              <a:pathLst>
                <a:path w="3434" h="3716" extrusionOk="0">
                  <a:moveTo>
                    <a:pt x="1" y="0"/>
                  </a:moveTo>
                  <a:lnTo>
                    <a:pt x="95" y="706"/>
                  </a:lnTo>
                  <a:lnTo>
                    <a:pt x="283" y="1364"/>
                  </a:lnTo>
                  <a:lnTo>
                    <a:pt x="424" y="1693"/>
                  </a:lnTo>
                  <a:lnTo>
                    <a:pt x="565" y="2023"/>
                  </a:lnTo>
                  <a:lnTo>
                    <a:pt x="753" y="2352"/>
                  </a:lnTo>
                  <a:lnTo>
                    <a:pt x="941" y="2634"/>
                  </a:lnTo>
                  <a:lnTo>
                    <a:pt x="1176" y="2869"/>
                  </a:lnTo>
                  <a:lnTo>
                    <a:pt x="1412" y="3057"/>
                  </a:lnTo>
                  <a:lnTo>
                    <a:pt x="1694" y="3245"/>
                  </a:lnTo>
                  <a:lnTo>
                    <a:pt x="1976" y="3387"/>
                  </a:lnTo>
                  <a:lnTo>
                    <a:pt x="2258" y="3481"/>
                  </a:lnTo>
                  <a:lnTo>
                    <a:pt x="2634" y="3575"/>
                  </a:lnTo>
                  <a:lnTo>
                    <a:pt x="2964" y="3669"/>
                  </a:lnTo>
                  <a:lnTo>
                    <a:pt x="3387" y="3716"/>
                  </a:lnTo>
                  <a:lnTo>
                    <a:pt x="3434" y="3339"/>
                  </a:lnTo>
                  <a:lnTo>
                    <a:pt x="3011" y="2258"/>
                  </a:lnTo>
                  <a:lnTo>
                    <a:pt x="2869" y="1929"/>
                  </a:lnTo>
                  <a:lnTo>
                    <a:pt x="2681" y="1646"/>
                  </a:lnTo>
                  <a:lnTo>
                    <a:pt x="2352" y="1317"/>
                  </a:lnTo>
                  <a:lnTo>
                    <a:pt x="1976" y="941"/>
                  </a:lnTo>
                  <a:lnTo>
                    <a:pt x="1459" y="565"/>
                  </a:lnTo>
                  <a:lnTo>
                    <a:pt x="800" y="283"/>
                  </a:lnTo>
                  <a:lnTo>
                    <a:pt x="424" y="1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5"/>
            <p:cNvSpPr/>
            <p:nvPr/>
          </p:nvSpPr>
          <p:spPr>
            <a:xfrm>
              <a:off x="784825" y="2710525"/>
              <a:ext cx="222250" cy="171675"/>
            </a:xfrm>
            <a:custGeom>
              <a:avLst/>
              <a:gdLst/>
              <a:ahLst/>
              <a:cxnLst/>
              <a:rect l="l" t="t" r="r" b="b"/>
              <a:pathLst>
                <a:path w="8890" h="6867" extrusionOk="0">
                  <a:moveTo>
                    <a:pt x="6961" y="0"/>
                  </a:moveTo>
                  <a:lnTo>
                    <a:pt x="6067" y="47"/>
                  </a:lnTo>
                  <a:lnTo>
                    <a:pt x="5315" y="141"/>
                  </a:lnTo>
                  <a:lnTo>
                    <a:pt x="4562" y="330"/>
                  </a:lnTo>
                  <a:lnTo>
                    <a:pt x="3951" y="565"/>
                  </a:lnTo>
                  <a:lnTo>
                    <a:pt x="3340" y="894"/>
                  </a:lnTo>
                  <a:lnTo>
                    <a:pt x="2822" y="1176"/>
                  </a:lnTo>
                  <a:lnTo>
                    <a:pt x="2399" y="1505"/>
                  </a:lnTo>
                  <a:lnTo>
                    <a:pt x="2023" y="1835"/>
                  </a:lnTo>
                  <a:lnTo>
                    <a:pt x="1694" y="2164"/>
                  </a:lnTo>
                  <a:lnTo>
                    <a:pt x="1412" y="2446"/>
                  </a:lnTo>
                  <a:lnTo>
                    <a:pt x="1082" y="2869"/>
                  </a:lnTo>
                  <a:lnTo>
                    <a:pt x="988" y="3057"/>
                  </a:lnTo>
                  <a:lnTo>
                    <a:pt x="1" y="5832"/>
                  </a:lnTo>
                  <a:lnTo>
                    <a:pt x="988" y="6867"/>
                  </a:lnTo>
                  <a:lnTo>
                    <a:pt x="1600" y="6820"/>
                  </a:lnTo>
                  <a:lnTo>
                    <a:pt x="2211" y="6726"/>
                  </a:lnTo>
                  <a:lnTo>
                    <a:pt x="2822" y="6631"/>
                  </a:lnTo>
                  <a:lnTo>
                    <a:pt x="3340" y="6490"/>
                  </a:lnTo>
                  <a:lnTo>
                    <a:pt x="3857" y="6302"/>
                  </a:lnTo>
                  <a:lnTo>
                    <a:pt x="4327" y="6114"/>
                  </a:lnTo>
                  <a:lnTo>
                    <a:pt x="4798" y="5926"/>
                  </a:lnTo>
                  <a:lnTo>
                    <a:pt x="5174" y="5691"/>
                  </a:lnTo>
                  <a:lnTo>
                    <a:pt x="5597" y="5456"/>
                  </a:lnTo>
                  <a:lnTo>
                    <a:pt x="5926" y="5174"/>
                  </a:lnTo>
                  <a:lnTo>
                    <a:pt x="6585" y="4609"/>
                  </a:lnTo>
                  <a:lnTo>
                    <a:pt x="7149" y="3998"/>
                  </a:lnTo>
                  <a:lnTo>
                    <a:pt x="7572" y="3433"/>
                  </a:lnTo>
                  <a:lnTo>
                    <a:pt x="7949" y="2822"/>
                  </a:lnTo>
                  <a:lnTo>
                    <a:pt x="8231" y="2211"/>
                  </a:lnTo>
                  <a:lnTo>
                    <a:pt x="8466" y="1693"/>
                  </a:lnTo>
                  <a:lnTo>
                    <a:pt x="8654" y="1223"/>
                  </a:lnTo>
                  <a:lnTo>
                    <a:pt x="8842" y="471"/>
                  </a:lnTo>
                  <a:lnTo>
                    <a:pt x="8889" y="236"/>
                  </a:lnTo>
                  <a:lnTo>
                    <a:pt x="7855" y="47"/>
                  </a:lnTo>
                  <a:lnTo>
                    <a:pt x="69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5"/>
            <p:cNvSpPr/>
            <p:nvPr/>
          </p:nvSpPr>
          <p:spPr>
            <a:xfrm>
              <a:off x="831850" y="2749325"/>
              <a:ext cx="124650" cy="91725"/>
            </a:xfrm>
            <a:custGeom>
              <a:avLst/>
              <a:gdLst/>
              <a:ahLst/>
              <a:cxnLst/>
              <a:rect l="l" t="t" r="r" b="b"/>
              <a:pathLst>
                <a:path w="4986" h="3669" extrusionOk="0">
                  <a:moveTo>
                    <a:pt x="4469" y="0"/>
                  </a:moveTo>
                  <a:lnTo>
                    <a:pt x="3998" y="47"/>
                  </a:lnTo>
                  <a:lnTo>
                    <a:pt x="3575" y="141"/>
                  </a:lnTo>
                  <a:lnTo>
                    <a:pt x="3152" y="283"/>
                  </a:lnTo>
                  <a:lnTo>
                    <a:pt x="2776" y="424"/>
                  </a:lnTo>
                  <a:lnTo>
                    <a:pt x="2399" y="565"/>
                  </a:lnTo>
                  <a:lnTo>
                    <a:pt x="1788" y="941"/>
                  </a:lnTo>
                  <a:lnTo>
                    <a:pt x="1318" y="1317"/>
                  </a:lnTo>
                  <a:lnTo>
                    <a:pt x="941" y="1646"/>
                  </a:lnTo>
                  <a:lnTo>
                    <a:pt x="659" y="1976"/>
                  </a:lnTo>
                  <a:lnTo>
                    <a:pt x="471" y="2211"/>
                  </a:lnTo>
                  <a:lnTo>
                    <a:pt x="1" y="3669"/>
                  </a:lnTo>
                  <a:lnTo>
                    <a:pt x="518" y="3575"/>
                  </a:lnTo>
                  <a:lnTo>
                    <a:pt x="1035" y="3433"/>
                  </a:lnTo>
                  <a:lnTo>
                    <a:pt x="1506" y="3292"/>
                  </a:lnTo>
                  <a:lnTo>
                    <a:pt x="1976" y="3104"/>
                  </a:lnTo>
                  <a:lnTo>
                    <a:pt x="2352" y="2869"/>
                  </a:lnTo>
                  <a:lnTo>
                    <a:pt x="2728" y="2681"/>
                  </a:lnTo>
                  <a:lnTo>
                    <a:pt x="3105" y="2446"/>
                  </a:lnTo>
                  <a:lnTo>
                    <a:pt x="3387" y="2164"/>
                  </a:lnTo>
                  <a:lnTo>
                    <a:pt x="3951" y="1646"/>
                  </a:lnTo>
                  <a:lnTo>
                    <a:pt x="4375" y="1082"/>
                  </a:lnTo>
                  <a:lnTo>
                    <a:pt x="4751" y="518"/>
                  </a:lnTo>
                  <a:lnTo>
                    <a:pt x="4986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5"/>
            <p:cNvSpPr/>
            <p:nvPr/>
          </p:nvSpPr>
          <p:spPr>
            <a:xfrm>
              <a:off x="486200" y="2685825"/>
              <a:ext cx="68200" cy="110550"/>
            </a:xfrm>
            <a:custGeom>
              <a:avLst/>
              <a:gdLst/>
              <a:ahLst/>
              <a:cxnLst/>
              <a:rect l="l" t="t" r="r" b="b"/>
              <a:pathLst>
                <a:path w="2728" h="4422" extrusionOk="0">
                  <a:moveTo>
                    <a:pt x="800" y="1"/>
                  </a:moveTo>
                  <a:lnTo>
                    <a:pt x="659" y="95"/>
                  </a:lnTo>
                  <a:lnTo>
                    <a:pt x="565" y="236"/>
                  </a:lnTo>
                  <a:lnTo>
                    <a:pt x="470" y="424"/>
                  </a:lnTo>
                  <a:lnTo>
                    <a:pt x="423" y="612"/>
                  </a:lnTo>
                  <a:lnTo>
                    <a:pt x="235" y="1553"/>
                  </a:lnTo>
                  <a:lnTo>
                    <a:pt x="94" y="2493"/>
                  </a:lnTo>
                  <a:lnTo>
                    <a:pt x="47" y="3481"/>
                  </a:lnTo>
                  <a:lnTo>
                    <a:pt x="0" y="4421"/>
                  </a:lnTo>
                  <a:lnTo>
                    <a:pt x="2022" y="4045"/>
                  </a:lnTo>
                  <a:lnTo>
                    <a:pt x="2399" y="3951"/>
                  </a:lnTo>
                  <a:lnTo>
                    <a:pt x="2540" y="3857"/>
                  </a:lnTo>
                  <a:lnTo>
                    <a:pt x="2681" y="3716"/>
                  </a:lnTo>
                  <a:lnTo>
                    <a:pt x="2728" y="3528"/>
                  </a:lnTo>
                  <a:lnTo>
                    <a:pt x="2728" y="3293"/>
                  </a:lnTo>
                  <a:lnTo>
                    <a:pt x="2681" y="3058"/>
                  </a:lnTo>
                  <a:lnTo>
                    <a:pt x="2587" y="2870"/>
                  </a:lnTo>
                  <a:lnTo>
                    <a:pt x="1552" y="612"/>
                  </a:lnTo>
                  <a:lnTo>
                    <a:pt x="1458" y="377"/>
                  </a:lnTo>
                  <a:lnTo>
                    <a:pt x="1270" y="142"/>
                  </a:lnTo>
                  <a:lnTo>
                    <a:pt x="1176" y="9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5"/>
            <p:cNvSpPr/>
            <p:nvPr/>
          </p:nvSpPr>
          <p:spPr>
            <a:xfrm>
              <a:off x="703700" y="2699950"/>
              <a:ext cx="81150" cy="104650"/>
            </a:xfrm>
            <a:custGeom>
              <a:avLst/>
              <a:gdLst/>
              <a:ahLst/>
              <a:cxnLst/>
              <a:rect l="l" t="t" r="r" b="b"/>
              <a:pathLst>
                <a:path w="3246" h="4186" extrusionOk="0">
                  <a:moveTo>
                    <a:pt x="2681" y="0"/>
                  </a:moveTo>
                  <a:lnTo>
                    <a:pt x="2540" y="94"/>
                  </a:lnTo>
                  <a:lnTo>
                    <a:pt x="2399" y="188"/>
                  </a:lnTo>
                  <a:lnTo>
                    <a:pt x="2258" y="329"/>
                  </a:lnTo>
                  <a:lnTo>
                    <a:pt x="1647" y="1082"/>
                  </a:lnTo>
                  <a:lnTo>
                    <a:pt x="1035" y="1834"/>
                  </a:lnTo>
                  <a:lnTo>
                    <a:pt x="518" y="2634"/>
                  </a:lnTo>
                  <a:lnTo>
                    <a:pt x="1" y="3480"/>
                  </a:lnTo>
                  <a:lnTo>
                    <a:pt x="1976" y="4092"/>
                  </a:lnTo>
                  <a:lnTo>
                    <a:pt x="2352" y="4186"/>
                  </a:lnTo>
                  <a:lnTo>
                    <a:pt x="2493" y="4186"/>
                  </a:lnTo>
                  <a:lnTo>
                    <a:pt x="2681" y="4139"/>
                  </a:lnTo>
                  <a:lnTo>
                    <a:pt x="2822" y="3998"/>
                  </a:lnTo>
                  <a:lnTo>
                    <a:pt x="2963" y="3809"/>
                  </a:lnTo>
                  <a:lnTo>
                    <a:pt x="3010" y="3574"/>
                  </a:lnTo>
                  <a:lnTo>
                    <a:pt x="3010" y="3339"/>
                  </a:lnTo>
                  <a:lnTo>
                    <a:pt x="3246" y="894"/>
                  </a:lnTo>
                  <a:lnTo>
                    <a:pt x="3246" y="659"/>
                  </a:lnTo>
                  <a:lnTo>
                    <a:pt x="3199" y="376"/>
                  </a:lnTo>
                  <a:lnTo>
                    <a:pt x="3152" y="235"/>
                  </a:lnTo>
                  <a:lnTo>
                    <a:pt x="3105" y="141"/>
                  </a:lnTo>
                  <a:lnTo>
                    <a:pt x="2963" y="47"/>
                  </a:lnTo>
                  <a:lnTo>
                    <a:pt x="28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5"/>
            <p:cNvSpPr/>
            <p:nvPr/>
          </p:nvSpPr>
          <p:spPr>
            <a:xfrm>
              <a:off x="441525" y="3031500"/>
              <a:ext cx="176375" cy="176375"/>
            </a:xfrm>
            <a:custGeom>
              <a:avLst/>
              <a:gdLst/>
              <a:ahLst/>
              <a:cxnLst/>
              <a:rect l="l" t="t" r="r" b="b"/>
              <a:pathLst>
                <a:path w="7055" h="7055" extrusionOk="0">
                  <a:moveTo>
                    <a:pt x="3527" y="0"/>
                  </a:moveTo>
                  <a:lnTo>
                    <a:pt x="3198" y="47"/>
                  </a:lnTo>
                  <a:lnTo>
                    <a:pt x="2822" y="94"/>
                  </a:lnTo>
                  <a:lnTo>
                    <a:pt x="2493" y="188"/>
                  </a:lnTo>
                  <a:lnTo>
                    <a:pt x="2163" y="282"/>
                  </a:lnTo>
                  <a:lnTo>
                    <a:pt x="1881" y="424"/>
                  </a:lnTo>
                  <a:lnTo>
                    <a:pt x="1552" y="612"/>
                  </a:lnTo>
                  <a:lnTo>
                    <a:pt x="1317" y="800"/>
                  </a:lnTo>
                  <a:lnTo>
                    <a:pt x="1035" y="1035"/>
                  </a:lnTo>
                  <a:lnTo>
                    <a:pt x="800" y="1317"/>
                  </a:lnTo>
                  <a:lnTo>
                    <a:pt x="611" y="1552"/>
                  </a:lnTo>
                  <a:lnTo>
                    <a:pt x="423" y="1881"/>
                  </a:lnTo>
                  <a:lnTo>
                    <a:pt x="282" y="2164"/>
                  </a:lnTo>
                  <a:lnTo>
                    <a:pt x="188" y="2493"/>
                  </a:lnTo>
                  <a:lnTo>
                    <a:pt x="94" y="2822"/>
                  </a:lnTo>
                  <a:lnTo>
                    <a:pt x="47" y="3198"/>
                  </a:lnTo>
                  <a:lnTo>
                    <a:pt x="0" y="3527"/>
                  </a:lnTo>
                  <a:lnTo>
                    <a:pt x="47" y="3904"/>
                  </a:lnTo>
                  <a:lnTo>
                    <a:pt x="94" y="4233"/>
                  </a:lnTo>
                  <a:lnTo>
                    <a:pt x="188" y="4609"/>
                  </a:lnTo>
                  <a:lnTo>
                    <a:pt x="282" y="4891"/>
                  </a:lnTo>
                  <a:lnTo>
                    <a:pt x="423" y="5221"/>
                  </a:lnTo>
                  <a:lnTo>
                    <a:pt x="611" y="5503"/>
                  </a:lnTo>
                  <a:lnTo>
                    <a:pt x="800" y="5785"/>
                  </a:lnTo>
                  <a:lnTo>
                    <a:pt x="1035" y="6020"/>
                  </a:lnTo>
                  <a:lnTo>
                    <a:pt x="1317" y="6255"/>
                  </a:lnTo>
                  <a:lnTo>
                    <a:pt x="1552" y="6443"/>
                  </a:lnTo>
                  <a:lnTo>
                    <a:pt x="1881" y="6631"/>
                  </a:lnTo>
                  <a:lnTo>
                    <a:pt x="2163" y="6772"/>
                  </a:lnTo>
                  <a:lnTo>
                    <a:pt x="2493" y="6914"/>
                  </a:lnTo>
                  <a:lnTo>
                    <a:pt x="2822" y="7008"/>
                  </a:lnTo>
                  <a:lnTo>
                    <a:pt x="3198" y="7055"/>
                  </a:lnTo>
                  <a:lnTo>
                    <a:pt x="3904" y="7055"/>
                  </a:lnTo>
                  <a:lnTo>
                    <a:pt x="4233" y="7008"/>
                  </a:lnTo>
                  <a:lnTo>
                    <a:pt x="4609" y="6914"/>
                  </a:lnTo>
                  <a:lnTo>
                    <a:pt x="4891" y="6772"/>
                  </a:lnTo>
                  <a:lnTo>
                    <a:pt x="5220" y="6631"/>
                  </a:lnTo>
                  <a:lnTo>
                    <a:pt x="5502" y="6443"/>
                  </a:lnTo>
                  <a:lnTo>
                    <a:pt x="5785" y="6255"/>
                  </a:lnTo>
                  <a:lnTo>
                    <a:pt x="6020" y="6020"/>
                  </a:lnTo>
                  <a:lnTo>
                    <a:pt x="6255" y="5785"/>
                  </a:lnTo>
                  <a:lnTo>
                    <a:pt x="6443" y="5503"/>
                  </a:lnTo>
                  <a:lnTo>
                    <a:pt x="6631" y="5221"/>
                  </a:lnTo>
                  <a:lnTo>
                    <a:pt x="6772" y="4891"/>
                  </a:lnTo>
                  <a:lnTo>
                    <a:pt x="6913" y="4609"/>
                  </a:lnTo>
                  <a:lnTo>
                    <a:pt x="7007" y="4233"/>
                  </a:lnTo>
                  <a:lnTo>
                    <a:pt x="7054" y="3904"/>
                  </a:lnTo>
                  <a:lnTo>
                    <a:pt x="7054" y="3527"/>
                  </a:lnTo>
                  <a:lnTo>
                    <a:pt x="7054" y="3198"/>
                  </a:lnTo>
                  <a:lnTo>
                    <a:pt x="7007" y="2822"/>
                  </a:lnTo>
                  <a:lnTo>
                    <a:pt x="6913" y="2493"/>
                  </a:lnTo>
                  <a:lnTo>
                    <a:pt x="6772" y="2164"/>
                  </a:lnTo>
                  <a:lnTo>
                    <a:pt x="6631" y="1881"/>
                  </a:lnTo>
                  <a:lnTo>
                    <a:pt x="6443" y="1552"/>
                  </a:lnTo>
                  <a:lnTo>
                    <a:pt x="6255" y="1317"/>
                  </a:lnTo>
                  <a:lnTo>
                    <a:pt x="6020" y="1035"/>
                  </a:lnTo>
                  <a:lnTo>
                    <a:pt x="5785" y="800"/>
                  </a:lnTo>
                  <a:lnTo>
                    <a:pt x="5502" y="612"/>
                  </a:lnTo>
                  <a:lnTo>
                    <a:pt x="5220" y="424"/>
                  </a:lnTo>
                  <a:lnTo>
                    <a:pt x="4891" y="282"/>
                  </a:lnTo>
                  <a:lnTo>
                    <a:pt x="4609" y="188"/>
                  </a:lnTo>
                  <a:lnTo>
                    <a:pt x="4233" y="94"/>
                  </a:lnTo>
                  <a:lnTo>
                    <a:pt x="3904" y="47"/>
                  </a:lnTo>
                  <a:lnTo>
                    <a:pt x="35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5"/>
            <p:cNvSpPr/>
            <p:nvPr/>
          </p:nvSpPr>
          <p:spPr>
            <a:xfrm>
              <a:off x="238125" y="3138475"/>
              <a:ext cx="141100" cy="50600"/>
            </a:xfrm>
            <a:custGeom>
              <a:avLst/>
              <a:gdLst/>
              <a:ahLst/>
              <a:cxnLst/>
              <a:rect l="l" t="t" r="r" b="b"/>
              <a:pathLst>
                <a:path w="5644" h="2024" extrusionOk="0">
                  <a:moveTo>
                    <a:pt x="3433" y="1"/>
                  </a:moveTo>
                  <a:lnTo>
                    <a:pt x="3057" y="48"/>
                  </a:lnTo>
                  <a:lnTo>
                    <a:pt x="2634" y="95"/>
                  </a:lnTo>
                  <a:lnTo>
                    <a:pt x="2257" y="236"/>
                  </a:lnTo>
                  <a:lnTo>
                    <a:pt x="1881" y="377"/>
                  </a:lnTo>
                  <a:lnTo>
                    <a:pt x="1552" y="565"/>
                  </a:lnTo>
                  <a:lnTo>
                    <a:pt x="1176" y="753"/>
                  </a:lnTo>
                  <a:lnTo>
                    <a:pt x="847" y="989"/>
                  </a:lnTo>
                  <a:lnTo>
                    <a:pt x="564" y="1271"/>
                  </a:lnTo>
                  <a:lnTo>
                    <a:pt x="282" y="1553"/>
                  </a:lnTo>
                  <a:lnTo>
                    <a:pt x="0" y="1835"/>
                  </a:lnTo>
                  <a:lnTo>
                    <a:pt x="752" y="1976"/>
                  </a:lnTo>
                  <a:lnTo>
                    <a:pt x="1505" y="2023"/>
                  </a:lnTo>
                  <a:lnTo>
                    <a:pt x="2257" y="1976"/>
                  </a:lnTo>
                  <a:lnTo>
                    <a:pt x="3010" y="1835"/>
                  </a:lnTo>
                  <a:lnTo>
                    <a:pt x="3715" y="1600"/>
                  </a:lnTo>
                  <a:lnTo>
                    <a:pt x="4421" y="1271"/>
                  </a:lnTo>
                  <a:lnTo>
                    <a:pt x="5079" y="895"/>
                  </a:lnTo>
                  <a:lnTo>
                    <a:pt x="5644" y="424"/>
                  </a:lnTo>
                  <a:lnTo>
                    <a:pt x="4938" y="189"/>
                  </a:lnTo>
                  <a:lnTo>
                    <a:pt x="4562" y="95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5"/>
            <p:cNvSpPr/>
            <p:nvPr/>
          </p:nvSpPr>
          <p:spPr>
            <a:xfrm>
              <a:off x="289850" y="3140850"/>
              <a:ext cx="91725" cy="114050"/>
            </a:xfrm>
            <a:custGeom>
              <a:avLst/>
              <a:gdLst/>
              <a:ahLst/>
              <a:cxnLst/>
              <a:rect l="l" t="t" r="r" b="b"/>
              <a:pathLst>
                <a:path w="3669" h="4562" extrusionOk="0">
                  <a:moveTo>
                    <a:pt x="3669" y="0"/>
                  </a:moveTo>
                  <a:lnTo>
                    <a:pt x="2916" y="282"/>
                  </a:lnTo>
                  <a:lnTo>
                    <a:pt x="2540" y="423"/>
                  </a:lnTo>
                  <a:lnTo>
                    <a:pt x="2211" y="611"/>
                  </a:lnTo>
                  <a:lnTo>
                    <a:pt x="1881" y="800"/>
                  </a:lnTo>
                  <a:lnTo>
                    <a:pt x="1599" y="1035"/>
                  </a:lnTo>
                  <a:lnTo>
                    <a:pt x="1317" y="1270"/>
                  </a:lnTo>
                  <a:lnTo>
                    <a:pt x="1082" y="1599"/>
                  </a:lnTo>
                  <a:lnTo>
                    <a:pt x="847" y="1928"/>
                  </a:lnTo>
                  <a:lnTo>
                    <a:pt x="659" y="2257"/>
                  </a:lnTo>
                  <a:lnTo>
                    <a:pt x="471" y="2634"/>
                  </a:lnTo>
                  <a:lnTo>
                    <a:pt x="282" y="3010"/>
                  </a:lnTo>
                  <a:lnTo>
                    <a:pt x="188" y="3386"/>
                  </a:lnTo>
                  <a:lnTo>
                    <a:pt x="94" y="3762"/>
                  </a:lnTo>
                  <a:lnTo>
                    <a:pt x="47" y="4186"/>
                  </a:lnTo>
                  <a:lnTo>
                    <a:pt x="0" y="4562"/>
                  </a:lnTo>
                  <a:lnTo>
                    <a:pt x="706" y="4233"/>
                  </a:lnTo>
                  <a:lnTo>
                    <a:pt x="1317" y="3809"/>
                  </a:lnTo>
                  <a:lnTo>
                    <a:pt x="1881" y="3292"/>
                  </a:lnTo>
                  <a:lnTo>
                    <a:pt x="2399" y="2728"/>
                  </a:lnTo>
                  <a:lnTo>
                    <a:pt x="2822" y="2116"/>
                  </a:lnTo>
                  <a:lnTo>
                    <a:pt x="3198" y="1458"/>
                  </a:lnTo>
                  <a:lnTo>
                    <a:pt x="3480" y="752"/>
                  </a:lnTo>
                  <a:lnTo>
                    <a:pt x="3669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5"/>
            <p:cNvSpPr/>
            <p:nvPr/>
          </p:nvSpPr>
          <p:spPr>
            <a:xfrm>
              <a:off x="553200" y="3112625"/>
              <a:ext cx="64700" cy="131700"/>
            </a:xfrm>
            <a:custGeom>
              <a:avLst/>
              <a:gdLst/>
              <a:ahLst/>
              <a:cxnLst/>
              <a:rect l="l" t="t" r="r" b="b"/>
              <a:pathLst>
                <a:path w="2588" h="5268" extrusionOk="0">
                  <a:moveTo>
                    <a:pt x="142" y="0"/>
                  </a:moveTo>
                  <a:lnTo>
                    <a:pt x="1" y="753"/>
                  </a:lnTo>
                  <a:lnTo>
                    <a:pt x="1" y="1176"/>
                  </a:lnTo>
                  <a:lnTo>
                    <a:pt x="1" y="1552"/>
                  </a:lnTo>
                  <a:lnTo>
                    <a:pt x="48" y="1929"/>
                  </a:lnTo>
                  <a:lnTo>
                    <a:pt x="142" y="2305"/>
                  </a:lnTo>
                  <a:lnTo>
                    <a:pt x="236" y="2634"/>
                  </a:lnTo>
                  <a:lnTo>
                    <a:pt x="377" y="3010"/>
                  </a:lnTo>
                  <a:lnTo>
                    <a:pt x="565" y="3386"/>
                  </a:lnTo>
                  <a:lnTo>
                    <a:pt x="800" y="3716"/>
                  </a:lnTo>
                  <a:lnTo>
                    <a:pt x="1035" y="4045"/>
                  </a:lnTo>
                  <a:lnTo>
                    <a:pt x="1318" y="4327"/>
                  </a:lnTo>
                  <a:lnTo>
                    <a:pt x="1600" y="4609"/>
                  </a:lnTo>
                  <a:lnTo>
                    <a:pt x="1929" y="4891"/>
                  </a:lnTo>
                  <a:lnTo>
                    <a:pt x="2258" y="5079"/>
                  </a:lnTo>
                  <a:lnTo>
                    <a:pt x="2587" y="5268"/>
                  </a:lnTo>
                  <a:lnTo>
                    <a:pt x="2587" y="4515"/>
                  </a:lnTo>
                  <a:lnTo>
                    <a:pt x="2493" y="3763"/>
                  </a:lnTo>
                  <a:lnTo>
                    <a:pt x="2258" y="3057"/>
                  </a:lnTo>
                  <a:lnTo>
                    <a:pt x="2023" y="2352"/>
                  </a:lnTo>
                  <a:lnTo>
                    <a:pt x="1647" y="1693"/>
                  </a:lnTo>
                  <a:lnTo>
                    <a:pt x="1224" y="1035"/>
                  </a:lnTo>
                  <a:lnTo>
                    <a:pt x="706" y="47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5"/>
            <p:cNvSpPr/>
            <p:nvPr/>
          </p:nvSpPr>
          <p:spPr>
            <a:xfrm>
              <a:off x="548500" y="3112625"/>
              <a:ext cx="129350" cy="69400"/>
            </a:xfrm>
            <a:custGeom>
              <a:avLst/>
              <a:gdLst/>
              <a:ahLst/>
              <a:cxnLst/>
              <a:rect l="l" t="t" r="r" b="b"/>
              <a:pathLst>
                <a:path w="5174" h="2776" extrusionOk="0">
                  <a:moveTo>
                    <a:pt x="1" y="0"/>
                  </a:moveTo>
                  <a:lnTo>
                    <a:pt x="377" y="706"/>
                  </a:lnTo>
                  <a:lnTo>
                    <a:pt x="612" y="988"/>
                  </a:lnTo>
                  <a:lnTo>
                    <a:pt x="847" y="1317"/>
                  </a:lnTo>
                  <a:lnTo>
                    <a:pt x="1082" y="1552"/>
                  </a:lnTo>
                  <a:lnTo>
                    <a:pt x="1365" y="1834"/>
                  </a:lnTo>
                  <a:lnTo>
                    <a:pt x="1694" y="2070"/>
                  </a:lnTo>
                  <a:lnTo>
                    <a:pt x="2023" y="2258"/>
                  </a:lnTo>
                  <a:lnTo>
                    <a:pt x="2399" y="2399"/>
                  </a:lnTo>
                  <a:lnTo>
                    <a:pt x="2775" y="2540"/>
                  </a:lnTo>
                  <a:lnTo>
                    <a:pt x="3152" y="2634"/>
                  </a:lnTo>
                  <a:lnTo>
                    <a:pt x="3575" y="2728"/>
                  </a:lnTo>
                  <a:lnTo>
                    <a:pt x="3951" y="2775"/>
                  </a:lnTo>
                  <a:lnTo>
                    <a:pt x="4751" y="2775"/>
                  </a:lnTo>
                  <a:lnTo>
                    <a:pt x="5174" y="2681"/>
                  </a:lnTo>
                  <a:lnTo>
                    <a:pt x="4704" y="2117"/>
                  </a:lnTo>
                  <a:lnTo>
                    <a:pt x="4139" y="1599"/>
                  </a:lnTo>
                  <a:lnTo>
                    <a:pt x="3575" y="1129"/>
                  </a:lnTo>
                  <a:lnTo>
                    <a:pt x="2917" y="706"/>
                  </a:lnTo>
                  <a:lnTo>
                    <a:pt x="2211" y="424"/>
                  </a:lnTo>
                  <a:lnTo>
                    <a:pt x="1506" y="188"/>
                  </a:lnTo>
                  <a:lnTo>
                    <a:pt x="753" y="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5"/>
            <p:cNvSpPr/>
            <p:nvPr/>
          </p:nvSpPr>
          <p:spPr>
            <a:xfrm>
              <a:off x="321600" y="2755200"/>
              <a:ext cx="504400" cy="380950"/>
            </a:xfrm>
            <a:custGeom>
              <a:avLst/>
              <a:gdLst/>
              <a:ahLst/>
              <a:cxnLst/>
              <a:rect l="l" t="t" r="r" b="b"/>
              <a:pathLst>
                <a:path w="20176" h="15238" extrusionOk="0">
                  <a:moveTo>
                    <a:pt x="5455" y="0"/>
                  </a:moveTo>
                  <a:lnTo>
                    <a:pt x="5220" y="894"/>
                  </a:lnTo>
                  <a:lnTo>
                    <a:pt x="4891" y="1788"/>
                  </a:lnTo>
                  <a:lnTo>
                    <a:pt x="4562" y="2681"/>
                  </a:lnTo>
                  <a:lnTo>
                    <a:pt x="4139" y="3528"/>
                  </a:lnTo>
                  <a:lnTo>
                    <a:pt x="3715" y="4374"/>
                  </a:lnTo>
                  <a:lnTo>
                    <a:pt x="3245" y="5127"/>
                  </a:lnTo>
                  <a:lnTo>
                    <a:pt x="2822" y="5879"/>
                  </a:lnTo>
                  <a:lnTo>
                    <a:pt x="2352" y="6538"/>
                  </a:lnTo>
                  <a:lnTo>
                    <a:pt x="1458" y="7760"/>
                  </a:lnTo>
                  <a:lnTo>
                    <a:pt x="706" y="8654"/>
                  </a:lnTo>
                  <a:lnTo>
                    <a:pt x="0" y="9453"/>
                  </a:lnTo>
                  <a:lnTo>
                    <a:pt x="8653" y="14862"/>
                  </a:lnTo>
                  <a:lnTo>
                    <a:pt x="10064" y="15097"/>
                  </a:lnTo>
                  <a:lnTo>
                    <a:pt x="11334" y="15238"/>
                  </a:lnTo>
                  <a:lnTo>
                    <a:pt x="12510" y="15238"/>
                  </a:lnTo>
                  <a:lnTo>
                    <a:pt x="13592" y="15191"/>
                  </a:lnTo>
                  <a:lnTo>
                    <a:pt x="14532" y="15003"/>
                  </a:lnTo>
                  <a:lnTo>
                    <a:pt x="15426" y="14768"/>
                  </a:lnTo>
                  <a:lnTo>
                    <a:pt x="16225" y="14438"/>
                  </a:lnTo>
                  <a:lnTo>
                    <a:pt x="16931" y="14062"/>
                  </a:lnTo>
                  <a:lnTo>
                    <a:pt x="17542" y="13592"/>
                  </a:lnTo>
                  <a:lnTo>
                    <a:pt x="18059" y="13075"/>
                  </a:lnTo>
                  <a:lnTo>
                    <a:pt x="18530" y="12510"/>
                  </a:lnTo>
                  <a:lnTo>
                    <a:pt x="18906" y="11946"/>
                  </a:lnTo>
                  <a:lnTo>
                    <a:pt x="19235" y="11287"/>
                  </a:lnTo>
                  <a:lnTo>
                    <a:pt x="19517" y="10629"/>
                  </a:lnTo>
                  <a:lnTo>
                    <a:pt x="19752" y="9924"/>
                  </a:lnTo>
                  <a:lnTo>
                    <a:pt x="19893" y="9218"/>
                  </a:lnTo>
                  <a:lnTo>
                    <a:pt x="20035" y="8513"/>
                  </a:lnTo>
                  <a:lnTo>
                    <a:pt x="20129" y="7807"/>
                  </a:lnTo>
                  <a:lnTo>
                    <a:pt x="20176" y="7102"/>
                  </a:lnTo>
                  <a:lnTo>
                    <a:pt x="20176" y="6396"/>
                  </a:lnTo>
                  <a:lnTo>
                    <a:pt x="20129" y="5033"/>
                  </a:lnTo>
                  <a:lnTo>
                    <a:pt x="19988" y="3857"/>
                  </a:lnTo>
                  <a:lnTo>
                    <a:pt x="19846" y="2775"/>
                  </a:lnTo>
                  <a:lnTo>
                    <a:pt x="19658" y="1976"/>
                  </a:lnTo>
                  <a:lnTo>
                    <a:pt x="19517" y="1270"/>
                  </a:lnTo>
                  <a:lnTo>
                    <a:pt x="5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5"/>
            <p:cNvSpPr/>
            <p:nvPr/>
          </p:nvSpPr>
          <p:spPr>
            <a:xfrm>
              <a:off x="268675" y="2971525"/>
              <a:ext cx="312775" cy="211675"/>
            </a:xfrm>
            <a:custGeom>
              <a:avLst/>
              <a:gdLst/>
              <a:ahLst/>
              <a:cxnLst/>
              <a:rect l="l" t="t" r="r" b="b"/>
              <a:pathLst>
                <a:path w="12511" h="8467" extrusionOk="0">
                  <a:moveTo>
                    <a:pt x="3058" y="1"/>
                  </a:moveTo>
                  <a:lnTo>
                    <a:pt x="2681" y="48"/>
                  </a:lnTo>
                  <a:lnTo>
                    <a:pt x="2258" y="142"/>
                  </a:lnTo>
                  <a:lnTo>
                    <a:pt x="1882" y="330"/>
                  </a:lnTo>
                  <a:lnTo>
                    <a:pt x="1412" y="565"/>
                  </a:lnTo>
                  <a:lnTo>
                    <a:pt x="1035" y="894"/>
                  </a:lnTo>
                  <a:lnTo>
                    <a:pt x="706" y="1318"/>
                  </a:lnTo>
                  <a:lnTo>
                    <a:pt x="424" y="1741"/>
                  </a:lnTo>
                  <a:lnTo>
                    <a:pt x="236" y="2211"/>
                  </a:lnTo>
                  <a:lnTo>
                    <a:pt x="95" y="2729"/>
                  </a:lnTo>
                  <a:lnTo>
                    <a:pt x="1" y="3246"/>
                  </a:lnTo>
                  <a:lnTo>
                    <a:pt x="1" y="3763"/>
                  </a:lnTo>
                  <a:lnTo>
                    <a:pt x="95" y="4280"/>
                  </a:lnTo>
                  <a:lnTo>
                    <a:pt x="236" y="4751"/>
                  </a:lnTo>
                  <a:lnTo>
                    <a:pt x="424" y="5221"/>
                  </a:lnTo>
                  <a:lnTo>
                    <a:pt x="659" y="5691"/>
                  </a:lnTo>
                  <a:lnTo>
                    <a:pt x="988" y="6115"/>
                  </a:lnTo>
                  <a:lnTo>
                    <a:pt x="1318" y="6491"/>
                  </a:lnTo>
                  <a:lnTo>
                    <a:pt x="1694" y="6867"/>
                  </a:lnTo>
                  <a:lnTo>
                    <a:pt x="2117" y="7196"/>
                  </a:lnTo>
                  <a:lnTo>
                    <a:pt x="2540" y="7478"/>
                  </a:lnTo>
                  <a:lnTo>
                    <a:pt x="3011" y="7714"/>
                  </a:lnTo>
                  <a:lnTo>
                    <a:pt x="3481" y="7902"/>
                  </a:lnTo>
                  <a:lnTo>
                    <a:pt x="3951" y="8090"/>
                  </a:lnTo>
                  <a:lnTo>
                    <a:pt x="4469" y="8231"/>
                  </a:lnTo>
                  <a:lnTo>
                    <a:pt x="4986" y="8325"/>
                  </a:lnTo>
                  <a:lnTo>
                    <a:pt x="5503" y="8419"/>
                  </a:lnTo>
                  <a:lnTo>
                    <a:pt x="6021" y="8466"/>
                  </a:lnTo>
                  <a:lnTo>
                    <a:pt x="7008" y="8466"/>
                  </a:lnTo>
                  <a:lnTo>
                    <a:pt x="7478" y="8419"/>
                  </a:lnTo>
                  <a:lnTo>
                    <a:pt x="7949" y="8372"/>
                  </a:lnTo>
                  <a:lnTo>
                    <a:pt x="8466" y="8278"/>
                  </a:lnTo>
                  <a:lnTo>
                    <a:pt x="8936" y="8184"/>
                  </a:lnTo>
                  <a:lnTo>
                    <a:pt x="9360" y="8043"/>
                  </a:lnTo>
                  <a:lnTo>
                    <a:pt x="9830" y="7808"/>
                  </a:lnTo>
                  <a:lnTo>
                    <a:pt x="10253" y="7620"/>
                  </a:lnTo>
                  <a:lnTo>
                    <a:pt x="10676" y="7337"/>
                  </a:lnTo>
                  <a:lnTo>
                    <a:pt x="11053" y="7008"/>
                  </a:lnTo>
                  <a:lnTo>
                    <a:pt x="11382" y="6679"/>
                  </a:lnTo>
                  <a:lnTo>
                    <a:pt x="11711" y="6303"/>
                  </a:lnTo>
                  <a:lnTo>
                    <a:pt x="11993" y="5879"/>
                  </a:lnTo>
                  <a:lnTo>
                    <a:pt x="12181" y="5456"/>
                  </a:lnTo>
                  <a:lnTo>
                    <a:pt x="12369" y="4986"/>
                  </a:lnTo>
                  <a:lnTo>
                    <a:pt x="12464" y="4516"/>
                  </a:lnTo>
                  <a:lnTo>
                    <a:pt x="12511" y="4045"/>
                  </a:lnTo>
                  <a:lnTo>
                    <a:pt x="12464" y="3528"/>
                  </a:lnTo>
                  <a:lnTo>
                    <a:pt x="12369" y="3058"/>
                  </a:lnTo>
                  <a:lnTo>
                    <a:pt x="12228" y="2587"/>
                  </a:lnTo>
                  <a:lnTo>
                    <a:pt x="11993" y="2164"/>
                  </a:lnTo>
                  <a:lnTo>
                    <a:pt x="11711" y="1788"/>
                  </a:lnTo>
                  <a:lnTo>
                    <a:pt x="11382" y="1459"/>
                  </a:lnTo>
                  <a:lnTo>
                    <a:pt x="11006" y="1224"/>
                  </a:lnTo>
                  <a:lnTo>
                    <a:pt x="10676" y="1035"/>
                  </a:lnTo>
                  <a:lnTo>
                    <a:pt x="10300" y="847"/>
                  </a:lnTo>
                  <a:lnTo>
                    <a:pt x="9877" y="753"/>
                  </a:lnTo>
                  <a:lnTo>
                    <a:pt x="9077" y="565"/>
                  </a:lnTo>
                  <a:lnTo>
                    <a:pt x="8231" y="471"/>
                  </a:lnTo>
                  <a:lnTo>
                    <a:pt x="5174" y="95"/>
                  </a:lnTo>
                  <a:lnTo>
                    <a:pt x="43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5"/>
            <p:cNvSpPr/>
            <p:nvPr/>
          </p:nvSpPr>
          <p:spPr>
            <a:xfrm>
              <a:off x="329825" y="3025625"/>
              <a:ext cx="28225" cy="38825"/>
            </a:xfrm>
            <a:custGeom>
              <a:avLst/>
              <a:gdLst/>
              <a:ahLst/>
              <a:cxnLst/>
              <a:rect l="l" t="t" r="r" b="b"/>
              <a:pathLst>
                <a:path w="1129" h="1553" extrusionOk="0">
                  <a:moveTo>
                    <a:pt x="565" y="0"/>
                  </a:moveTo>
                  <a:lnTo>
                    <a:pt x="424" y="47"/>
                  </a:lnTo>
                  <a:lnTo>
                    <a:pt x="329" y="47"/>
                  </a:lnTo>
                  <a:lnTo>
                    <a:pt x="141" y="235"/>
                  </a:lnTo>
                  <a:lnTo>
                    <a:pt x="47" y="470"/>
                  </a:lnTo>
                  <a:lnTo>
                    <a:pt x="0" y="800"/>
                  </a:lnTo>
                  <a:lnTo>
                    <a:pt x="47" y="1082"/>
                  </a:lnTo>
                  <a:lnTo>
                    <a:pt x="141" y="1317"/>
                  </a:lnTo>
                  <a:lnTo>
                    <a:pt x="329" y="1505"/>
                  </a:lnTo>
                  <a:lnTo>
                    <a:pt x="424" y="1552"/>
                  </a:lnTo>
                  <a:lnTo>
                    <a:pt x="659" y="1552"/>
                  </a:lnTo>
                  <a:lnTo>
                    <a:pt x="800" y="1505"/>
                  </a:lnTo>
                  <a:lnTo>
                    <a:pt x="941" y="1317"/>
                  </a:lnTo>
                  <a:lnTo>
                    <a:pt x="1082" y="1082"/>
                  </a:lnTo>
                  <a:lnTo>
                    <a:pt x="1129" y="800"/>
                  </a:lnTo>
                  <a:lnTo>
                    <a:pt x="1082" y="470"/>
                  </a:lnTo>
                  <a:lnTo>
                    <a:pt x="941" y="235"/>
                  </a:lnTo>
                  <a:lnTo>
                    <a:pt x="800" y="47"/>
                  </a:lnTo>
                  <a:lnTo>
                    <a:pt x="659" y="47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5"/>
            <p:cNvSpPr/>
            <p:nvPr/>
          </p:nvSpPr>
          <p:spPr>
            <a:xfrm>
              <a:off x="457975" y="3038550"/>
              <a:ext cx="28250" cy="38825"/>
            </a:xfrm>
            <a:custGeom>
              <a:avLst/>
              <a:gdLst/>
              <a:ahLst/>
              <a:cxnLst/>
              <a:rect l="l" t="t" r="r" b="b"/>
              <a:pathLst>
                <a:path w="1130" h="1553" extrusionOk="0">
                  <a:moveTo>
                    <a:pt x="471" y="0"/>
                  </a:moveTo>
                  <a:lnTo>
                    <a:pt x="330" y="48"/>
                  </a:lnTo>
                  <a:lnTo>
                    <a:pt x="142" y="236"/>
                  </a:lnTo>
                  <a:lnTo>
                    <a:pt x="48" y="471"/>
                  </a:lnTo>
                  <a:lnTo>
                    <a:pt x="0" y="753"/>
                  </a:lnTo>
                  <a:lnTo>
                    <a:pt x="48" y="1082"/>
                  </a:lnTo>
                  <a:lnTo>
                    <a:pt x="142" y="1317"/>
                  </a:lnTo>
                  <a:lnTo>
                    <a:pt x="330" y="1505"/>
                  </a:lnTo>
                  <a:lnTo>
                    <a:pt x="471" y="1505"/>
                  </a:lnTo>
                  <a:lnTo>
                    <a:pt x="565" y="1552"/>
                  </a:lnTo>
                  <a:lnTo>
                    <a:pt x="659" y="1505"/>
                  </a:lnTo>
                  <a:lnTo>
                    <a:pt x="800" y="1505"/>
                  </a:lnTo>
                  <a:lnTo>
                    <a:pt x="988" y="1317"/>
                  </a:lnTo>
                  <a:lnTo>
                    <a:pt x="1082" y="1082"/>
                  </a:lnTo>
                  <a:lnTo>
                    <a:pt x="1129" y="753"/>
                  </a:lnTo>
                  <a:lnTo>
                    <a:pt x="1082" y="471"/>
                  </a:lnTo>
                  <a:lnTo>
                    <a:pt x="988" y="236"/>
                  </a:lnTo>
                  <a:lnTo>
                    <a:pt x="800" y="48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5"/>
            <p:cNvSpPr/>
            <p:nvPr/>
          </p:nvSpPr>
          <p:spPr>
            <a:xfrm>
              <a:off x="435625" y="2851600"/>
              <a:ext cx="30600" cy="30600"/>
            </a:xfrm>
            <a:custGeom>
              <a:avLst/>
              <a:gdLst/>
              <a:ahLst/>
              <a:cxnLst/>
              <a:rect l="l" t="t" r="r" b="b"/>
              <a:pathLst>
                <a:path w="1224" h="1224" extrusionOk="0">
                  <a:moveTo>
                    <a:pt x="612" y="1"/>
                  </a:moveTo>
                  <a:lnTo>
                    <a:pt x="377" y="48"/>
                  </a:lnTo>
                  <a:lnTo>
                    <a:pt x="189" y="189"/>
                  </a:lnTo>
                  <a:lnTo>
                    <a:pt x="48" y="377"/>
                  </a:lnTo>
                  <a:lnTo>
                    <a:pt x="1" y="612"/>
                  </a:lnTo>
                  <a:lnTo>
                    <a:pt x="48" y="847"/>
                  </a:lnTo>
                  <a:lnTo>
                    <a:pt x="189" y="1035"/>
                  </a:lnTo>
                  <a:lnTo>
                    <a:pt x="377" y="1177"/>
                  </a:lnTo>
                  <a:lnTo>
                    <a:pt x="612" y="1224"/>
                  </a:lnTo>
                  <a:lnTo>
                    <a:pt x="847" y="1177"/>
                  </a:lnTo>
                  <a:lnTo>
                    <a:pt x="1036" y="1035"/>
                  </a:lnTo>
                  <a:lnTo>
                    <a:pt x="1177" y="847"/>
                  </a:lnTo>
                  <a:lnTo>
                    <a:pt x="1224" y="612"/>
                  </a:lnTo>
                  <a:lnTo>
                    <a:pt x="1177" y="377"/>
                  </a:lnTo>
                  <a:lnTo>
                    <a:pt x="1036" y="189"/>
                  </a:lnTo>
                  <a:lnTo>
                    <a:pt x="847" y="4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5"/>
            <p:cNvSpPr/>
            <p:nvPr/>
          </p:nvSpPr>
          <p:spPr>
            <a:xfrm>
              <a:off x="653150" y="2882175"/>
              <a:ext cx="30600" cy="30600"/>
            </a:xfrm>
            <a:custGeom>
              <a:avLst/>
              <a:gdLst/>
              <a:ahLst/>
              <a:cxnLst/>
              <a:rect l="l" t="t" r="r" b="b"/>
              <a:pathLst>
                <a:path w="1224" h="1224" extrusionOk="0">
                  <a:moveTo>
                    <a:pt x="612" y="1"/>
                  </a:moveTo>
                  <a:lnTo>
                    <a:pt x="377" y="48"/>
                  </a:lnTo>
                  <a:lnTo>
                    <a:pt x="188" y="189"/>
                  </a:lnTo>
                  <a:lnTo>
                    <a:pt x="47" y="377"/>
                  </a:lnTo>
                  <a:lnTo>
                    <a:pt x="0" y="612"/>
                  </a:lnTo>
                  <a:lnTo>
                    <a:pt x="47" y="847"/>
                  </a:lnTo>
                  <a:lnTo>
                    <a:pt x="188" y="1035"/>
                  </a:lnTo>
                  <a:lnTo>
                    <a:pt x="377" y="1176"/>
                  </a:lnTo>
                  <a:lnTo>
                    <a:pt x="612" y="1223"/>
                  </a:lnTo>
                  <a:lnTo>
                    <a:pt x="847" y="1176"/>
                  </a:lnTo>
                  <a:lnTo>
                    <a:pt x="1035" y="1035"/>
                  </a:lnTo>
                  <a:lnTo>
                    <a:pt x="1176" y="847"/>
                  </a:lnTo>
                  <a:lnTo>
                    <a:pt x="1223" y="612"/>
                  </a:lnTo>
                  <a:lnTo>
                    <a:pt x="1176" y="377"/>
                  </a:lnTo>
                  <a:lnTo>
                    <a:pt x="1035" y="189"/>
                  </a:lnTo>
                  <a:lnTo>
                    <a:pt x="847" y="4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5"/>
            <p:cNvSpPr/>
            <p:nvPr/>
          </p:nvSpPr>
          <p:spPr>
            <a:xfrm>
              <a:off x="1740700" y="2839850"/>
              <a:ext cx="372725" cy="1158125"/>
            </a:xfrm>
            <a:custGeom>
              <a:avLst/>
              <a:gdLst/>
              <a:ahLst/>
              <a:cxnLst/>
              <a:rect l="l" t="t" r="r" b="b"/>
              <a:pathLst>
                <a:path w="14909" h="46325" extrusionOk="0">
                  <a:moveTo>
                    <a:pt x="12181" y="1"/>
                  </a:moveTo>
                  <a:lnTo>
                    <a:pt x="0" y="24691"/>
                  </a:lnTo>
                  <a:lnTo>
                    <a:pt x="189" y="26572"/>
                  </a:lnTo>
                  <a:lnTo>
                    <a:pt x="424" y="28124"/>
                  </a:lnTo>
                  <a:lnTo>
                    <a:pt x="706" y="29488"/>
                  </a:lnTo>
                  <a:lnTo>
                    <a:pt x="1035" y="30758"/>
                  </a:lnTo>
                  <a:lnTo>
                    <a:pt x="1364" y="31933"/>
                  </a:lnTo>
                  <a:lnTo>
                    <a:pt x="1693" y="33015"/>
                  </a:lnTo>
                  <a:lnTo>
                    <a:pt x="2070" y="33956"/>
                  </a:lnTo>
                  <a:lnTo>
                    <a:pt x="2446" y="34802"/>
                  </a:lnTo>
                  <a:lnTo>
                    <a:pt x="2822" y="35555"/>
                  </a:lnTo>
                  <a:lnTo>
                    <a:pt x="3292" y="36354"/>
                  </a:lnTo>
                  <a:lnTo>
                    <a:pt x="3716" y="37012"/>
                  </a:lnTo>
                  <a:lnTo>
                    <a:pt x="4139" y="37577"/>
                  </a:lnTo>
                  <a:lnTo>
                    <a:pt x="4515" y="38000"/>
                  </a:lnTo>
                  <a:lnTo>
                    <a:pt x="5033" y="38517"/>
                  </a:lnTo>
                  <a:lnTo>
                    <a:pt x="5221" y="38658"/>
                  </a:lnTo>
                  <a:lnTo>
                    <a:pt x="3387" y="46324"/>
                  </a:lnTo>
                  <a:lnTo>
                    <a:pt x="6020" y="46324"/>
                  </a:lnTo>
                  <a:lnTo>
                    <a:pt x="6208" y="46089"/>
                  </a:lnTo>
                  <a:lnTo>
                    <a:pt x="6726" y="45384"/>
                  </a:lnTo>
                  <a:lnTo>
                    <a:pt x="7102" y="44772"/>
                  </a:lnTo>
                  <a:lnTo>
                    <a:pt x="7525" y="44020"/>
                  </a:lnTo>
                  <a:lnTo>
                    <a:pt x="8042" y="43126"/>
                  </a:lnTo>
                  <a:lnTo>
                    <a:pt x="8560" y="41998"/>
                  </a:lnTo>
                  <a:lnTo>
                    <a:pt x="9171" y="40728"/>
                  </a:lnTo>
                  <a:lnTo>
                    <a:pt x="9783" y="39223"/>
                  </a:lnTo>
                  <a:lnTo>
                    <a:pt x="10394" y="37483"/>
                  </a:lnTo>
                  <a:lnTo>
                    <a:pt x="11052" y="35508"/>
                  </a:lnTo>
                  <a:lnTo>
                    <a:pt x="11711" y="33297"/>
                  </a:lnTo>
                  <a:lnTo>
                    <a:pt x="12416" y="30852"/>
                  </a:lnTo>
                  <a:lnTo>
                    <a:pt x="13075" y="28124"/>
                  </a:lnTo>
                  <a:lnTo>
                    <a:pt x="13686" y="25114"/>
                  </a:lnTo>
                  <a:lnTo>
                    <a:pt x="14015" y="23468"/>
                  </a:lnTo>
                  <a:lnTo>
                    <a:pt x="14250" y="21916"/>
                  </a:lnTo>
                  <a:lnTo>
                    <a:pt x="14438" y="20411"/>
                  </a:lnTo>
                  <a:lnTo>
                    <a:pt x="14627" y="19000"/>
                  </a:lnTo>
                  <a:lnTo>
                    <a:pt x="14721" y="17589"/>
                  </a:lnTo>
                  <a:lnTo>
                    <a:pt x="14815" y="16273"/>
                  </a:lnTo>
                  <a:lnTo>
                    <a:pt x="14862" y="15003"/>
                  </a:lnTo>
                  <a:lnTo>
                    <a:pt x="14909" y="13780"/>
                  </a:lnTo>
                  <a:lnTo>
                    <a:pt x="14909" y="12604"/>
                  </a:lnTo>
                  <a:lnTo>
                    <a:pt x="14862" y="11523"/>
                  </a:lnTo>
                  <a:lnTo>
                    <a:pt x="14721" y="9453"/>
                  </a:lnTo>
                  <a:lnTo>
                    <a:pt x="14485" y="7619"/>
                  </a:lnTo>
                  <a:lnTo>
                    <a:pt x="14203" y="5973"/>
                  </a:lnTo>
                  <a:lnTo>
                    <a:pt x="13874" y="4515"/>
                  </a:lnTo>
                  <a:lnTo>
                    <a:pt x="13545" y="3293"/>
                  </a:lnTo>
                  <a:lnTo>
                    <a:pt x="13216" y="2258"/>
                  </a:lnTo>
                  <a:lnTo>
                    <a:pt x="12886" y="1458"/>
                  </a:lnTo>
                  <a:lnTo>
                    <a:pt x="12604" y="800"/>
                  </a:lnTo>
                  <a:lnTo>
                    <a:pt x="12369" y="330"/>
                  </a:lnTo>
                  <a:lnTo>
                    <a:pt x="121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5"/>
            <p:cNvSpPr/>
            <p:nvPr/>
          </p:nvSpPr>
          <p:spPr>
            <a:xfrm>
              <a:off x="1745400" y="3485325"/>
              <a:ext cx="188150" cy="245750"/>
            </a:xfrm>
            <a:custGeom>
              <a:avLst/>
              <a:gdLst/>
              <a:ahLst/>
              <a:cxnLst/>
              <a:rect l="l" t="t" r="r" b="b"/>
              <a:pathLst>
                <a:path w="7526" h="9830" extrusionOk="0">
                  <a:moveTo>
                    <a:pt x="1741" y="1"/>
                  </a:moveTo>
                  <a:lnTo>
                    <a:pt x="1270" y="48"/>
                  </a:lnTo>
                  <a:lnTo>
                    <a:pt x="800" y="236"/>
                  </a:lnTo>
                  <a:lnTo>
                    <a:pt x="377" y="471"/>
                  </a:lnTo>
                  <a:lnTo>
                    <a:pt x="1" y="753"/>
                  </a:lnTo>
                  <a:lnTo>
                    <a:pt x="236" y="2305"/>
                  </a:lnTo>
                  <a:lnTo>
                    <a:pt x="518" y="3669"/>
                  </a:lnTo>
                  <a:lnTo>
                    <a:pt x="847" y="4939"/>
                  </a:lnTo>
                  <a:lnTo>
                    <a:pt x="1176" y="6114"/>
                  </a:lnTo>
                  <a:lnTo>
                    <a:pt x="1505" y="7196"/>
                  </a:lnTo>
                  <a:lnTo>
                    <a:pt x="1882" y="8137"/>
                  </a:lnTo>
                  <a:lnTo>
                    <a:pt x="2258" y="8983"/>
                  </a:lnTo>
                  <a:lnTo>
                    <a:pt x="2634" y="9736"/>
                  </a:lnTo>
                  <a:lnTo>
                    <a:pt x="3340" y="9830"/>
                  </a:lnTo>
                  <a:lnTo>
                    <a:pt x="4045" y="9830"/>
                  </a:lnTo>
                  <a:lnTo>
                    <a:pt x="4421" y="9783"/>
                  </a:lnTo>
                  <a:lnTo>
                    <a:pt x="4751" y="9736"/>
                  </a:lnTo>
                  <a:lnTo>
                    <a:pt x="5127" y="9641"/>
                  </a:lnTo>
                  <a:lnTo>
                    <a:pt x="5456" y="9500"/>
                  </a:lnTo>
                  <a:lnTo>
                    <a:pt x="6020" y="9218"/>
                  </a:lnTo>
                  <a:lnTo>
                    <a:pt x="6302" y="9030"/>
                  </a:lnTo>
                  <a:lnTo>
                    <a:pt x="6538" y="8842"/>
                  </a:lnTo>
                  <a:lnTo>
                    <a:pt x="6773" y="8607"/>
                  </a:lnTo>
                  <a:lnTo>
                    <a:pt x="6961" y="8372"/>
                  </a:lnTo>
                  <a:lnTo>
                    <a:pt x="7149" y="8090"/>
                  </a:lnTo>
                  <a:lnTo>
                    <a:pt x="7290" y="7807"/>
                  </a:lnTo>
                  <a:lnTo>
                    <a:pt x="7431" y="7525"/>
                  </a:lnTo>
                  <a:lnTo>
                    <a:pt x="7478" y="7196"/>
                  </a:lnTo>
                  <a:lnTo>
                    <a:pt x="7525" y="6867"/>
                  </a:lnTo>
                  <a:lnTo>
                    <a:pt x="7525" y="6585"/>
                  </a:lnTo>
                  <a:lnTo>
                    <a:pt x="7478" y="6255"/>
                  </a:lnTo>
                  <a:lnTo>
                    <a:pt x="7384" y="5926"/>
                  </a:lnTo>
                  <a:lnTo>
                    <a:pt x="7243" y="5644"/>
                  </a:lnTo>
                  <a:lnTo>
                    <a:pt x="7055" y="5409"/>
                  </a:lnTo>
                  <a:lnTo>
                    <a:pt x="6773" y="5174"/>
                  </a:lnTo>
                  <a:lnTo>
                    <a:pt x="6538" y="4939"/>
                  </a:lnTo>
                  <a:lnTo>
                    <a:pt x="5926" y="4562"/>
                  </a:lnTo>
                  <a:lnTo>
                    <a:pt x="5315" y="4186"/>
                  </a:lnTo>
                  <a:lnTo>
                    <a:pt x="5080" y="3951"/>
                  </a:lnTo>
                  <a:lnTo>
                    <a:pt x="4845" y="3669"/>
                  </a:lnTo>
                  <a:lnTo>
                    <a:pt x="4703" y="3387"/>
                  </a:lnTo>
                  <a:lnTo>
                    <a:pt x="4609" y="3104"/>
                  </a:lnTo>
                  <a:lnTo>
                    <a:pt x="4515" y="2493"/>
                  </a:lnTo>
                  <a:lnTo>
                    <a:pt x="4374" y="1882"/>
                  </a:lnTo>
                  <a:lnTo>
                    <a:pt x="4327" y="1600"/>
                  </a:lnTo>
                  <a:lnTo>
                    <a:pt x="4233" y="1270"/>
                  </a:lnTo>
                  <a:lnTo>
                    <a:pt x="4092" y="1082"/>
                  </a:lnTo>
                  <a:lnTo>
                    <a:pt x="3951" y="847"/>
                  </a:lnTo>
                  <a:lnTo>
                    <a:pt x="3810" y="706"/>
                  </a:lnTo>
                  <a:lnTo>
                    <a:pt x="3622" y="518"/>
                  </a:lnTo>
                  <a:lnTo>
                    <a:pt x="3199" y="283"/>
                  </a:lnTo>
                  <a:lnTo>
                    <a:pt x="2775" y="95"/>
                  </a:lnTo>
                  <a:lnTo>
                    <a:pt x="22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5"/>
            <p:cNvSpPr/>
            <p:nvPr/>
          </p:nvSpPr>
          <p:spPr>
            <a:xfrm>
              <a:off x="1231600" y="2839850"/>
              <a:ext cx="641975" cy="276325"/>
            </a:xfrm>
            <a:custGeom>
              <a:avLst/>
              <a:gdLst/>
              <a:ahLst/>
              <a:cxnLst/>
              <a:rect l="l" t="t" r="r" b="b"/>
              <a:pathLst>
                <a:path w="25679" h="11053" extrusionOk="0">
                  <a:moveTo>
                    <a:pt x="1" y="1"/>
                  </a:moveTo>
                  <a:lnTo>
                    <a:pt x="95" y="471"/>
                  </a:lnTo>
                  <a:lnTo>
                    <a:pt x="377" y="1411"/>
                  </a:lnTo>
                  <a:lnTo>
                    <a:pt x="753" y="2305"/>
                  </a:lnTo>
                  <a:lnTo>
                    <a:pt x="1224" y="3152"/>
                  </a:lnTo>
                  <a:lnTo>
                    <a:pt x="1788" y="3951"/>
                  </a:lnTo>
                  <a:lnTo>
                    <a:pt x="2446" y="4656"/>
                  </a:lnTo>
                  <a:lnTo>
                    <a:pt x="3152" y="5315"/>
                  </a:lnTo>
                  <a:lnTo>
                    <a:pt x="3951" y="5926"/>
                  </a:lnTo>
                  <a:lnTo>
                    <a:pt x="4751" y="6397"/>
                  </a:lnTo>
                  <a:lnTo>
                    <a:pt x="5315" y="6679"/>
                  </a:lnTo>
                  <a:lnTo>
                    <a:pt x="5926" y="6914"/>
                  </a:lnTo>
                  <a:lnTo>
                    <a:pt x="6491" y="7102"/>
                  </a:lnTo>
                  <a:lnTo>
                    <a:pt x="7102" y="7290"/>
                  </a:lnTo>
                  <a:lnTo>
                    <a:pt x="8372" y="7572"/>
                  </a:lnTo>
                  <a:lnTo>
                    <a:pt x="9595" y="7854"/>
                  </a:lnTo>
                  <a:lnTo>
                    <a:pt x="10865" y="8043"/>
                  </a:lnTo>
                  <a:lnTo>
                    <a:pt x="12134" y="8325"/>
                  </a:lnTo>
                  <a:lnTo>
                    <a:pt x="13357" y="8654"/>
                  </a:lnTo>
                  <a:lnTo>
                    <a:pt x="13921" y="8842"/>
                  </a:lnTo>
                  <a:lnTo>
                    <a:pt x="14533" y="9077"/>
                  </a:lnTo>
                  <a:lnTo>
                    <a:pt x="15332" y="9406"/>
                  </a:lnTo>
                  <a:lnTo>
                    <a:pt x="16085" y="9783"/>
                  </a:lnTo>
                  <a:lnTo>
                    <a:pt x="16837" y="10206"/>
                  </a:lnTo>
                  <a:lnTo>
                    <a:pt x="17637" y="10535"/>
                  </a:lnTo>
                  <a:lnTo>
                    <a:pt x="18436" y="10817"/>
                  </a:lnTo>
                  <a:lnTo>
                    <a:pt x="18860" y="10911"/>
                  </a:lnTo>
                  <a:lnTo>
                    <a:pt x="19283" y="11005"/>
                  </a:lnTo>
                  <a:lnTo>
                    <a:pt x="19706" y="11052"/>
                  </a:lnTo>
                  <a:lnTo>
                    <a:pt x="20129" y="11052"/>
                  </a:lnTo>
                  <a:lnTo>
                    <a:pt x="20553" y="11005"/>
                  </a:lnTo>
                  <a:lnTo>
                    <a:pt x="20976" y="10911"/>
                  </a:lnTo>
                  <a:lnTo>
                    <a:pt x="21352" y="10817"/>
                  </a:lnTo>
                  <a:lnTo>
                    <a:pt x="21681" y="10629"/>
                  </a:lnTo>
                  <a:lnTo>
                    <a:pt x="22010" y="10441"/>
                  </a:lnTo>
                  <a:lnTo>
                    <a:pt x="22340" y="10206"/>
                  </a:lnTo>
                  <a:lnTo>
                    <a:pt x="22622" y="9971"/>
                  </a:lnTo>
                  <a:lnTo>
                    <a:pt x="22904" y="9689"/>
                  </a:lnTo>
                  <a:lnTo>
                    <a:pt x="23374" y="9077"/>
                  </a:lnTo>
                  <a:lnTo>
                    <a:pt x="23798" y="8372"/>
                  </a:lnTo>
                  <a:lnTo>
                    <a:pt x="24174" y="7666"/>
                  </a:lnTo>
                  <a:lnTo>
                    <a:pt x="24503" y="6914"/>
                  </a:lnTo>
                  <a:lnTo>
                    <a:pt x="24785" y="6161"/>
                  </a:lnTo>
                  <a:lnTo>
                    <a:pt x="25114" y="5268"/>
                  </a:lnTo>
                  <a:lnTo>
                    <a:pt x="25350" y="4421"/>
                  </a:lnTo>
                  <a:lnTo>
                    <a:pt x="25538" y="3528"/>
                  </a:lnTo>
                  <a:lnTo>
                    <a:pt x="25679" y="2634"/>
                  </a:lnTo>
                  <a:lnTo>
                    <a:pt x="25679" y="1929"/>
                  </a:lnTo>
                  <a:lnTo>
                    <a:pt x="25632" y="1270"/>
                  </a:lnTo>
                  <a:lnTo>
                    <a:pt x="25491" y="612"/>
                  </a:lnTo>
                  <a:lnTo>
                    <a:pt x="253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5"/>
            <p:cNvSpPr/>
            <p:nvPr/>
          </p:nvSpPr>
          <p:spPr>
            <a:xfrm>
              <a:off x="641400" y="3178450"/>
              <a:ext cx="368025" cy="472675"/>
            </a:xfrm>
            <a:custGeom>
              <a:avLst/>
              <a:gdLst/>
              <a:ahLst/>
              <a:cxnLst/>
              <a:rect l="l" t="t" r="r" b="b"/>
              <a:pathLst>
                <a:path w="14721" h="18907" extrusionOk="0">
                  <a:moveTo>
                    <a:pt x="5314" y="1"/>
                  </a:moveTo>
                  <a:lnTo>
                    <a:pt x="4891" y="48"/>
                  </a:lnTo>
                  <a:lnTo>
                    <a:pt x="4468" y="95"/>
                  </a:lnTo>
                  <a:lnTo>
                    <a:pt x="4045" y="189"/>
                  </a:lnTo>
                  <a:lnTo>
                    <a:pt x="3621" y="330"/>
                  </a:lnTo>
                  <a:lnTo>
                    <a:pt x="3245" y="471"/>
                  </a:lnTo>
                  <a:lnTo>
                    <a:pt x="2822" y="659"/>
                  </a:lnTo>
                  <a:lnTo>
                    <a:pt x="2446" y="847"/>
                  </a:lnTo>
                  <a:lnTo>
                    <a:pt x="1740" y="1365"/>
                  </a:lnTo>
                  <a:lnTo>
                    <a:pt x="1082" y="1976"/>
                  </a:lnTo>
                  <a:lnTo>
                    <a:pt x="517" y="2635"/>
                  </a:lnTo>
                  <a:lnTo>
                    <a:pt x="0" y="3340"/>
                  </a:lnTo>
                  <a:lnTo>
                    <a:pt x="470" y="4516"/>
                  </a:lnTo>
                  <a:lnTo>
                    <a:pt x="894" y="5644"/>
                  </a:lnTo>
                  <a:lnTo>
                    <a:pt x="1364" y="6726"/>
                  </a:lnTo>
                  <a:lnTo>
                    <a:pt x="1834" y="7761"/>
                  </a:lnTo>
                  <a:lnTo>
                    <a:pt x="2822" y="9736"/>
                  </a:lnTo>
                  <a:lnTo>
                    <a:pt x="3903" y="11570"/>
                  </a:lnTo>
                  <a:lnTo>
                    <a:pt x="4985" y="13310"/>
                  </a:lnTo>
                  <a:lnTo>
                    <a:pt x="6114" y="14862"/>
                  </a:lnTo>
                  <a:lnTo>
                    <a:pt x="7290" y="16320"/>
                  </a:lnTo>
                  <a:lnTo>
                    <a:pt x="8465" y="17684"/>
                  </a:lnTo>
                  <a:lnTo>
                    <a:pt x="9688" y="18907"/>
                  </a:lnTo>
                  <a:lnTo>
                    <a:pt x="10252" y="18766"/>
                  </a:lnTo>
                  <a:lnTo>
                    <a:pt x="10864" y="18624"/>
                  </a:lnTo>
                  <a:lnTo>
                    <a:pt x="11475" y="18342"/>
                  </a:lnTo>
                  <a:lnTo>
                    <a:pt x="12040" y="18060"/>
                  </a:lnTo>
                  <a:lnTo>
                    <a:pt x="12604" y="17637"/>
                  </a:lnTo>
                  <a:lnTo>
                    <a:pt x="13121" y="17214"/>
                  </a:lnTo>
                  <a:lnTo>
                    <a:pt x="13544" y="16696"/>
                  </a:lnTo>
                  <a:lnTo>
                    <a:pt x="13968" y="16179"/>
                  </a:lnTo>
                  <a:lnTo>
                    <a:pt x="14250" y="15568"/>
                  </a:lnTo>
                  <a:lnTo>
                    <a:pt x="14532" y="14956"/>
                  </a:lnTo>
                  <a:lnTo>
                    <a:pt x="14673" y="14298"/>
                  </a:lnTo>
                  <a:lnTo>
                    <a:pt x="14720" y="13639"/>
                  </a:lnTo>
                  <a:lnTo>
                    <a:pt x="14673" y="12934"/>
                  </a:lnTo>
                  <a:lnTo>
                    <a:pt x="14579" y="12276"/>
                  </a:lnTo>
                  <a:lnTo>
                    <a:pt x="14344" y="11664"/>
                  </a:lnTo>
                  <a:lnTo>
                    <a:pt x="14062" y="11053"/>
                  </a:lnTo>
                  <a:lnTo>
                    <a:pt x="13686" y="10535"/>
                  </a:lnTo>
                  <a:lnTo>
                    <a:pt x="13215" y="10018"/>
                  </a:lnTo>
                  <a:lnTo>
                    <a:pt x="12839" y="9736"/>
                  </a:lnTo>
                  <a:lnTo>
                    <a:pt x="12463" y="9454"/>
                  </a:lnTo>
                  <a:lnTo>
                    <a:pt x="11663" y="8936"/>
                  </a:lnTo>
                  <a:lnTo>
                    <a:pt x="11240" y="8654"/>
                  </a:lnTo>
                  <a:lnTo>
                    <a:pt x="10911" y="8372"/>
                  </a:lnTo>
                  <a:lnTo>
                    <a:pt x="10582" y="8043"/>
                  </a:lnTo>
                  <a:lnTo>
                    <a:pt x="10299" y="7714"/>
                  </a:lnTo>
                  <a:lnTo>
                    <a:pt x="10111" y="7385"/>
                  </a:lnTo>
                  <a:lnTo>
                    <a:pt x="9970" y="7102"/>
                  </a:lnTo>
                  <a:lnTo>
                    <a:pt x="9876" y="6773"/>
                  </a:lnTo>
                  <a:lnTo>
                    <a:pt x="9829" y="6444"/>
                  </a:lnTo>
                  <a:lnTo>
                    <a:pt x="9735" y="5786"/>
                  </a:lnTo>
                  <a:lnTo>
                    <a:pt x="9688" y="5080"/>
                  </a:lnTo>
                  <a:lnTo>
                    <a:pt x="9688" y="4375"/>
                  </a:lnTo>
                  <a:lnTo>
                    <a:pt x="9641" y="3669"/>
                  </a:lnTo>
                  <a:lnTo>
                    <a:pt x="9547" y="2964"/>
                  </a:lnTo>
                  <a:lnTo>
                    <a:pt x="9453" y="2635"/>
                  </a:lnTo>
                  <a:lnTo>
                    <a:pt x="9312" y="2352"/>
                  </a:lnTo>
                  <a:lnTo>
                    <a:pt x="9077" y="1835"/>
                  </a:lnTo>
                  <a:lnTo>
                    <a:pt x="8747" y="1412"/>
                  </a:lnTo>
                  <a:lnTo>
                    <a:pt x="8324" y="1036"/>
                  </a:lnTo>
                  <a:lnTo>
                    <a:pt x="7901" y="706"/>
                  </a:lnTo>
                  <a:lnTo>
                    <a:pt x="7384" y="424"/>
                  </a:lnTo>
                  <a:lnTo>
                    <a:pt x="6866" y="236"/>
                  </a:lnTo>
                  <a:lnTo>
                    <a:pt x="6302" y="95"/>
                  </a:lnTo>
                  <a:lnTo>
                    <a:pt x="57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5"/>
            <p:cNvSpPr/>
            <p:nvPr/>
          </p:nvSpPr>
          <p:spPr>
            <a:xfrm>
              <a:off x="977650" y="3633475"/>
              <a:ext cx="158750" cy="364500"/>
            </a:xfrm>
            <a:custGeom>
              <a:avLst/>
              <a:gdLst/>
              <a:ahLst/>
              <a:cxnLst/>
              <a:rect l="l" t="t" r="r" b="b"/>
              <a:pathLst>
                <a:path w="6350" h="14580" extrusionOk="0">
                  <a:moveTo>
                    <a:pt x="0" y="0"/>
                  </a:moveTo>
                  <a:lnTo>
                    <a:pt x="612" y="14579"/>
                  </a:lnTo>
                  <a:lnTo>
                    <a:pt x="3057" y="1457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5"/>
            <p:cNvSpPr/>
            <p:nvPr/>
          </p:nvSpPr>
          <p:spPr>
            <a:xfrm>
              <a:off x="1825350" y="3956800"/>
              <a:ext cx="94075" cy="41175"/>
            </a:xfrm>
            <a:custGeom>
              <a:avLst/>
              <a:gdLst/>
              <a:ahLst/>
              <a:cxnLst/>
              <a:rect l="l" t="t" r="r" b="b"/>
              <a:pathLst>
                <a:path w="3763" h="1647" extrusionOk="0">
                  <a:moveTo>
                    <a:pt x="377" y="0"/>
                  </a:moveTo>
                  <a:lnTo>
                    <a:pt x="1" y="1646"/>
                  </a:lnTo>
                  <a:lnTo>
                    <a:pt x="2634" y="1646"/>
                  </a:lnTo>
                  <a:lnTo>
                    <a:pt x="2916" y="1270"/>
                  </a:lnTo>
                  <a:lnTo>
                    <a:pt x="3293" y="753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5"/>
            <p:cNvSpPr/>
            <p:nvPr/>
          </p:nvSpPr>
          <p:spPr>
            <a:xfrm>
              <a:off x="991750" y="3956800"/>
              <a:ext cx="70575" cy="41175"/>
            </a:xfrm>
            <a:custGeom>
              <a:avLst/>
              <a:gdLst/>
              <a:ahLst/>
              <a:cxnLst/>
              <a:rect l="l" t="t" r="r" b="b"/>
              <a:pathLst>
                <a:path w="2823" h="1647" extrusionOk="0">
                  <a:moveTo>
                    <a:pt x="1" y="0"/>
                  </a:moveTo>
                  <a:lnTo>
                    <a:pt x="48" y="1646"/>
                  </a:lnTo>
                  <a:lnTo>
                    <a:pt x="2493" y="1646"/>
                  </a:lnTo>
                  <a:lnTo>
                    <a:pt x="28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5"/>
            <p:cNvSpPr/>
            <p:nvPr/>
          </p:nvSpPr>
          <p:spPr>
            <a:xfrm>
              <a:off x="2161600" y="3143200"/>
              <a:ext cx="116425" cy="196350"/>
            </a:xfrm>
            <a:custGeom>
              <a:avLst/>
              <a:gdLst/>
              <a:ahLst/>
              <a:cxnLst/>
              <a:rect l="l" t="t" r="r" b="b"/>
              <a:pathLst>
                <a:path w="4657" h="7854" extrusionOk="0">
                  <a:moveTo>
                    <a:pt x="2211" y="0"/>
                  </a:moveTo>
                  <a:lnTo>
                    <a:pt x="1882" y="47"/>
                  </a:lnTo>
                  <a:lnTo>
                    <a:pt x="1553" y="141"/>
                  </a:lnTo>
                  <a:lnTo>
                    <a:pt x="1271" y="235"/>
                  </a:lnTo>
                  <a:lnTo>
                    <a:pt x="989" y="423"/>
                  </a:lnTo>
                  <a:lnTo>
                    <a:pt x="753" y="611"/>
                  </a:lnTo>
                  <a:lnTo>
                    <a:pt x="518" y="894"/>
                  </a:lnTo>
                  <a:lnTo>
                    <a:pt x="330" y="1129"/>
                  </a:lnTo>
                  <a:lnTo>
                    <a:pt x="189" y="1411"/>
                  </a:lnTo>
                  <a:lnTo>
                    <a:pt x="95" y="1740"/>
                  </a:lnTo>
                  <a:lnTo>
                    <a:pt x="48" y="2069"/>
                  </a:lnTo>
                  <a:lnTo>
                    <a:pt x="1" y="2399"/>
                  </a:lnTo>
                  <a:lnTo>
                    <a:pt x="1" y="2681"/>
                  </a:lnTo>
                  <a:lnTo>
                    <a:pt x="1" y="3010"/>
                  </a:lnTo>
                  <a:lnTo>
                    <a:pt x="95" y="3339"/>
                  </a:lnTo>
                  <a:lnTo>
                    <a:pt x="236" y="3903"/>
                  </a:lnTo>
                  <a:lnTo>
                    <a:pt x="471" y="4421"/>
                  </a:lnTo>
                  <a:lnTo>
                    <a:pt x="753" y="4891"/>
                  </a:lnTo>
                  <a:lnTo>
                    <a:pt x="1036" y="5408"/>
                  </a:lnTo>
                  <a:lnTo>
                    <a:pt x="2541" y="7854"/>
                  </a:lnTo>
                  <a:lnTo>
                    <a:pt x="2870" y="7572"/>
                  </a:lnTo>
                  <a:lnTo>
                    <a:pt x="3199" y="7290"/>
                  </a:lnTo>
                  <a:lnTo>
                    <a:pt x="3481" y="6960"/>
                  </a:lnTo>
                  <a:lnTo>
                    <a:pt x="3716" y="6631"/>
                  </a:lnTo>
                  <a:lnTo>
                    <a:pt x="3951" y="6255"/>
                  </a:lnTo>
                  <a:lnTo>
                    <a:pt x="4140" y="5879"/>
                  </a:lnTo>
                  <a:lnTo>
                    <a:pt x="4328" y="5455"/>
                  </a:lnTo>
                  <a:lnTo>
                    <a:pt x="4469" y="5079"/>
                  </a:lnTo>
                  <a:lnTo>
                    <a:pt x="4563" y="4656"/>
                  </a:lnTo>
                  <a:lnTo>
                    <a:pt x="4657" y="4233"/>
                  </a:lnTo>
                  <a:lnTo>
                    <a:pt x="4657" y="3762"/>
                  </a:lnTo>
                  <a:lnTo>
                    <a:pt x="4657" y="3339"/>
                  </a:lnTo>
                  <a:lnTo>
                    <a:pt x="4657" y="2916"/>
                  </a:lnTo>
                  <a:lnTo>
                    <a:pt x="4563" y="2493"/>
                  </a:lnTo>
                  <a:lnTo>
                    <a:pt x="4469" y="2069"/>
                  </a:lnTo>
                  <a:lnTo>
                    <a:pt x="4281" y="1693"/>
                  </a:lnTo>
                  <a:lnTo>
                    <a:pt x="4045" y="1176"/>
                  </a:lnTo>
                  <a:lnTo>
                    <a:pt x="3716" y="706"/>
                  </a:lnTo>
                  <a:lnTo>
                    <a:pt x="3528" y="517"/>
                  </a:lnTo>
                  <a:lnTo>
                    <a:pt x="3293" y="329"/>
                  </a:lnTo>
                  <a:lnTo>
                    <a:pt x="3105" y="188"/>
                  </a:lnTo>
                  <a:lnTo>
                    <a:pt x="2823" y="94"/>
                  </a:lnTo>
                  <a:lnTo>
                    <a:pt x="2541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5"/>
            <p:cNvSpPr/>
            <p:nvPr/>
          </p:nvSpPr>
          <p:spPr>
            <a:xfrm>
              <a:off x="1714825" y="3189050"/>
              <a:ext cx="84675" cy="542025"/>
            </a:xfrm>
            <a:custGeom>
              <a:avLst/>
              <a:gdLst/>
              <a:ahLst/>
              <a:cxnLst/>
              <a:rect l="l" t="t" r="r" b="b"/>
              <a:pathLst>
                <a:path w="3387" h="21681" extrusionOk="0">
                  <a:moveTo>
                    <a:pt x="471" y="0"/>
                  </a:moveTo>
                  <a:lnTo>
                    <a:pt x="236" y="2775"/>
                  </a:lnTo>
                  <a:lnTo>
                    <a:pt x="95" y="5362"/>
                  </a:lnTo>
                  <a:lnTo>
                    <a:pt x="1" y="7713"/>
                  </a:lnTo>
                  <a:lnTo>
                    <a:pt x="48" y="9876"/>
                  </a:lnTo>
                  <a:lnTo>
                    <a:pt x="95" y="11852"/>
                  </a:lnTo>
                  <a:lnTo>
                    <a:pt x="236" y="13639"/>
                  </a:lnTo>
                  <a:lnTo>
                    <a:pt x="377" y="15238"/>
                  </a:lnTo>
                  <a:lnTo>
                    <a:pt x="612" y="16648"/>
                  </a:lnTo>
                  <a:lnTo>
                    <a:pt x="800" y="17871"/>
                  </a:lnTo>
                  <a:lnTo>
                    <a:pt x="1035" y="18906"/>
                  </a:lnTo>
                  <a:lnTo>
                    <a:pt x="1224" y="19752"/>
                  </a:lnTo>
                  <a:lnTo>
                    <a:pt x="1412" y="20458"/>
                  </a:lnTo>
                  <a:lnTo>
                    <a:pt x="1741" y="21398"/>
                  </a:lnTo>
                  <a:lnTo>
                    <a:pt x="1882" y="21681"/>
                  </a:lnTo>
                  <a:lnTo>
                    <a:pt x="3387" y="20599"/>
                  </a:lnTo>
                  <a:lnTo>
                    <a:pt x="3105" y="19893"/>
                  </a:lnTo>
                  <a:lnTo>
                    <a:pt x="2823" y="19094"/>
                  </a:lnTo>
                  <a:lnTo>
                    <a:pt x="2305" y="17495"/>
                  </a:lnTo>
                  <a:lnTo>
                    <a:pt x="1929" y="15802"/>
                  </a:lnTo>
                  <a:lnTo>
                    <a:pt x="1553" y="14109"/>
                  </a:lnTo>
                  <a:lnTo>
                    <a:pt x="1271" y="12369"/>
                  </a:lnTo>
                  <a:lnTo>
                    <a:pt x="1035" y="10629"/>
                  </a:lnTo>
                  <a:lnTo>
                    <a:pt x="847" y="8983"/>
                  </a:lnTo>
                  <a:lnTo>
                    <a:pt x="706" y="7384"/>
                  </a:lnTo>
                  <a:lnTo>
                    <a:pt x="518" y="4468"/>
                  </a:lnTo>
                  <a:lnTo>
                    <a:pt x="471" y="2117"/>
                  </a:lnTo>
                  <a:lnTo>
                    <a:pt x="471" y="565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5"/>
            <p:cNvSpPr/>
            <p:nvPr/>
          </p:nvSpPr>
          <p:spPr>
            <a:xfrm>
              <a:off x="1102275" y="3558225"/>
              <a:ext cx="34125" cy="243400"/>
            </a:xfrm>
            <a:custGeom>
              <a:avLst/>
              <a:gdLst/>
              <a:ahLst/>
              <a:cxnLst/>
              <a:rect l="l" t="t" r="r" b="b"/>
              <a:pathLst>
                <a:path w="1365" h="9736" extrusionOk="0">
                  <a:moveTo>
                    <a:pt x="1364" y="0"/>
                  </a:moveTo>
                  <a:lnTo>
                    <a:pt x="1" y="9077"/>
                  </a:lnTo>
                  <a:lnTo>
                    <a:pt x="1035" y="9735"/>
                  </a:lnTo>
                  <a:lnTo>
                    <a:pt x="1364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3255645" y="2201545"/>
            <a:ext cx="539115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18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Gợi ý:</a:t>
            </a:r>
          </a:p>
          <a:p>
            <a:r>
              <a:rPr lang="vi-VN" altLang="en-US" sz="18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Tập hợp các vật liệu đã qua sử dụng và lựa chọn hình khối phù hợp để tạo hình động vật</a:t>
            </a:r>
          </a:p>
          <a:p>
            <a:r>
              <a:rPr lang="vi-VN" altLang="en-US" sz="18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Hình dung về con vật và tạo hình theo các bước gợi ý</a:t>
            </a:r>
          </a:p>
          <a:p>
            <a:r>
              <a:rPr lang="vi-VN" altLang="en-US" sz="18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 thể kết hợp nhiều chất liệu khác nhau để tạo hình con vật 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3"/>
          <p:cNvSpPr txBox="1"/>
          <p:nvPr/>
        </p:nvSpPr>
        <p:spPr>
          <a:xfrm>
            <a:off x="1586230" y="295910"/>
            <a:ext cx="5861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Hình ảnh tham khảo</a:t>
            </a:r>
            <a:r>
              <a:rPr lang="vi-VN" altLang="en-US"/>
              <a:t> </a:t>
            </a:r>
          </a:p>
        </p:txBody>
      </p:sp>
      <p:pic>
        <p:nvPicPr>
          <p:cNvPr id="19" name="Picture 18" descr="z4544593468056_d4666dc452084c9b410c7abc9e1004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35" y="885190"/>
            <a:ext cx="2628900" cy="3505200"/>
          </a:xfrm>
          <a:prstGeom prst="rect">
            <a:avLst/>
          </a:prstGeom>
        </p:spPr>
      </p:pic>
      <p:pic>
        <p:nvPicPr>
          <p:cNvPr id="20" name="Picture 19" descr="z4544593470221_195db7f1907ed4f133ad7a3c03f3d189"/>
          <p:cNvPicPr>
            <a:picLocks noChangeAspect="1"/>
          </p:cNvPicPr>
          <p:nvPr/>
        </p:nvPicPr>
        <p:blipFill>
          <a:blip r:embed="rId4"/>
          <a:srcRect t="8151" b="7880"/>
          <a:stretch>
            <a:fillRect/>
          </a:stretch>
        </p:blipFill>
        <p:spPr>
          <a:xfrm>
            <a:off x="3239135" y="885190"/>
            <a:ext cx="2574290" cy="3493135"/>
          </a:xfrm>
          <a:prstGeom prst="rect">
            <a:avLst/>
          </a:prstGeom>
        </p:spPr>
      </p:pic>
      <p:pic>
        <p:nvPicPr>
          <p:cNvPr id="21" name="Picture 20" descr="z4544593470318_85e49764af5bed5f6171be7b482a7517"/>
          <p:cNvPicPr>
            <a:picLocks noChangeAspect="1"/>
          </p:cNvPicPr>
          <p:nvPr/>
        </p:nvPicPr>
        <p:blipFill>
          <a:blip r:embed="rId5"/>
          <a:srcRect b="21901"/>
          <a:stretch>
            <a:fillRect/>
          </a:stretch>
        </p:blipFill>
        <p:spPr>
          <a:xfrm>
            <a:off x="5813425" y="885825"/>
            <a:ext cx="2636520" cy="35045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p57"/>
          <p:cNvSpPr/>
          <p:nvPr/>
        </p:nvSpPr>
        <p:spPr>
          <a:xfrm>
            <a:off x="2777490" y="727710"/>
            <a:ext cx="1222375" cy="88201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168" name="Google Shape;2168;p57"/>
          <p:cNvSpPr txBox="1">
            <a:spLocks noGrp="1"/>
          </p:cNvSpPr>
          <p:nvPr>
            <p:ph type="title"/>
          </p:nvPr>
        </p:nvSpPr>
        <p:spPr>
          <a:xfrm>
            <a:off x="2673747" y="714375"/>
            <a:ext cx="1285717" cy="8521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HĐ</a:t>
            </a:r>
            <a:r>
              <a:rPr lang="vi-VN" alt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169" name="Google Shape;2169;p57"/>
          <p:cNvSpPr txBox="1">
            <a:spLocks noGrp="1"/>
          </p:cNvSpPr>
          <p:nvPr>
            <p:ph type="title" idx="2"/>
          </p:nvPr>
        </p:nvSpPr>
        <p:spPr>
          <a:xfrm>
            <a:off x="3855720" y="727710"/>
            <a:ext cx="4302760" cy="9264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Phân</a:t>
            </a:r>
            <a:r>
              <a:rPr lang="en-US" altLang="en-GB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GB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tích</a:t>
            </a:r>
            <a:r>
              <a:rPr lang="en-US" altLang="en-GB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- </a:t>
            </a:r>
            <a:r>
              <a:rPr lang="en-US" altLang="en-GB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đánh</a:t>
            </a:r>
            <a:r>
              <a:rPr lang="en-US" altLang="en-GB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GB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giá</a:t>
            </a:r>
            <a:endParaRPr lang="vi-VN" altLang="en-GB" sz="3600" b="1" dirty="0">
              <a:solidFill>
                <a:schemeClr val="accent1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170" name="Google Shape;2170;p57"/>
          <p:cNvSpPr txBox="1">
            <a:spLocks noGrp="1"/>
          </p:cNvSpPr>
          <p:nvPr>
            <p:ph type="subTitle" idx="1"/>
          </p:nvPr>
        </p:nvSpPr>
        <p:spPr>
          <a:xfrm>
            <a:off x="3560445" y="1749425"/>
            <a:ext cx="4434205" cy="9436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000" b="1" i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Hãy chia sẻ cảm nhận của con về sản phẩm của mình và của bạn nhé !</a:t>
            </a:r>
          </a:p>
        </p:txBody>
      </p:sp>
      <p:sp>
        <p:nvSpPr>
          <p:cNvPr id="2171" name="Google Shape;2171;p57"/>
          <p:cNvSpPr/>
          <p:nvPr/>
        </p:nvSpPr>
        <p:spPr>
          <a:xfrm flipH="1">
            <a:off x="175576" y="4137045"/>
            <a:ext cx="2287908" cy="475718"/>
          </a:xfrm>
          <a:custGeom>
            <a:avLst/>
            <a:gdLst/>
            <a:ahLst/>
            <a:cxnLst/>
            <a:rect l="l" t="t" r="r" b="b"/>
            <a:pathLst>
              <a:path w="36872" h="7667" extrusionOk="0">
                <a:moveTo>
                  <a:pt x="18436" y="1"/>
                </a:moveTo>
                <a:lnTo>
                  <a:pt x="16555" y="48"/>
                </a:lnTo>
                <a:lnTo>
                  <a:pt x="14721" y="95"/>
                </a:lnTo>
                <a:lnTo>
                  <a:pt x="12981" y="189"/>
                </a:lnTo>
                <a:lnTo>
                  <a:pt x="11287" y="330"/>
                </a:lnTo>
                <a:lnTo>
                  <a:pt x="9688" y="471"/>
                </a:lnTo>
                <a:lnTo>
                  <a:pt x="8137" y="659"/>
                </a:lnTo>
                <a:lnTo>
                  <a:pt x="6726" y="894"/>
                </a:lnTo>
                <a:lnTo>
                  <a:pt x="5409" y="1129"/>
                </a:lnTo>
                <a:lnTo>
                  <a:pt x="4233" y="1412"/>
                </a:lnTo>
                <a:lnTo>
                  <a:pt x="3151" y="1694"/>
                </a:lnTo>
                <a:lnTo>
                  <a:pt x="2258" y="2023"/>
                </a:lnTo>
                <a:lnTo>
                  <a:pt x="1458" y="2352"/>
                </a:lnTo>
                <a:lnTo>
                  <a:pt x="847" y="2728"/>
                </a:lnTo>
                <a:lnTo>
                  <a:pt x="612" y="2870"/>
                </a:lnTo>
                <a:lnTo>
                  <a:pt x="377" y="3058"/>
                </a:lnTo>
                <a:lnTo>
                  <a:pt x="236" y="3246"/>
                </a:lnTo>
                <a:lnTo>
                  <a:pt x="142" y="3434"/>
                </a:lnTo>
                <a:lnTo>
                  <a:pt x="47" y="3669"/>
                </a:lnTo>
                <a:lnTo>
                  <a:pt x="0" y="3857"/>
                </a:lnTo>
                <a:lnTo>
                  <a:pt x="47" y="4045"/>
                </a:lnTo>
                <a:lnTo>
                  <a:pt x="142" y="4233"/>
                </a:lnTo>
                <a:lnTo>
                  <a:pt x="236" y="4421"/>
                </a:lnTo>
                <a:lnTo>
                  <a:pt x="377" y="4610"/>
                </a:lnTo>
                <a:lnTo>
                  <a:pt x="612" y="4798"/>
                </a:lnTo>
                <a:lnTo>
                  <a:pt x="847" y="4986"/>
                </a:lnTo>
                <a:lnTo>
                  <a:pt x="1458" y="5315"/>
                </a:lnTo>
                <a:lnTo>
                  <a:pt x="2258" y="5691"/>
                </a:lnTo>
                <a:lnTo>
                  <a:pt x="3151" y="5973"/>
                </a:lnTo>
                <a:lnTo>
                  <a:pt x="4233" y="6303"/>
                </a:lnTo>
                <a:lnTo>
                  <a:pt x="5409" y="6538"/>
                </a:lnTo>
                <a:lnTo>
                  <a:pt x="6726" y="6820"/>
                </a:lnTo>
                <a:lnTo>
                  <a:pt x="8137" y="7008"/>
                </a:lnTo>
                <a:lnTo>
                  <a:pt x="9688" y="7196"/>
                </a:lnTo>
                <a:lnTo>
                  <a:pt x="11287" y="7384"/>
                </a:lnTo>
                <a:lnTo>
                  <a:pt x="12981" y="7478"/>
                </a:lnTo>
                <a:lnTo>
                  <a:pt x="14721" y="7572"/>
                </a:lnTo>
                <a:lnTo>
                  <a:pt x="16555" y="7666"/>
                </a:lnTo>
                <a:lnTo>
                  <a:pt x="20317" y="7666"/>
                </a:lnTo>
                <a:lnTo>
                  <a:pt x="22151" y="7572"/>
                </a:lnTo>
                <a:lnTo>
                  <a:pt x="23938" y="7478"/>
                </a:lnTo>
                <a:lnTo>
                  <a:pt x="25631" y="7384"/>
                </a:lnTo>
                <a:lnTo>
                  <a:pt x="27230" y="7196"/>
                </a:lnTo>
                <a:lnTo>
                  <a:pt x="28735" y="7008"/>
                </a:lnTo>
                <a:lnTo>
                  <a:pt x="30146" y="6820"/>
                </a:lnTo>
                <a:lnTo>
                  <a:pt x="31463" y="6538"/>
                </a:lnTo>
                <a:lnTo>
                  <a:pt x="32686" y="6303"/>
                </a:lnTo>
                <a:lnTo>
                  <a:pt x="33720" y="5973"/>
                </a:lnTo>
                <a:lnTo>
                  <a:pt x="34661" y="5691"/>
                </a:lnTo>
                <a:lnTo>
                  <a:pt x="35413" y="5315"/>
                </a:lnTo>
                <a:lnTo>
                  <a:pt x="36025" y="4986"/>
                </a:lnTo>
                <a:lnTo>
                  <a:pt x="36307" y="4798"/>
                </a:lnTo>
                <a:lnTo>
                  <a:pt x="36495" y="4610"/>
                </a:lnTo>
                <a:lnTo>
                  <a:pt x="36683" y="4421"/>
                </a:lnTo>
                <a:lnTo>
                  <a:pt x="36777" y="4233"/>
                </a:lnTo>
                <a:lnTo>
                  <a:pt x="36871" y="4045"/>
                </a:lnTo>
                <a:lnTo>
                  <a:pt x="36871" y="3857"/>
                </a:lnTo>
                <a:lnTo>
                  <a:pt x="36871" y="3669"/>
                </a:lnTo>
                <a:lnTo>
                  <a:pt x="36777" y="3434"/>
                </a:lnTo>
                <a:lnTo>
                  <a:pt x="36683" y="3246"/>
                </a:lnTo>
                <a:lnTo>
                  <a:pt x="36495" y="3058"/>
                </a:lnTo>
                <a:lnTo>
                  <a:pt x="36307" y="2870"/>
                </a:lnTo>
                <a:lnTo>
                  <a:pt x="36025" y="2728"/>
                </a:lnTo>
                <a:lnTo>
                  <a:pt x="35413" y="2352"/>
                </a:lnTo>
                <a:lnTo>
                  <a:pt x="34661" y="2023"/>
                </a:lnTo>
                <a:lnTo>
                  <a:pt x="33720" y="1694"/>
                </a:lnTo>
                <a:lnTo>
                  <a:pt x="32686" y="1412"/>
                </a:lnTo>
                <a:lnTo>
                  <a:pt x="31463" y="1129"/>
                </a:lnTo>
                <a:lnTo>
                  <a:pt x="30146" y="894"/>
                </a:lnTo>
                <a:lnTo>
                  <a:pt x="28735" y="659"/>
                </a:lnTo>
                <a:lnTo>
                  <a:pt x="27230" y="471"/>
                </a:lnTo>
                <a:lnTo>
                  <a:pt x="25631" y="330"/>
                </a:lnTo>
                <a:lnTo>
                  <a:pt x="23938" y="189"/>
                </a:lnTo>
                <a:lnTo>
                  <a:pt x="22151" y="95"/>
                </a:lnTo>
                <a:lnTo>
                  <a:pt x="20317" y="48"/>
                </a:lnTo>
                <a:lnTo>
                  <a:pt x="18436" y="1"/>
                </a:lnTo>
                <a:close/>
              </a:path>
            </a:pathLst>
          </a:custGeom>
          <a:solidFill>
            <a:srgbClr val="869D39">
              <a:alpha val="18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2" name="Google Shape;2172;p57"/>
          <p:cNvGrpSpPr/>
          <p:nvPr/>
        </p:nvGrpSpPr>
        <p:grpSpPr>
          <a:xfrm flipH="1">
            <a:off x="427402" y="727916"/>
            <a:ext cx="2141966" cy="3775963"/>
            <a:chOff x="5456025" y="2629400"/>
            <a:chExt cx="863000" cy="1521400"/>
          </a:xfrm>
        </p:grpSpPr>
        <p:sp>
          <p:nvSpPr>
            <p:cNvPr id="2173" name="Google Shape;2173;p57"/>
            <p:cNvSpPr/>
            <p:nvPr/>
          </p:nvSpPr>
          <p:spPr>
            <a:xfrm>
              <a:off x="5456025" y="2710525"/>
              <a:ext cx="125825" cy="90550"/>
            </a:xfrm>
            <a:custGeom>
              <a:avLst/>
              <a:gdLst/>
              <a:ahLst/>
              <a:cxnLst/>
              <a:rect l="l" t="t" r="r" b="b"/>
              <a:pathLst>
                <a:path w="5033" h="3622" extrusionOk="0">
                  <a:moveTo>
                    <a:pt x="3903" y="0"/>
                  </a:moveTo>
                  <a:lnTo>
                    <a:pt x="0" y="2775"/>
                  </a:lnTo>
                  <a:lnTo>
                    <a:pt x="611" y="3057"/>
                  </a:lnTo>
                  <a:lnTo>
                    <a:pt x="1176" y="3245"/>
                  </a:lnTo>
                  <a:lnTo>
                    <a:pt x="1881" y="3433"/>
                  </a:lnTo>
                  <a:lnTo>
                    <a:pt x="2634" y="3575"/>
                  </a:lnTo>
                  <a:lnTo>
                    <a:pt x="3057" y="3622"/>
                  </a:lnTo>
                  <a:lnTo>
                    <a:pt x="3433" y="3622"/>
                  </a:lnTo>
                  <a:lnTo>
                    <a:pt x="3856" y="3575"/>
                  </a:lnTo>
                  <a:lnTo>
                    <a:pt x="4280" y="3481"/>
                  </a:lnTo>
                  <a:lnTo>
                    <a:pt x="4656" y="3339"/>
                  </a:lnTo>
                  <a:lnTo>
                    <a:pt x="5032" y="3151"/>
                  </a:lnTo>
                  <a:lnTo>
                    <a:pt x="4656" y="2164"/>
                  </a:lnTo>
                  <a:lnTo>
                    <a:pt x="3903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7"/>
            <p:cNvSpPr/>
            <p:nvPr/>
          </p:nvSpPr>
          <p:spPr>
            <a:xfrm>
              <a:off x="5782875" y="3840400"/>
              <a:ext cx="103475" cy="285725"/>
            </a:xfrm>
            <a:custGeom>
              <a:avLst/>
              <a:gdLst/>
              <a:ahLst/>
              <a:cxnLst/>
              <a:rect l="l" t="t" r="r" b="b"/>
              <a:pathLst>
                <a:path w="4139" h="11429" extrusionOk="0">
                  <a:moveTo>
                    <a:pt x="3010" y="0"/>
                  </a:moveTo>
                  <a:lnTo>
                    <a:pt x="3433" y="8277"/>
                  </a:lnTo>
                  <a:lnTo>
                    <a:pt x="0" y="9030"/>
                  </a:lnTo>
                  <a:lnTo>
                    <a:pt x="2540" y="8936"/>
                  </a:lnTo>
                  <a:lnTo>
                    <a:pt x="0" y="10206"/>
                  </a:lnTo>
                  <a:lnTo>
                    <a:pt x="0" y="10206"/>
                  </a:lnTo>
                  <a:lnTo>
                    <a:pt x="2916" y="9453"/>
                  </a:lnTo>
                  <a:lnTo>
                    <a:pt x="1364" y="11428"/>
                  </a:lnTo>
                  <a:lnTo>
                    <a:pt x="4092" y="9124"/>
                  </a:lnTo>
                  <a:lnTo>
                    <a:pt x="4139" y="235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7"/>
            <p:cNvSpPr/>
            <p:nvPr/>
          </p:nvSpPr>
          <p:spPr>
            <a:xfrm>
              <a:off x="5786400" y="3706350"/>
              <a:ext cx="174025" cy="177575"/>
            </a:xfrm>
            <a:custGeom>
              <a:avLst/>
              <a:gdLst/>
              <a:ahLst/>
              <a:cxnLst/>
              <a:rect l="l" t="t" r="r" b="b"/>
              <a:pathLst>
                <a:path w="6961" h="7103" extrusionOk="0">
                  <a:moveTo>
                    <a:pt x="0" y="1"/>
                  </a:moveTo>
                  <a:lnTo>
                    <a:pt x="0" y="753"/>
                  </a:lnTo>
                  <a:lnTo>
                    <a:pt x="94" y="1459"/>
                  </a:lnTo>
                  <a:lnTo>
                    <a:pt x="188" y="2117"/>
                  </a:lnTo>
                  <a:lnTo>
                    <a:pt x="282" y="2776"/>
                  </a:lnTo>
                  <a:lnTo>
                    <a:pt x="424" y="3387"/>
                  </a:lnTo>
                  <a:lnTo>
                    <a:pt x="612" y="3998"/>
                  </a:lnTo>
                  <a:lnTo>
                    <a:pt x="800" y="4516"/>
                  </a:lnTo>
                  <a:lnTo>
                    <a:pt x="1035" y="5033"/>
                  </a:lnTo>
                  <a:lnTo>
                    <a:pt x="1270" y="5456"/>
                  </a:lnTo>
                  <a:lnTo>
                    <a:pt x="1552" y="5880"/>
                  </a:lnTo>
                  <a:lnTo>
                    <a:pt x="1834" y="6256"/>
                  </a:lnTo>
                  <a:lnTo>
                    <a:pt x="2117" y="6538"/>
                  </a:lnTo>
                  <a:lnTo>
                    <a:pt x="2446" y="6773"/>
                  </a:lnTo>
                  <a:lnTo>
                    <a:pt x="2775" y="6961"/>
                  </a:lnTo>
                  <a:lnTo>
                    <a:pt x="3104" y="7055"/>
                  </a:lnTo>
                  <a:lnTo>
                    <a:pt x="3480" y="7102"/>
                  </a:lnTo>
                  <a:lnTo>
                    <a:pt x="3810" y="7055"/>
                  </a:lnTo>
                  <a:lnTo>
                    <a:pt x="4186" y="6961"/>
                  </a:lnTo>
                  <a:lnTo>
                    <a:pt x="4515" y="6773"/>
                  </a:lnTo>
                  <a:lnTo>
                    <a:pt x="4844" y="6538"/>
                  </a:lnTo>
                  <a:lnTo>
                    <a:pt x="5126" y="6256"/>
                  </a:lnTo>
                  <a:lnTo>
                    <a:pt x="5409" y="5880"/>
                  </a:lnTo>
                  <a:lnTo>
                    <a:pt x="5691" y="5456"/>
                  </a:lnTo>
                  <a:lnTo>
                    <a:pt x="5926" y="5033"/>
                  </a:lnTo>
                  <a:lnTo>
                    <a:pt x="6161" y="4516"/>
                  </a:lnTo>
                  <a:lnTo>
                    <a:pt x="6349" y="3998"/>
                  </a:lnTo>
                  <a:lnTo>
                    <a:pt x="6537" y="3387"/>
                  </a:lnTo>
                  <a:lnTo>
                    <a:pt x="6678" y="2776"/>
                  </a:lnTo>
                  <a:lnTo>
                    <a:pt x="6772" y="2117"/>
                  </a:lnTo>
                  <a:lnTo>
                    <a:pt x="6867" y="1459"/>
                  </a:lnTo>
                  <a:lnTo>
                    <a:pt x="6961" y="753"/>
                  </a:lnTo>
                  <a:lnTo>
                    <a:pt x="6961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7"/>
            <p:cNvSpPr/>
            <p:nvPr/>
          </p:nvSpPr>
          <p:spPr>
            <a:xfrm>
              <a:off x="5553600" y="2629400"/>
              <a:ext cx="765425" cy="1266275"/>
            </a:xfrm>
            <a:custGeom>
              <a:avLst/>
              <a:gdLst/>
              <a:ahLst/>
              <a:cxnLst/>
              <a:rect l="l" t="t" r="r" b="b"/>
              <a:pathLst>
                <a:path w="30617" h="50651" extrusionOk="0">
                  <a:moveTo>
                    <a:pt x="4891" y="0"/>
                  </a:moveTo>
                  <a:lnTo>
                    <a:pt x="4186" y="94"/>
                  </a:lnTo>
                  <a:lnTo>
                    <a:pt x="3575" y="236"/>
                  </a:lnTo>
                  <a:lnTo>
                    <a:pt x="3010" y="424"/>
                  </a:lnTo>
                  <a:lnTo>
                    <a:pt x="2493" y="659"/>
                  </a:lnTo>
                  <a:lnTo>
                    <a:pt x="2023" y="941"/>
                  </a:lnTo>
                  <a:lnTo>
                    <a:pt x="1599" y="1223"/>
                  </a:lnTo>
                  <a:lnTo>
                    <a:pt x="1223" y="1552"/>
                  </a:lnTo>
                  <a:lnTo>
                    <a:pt x="941" y="1834"/>
                  </a:lnTo>
                  <a:lnTo>
                    <a:pt x="659" y="2164"/>
                  </a:lnTo>
                  <a:lnTo>
                    <a:pt x="283" y="2728"/>
                  </a:lnTo>
                  <a:lnTo>
                    <a:pt x="47" y="3104"/>
                  </a:lnTo>
                  <a:lnTo>
                    <a:pt x="0" y="3245"/>
                  </a:lnTo>
                  <a:lnTo>
                    <a:pt x="1129" y="6396"/>
                  </a:lnTo>
                  <a:lnTo>
                    <a:pt x="1599" y="6678"/>
                  </a:lnTo>
                  <a:lnTo>
                    <a:pt x="2117" y="6961"/>
                  </a:lnTo>
                  <a:lnTo>
                    <a:pt x="2775" y="7196"/>
                  </a:lnTo>
                  <a:lnTo>
                    <a:pt x="3151" y="7337"/>
                  </a:lnTo>
                  <a:lnTo>
                    <a:pt x="3575" y="7384"/>
                  </a:lnTo>
                  <a:lnTo>
                    <a:pt x="3998" y="7431"/>
                  </a:lnTo>
                  <a:lnTo>
                    <a:pt x="4468" y="7478"/>
                  </a:lnTo>
                  <a:lnTo>
                    <a:pt x="4939" y="7431"/>
                  </a:lnTo>
                  <a:lnTo>
                    <a:pt x="5409" y="7337"/>
                  </a:lnTo>
                  <a:lnTo>
                    <a:pt x="5879" y="7196"/>
                  </a:lnTo>
                  <a:lnTo>
                    <a:pt x="6349" y="6961"/>
                  </a:lnTo>
                  <a:lnTo>
                    <a:pt x="6349" y="6961"/>
                  </a:lnTo>
                  <a:lnTo>
                    <a:pt x="4939" y="16461"/>
                  </a:lnTo>
                  <a:lnTo>
                    <a:pt x="3998" y="22856"/>
                  </a:lnTo>
                  <a:lnTo>
                    <a:pt x="3857" y="23656"/>
                  </a:lnTo>
                  <a:lnTo>
                    <a:pt x="3763" y="24503"/>
                  </a:lnTo>
                  <a:lnTo>
                    <a:pt x="3669" y="25537"/>
                  </a:lnTo>
                  <a:lnTo>
                    <a:pt x="3622" y="26807"/>
                  </a:lnTo>
                  <a:lnTo>
                    <a:pt x="3622" y="28218"/>
                  </a:lnTo>
                  <a:lnTo>
                    <a:pt x="3669" y="29817"/>
                  </a:lnTo>
                  <a:lnTo>
                    <a:pt x="3810" y="31510"/>
                  </a:lnTo>
                  <a:lnTo>
                    <a:pt x="3951" y="32403"/>
                  </a:lnTo>
                  <a:lnTo>
                    <a:pt x="4092" y="33344"/>
                  </a:lnTo>
                  <a:lnTo>
                    <a:pt x="4280" y="34238"/>
                  </a:lnTo>
                  <a:lnTo>
                    <a:pt x="4515" y="35178"/>
                  </a:lnTo>
                  <a:lnTo>
                    <a:pt x="4797" y="36166"/>
                  </a:lnTo>
                  <a:lnTo>
                    <a:pt x="5127" y="37106"/>
                  </a:lnTo>
                  <a:lnTo>
                    <a:pt x="5456" y="38047"/>
                  </a:lnTo>
                  <a:lnTo>
                    <a:pt x="5879" y="39034"/>
                  </a:lnTo>
                  <a:lnTo>
                    <a:pt x="6349" y="39975"/>
                  </a:lnTo>
                  <a:lnTo>
                    <a:pt x="6820" y="40916"/>
                  </a:lnTo>
                  <a:lnTo>
                    <a:pt x="7431" y="41809"/>
                  </a:lnTo>
                  <a:lnTo>
                    <a:pt x="8042" y="42750"/>
                  </a:lnTo>
                  <a:lnTo>
                    <a:pt x="8748" y="43596"/>
                  </a:lnTo>
                  <a:lnTo>
                    <a:pt x="9500" y="44490"/>
                  </a:lnTo>
                  <a:lnTo>
                    <a:pt x="10300" y="45336"/>
                  </a:lnTo>
                  <a:lnTo>
                    <a:pt x="11240" y="46136"/>
                  </a:lnTo>
                  <a:lnTo>
                    <a:pt x="12181" y="46888"/>
                  </a:lnTo>
                  <a:lnTo>
                    <a:pt x="13263" y="47641"/>
                  </a:lnTo>
                  <a:lnTo>
                    <a:pt x="14391" y="48299"/>
                  </a:lnTo>
                  <a:lnTo>
                    <a:pt x="15567" y="48958"/>
                  </a:lnTo>
                  <a:lnTo>
                    <a:pt x="15943" y="49099"/>
                  </a:lnTo>
                  <a:lnTo>
                    <a:pt x="16884" y="49428"/>
                  </a:lnTo>
                  <a:lnTo>
                    <a:pt x="18389" y="49851"/>
                  </a:lnTo>
                  <a:lnTo>
                    <a:pt x="19329" y="50086"/>
                  </a:lnTo>
                  <a:lnTo>
                    <a:pt x="20317" y="50274"/>
                  </a:lnTo>
                  <a:lnTo>
                    <a:pt x="21446" y="50463"/>
                  </a:lnTo>
                  <a:lnTo>
                    <a:pt x="22622" y="50604"/>
                  </a:lnTo>
                  <a:lnTo>
                    <a:pt x="23844" y="50651"/>
                  </a:lnTo>
                  <a:lnTo>
                    <a:pt x="25161" y="50651"/>
                  </a:lnTo>
                  <a:lnTo>
                    <a:pt x="26478" y="50557"/>
                  </a:lnTo>
                  <a:lnTo>
                    <a:pt x="27842" y="50368"/>
                  </a:lnTo>
                  <a:lnTo>
                    <a:pt x="28547" y="50227"/>
                  </a:lnTo>
                  <a:lnTo>
                    <a:pt x="29206" y="50086"/>
                  </a:lnTo>
                  <a:lnTo>
                    <a:pt x="29911" y="49898"/>
                  </a:lnTo>
                  <a:lnTo>
                    <a:pt x="30617" y="49663"/>
                  </a:lnTo>
                  <a:lnTo>
                    <a:pt x="26243" y="42844"/>
                  </a:lnTo>
                  <a:lnTo>
                    <a:pt x="19612" y="32403"/>
                  </a:lnTo>
                  <a:lnTo>
                    <a:pt x="18953" y="31416"/>
                  </a:lnTo>
                  <a:lnTo>
                    <a:pt x="13404" y="23045"/>
                  </a:lnTo>
                  <a:lnTo>
                    <a:pt x="10488" y="18671"/>
                  </a:lnTo>
                  <a:lnTo>
                    <a:pt x="10488" y="17730"/>
                  </a:lnTo>
                  <a:lnTo>
                    <a:pt x="10488" y="16461"/>
                  </a:lnTo>
                  <a:lnTo>
                    <a:pt x="10535" y="6396"/>
                  </a:lnTo>
                  <a:lnTo>
                    <a:pt x="10535" y="6161"/>
                  </a:lnTo>
                  <a:lnTo>
                    <a:pt x="10488" y="5456"/>
                  </a:lnTo>
                  <a:lnTo>
                    <a:pt x="10441" y="5032"/>
                  </a:lnTo>
                  <a:lnTo>
                    <a:pt x="10347" y="4515"/>
                  </a:lnTo>
                  <a:lnTo>
                    <a:pt x="10206" y="3951"/>
                  </a:lnTo>
                  <a:lnTo>
                    <a:pt x="9971" y="3386"/>
                  </a:lnTo>
                  <a:lnTo>
                    <a:pt x="9736" y="2822"/>
                  </a:lnTo>
                  <a:lnTo>
                    <a:pt x="9406" y="2211"/>
                  </a:lnTo>
                  <a:lnTo>
                    <a:pt x="9030" y="1693"/>
                  </a:lnTo>
                  <a:lnTo>
                    <a:pt x="8560" y="1176"/>
                  </a:lnTo>
                  <a:lnTo>
                    <a:pt x="8278" y="988"/>
                  </a:lnTo>
                  <a:lnTo>
                    <a:pt x="7995" y="753"/>
                  </a:lnTo>
                  <a:lnTo>
                    <a:pt x="7666" y="565"/>
                  </a:lnTo>
                  <a:lnTo>
                    <a:pt x="7290" y="424"/>
                  </a:lnTo>
                  <a:lnTo>
                    <a:pt x="6914" y="283"/>
                  </a:lnTo>
                  <a:lnTo>
                    <a:pt x="6538" y="141"/>
                  </a:lnTo>
                  <a:lnTo>
                    <a:pt x="6114" y="47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7"/>
            <p:cNvSpPr/>
            <p:nvPr/>
          </p:nvSpPr>
          <p:spPr>
            <a:xfrm>
              <a:off x="5834600" y="3238425"/>
              <a:ext cx="375075" cy="467950"/>
            </a:xfrm>
            <a:custGeom>
              <a:avLst/>
              <a:gdLst/>
              <a:ahLst/>
              <a:cxnLst/>
              <a:rect l="l" t="t" r="r" b="b"/>
              <a:pathLst>
                <a:path w="15003" h="18718" extrusionOk="0">
                  <a:moveTo>
                    <a:pt x="2305" y="0"/>
                  </a:moveTo>
                  <a:lnTo>
                    <a:pt x="1176" y="2258"/>
                  </a:lnTo>
                  <a:lnTo>
                    <a:pt x="847" y="2869"/>
                  </a:lnTo>
                  <a:lnTo>
                    <a:pt x="612" y="3528"/>
                  </a:lnTo>
                  <a:lnTo>
                    <a:pt x="377" y="4233"/>
                  </a:lnTo>
                  <a:lnTo>
                    <a:pt x="236" y="4891"/>
                  </a:lnTo>
                  <a:lnTo>
                    <a:pt x="95" y="5597"/>
                  </a:lnTo>
                  <a:lnTo>
                    <a:pt x="0" y="6302"/>
                  </a:lnTo>
                  <a:lnTo>
                    <a:pt x="0" y="7008"/>
                  </a:lnTo>
                  <a:lnTo>
                    <a:pt x="0" y="7713"/>
                  </a:lnTo>
                  <a:lnTo>
                    <a:pt x="47" y="8372"/>
                  </a:lnTo>
                  <a:lnTo>
                    <a:pt x="142" y="8889"/>
                  </a:lnTo>
                  <a:lnTo>
                    <a:pt x="283" y="9265"/>
                  </a:lnTo>
                  <a:lnTo>
                    <a:pt x="471" y="9547"/>
                  </a:lnTo>
                  <a:lnTo>
                    <a:pt x="612" y="9735"/>
                  </a:lnTo>
                  <a:lnTo>
                    <a:pt x="847" y="9829"/>
                  </a:lnTo>
                  <a:lnTo>
                    <a:pt x="1035" y="9829"/>
                  </a:lnTo>
                  <a:lnTo>
                    <a:pt x="1223" y="9782"/>
                  </a:lnTo>
                  <a:lnTo>
                    <a:pt x="1458" y="9735"/>
                  </a:lnTo>
                  <a:lnTo>
                    <a:pt x="1646" y="9594"/>
                  </a:lnTo>
                  <a:lnTo>
                    <a:pt x="1976" y="9359"/>
                  </a:lnTo>
                  <a:lnTo>
                    <a:pt x="2305" y="9030"/>
                  </a:lnTo>
                  <a:lnTo>
                    <a:pt x="2775" y="10300"/>
                  </a:lnTo>
                  <a:lnTo>
                    <a:pt x="3245" y="11334"/>
                  </a:lnTo>
                  <a:lnTo>
                    <a:pt x="3669" y="12134"/>
                  </a:lnTo>
                  <a:lnTo>
                    <a:pt x="4045" y="12698"/>
                  </a:lnTo>
                  <a:lnTo>
                    <a:pt x="4374" y="13122"/>
                  </a:lnTo>
                  <a:lnTo>
                    <a:pt x="4703" y="13357"/>
                  </a:lnTo>
                  <a:lnTo>
                    <a:pt x="4939" y="13451"/>
                  </a:lnTo>
                  <a:lnTo>
                    <a:pt x="5174" y="13404"/>
                  </a:lnTo>
                  <a:lnTo>
                    <a:pt x="5362" y="13310"/>
                  </a:lnTo>
                  <a:lnTo>
                    <a:pt x="5550" y="13122"/>
                  </a:lnTo>
                  <a:lnTo>
                    <a:pt x="5691" y="12933"/>
                  </a:lnTo>
                  <a:lnTo>
                    <a:pt x="5785" y="12698"/>
                  </a:lnTo>
                  <a:lnTo>
                    <a:pt x="5926" y="12275"/>
                  </a:lnTo>
                  <a:lnTo>
                    <a:pt x="5973" y="12087"/>
                  </a:lnTo>
                  <a:lnTo>
                    <a:pt x="6302" y="13122"/>
                  </a:lnTo>
                  <a:lnTo>
                    <a:pt x="6679" y="13968"/>
                  </a:lnTo>
                  <a:lnTo>
                    <a:pt x="7008" y="14626"/>
                  </a:lnTo>
                  <a:lnTo>
                    <a:pt x="7337" y="15191"/>
                  </a:lnTo>
                  <a:lnTo>
                    <a:pt x="7666" y="15567"/>
                  </a:lnTo>
                  <a:lnTo>
                    <a:pt x="7948" y="15849"/>
                  </a:lnTo>
                  <a:lnTo>
                    <a:pt x="8231" y="16037"/>
                  </a:lnTo>
                  <a:lnTo>
                    <a:pt x="8513" y="16131"/>
                  </a:lnTo>
                  <a:lnTo>
                    <a:pt x="8748" y="16178"/>
                  </a:lnTo>
                  <a:lnTo>
                    <a:pt x="8983" y="16131"/>
                  </a:lnTo>
                  <a:lnTo>
                    <a:pt x="9171" y="16084"/>
                  </a:lnTo>
                  <a:lnTo>
                    <a:pt x="9312" y="15990"/>
                  </a:lnTo>
                  <a:lnTo>
                    <a:pt x="9547" y="15802"/>
                  </a:lnTo>
                  <a:lnTo>
                    <a:pt x="9641" y="15708"/>
                  </a:lnTo>
                  <a:lnTo>
                    <a:pt x="9924" y="16320"/>
                  </a:lnTo>
                  <a:lnTo>
                    <a:pt x="10253" y="16790"/>
                  </a:lnTo>
                  <a:lnTo>
                    <a:pt x="10582" y="17260"/>
                  </a:lnTo>
                  <a:lnTo>
                    <a:pt x="10958" y="17589"/>
                  </a:lnTo>
                  <a:lnTo>
                    <a:pt x="11287" y="17918"/>
                  </a:lnTo>
                  <a:lnTo>
                    <a:pt x="11664" y="18154"/>
                  </a:lnTo>
                  <a:lnTo>
                    <a:pt x="12040" y="18342"/>
                  </a:lnTo>
                  <a:lnTo>
                    <a:pt x="12369" y="18530"/>
                  </a:lnTo>
                  <a:lnTo>
                    <a:pt x="12745" y="18624"/>
                  </a:lnTo>
                  <a:lnTo>
                    <a:pt x="13122" y="18671"/>
                  </a:lnTo>
                  <a:lnTo>
                    <a:pt x="13451" y="18718"/>
                  </a:lnTo>
                  <a:lnTo>
                    <a:pt x="13827" y="18718"/>
                  </a:lnTo>
                  <a:lnTo>
                    <a:pt x="14438" y="18624"/>
                  </a:lnTo>
                  <a:lnTo>
                    <a:pt x="15003" y="18483"/>
                  </a:lnTo>
                  <a:lnTo>
                    <a:pt x="8372" y="8042"/>
                  </a:lnTo>
                  <a:lnTo>
                    <a:pt x="7713" y="7055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7"/>
            <p:cNvSpPr/>
            <p:nvPr/>
          </p:nvSpPr>
          <p:spPr>
            <a:xfrm>
              <a:off x="5644125" y="3220775"/>
              <a:ext cx="674900" cy="674900"/>
            </a:xfrm>
            <a:custGeom>
              <a:avLst/>
              <a:gdLst/>
              <a:ahLst/>
              <a:cxnLst/>
              <a:rect l="l" t="t" r="r" b="b"/>
              <a:pathLst>
                <a:path w="26996" h="26996" extrusionOk="0">
                  <a:moveTo>
                    <a:pt x="236" y="1"/>
                  </a:moveTo>
                  <a:lnTo>
                    <a:pt x="142" y="848"/>
                  </a:lnTo>
                  <a:lnTo>
                    <a:pt x="48" y="1882"/>
                  </a:lnTo>
                  <a:lnTo>
                    <a:pt x="1" y="3152"/>
                  </a:lnTo>
                  <a:lnTo>
                    <a:pt x="1" y="4563"/>
                  </a:lnTo>
                  <a:lnTo>
                    <a:pt x="48" y="6162"/>
                  </a:lnTo>
                  <a:lnTo>
                    <a:pt x="189" y="7855"/>
                  </a:lnTo>
                  <a:lnTo>
                    <a:pt x="330" y="8748"/>
                  </a:lnTo>
                  <a:lnTo>
                    <a:pt x="471" y="9689"/>
                  </a:lnTo>
                  <a:lnTo>
                    <a:pt x="659" y="10583"/>
                  </a:lnTo>
                  <a:lnTo>
                    <a:pt x="894" y="11523"/>
                  </a:lnTo>
                  <a:lnTo>
                    <a:pt x="1176" y="12511"/>
                  </a:lnTo>
                  <a:lnTo>
                    <a:pt x="1506" y="13451"/>
                  </a:lnTo>
                  <a:lnTo>
                    <a:pt x="1835" y="14392"/>
                  </a:lnTo>
                  <a:lnTo>
                    <a:pt x="2258" y="15379"/>
                  </a:lnTo>
                  <a:lnTo>
                    <a:pt x="2728" y="16320"/>
                  </a:lnTo>
                  <a:lnTo>
                    <a:pt x="3199" y="17261"/>
                  </a:lnTo>
                  <a:lnTo>
                    <a:pt x="3810" y="18154"/>
                  </a:lnTo>
                  <a:lnTo>
                    <a:pt x="4421" y="19095"/>
                  </a:lnTo>
                  <a:lnTo>
                    <a:pt x="5127" y="19941"/>
                  </a:lnTo>
                  <a:lnTo>
                    <a:pt x="5879" y="20835"/>
                  </a:lnTo>
                  <a:lnTo>
                    <a:pt x="6679" y="21681"/>
                  </a:lnTo>
                  <a:lnTo>
                    <a:pt x="7619" y="22481"/>
                  </a:lnTo>
                  <a:lnTo>
                    <a:pt x="8560" y="23233"/>
                  </a:lnTo>
                  <a:lnTo>
                    <a:pt x="9642" y="23986"/>
                  </a:lnTo>
                  <a:lnTo>
                    <a:pt x="10770" y="24644"/>
                  </a:lnTo>
                  <a:lnTo>
                    <a:pt x="11946" y="25303"/>
                  </a:lnTo>
                  <a:lnTo>
                    <a:pt x="12322" y="25444"/>
                  </a:lnTo>
                  <a:lnTo>
                    <a:pt x="13263" y="25773"/>
                  </a:lnTo>
                  <a:lnTo>
                    <a:pt x="14768" y="26196"/>
                  </a:lnTo>
                  <a:lnTo>
                    <a:pt x="15708" y="26431"/>
                  </a:lnTo>
                  <a:lnTo>
                    <a:pt x="16696" y="26619"/>
                  </a:lnTo>
                  <a:lnTo>
                    <a:pt x="17825" y="26808"/>
                  </a:lnTo>
                  <a:lnTo>
                    <a:pt x="19001" y="26949"/>
                  </a:lnTo>
                  <a:lnTo>
                    <a:pt x="20223" y="26996"/>
                  </a:lnTo>
                  <a:lnTo>
                    <a:pt x="21540" y="26996"/>
                  </a:lnTo>
                  <a:lnTo>
                    <a:pt x="22857" y="26902"/>
                  </a:lnTo>
                  <a:lnTo>
                    <a:pt x="24221" y="26713"/>
                  </a:lnTo>
                  <a:lnTo>
                    <a:pt x="24926" y="26572"/>
                  </a:lnTo>
                  <a:lnTo>
                    <a:pt x="25585" y="26431"/>
                  </a:lnTo>
                  <a:lnTo>
                    <a:pt x="26290" y="26243"/>
                  </a:lnTo>
                  <a:lnTo>
                    <a:pt x="26996" y="26008"/>
                  </a:lnTo>
                  <a:lnTo>
                    <a:pt x="26996" y="26008"/>
                  </a:lnTo>
                  <a:lnTo>
                    <a:pt x="25820" y="26102"/>
                  </a:lnTo>
                  <a:lnTo>
                    <a:pt x="24691" y="26149"/>
                  </a:lnTo>
                  <a:lnTo>
                    <a:pt x="23609" y="26196"/>
                  </a:lnTo>
                  <a:lnTo>
                    <a:pt x="22622" y="26149"/>
                  </a:lnTo>
                  <a:lnTo>
                    <a:pt x="21634" y="26102"/>
                  </a:lnTo>
                  <a:lnTo>
                    <a:pt x="20694" y="26008"/>
                  </a:lnTo>
                  <a:lnTo>
                    <a:pt x="19800" y="25867"/>
                  </a:lnTo>
                  <a:lnTo>
                    <a:pt x="18954" y="25726"/>
                  </a:lnTo>
                  <a:lnTo>
                    <a:pt x="18154" y="25538"/>
                  </a:lnTo>
                  <a:lnTo>
                    <a:pt x="17355" y="25350"/>
                  </a:lnTo>
                  <a:lnTo>
                    <a:pt x="16649" y="25115"/>
                  </a:lnTo>
                  <a:lnTo>
                    <a:pt x="15944" y="24879"/>
                  </a:lnTo>
                  <a:lnTo>
                    <a:pt x="14721" y="24315"/>
                  </a:lnTo>
                  <a:lnTo>
                    <a:pt x="13592" y="23751"/>
                  </a:lnTo>
                  <a:lnTo>
                    <a:pt x="12652" y="23186"/>
                  </a:lnTo>
                  <a:lnTo>
                    <a:pt x="11852" y="22575"/>
                  </a:lnTo>
                  <a:lnTo>
                    <a:pt x="11194" y="22011"/>
                  </a:lnTo>
                  <a:lnTo>
                    <a:pt x="10676" y="21540"/>
                  </a:lnTo>
                  <a:lnTo>
                    <a:pt x="10253" y="21070"/>
                  </a:lnTo>
                  <a:lnTo>
                    <a:pt x="9971" y="20741"/>
                  </a:lnTo>
                  <a:lnTo>
                    <a:pt x="9783" y="20459"/>
                  </a:lnTo>
                  <a:lnTo>
                    <a:pt x="8936" y="22199"/>
                  </a:lnTo>
                  <a:lnTo>
                    <a:pt x="8043" y="21540"/>
                  </a:lnTo>
                  <a:lnTo>
                    <a:pt x="7196" y="20882"/>
                  </a:lnTo>
                  <a:lnTo>
                    <a:pt x="6444" y="20176"/>
                  </a:lnTo>
                  <a:lnTo>
                    <a:pt x="5738" y="19424"/>
                  </a:lnTo>
                  <a:lnTo>
                    <a:pt x="5080" y="18624"/>
                  </a:lnTo>
                  <a:lnTo>
                    <a:pt x="4516" y="17778"/>
                  </a:lnTo>
                  <a:lnTo>
                    <a:pt x="3951" y="16931"/>
                  </a:lnTo>
                  <a:lnTo>
                    <a:pt x="3434" y="16038"/>
                  </a:lnTo>
                  <a:lnTo>
                    <a:pt x="3011" y="15144"/>
                  </a:lnTo>
                  <a:lnTo>
                    <a:pt x="2587" y="14204"/>
                  </a:lnTo>
                  <a:lnTo>
                    <a:pt x="2211" y="13310"/>
                  </a:lnTo>
                  <a:lnTo>
                    <a:pt x="1882" y="12370"/>
                  </a:lnTo>
                  <a:lnTo>
                    <a:pt x="1600" y="11429"/>
                  </a:lnTo>
                  <a:lnTo>
                    <a:pt x="1365" y="10535"/>
                  </a:lnTo>
                  <a:lnTo>
                    <a:pt x="941" y="8701"/>
                  </a:lnTo>
                  <a:lnTo>
                    <a:pt x="612" y="6961"/>
                  </a:lnTo>
                  <a:lnTo>
                    <a:pt x="424" y="5362"/>
                  </a:lnTo>
                  <a:lnTo>
                    <a:pt x="283" y="3857"/>
                  </a:lnTo>
                  <a:lnTo>
                    <a:pt x="236" y="2588"/>
                  </a:lnTo>
                  <a:lnTo>
                    <a:pt x="236" y="1506"/>
                  </a:lnTo>
                  <a:lnTo>
                    <a:pt x="236" y="706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7"/>
            <p:cNvSpPr/>
            <p:nvPr/>
          </p:nvSpPr>
          <p:spPr>
            <a:xfrm>
              <a:off x="5829900" y="3205500"/>
              <a:ext cx="403300" cy="467975"/>
            </a:xfrm>
            <a:custGeom>
              <a:avLst/>
              <a:gdLst/>
              <a:ahLst/>
              <a:cxnLst/>
              <a:rect l="l" t="t" r="r" b="b"/>
              <a:pathLst>
                <a:path w="16132" h="18719" extrusionOk="0">
                  <a:moveTo>
                    <a:pt x="2352" y="1"/>
                  </a:moveTo>
                  <a:lnTo>
                    <a:pt x="1223" y="2211"/>
                  </a:lnTo>
                  <a:lnTo>
                    <a:pt x="894" y="2869"/>
                  </a:lnTo>
                  <a:lnTo>
                    <a:pt x="659" y="3528"/>
                  </a:lnTo>
                  <a:lnTo>
                    <a:pt x="424" y="4233"/>
                  </a:lnTo>
                  <a:lnTo>
                    <a:pt x="235" y="4892"/>
                  </a:lnTo>
                  <a:lnTo>
                    <a:pt x="141" y="5597"/>
                  </a:lnTo>
                  <a:lnTo>
                    <a:pt x="47" y="6303"/>
                  </a:lnTo>
                  <a:lnTo>
                    <a:pt x="0" y="7008"/>
                  </a:lnTo>
                  <a:lnTo>
                    <a:pt x="47" y="7713"/>
                  </a:lnTo>
                  <a:lnTo>
                    <a:pt x="94" y="8372"/>
                  </a:lnTo>
                  <a:lnTo>
                    <a:pt x="188" y="8842"/>
                  </a:lnTo>
                  <a:lnTo>
                    <a:pt x="330" y="9265"/>
                  </a:lnTo>
                  <a:lnTo>
                    <a:pt x="471" y="9500"/>
                  </a:lnTo>
                  <a:lnTo>
                    <a:pt x="659" y="9689"/>
                  </a:lnTo>
                  <a:lnTo>
                    <a:pt x="847" y="9783"/>
                  </a:lnTo>
                  <a:lnTo>
                    <a:pt x="1082" y="9830"/>
                  </a:lnTo>
                  <a:lnTo>
                    <a:pt x="1270" y="9783"/>
                  </a:lnTo>
                  <a:lnTo>
                    <a:pt x="1458" y="9736"/>
                  </a:lnTo>
                  <a:lnTo>
                    <a:pt x="1646" y="9595"/>
                  </a:lnTo>
                  <a:lnTo>
                    <a:pt x="2023" y="9359"/>
                  </a:lnTo>
                  <a:lnTo>
                    <a:pt x="2352" y="9030"/>
                  </a:lnTo>
                  <a:lnTo>
                    <a:pt x="2822" y="10300"/>
                  </a:lnTo>
                  <a:lnTo>
                    <a:pt x="3292" y="11335"/>
                  </a:lnTo>
                  <a:lnTo>
                    <a:pt x="3716" y="12134"/>
                  </a:lnTo>
                  <a:lnTo>
                    <a:pt x="4092" y="12698"/>
                  </a:lnTo>
                  <a:lnTo>
                    <a:pt x="4421" y="13122"/>
                  </a:lnTo>
                  <a:lnTo>
                    <a:pt x="4703" y="13357"/>
                  </a:lnTo>
                  <a:lnTo>
                    <a:pt x="4985" y="13451"/>
                  </a:lnTo>
                  <a:lnTo>
                    <a:pt x="5221" y="13404"/>
                  </a:lnTo>
                  <a:lnTo>
                    <a:pt x="5409" y="13310"/>
                  </a:lnTo>
                  <a:lnTo>
                    <a:pt x="5597" y="13122"/>
                  </a:lnTo>
                  <a:lnTo>
                    <a:pt x="5738" y="12934"/>
                  </a:lnTo>
                  <a:lnTo>
                    <a:pt x="5832" y="12698"/>
                  </a:lnTo>
                  <a:lnTo>
                    <a:pt x="5973" y="12275"/>
                  </a:lnTo>
                  <a:lnTo>
                    <a:pt x="6020" y="12087"/>
                  </a:lnTo>
                  <a:lnTo>
                    <a:pt x="6349" y="13122"/>
                  </a:lnTo>
                  <a:lnTo>
                    <a:pt x="6726" y="13968"/>
                  </a:lnTo>
                  <a:lnTo>
                    <a:pt x="7055" y="14627"/>
                  </a:lnTo>
                  <a:lnTo>
                    <a:pt x="7384" y="15144"/>
                  </a:lnTo>
                  <a:lnTo>
                    <a:pt x="7666" y="15567"/>
                  </a:lnTo>
                  <a:lnTo>
                    <a:pt x="7995" y="15849"/>
                  </a:lnTo>
                  <a:lnTo>
                    <a:pt x="8277" y="16038"/>
                  </a:lnTo>
                  <a:lnTo>
                    <a:pt x="8560" y="16132"/>
                  </a:lnTo>
                  <a:lnTo>
                    <a:pt x="9030" y="16132"/>
                  </a:lnTo>
                  <a:lnTo>
                    <a:pt x="9218" y="16038"/>
                  </a:lnTo>
                  <a:lnTo>
                    <a:pt x="9359" y="15990"/>
                  </a:lnTo>
                  <a:lnTo>
                    <a:pt x="9594" y="15802"/>
                  </a:lnTo>
                  <a:lnTo>
                    <a:pt x="9688" y="15708"/>
                  </a:lnTo>
                  <a:lnTo>
                    <a:pt x="9876" y="16132"/>
                  </a:lnTo>
                  <a:lnTo>
                    <a:pt x="10112" y="16555"/>
                  </a:lnTo>
                  <a:lnTo>
                    <a:pt x="10347" y="16884"/>
                  </a:lnTo>
                  <a:lnTo>
                    <a:pt x="10582" y="17213"/>
                  </a:lnTo>
                  <a:lnTo>
                    <a:pt x="10864" y="17495"/>
                  </a:lnTo>
                  <a:lnTo>
                    <a:pt x="11099" y="17731"/>
                  </a:lnTo>
                  <a:lnTo>
                    <a:pt x="11664" y="18107"/>
                  </a:lnTo>
                  <a:lnTo>
                    <a:pt x="12181" y="18389"/>
                  </a:lnTo>
                  <a:lnTo>
                    <a:pt x="12698" y="18577"/>
                  </a:lnTo>
                  <a:lnTo>
                    <a:pt x="13263" y="18671"/>
                  </a:lnTo>
                  <a:lnTo>
                    <a:pt x="13733" y="18718"/>
                  </a:lnTo>
                  <a:lnTo>
                    <a:pt x="14250" y="18671"/>
                  </a:lnTo>
                  <a:lnTo>
                    <a:pt x="14673" y="18577"/>
                  </a:lnTo>
                  <a:lnTo>
                    <a:pt x="15097" y="18483"/>
                  </a:lnTo>
                  <a:lnTo>
                    <a:pt x="15426" y="18342"/>
                  </a:lnTo>
                  <a:lnTo>
                    <a:pt x="15943" y="18107"/>
                  </a:lnTo>
                  <a:lnTo>
                    <a:pt x="16131" y="18013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7"/>
            <p:cNvSpPr/>
            <p:nvPr/>
          </p:nvSpPr>
          <p:spPr>
            <a:xfrm>
              <a:off x="5553600" y="2629400"/>
              <a:ext cx="263375" cy="411525"/>
            </a:xfrm>
            <a:custGeom>
              <a:avLst/>
              <a:gdLst/>
              <a:ahLst/>
              <a:cxnLst/>
              <a:rect l="l" t="t" r="r" b="b"/>
              <a:pathLst>
                <a:path w="10535" h="16461" extrusionOk="0">
                  <a:moveTo>
                    <a:pt x="4891" y="0"/>
                  </a:moveTo>
                  <a:lnTo>
                    <a:pt x="4186" y="94"/>
                  </a:lnTo>
                  <a:lnTo>
                    <a:pt x="3575" y="236"/>
                  </a:lnTo>
                  <a:lnTo>
                    <a:pt x="3010" y="424"/>
                  </a:lnTo>
                  <a:lnTo>
                    <a:pt x="2493" y="659"/>
                  </a:lnTo>
                  <a:lnTo>
                    <a:pt x="2023" y="941"/>
                  </a:lnTo>
                  <a:lnTo>
                    <a:pt x="1599" y="1223"/>
                  </a:lnTo>
                  <a:lnTo>
                    <a:pt x="1223" y="1552"/>
                  </a:lnTo>
                  <a:lnTo>
                    <a:pt x="941" y="1834"/>
                  </a:lnTo>
                  <a:lnTo>
                    <a:pt x="659" y="2164"/>
                  </a:lnTo>
                  <a:lnTo>
                    <a:pt x="283" y="2728"/>
                  </a:lnTo>
                  <a:lnTo>
                    <a:pt x="47" y="3104"/>
                  </a:lnTo>
                  <a:lnTo>
                    <a:pt x="0" y="3245"/>
                  </a:lnTo>
                  <a:lnTo>
                    <a:pt x="1129" y="6396"/>
                  </a:lnTo>
                  <a:lnTo>
                    <a:pt x="1599" y="6678"/>
                  </a:lnTo>
                  <a:lnTo>
                    <a:pt x="2117" y="6961"/>
                  </a:lnTo>
                  <a:lnTo>
                    <a:pt x="2775" y="7196"/>
                  </a:lnTo>
                  <a:lnTo>
                    <a:pt x="3151" y="7337"/>
                  </a:lnTo>
                  <a:lnTo>
                    <a:pt x="3575" y="7384"/>
                  </a:lnTo>
                  <a:lnTo>
                    <a:pt x="3998" y="7431"/>
                  </a:lnTo>
                  <a:lnTo>
                    <a:pt x="4468" y="7478"/>
                  </a:lnTo>
                  <a:lnTo>
                    <a:pt x="4939" y="7431"/>
                  </a:lnTo>
                  <a:lnTo>
                    <a:pt x="5409" y="7337"/>
                  </a:lnTo>
                  <a:lnTo>
                    <a:pt x="5879" y="7196"/>
                  </a:lnTo>
                  <a:lnTo>
                    <a:pt x="6349" y="6961"/>
                  </a:lnTo>
                  <a:lnTo>
                    <a:pt x="6538" y="6820"/>
                  </a:lnTo>
                  <a:lnTo>
                    <a:pt x="6726" y="6678"/>
                  </a:lnTo>
                  <a:lnTo>
                    <a:pt x="6961" y="6584"/>
                  </a:lnTo>
                  <a:lnTo>
                    <a:pt x="7243" y="6537"/>
                  </a:lnTo>
                  <a:lnTo>
                    <a:pt x="7525" y="6537"/>
                  </a:lnTo>
                  <a:lnTo>
                    <a:pt x="7666" y="6584"/>
                  </a:lnTo>
                  <a:lnTo>
                    <a:pt x="7807" y="6678"/>
                  </a:lnTo>
                  <a:lnTo>
                    <a:pt x="7901" y="6773"/>
                  </a:lnTo>
                  <a:lnTo>
                    <a:pt x="7995" y="6961"/>
                  </a:lnTo>
                  <a:lnTo>
                    <a:pt x="8042" y="7102"/>
                  </a:lnTo>
                  <a:lnTo>
                    <a:pt x="8089" y="7290"/>
                  </a:lnTo>
                  <a:lnTo>
                    <a:pt x="8137" y="7854"/>
                  </a:lnTo>
                  <a:lnTo>
                    <a:pt x="8089" y="8560"/>
                  </a:lnTo>
                  <a:lnTo>
                    <a:pt x="8042" y="9406"/>
                  </a:lnTo>
                  <a:lnTo>
                    <a:pt x="7807" y="11240"/>
                  </a:lnTo>
                  <a:lnTo>
                    <a:pt x="7572" y="13074"/>
                  </a:lnTo>
                  <a:lnTo>
                    <a:pt x="7525" y="13545"/>
                  </a:lnTo>
                  <a:lnTo>
                    <a:pt x="7572" y="14015"/>
                  </a:lnTo>
                  <a:lnTo>
                    <a:pt x="7713" y="14438"/>
                  </a:lnTo>
                  <a:lnTo>
                    <a:pt x="7901" y="14862"/>
                  </a:lnTo>
                  <a:lnTo>
                    <a:pt x="8184" y="15238"/>
                  </a:lnTo>
                  <a:lnTo>
                    <a:pt x="8513" y="15567"/>
                  </a:lnTo>
                  <a:lnTo>
                    <a:pt x="8889" y="15849"/>
                  </a:lnTo>
                  <a:lnTo>
                    <a:pt x="9312" y="16037"/>
                  </a:lnTo>
                  <a:lnTo>
                    <a:pt x="10488" y="16461"/>
                  </a:lnTo>
                  <a:lnTo>
                    <a:pt x="10535" y="6396"/>
                  </a:lnTo>
                  <a:lnTo>
                    <a:pt x="10535" y="6161"/>
                  </a:lnTo>
                  <a:lnTo>
                    <a:pt x="10488" y="5456"/>
                  </a:lnTo>
                  <a:lnTo>
                    <a:pt x="10441" y="5032"/>
                  </a:lnTo>
                  <a:lnTo>
                    <a:pt x="10347" y="4515"/>
                  </a:lnTo>
                  <a:lnTo>
                    <a:pt x="10206" y="3951"/>
                  </a:lnTo>
                  <a:lnTo>
                    <a:pt x="9971" y="3386"/>
                  </a:lnTo>
                  <a:lnTo>
                    <a:pt x="9736" y="2822"/>
                  </a:lnTo>
                  <a:lnTo>
                    <a:pt x="9406" y="2211"/>
                  </a:lnTo>
                  <a:lnTo>
                    <a:pt x="9030" y="1693"/>
                  </a:lnTo>
                  <a:lnTo>
                    <a:pt x="8560" y="1176"/>
                  </a:lnTo>
                  <a:lnTo>
                    <a:pt x="8278" y="988"/>
                  </a:lnTo>
                  <a:lnTo>
                    <a:pt x="7995" y="753"/>
                  </a:lnTo>
                  <a:lnTo>
                    <a:pt x="7666" y="565"/>
                  </a:lnTo>
                  <a:lnTo>
                    <a:pt x="7290" y="424"/>
                  </a:lnTo>
                  <a:lnTo>
                    <a:pt x="6914" y="283"/>
                  </a:lnTo>
                  <a:lnTo>
                    <a:pt x="6538" y="141"/>
                  </a:lnTo>
                  <a:lnTo>
                    <a:pt x="6114" y="47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7"/>
            <p:cNvSpPr/>
            <p:nvPr/>
          </p:nvSpPr>
          <p:spPr>
            <a:xfrm>
              <a:off x="5650000" y="3040900"/>
              <a:ext cx="238700" cy="197550"/>
            </a:xfrm>
            <a:custGeom>
              <a:avLst/>
              <a:gdLst/>
              <a:ahLst/>
              <a:cxnLst/>
              <a:rect l="l" t="t" r="r" b="b"/>
              <a:pathLst>
                <a:path w="9548" h="7902" extrusionOk="0">
                  <a:moveTo>
                    <a:pt x="1083" y="1"/>
                  </a:moveTo>
                  <a:lnTo>
                    <a:pt x="142" y="6396"/>
                  </a:lnTo>
                  <a:lnTo>
                    <a:pt x="1" y="7196"/>
                  </a:lnTo>
                  <a:lnTo>
                    <a:pt x="189" y="7525"/>
                  </a:lnTo>
                  <a:lnTo>
                    <a:pt x="377" y="7713"/>
                  </a:lnTo>
                  <a:lnTo>
                    <a:pt x="612" y="7854"/>
                  </a:lnTo>
                  <a:lnTo>
                    <a:pt x="800" y="7901"/>
                  </a:lnTo>
                  <a:lnTo>
                    <a:pt x="988" y="7901"/>
                  </a:lnTo>
                  <a:lnTo>
                    <a:pt x="1224" y="7854"/>
                  </a:lnTo>
                  <a:lnTo>
                    <a:pt x="1412" y="7760"/>
                  </a:lnTo>
                  <a:lnTo>
                    <a:pt x="1600" y="7619"/>
                  </a:lnTo>
                  <a:lnTo>
                    <a:pt x="1976" y="7290"/>
                  </a:lnTo>
                  <a:lnTo>
                    <a:pt x="2258" y="6961"/>
                  </a:lnTo>
                  <a:lnTo>
                    <a:pt x="2493" y="6632"/>
                  </a:lnTo>
                  <a:lnTo>
                    <a:pt x="2729" y="7008"/>
                  </a:lnTo>
                  <a:lnTo>
                    <a:pt x="2917" y="7337"/>
                  </a:lnTo>
                  <a:lnTo>
                    <a:pt x="3105" y="7525"/>
                  </a:lnTo>
                  <a:lnTo>
                    <a:pt x="3293" y="7666"/>
                  </a:lnTo>
                  <a:lnTo>
                    <a:pt x="3434" y="7713"/>
                  </a:lnTo>
                  <a:lnTo>
                    <a:pt x="3622" y="7760"/>
                  </a:lnTo>
                  <a:lnTo>
                    <a:pt x="3763" y="7713"/>
                  </a:lnTo>
                  <a:lnTo>
                    <a:pt x="3904" y="7619"/>
                  </a:lnTo>
                  <a:lnTo>
                    <a:pt x="4092" y="7384"/>
                  </a:lnTo>
                  <a:lnTo>
                    <a:pt x="4281" y="7149"/>
                  </a:lnTo>
                  <a:lnTo>
                    <a:pt x="4422" y="6867"/>
                  </a:lnTo>
                  <a:lnTo>
                    <a:pt x="4657" y="7149"/>
                  </a:lnTo>
                  <a:lnTo>
                    <a:pt x="4892" y="7384"/>
                  </a:lnTo>
                  <a:lnTo>
                    <a:pt x="5080" y="7525"/>
                  </a:lnTo>
                  <a:lnTo>
                    <a:pt x="5268" y="7619"/>
                  </a:lnTo>
                  <a:lnTo>
                    <a:pt x="5409" y="7666"/>
                  </a:lnTo>
                  <a:lnTo>
                    <a:pt x="5550" y="7666"/>
                  </a:lnTo>
                  <a:lnTo>
                    <a:pt x="5691" y="7572"/>
                  </a:lnTo>
                  <a:lnTo>
                    <a:pt x="5785" y="7525"/>
                  </a:lnTo>
                  <a:lnTo>
                    <a:pt x="5974" y="7290"/>
                  </a:lnTo>
                  <a:lnTo>
                    <a:pt x="6115" y="7008"/>
                  </a:lnTo>
                  <a:lnTo>
                    <a:pt x="6209" y="6726"/>
                  </a:lnTo>
                  <a:lnTo>
                    <a:pt x="6444" y="7055"/>
                  </a:lnTo>
                  <a:lnTo>
                    <a:pt x="6679" y="7290"/>
                  </a:lnTo>
                  <a:lnTo>
                    <a:pt x="6914" y="7431"/>
                  </a:lnTo>
                  <a:lnTo>
                    <a:pt x="7102" y="7525"/>
                  </a:lnTo>
                  <a:lnTo>
                    <a:pt x="7243" y="7572"/>
                  </a:lnTo>
                  <a:lnTo>
                    <a:pt x="7384" y="7572"/>
                  </a:lnTo>
                  <a:lnTo>
                    <a:pt x="7526" y="7525"/>
                  </a:lnTo>
                  <a:lnTo>
                    <a:pt x="7620" y="7431"/>
                  </a:lnTo>
                  <a:lnTo>
                    <a:pt x="7761" y="7196"/>
                  </a:lnTo>
                  <a:lnTo>
                    <a:pt x="7855" y="6961"/>
                  </a:lnTo>
                  <a:lnTo>
                    <a:pt x="7902" y="6679"/>
                  </a:lnTo>
                  <a:lnTo>
                    <a:pt x="8278" y="6914"/>
                  </a:lnTo>
                  <a:lnTo>
                    <a:pt x="8560" y="7008"/>
                  </a:lnTo>
                  <a:lnTo>
                    <a:pt x="8795" y="7102"/>
                  </a:lnTo>
                  <a:lnTo>
                    <a:pt x="9030" y="7102"/>
                  </a:lnTo>
                  <a:lnTo>
                    <a:pt x="9172" y="7055"/>
                  </a:lnTo>
                  <a:lnTo>
                    <a:pt x="9313" y="6914"/>
                  </a:lnTo>
                  <a:lnTo>
                    <a:pt x="9454" y="6773"/>
                  </a:lnTo>
                  <a:lnTo>
                    <a:pt x="9548" y="6585"/>
                  </a:lnTo>
                  <a:lnTo>
                    <a:pt x="6632" y="2211"/>
                  </a:lnTo>
                  <a:lnTo>
                    <a:pt x="6632" y="1270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7"/>
            <p:cNvSpPr/>
            <p:nvPr/>
          </p:nvSpPr>
          <p:spPr>
            <a:xfrm>
              <a:off x="5883975" y="3866250"/>
              <a:ext cx="103500" cy="284550"/>
            </a:xfrm>
            <a:custGeom>
              <a:avLst/>
              <a:gdLst/>
              <a:ahLst/>
              <a:cxnLst/>
              <a:rect l="l" t="t" r="r" b="b"/>
              <a:pathLst>
                <a:path w="4140" h="11382" extrusionOk="0">
                  <a:moveTo>
                    <a:pt x="3011" y="1"/>
                  </a:moveTo>
                  <a:lnTo>
                    <a:pt x="3434" y="8231"/>
                  </a:lnTo>
                  <a:lnTo>
                    <a:pt x="1" y="8983"/>
                  </a:lnTo>
                  <a:lnTo>
                    <a:pt x="1" y="8983"/>
                  </a:lnTo>
                  <a:lnTo>
                    <a:pt x="2587" y="8889"/>
                  </a:lnTo>
                  <a:lnTo>
                    <a:pt x="2587" y="8889"/>
                  </a:lnTo>
                  <a:lnTo>
                    <a:pt x="1" y="10159"/>
                  </a:lnTo>
                  <a:lnTo>
                    <a:pt x="2917" y="9454"/>
                  </a:lnTo>
                  <a:lnTo>
                    <a:pt x="1412" y="11382"/>
                  </a:lnTo>
                  <a:lnTo>
                    <a:pt x="4139" y="9125"/>
                  </a:lnTo>
                  <a:lnTo>
                    <a:pt x="4139" y="236"/>
                  </a:lnTo>
                  <a:lnTo>
                    <a:pt x="3011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7"/>
            <p:cNvSpPr/>
            <p:nvPr/>
          </p:nvSpPr>
          <p:spPr>
            <a:xfrm>
              <a:off x="5888675" y="3732225"/>
              <a:ext cx="174050" cy="176375"/>
            </a:xfrm>
            <a:custGeom>
              <a:avLst/>
              <a:gdLst/>
              <a:ahLst/>
              <a:cxnLst/>
              <a:rect l="l" t="t" r="r" b="b"/>
              <a:pathLst>
                <a:path w="6962" h="7055" extrusionOk="0">
                  <a:moveTo>
                    <a:pt x="1" y="1"/>
                  </a:moveTo>
                  <a:lnTo>
                    <a:pt x="1" y="706"/>
                  </a:lnTo>
                  <a:lnTo>
                    <a:pt x="48" y="1412"/>
                  </a:lnTo>
                  <a:lnTo>
                    <a:pt x="142" y="2117"/>
                  </a:lnTo>
                  <a:lnTo>
                    <a:pt x="283" y="2775"/>
                  </a:lnTo>
                  <a:lnTo>
                    <a:pt x="424" y="3387"/>
                  </a:lnTo>
                  <a:lnTo>
                    <a:pt x="612" y="3951"/>
                  </a:lnTo>
                  <a:lnTo>
                    <a:pt x="800" y="4515"/>
                  </a:lnTo>
                  <a:lnTo>
                    <a:pt x="1035" y="4986"/>
                  </a:lnTo>
                  <a:lnTo>
                    <a:pt x="1271" y="5456"/>
                  </a:lnTo>
                  <a:lnTo>
                    <a:pt x="1553" y="5879"/>
                  </a:lnTo>
                  <a:lnTo>
                    <a:pt x="1835" y="6208"/>
                  </a:lnTo>
                  <a:lnTo>
                    <a:pt x="2117" y="6538"/>
                  </a:lnTo>
                  <a:lnTo>
                    <a:pt x="2446" y="6773"/>
                  </a:lnTo>
                  <a:lnTo>
                    <a:pt x="2776" y="6914"/>
                  </a:lnTo>
                  <a:lnTo>
                    <a:pt x="3105" y="7055"/>
                  </a:lnTo>
                  <a:lnTo>
                    <a:pt x="3810" y="7055"/>
                  </a:lnTo>
                  <a:lnTo>
                    <a:pt x="4139" y="6914"/>
                  </a:lnTo>
                  <a:lnTo>
                    <a:pt x="4469" y="6773"/>
                  </a:lnTo>
                  <a:lnTo>
                    <a:pt x="4798" y="6538"/>
                  </a:lnTo>
                  <a:lnTo>
                    <a:pt x="5127" y="6208"/>
                  </a:lnTo>
                  <a:lnTo>
                    <a:pt x="5409" y="5879"/>
                  </a:lnTo>
                  <a:lnTo>
                    <a:pt x="5644" y="5456"/>
                  </a:lnTo>
                  <a:lnTo>
                    <a:pt x="5926" y="4986"/>
                  </a:lnTo>
                  <a:lnTo>
                    <a:pt x="6115" y="4515"/>
                  </a:lnTo>
                  <a:lnTo>
                    <a:pt x="6350" y="3951"/>
                  </a:lnTo>
                  <a:lnTo>
                    <a:pt x="6491" y="3387"/>
                  </a:lnTo>
                  <a:lnTo>
                    <a:pt x="6679" y="2775"/>
                  </a:lnTo>
                  <a:lnTo>
                    <a:pt x="6773" y="2117"/>
                  </a:lnTo>
                  <a:lnTo>
                    <a:pt x="6867" y="1412"/>
                  </a:lnTo>
                  <a:lnTo>
                    <a:pt x="6914" y="706"/>
                  </a:lnTo>
                  <a:lnTo>
                    <a:pt x="69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7"/>
            <p:cNvSpPr/>
            <p:nvPr/>
          </p:nvSpPr>
          <p:spPr>
            <a:xfrm>
              <a:off x="5625325" y="2679950"/>
              <a:ext cx="29400" cy="28250"/>
            </a:xfrm>
            <a:custGeom>
              <a:avLst/>
              <a:gdLst/>
              <a:ahLst/>
              <a:cxnLst/>
              <a:rect l="l" t="t" r="r" b="b"/>
              <a:pathLst>
                <a:path w="1176" h="1130" extrusionOk="0">
                  <a:moveTo>
                    <a:pt x="565" y="1"/>
                  </a:moveTo>
                  <a:lnTo>
                    <a:pt x="376" y="48"/>
                  </a:lnTo>
                  <a:lnTo>
                    <a:pt x="188" y="189"/>
                  </a:lnTo>
                  <a:lnTo>
                    <a:pt x="47" y="377"/>
                  </a:lnTo>
                  <a:lnTo>
                    <a:pt x="0" y="565"/>
                  </a:lnTo>
                  <a:lnTo>
                    <a:pt x="47" y="800"/>
                  </a:lnTo>
                  <a:lnTo>
                    <a:pt x="188" y="988"/>
                  </a:lnTo>
                  <a:lnTo>
                    <a:pt x="376" y="1082"/>
                  </a:lnTo>
                  <a:lnTo>
                    <a:pt x="565" y="1129"/>
                  </a:lnTo>
                  <a:lnTo>
                    <a:pt x="800" y="1082"/>
                  </a:lnTo>
                  <a:lnTo>
                    <a:pt x="988" y="988"/>
                  </a:lnTo>
                  <a:lnTo>
                    <a:pt x="1129" y="800"/>
                  </a:lnTo>
                  <a:lnTo>
                    <a:pt x="1176" y="565"/>
                  </a:lnTo>
                  <a:lnTo>
                    <a:pt x="1129" y="377"/>
                  </a:lnTo>
                  <a:lnTo>
                    <a:pt x="988" y="189"/>
                  </a:lnTo>
                  <a:lnTo>
                    <a:pt x="800" y="48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7"/>
            <p:cNvSpPr/>
            <p:nvPr/>
          </p:nvSpPr>
          <p:spPr>
            <a:xfrm>
              <a:off x="5893375" y="3334825"/>
              <a:ext cx="98800" cy="119950"/>
            </a:xfrm>
            <a:custGeom>
              <a:avLst/>
              <a:gdLst/>
              <a:ahLst/>
              <a:cxnLst/>
              <a:rect l="l" t="t" r="r" b="b"/>
              <a:pathLst>
                <a:path w="3952" h="4798" extrusionOk="0">
                  <a:moveTo>
                    <a:pt x="142" y="1"/>
                  </a:moveTo>
                  <a:lnTo>
                    <a:pt x="48" y="612"/>
                  </a:lnTo>
                  <a:lnTo>
                    <a:pt x="1" y="1224"/>
                  </a:lnTo>
                  <a:lnTo>
                    <a:pt x="48" y="1835"/>
                  </a:lnTo>
                  <a:lnTo>
                    <a:pt x="189" y="2446"/>
                  </a:lnTo>
                  <a:lnTo>
                    <a:pt x="377" y="2917"/>
                  </a:lnTo>
                  <a:lnTo>
                    <a:pt x="471" y="3152"/>
                  </a:lnTo>
                  <a:lnTo>
                    <a:pt x="612" y="3340"/>
                  </a:lnTo>
                  <a:lnTo>
                    <a:pt x="800" y="3481"/>
                  </a:lnTo>
                  <a:lnTo>
                    <a:pt x="1036" y="3575"/>
                  </a:lnTo>
                  <a:lnTo>
                    <a:pt x="1271" y="3622"/>
                  </a:lnTo>
                  <a:lnTo>
                    <a:pt x="1506" y="3622"/>
                  </a:lnTo>
                  <a:lnTo>
                    <a:pt x="1694" y="3528"/>
                  </a:lnTo>
                  <a:lnTo>
                    <a:pt x="1835" y="3387"/>
                  </a:lnTo>
                  <a:lnTo>
                    <a:pt x="1929" y="3199"/>
                  </a:lnTo>
                  <a:lnTo>
                    <a:pt x="1929" y="2964"/>
                  </a:lnTo>
                  <a:lnTo>
                    <a:pt x="2070" y="3340"/>
                  </a:lnTo>
                  <a:lnTo>
                    <a:pt x="2211" y="3716"/>
                  </a:lnTo>
                  <a:lnTo>
                    <a:pt x="2399" y="4092"/>
                  </a:lnTo>
                  <a:lnTo>
                    <a:pt x="2588" y="4422"/>
                  </a:lnTo>
                  <a:lnTo>
                    <a:pt x="2776" y="4657"/>
                  </a:lnTo>
                  <a:lnTo>
                    <a:pt x="2917" y="4751"/>
                  </a:lnTo>
                  <a:lnTo>
                    <a:pt x="3058" y="4798"/>
                  </a:lnTo>
                  <a:lnTo>
                    <a:pt x="3340" y="4798"/>
                  </a:lnTo>
                  <a:lnTo>
                    <a:pt x="3575" y="4704"/>
                  </a:lnTo>
                  <a:lnTo>
                    <a:pt x="3763" y="4469"/>
                  </a:lnTo>
                  <a:lnTo>
                    <a:pt x="3904" y="4233"/>
                  </a:lnTo>
                  <a:lnTo>
                    <a:pt x="3951" y="3857"/>
                  </a:lnTo>
                  <a:lnTo>
                    <a:pt x="3904" y="3528"/>
                  </a:lnTo>
                  <a:lnTo>
                    <a:pt x="3857" y="3669"/>
                  </a:lnTo>
                  <a:lnTo>
                    <a:pt x="3810" y="3810"/>
                  </a:lnTo>
                  <a:lnTo>
                    <a:pt x="3669" y="3904"/>
                  </a:lnTo>
                  <a:lnTo>
                    <a:pt x="3481" y="3998"/>
                  </a:lnTo>
                  <a:lnTo>
                    <a:pt x="3340" y="3998"/>
                  </a:lnTo>
                  <a:lnTo>
                    <a:pt x="3152" y="3951"/>
                  </a:lnTo>
                  <a:lnTo>
                    <a:pt x="2964" y="3857"/>
                  </a:lnTo>
                  <a:lnTo>
                    <a:pt x="2823" y="3716"/>
                  </a:lnTo>
                  <a:lnTo>
                    <a:pt x="2635" y="3387"/>
                  </a:lnTo>
                  <a:lnTo>
                    <a:pt x="2258" y="2446"/>
                  </a:lnTo>
                  <a:lnTo>
                    <a:pt x="1929" y="1506"/>
                  </a:lnTo>
                  <a:lnTo>
                    <a:pt x="1976" y="1835"/>
                  </a:lnTo>
                  <a:lnTo>
                    <a:pt x="1882" y="2211"/>
                  </a:lnTo>
                  <a:lnTo>
                    <a:pt x="1835" y="2399"/>
                  </a:lnTo>
                  <a:lnTo>
                    <a:pt x="1741" y="2540"/>
                  </a:lnTo>
                  <a:lnTo>
                    <a:pt x="1600" y="2681"/>
                  </a:lnTo>
                  <a:lnTo>
                    <a:pt x="1412" y="2728"/>
                  </a:lnTo>
                  <a:lnTo>
                    <a:pt x="1130" y="2728"/>
                  </a:lnTo>
                  <a:lnTo>
                    <a:pt x="894" y="2587"/>
                  </a:lnTo>
                  <a:lnTo>
                    <a:pt x="706" y="2399"/>
                  </a:lnTo>
                  <a:lnTo>
                    <a:pt x="518" y="2117"/>
                  </a:lnTo>
                  <a:lnTo>
                    <a:pt x="283" y="1647"/>
                  </a:lnTo>
                  <a:lnTo>
                    <a:pt x="142" y="1082"/>
                  </a:lnTo>
                  <a:lnTo>
                    <a:pt x="95" y="518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7"/>
            <p:cNvSpPr/>
            <p:nvPr/>
          </p:nvSpPr>
          <p:spPr>
            <a:xfrm>
              <a:off x="6021550" y="3486500"/>
              <a:ext cx="115225" cy="97600"/>
            </a:xfrm>
            <a:custGeom>
              <a:avLst/>
              <a:gdLst/>
              <a:ahLst/>
              <a:cxnLst/>
              <a:rect l="l" t="t" r="r" b="b"/>
              <a:pathLst>
                <a:path w="4609" h="3904" extrusionOk="0">
                  <a:moveTo>
                    <a:pt x="47" y="1"/>
                  </a:moveTo>
                  <a:lnTo>
                    <a:pt x="47" y="377"/>
                  </a:lnTo>
                  <a:lnTo>
                    <a:pt x="0" y="753"/>
                  </a:lnTo>
                  <a:lnTo>
                    <a:pt x="47" y="1082"/>
                  </a:lnTo>
                  <a:lnTo>
                    <a:pt x="94" y="1458"/>
                  </a:lnTo>
                  <a:lnTo>
                    <a:pt x="188" y="1835"/>
                  </a:lnTo>
                  <a:lnTo>
                    <a:pt x="282" y="2164"/>
                  </a:lnTo>
                  <a:lnTo>
                    <a:pt x="423" y="2540"/>
                  </a:lnTo>
                  <a:lnTo>
                    <a:pt x="611" y="2822"/>
                  </a:lnTo>
                  <a:lnTo>
                    <a:pt x="800" y="3104"/>
                  </a:lnTo>
                  <a:lnTo>
                    <a:pt x="1035" y="3340"/>
                  </a:lnTo>
                  <a:lnTo>
                    <a:pt x="1270" y="3528"/>
                  </a:lnTo>
                  <a:lnTo>
                    <a:pt x="1552" y="3669"/>
                  </a:lnTo>
                  <a:lnTo>
                    <a:pt x="1975" y="3669"/>
                  </a:lnTo>
                  <a:lnTo>
                    <a:pt x="2163" y="3575"/>
                  </a:lnTo>
                  <a:lnTo>
                    <a:pt x="2305" y="3481"/>
                  </a:lnTo>
                  <a:lnTo>
                    <a:pt x="2446" y="3340"/>
                  </a:lnTo>
                  <a:lnTo>
                    <a:pt x="2587" y="3199"/>
                  </a:lnTo>
                  <a:lnTo>
                    <a:pt x="2681" y="3010"/>
                  </a:lnTo>
                  <a:lnTo>
                    <a:pt x="2681" y="2822"/>
                  </a:lnTo>
                  <a:lnTo>
                    <a:pt x="2916" y="3246"/>
                  </a:lnTo>
                  <a:lnTo>
                    <a:pt x="3057" y="3434"/>
                  </a:lnTo>
                  <a:lnTo>
                    <a:pt x="3245" y="3575"/>
                  </a:lnTo>
                  <a:lnTo>
                    <a:pt x="3433" y="3763"/>
                  </a:lnTo>
                  <a:lnTo>
                    <a:pt x="3621" y="3857"/>
                  </a:lnTo>
                  <a:lnTo>
                    <a:pt x="3857" y="3904"/>
                  </a:lnTo>
                  <a:lnTo>
                    <a:pt x="4092" y="3904"/>
                  </a:lnTo>
                  <a:lnTo>
                    <a:pt x="4327" y="3810"/>
                  </a:lnTo>
                  <a:lnTo>
                    <a:pt x="4515" y="3669"/>
                  </a:lnTo>
                  <a:lnTo>
                    <a:pt x="4609" y="3434"/>
                  </a:lnTo>
                  <a:lnTo>
                    <a:pt x="4609" y="3340"/>
                  </a:lnTo>
                  <a:lnTo>
                    <a:pt x="4515" y="3387"/>
                  </a:lnTo>
                  <a:lnTo>
                    <a:pt x="4421" y="3434"/>
                  </a:lnTo>
                  <a:lnTo>
                    <a:pt x="4327" y="3434"/>
                  </a:lnTo>
                  <a:lnTo>
                    <a:pt x="4092" y="3387"/>
                  </a:lnTo>
                  <a:lnTo>
                    <a:pt x="3904" y="3246"/>
                  </a:lnTo>
                  <a:lnTo>
                    <a:pt x="3480" y="2869"/>
                  </a:lnTo>
                  <a:lnTo>
                    <a:pt x="3151" y="2352"/>
                  </a:lnTo>
                  <a:lnTo>
                    <a:pt x="2869" y="1835"/>
                  </a:lnTo>
                  <a:lnTo>
                    <a:pt x="2681" y="1270"/>
                  </a:lnTo>
                  <a:lnTo>
                    <a:pt x="2634" y="1505"/>
                  </a:lnTo>
                  <a:lnTo>
                    <a:pt x="2587" y="1741"/>
                  </a:lnTo>
                  <a:lnTo>
                    <a:pt x="2399" y="1976"/>
                  </a:lnTo>
                  <a:lnTo>
                    <a:pt x="2210" y="2117"/>
                  </a:lnTo>
                  <a:lnTo>
                    <a:pt x="2022" y="2211"/>
                  </a:lnTo>
                  <a:lnTo>
                    <a:pt x="1787" y="2258"/>
                  </a:lnTo>
                  <a:lnTo>
                    <a:pt x="1599" y="2258"/>
                  </a:lnTo>
                  <a:lnTo>
                    <a:pt x="1364" y="2211"/>
                  </a:lnTo>
                  <a:lnTo>
                    <a:pt x="1176" y="2117"/>
                  </a:lnTo>
                  <a:lnTo>
                    <a:pt x="988" y="1976"/>
                  </a:lnTo>
                  <a:lnTo>
                    <a:pt x="800" y="1835"/>
                  </a:lnTo>
                  <a:lnTo>
                    <a:pt x="659" y="1694"/>
                  </a:lnTo>
                  <a:lnTo>
                    <a:pt x="423" y="1317"/>
                  </a:lnTo>
                  <a:lnTo>
                    <a:pt x="235" y="894"/>
                  </a:lnTo>
                  <a:lnTo>
                    <a:pt x="141" y="424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7"/>
            <p:cNvSpPr/>
            <p:nvPr/>
          </p:nvSpPr>
          <p:spPr>
            <a:xfrm>
              <a:off x="5456025" y="2764600"/>
              <a:ext cx="125825" cy="36475"/>
            </a:xfrm>
            <a:custGeom>
              <a:avLst/>
              <a:gdLst/>
              <a:ahLst/>
              <a:cxnLst/>
              <a:rect l="l" t="t" r="r" b="b"/>
              <a:pathLst>
                <a:path w="5033" h="1459" extrusionOk="0">
                  <a:moveTo>
                    <a:pt x="4656" y="1"/>
                  </a:moveTo>
                  <a:lnTo>
                    <a:pt x="4327" y="236"/>
                  </a:lnTo>
                  <a:lnTo>
                    <a:pt x="3950" y="471"/>
                  </a:lnTo>
                  <a:lnTo>
                    <a:pt x="3574" y="612"/>
                  </a:lnTo>
                  <a:lnTo>
                    <a:pt x="3198" y="753"/>
                  </a:lnTo>
                  <a:lnTo>
                    <a:pt x="2822" y="800"/>
                  </a:lnTo>
                  <a:lnTo>
                    <a:pt x="2446" y="894"/>
                  </a:lnTo>
                  <a:lnTo>
                    <a:pt x="1693" y="894"/>
                  </a:lnTo>
                  <a:lnTo>
                    <a:pt x="1082" y="847"/>
                  </a:lnTo>
                  <a:lnTo>
                    <a:pt x="564" y="753"/>
                  </a:lnTo>
                  <a:lnTo>
                    <a:pt x="0" y="612"/>
                  </a:lnTo>
                  <a:lnTo>
                    <a:pt x="0" y="612"/>
                  </a:lnTo>
                  <a:lnTo>
                    <a:pt x="611" y="894"/>
                  </a:lnTo>
                  <a:lnTo>
                    <a:pt x="1176" y="1082"/>
                  </a:lnTo>
                  <a:lnTo>
                    <a:pt x="1881" y="1270"/>
                  </a:lnTo>
                  <a:lnTo>
                    <a:pt x="2634" y="1412"/>
                  </a:lnTo>
                  <a:lnTo>
                    <a:pt x="3057" y="1459"/>
                  </a:lnTo>
                  <a:lnTo>
                    <a:pt x="3433" y="1459"/>
                  </a:lnTo>
                  <a:lnTo>
                    <a:pt x="3856" y="1412"/>
                  </a:lnTo>
                  <a:lnTo>
                    <a:pt x="4280" y="1318"/>
                  </a:lnTo>
                  <a:lnTo>
                    <a:pt x="4656" y="1176"/>
                  </a:lnTo>
                  <a:lnTo>
                    <a:pt x="5032" y="988"/>
                  </a:lnTo>
                  <a:lnTo>
                    <a:pt x="4656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p50"/>
          <p:cNvSpPr/>
          <p:nvPr/>
        </p:nvSpPr>
        <p:spPr>
          <a:xfrm>
            <a:off x="1255486" y="546100"/>
            <a:ext cx="1356269" cy="95186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42" name="Google Shape;1842;p50"/>
          <p:cNvSpPr txBox="1">
            <a:spLocks noGrp="1"/>
          </p:cNvSpPr>
          <p:nvPr>
            <p:ph type="title"/>
          </p:nvPr>
        </p:nvSpPr>
        <p:spPr>
          <a:xfrm>
            <a:off x="69850" y="1207135"/>
            <a:ext cx="3970655" cy="12915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Calibri" panose="020F0502020204030204" charset="0"/>
                <a:cs typeface="Calibri" panose="020F0502020204030204" charset="0"/>
              </a:rPr>
              <a:t>Vận Dụng- Phát triển </a:t>
            </a:r>
          </a:p>
        </p:txBody>
      </p:sp>
      <p:sp>
        <p:nvSpPr>
          <p:cNvPr id="4" name="Text Box 0"/>
          <p:cNvSpPr txBox="1"/>
          <p:nvPr/>
        </p:nvSpPr>
        <p:spPr>
          <a:xfrm>
            <a:off x="1385570" y="668655"/>
            <a:ext cx="11137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chi hảd" charset="0"/>
                <a:cs typeface="gochi hảd" charset="0"/>
                <a:sym typeface="+mn-ea"/>
              </a:rPr>
              <a:t>HĐ</a:t>
            </a:r>
            <a:r>
              <a:rPr lang="vi-VN" alt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chi hảd" charset="0"/>
                <a:cs typeface="gochi hảd" charset="0"/>
                <a:sym typeface="+mn-ea"/>
              </a:rPr>
              <a:t>5</a:t>
            </a:r>
          </a:p>
        </p:txBody>
      </p:sp>
      <p:pic>
        <p:nvPicPr>
          <p:cNvPr id="2" name="Picture 1" descr="h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870" y="233045"/>
            <a:ext cx="4661535" cy="478282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48310" y="2152650"/>
            <a:ext cx="321373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Tìm hiểu thêm thông tin về một số loại động vật hoang dã quý hiếm ở Việt Nam và chia sẻ với thầy cô và các bạn nhé!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5" name="Google Shape;2575;p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>
                <a:latin typeface="Calibri" panose="020F0502020204030204" charset="0"/>
                <a:cs typeface="Calibri" panose="020F0502020204030204" charset="0"/>
              </a:rPr>
              <a:t>Dặn dò</a:t>
            </a:r>
          </a:p>
        </p:txBody>
      </p:sp>
      <p:grpSp>
        <p:nvGrpSpPr>
          <p:cNvPr id="2576" name="Google Shape;2576;p71"/>
          <p:cNvGrpSpPr/>
          <p:nvPr/>
        </p:nvGrpSpPr>
        <p:grpSpPr>
          <a:xfrm>
            <a:off x="829256" y="3145361"/>
            <a:ext cx="1642523" cy="1296806"/>
            <a:chOff x="1382375" y="2731100"/>
            <a:chExt cx="1884275" cy="1487675"/>
          </a:xfrm>
        </p:grpSpPr>
        <p:sp>
          <p:nvSpPr>
            <p:cNvPr id="2577" name="Google Shape;2577;p71"/>
            <p:cNvSpPr/>
            <p:nvPr/>
          </p:nvSpPr>
          <p:spPr>
            <a:xfrm>
              <a:off x="1764450" y="3762575"/>
              <a:ext cx="286225" cy="434400"/>
            </a:xfrm>
            <a:custGeom>
              <a:avLst/>
              <a:gdLst/>
              <a:ahLst/>
              <a:cxnLst/>
              <a:rect l="l" t="t" r="r" b="b"/>
              <a:pathLst>
                <a:path w="11449" h="17376" extrusionOk="0">
                  <a:moveTo>
                    <a:pt x="11449" y="0"/>
                  </a:moveTo>
                  <a:lnTo>
                    <a:pt x="1" y="4359"/>
                  </a:lnTo>
                  <a:lnTo>
                    <a:pt x="5173" y="17376"/>
                  </a:lnTo>
                  <a:lnTo>
                    <a:pt x="9822" y="17376"/>
                  </a:lnTo>
                  <a:lnTo>
                    <a:pt x="9705" y="16969"/>
                  </a:lnTo>
                  <a:lnTo>
                    <a:pt x="9705" y="16272"/>
                  </a:lnTo>
                  <a:lnTo>
                    <a:pt x="9822" y="14122"/>
                  </a:lnTo>
                  <a:lnTo>
                    <a:pt x="10054" y="11332"/>
                  </a:lnTo>
                  <a:lnTo>
                    <a:pt x="10403" y="8252"/>
                  </a:lnTo>
                  <a:lnTo>
                    <a:pt x="11100" y="2499"/>
                  </a:lnTo>
                  <a:lnTo>
                    <a:pt x="11449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71"/>
            <p:cNvSpPr/>
            <p:nvPr/>
          </p:nvSpPr>
          <p:spPr>
            <a:xfrm>
              <a:off x="2701500" y="3800350"/>
              <a:ext cx="133675" cy="390825"/>
            </a:xfrm>
            <a:custGeom>
              <a:avLst/>
              <a:gdLst/>
              <a:ahLst/>
              <a:cxnLst/>
              <a:rect l="l" t="t" r="r" b="b"/>
              <a:pathLst>
                <a:path w="5347" h="15633" extrusionOk="0">
                  <a:moveTo>
                    <a:pt x="5289" y="0"/>
                  </a:moveTo>
                  <a:lnTo>
                    <a:pt x="1" y="3661"/>
                  </a:lnTo>
                  <a:lnTo>
                    <a:pt x="1453" y="15632"/>
                  </a:lnTo>
                  <a:lnTo>
                    <a:pt x="5347" y="15516"/>
                  </a:lnTo>
                  <a:lnTo>
                    <a:pt x="5231" y="15167"/>
                  </a:lnTo>
                  <a:lnTo>
                    <a:pt x="5172" y="14586"/>
                  </a:lnTo>
                  <a:lnTo>
                    <a:pt x="5114" y="12669"/>
                  </a:lnTo>
                  <a:lnTo>
                    <a:pt x="5114" y="10170"/>
                  </a:lnTo>
                  <a:lnTo>
                    <a:pt x="5114" y="7381"/>
                  </a:lnTo>
                  <a:lnTo>
                    <a:pt x="5231" y="2267"/>
                  </a:lnTo>
                  <a:lnTo>
                    <a:pt x="5289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71"/>
            <p:cNvSpPr/>
            <p:nvPr/>
          </p:nvSpPr>
          <p:spPr>
            <a:xfrm>
              <a:off x="1489875" y="2975175"/>
              <a:ext cx="1776775" cy="1239250"/>
            </a:xfrm>
            <a:custGeom>
              <a:avLst/>
              <a:gdLst/>
              <a:ahLst/>
              <a:cxnLst/>
              <a:rect l="l" t="t" r="r" b="b"/>
              <a:pathLst>
                <a:path w="71071" h="49570" extrusionOk="0">
                  <a:moveTo>
                    <a:pt x="46838" y="0"/>
                  </a:moveTo>
                  <a:lnTo>
                    <a:pt x="45734" y="58"/>
                  </a:lnTo>
                  <a:lnTo>
                    <a:pt x="45328" y="116"/>
                  </a:lnTo>
                  <a:lnTo>
                    <a:pt x="41434" y="581"/>
                  </a:lnTo>
                  <a:lnTo>
                    <a:pt x="37192" y="1162"/>
                  </a:lnTo>
                  <a:lnTo>
                    <a:pt x="32776" y="1801"/>
                  </a:lnTo>
                  <a:lnTo>
                    <a:pt x="28417" y="2499"/>
                  </a:lnTo>
                  <a:lnTo>
                    <a:pt x="20805" y="3777"/>
                  </a:lnTo>
                  <a:lnTo>
                    <a:pt x="15865" y="4649"/>
                  </a:lnTo>
                  <a:lnTo>
                    <a:pt x="14238" y="4940"/>
                  </a:lnTo>
                  <a:lnTo>
                    <a:pt x="13192" y="5114"/>
                  </a:lnTo>
                  <a:lnTo>
                    <a:pt x="12030" y="5404"/>
                  </a:lnTo>
                  <a:lnTo>
                    <a:pt x="10751" y="5811"/>
                  </a:lnTo>
                  <a:lnTo>
                    <a:pt x="9473" y="6276"/>
                  </a:lnTo>
                  <a:lnTo>
                    <a:pt x="8194" y="6915"/>
                  </a:lnTo>
                  <a:lnTo>
                    <a:pt x="7555" y="7322"/>
                  </a:lnTo>
                  <a:lnTo>
                    <a:pt x="6916" y="7729"/>
                  </a:lnTo>
                  <a:lnTo>
                    <a:pt x="6277" y="8194"/>
                  </a:lnTo>
                  <a:lnTo>
                    <a:pt x="5638" y="8717"/>
                  </a:lnTo>
                  <a:lnTo>
                    <a:pt x="4998" y="9298"/>
                  </a:lnTo>
                  <a:lnTo>
                    <a:pt x="4417" y="9879"/>
                  </a:lnTo>
                  <a:lnTo>
                    <a:pt x="3836" y="10576"/>
                  </a:lnTo>
                  <a:lnTo>
                    <a:pt x="3313" y="11332"/>
                  </a:lnTo>
                  <a:lnTo>
                    <a:pt x="2790" y="12087"/>
                  </a:lnTo>
                  <a:lnTo>
                    <a:pt x="2325" y="12959"/>
                  </a:lnTo>
                  <a:lnTo>
                    <a:pt x="1860" y="13889"/>
                  </a:lnTo>
                  <a:lnTo>
                    <a:pt x="1454" y="14877"/>
                  </a:lnTo>
                  <a:lnTo>
                    <a:pt x="1105" y="15981"/>
                  </a:lnTo>
                  <a:lnTo>
                    <a:pt x="756" y="17085"/>
                  </a:lnTo>
                  <a:lnTo>
                    <a:pt x="524" y="18305"/>
                  </a:lnTo>
                  <a:lnTo>
                    <a:pt x="291" y="19642"/>
                  </a:lnTo>
                  <a:lnTo>
                    <a:pt x="117" y="21036"/>
                  </a:lnTo>
                  <a:lnTo>
                    <a:pt x="1" y="22489"/>
                  </a:lnTo>
                  <a:lnTo>
                    <a:pt x="1" y="24000"/>
                  </a:lnTo>
                  <a:lnTo>
                    <a:pt x="1" y="25453"/>
                  </a:lnTo>
                  <a:lnTo>
                    <a:pt x="117" y="26906"/>
                  </a:lnTo>
                  <a:lnTo>
                    <a:pt x="233" y="28300"/>
                  </a:lnTo>
                  <a:lnTo>
                    <a:pt x="466" y="29695"/>
                  </a:lnTo>
                  <a:lnTo>
                    <a:pt x="698" y="31032"/>
                  </a:lnTo>
                  <a:lnTo>
                    <a:pt x="989" y="32310"/>
                  </a:lnTo>
                  <a:lnTo>
                    <a:pt x="1337" y="33530"/>
                  </a:lnTo>
                  <a:lnTo>
                    <a:pt x="1686" y="34751"/>
                  </a:lnTo>
                  <a:lnTo>
                    <a:pt x="2093" y="35971"/>
                  </a:lnTo>
                  <a:lnTo>
                    <a:pt x="2500" y="37075"/>
                  </a:lnTo>
                  <a:lnTo>
                    <a:pt x="2964" y="38179"/>
                  </a:lnTo>
                  <a:lnTo>
                    <a:pt x="3894" y="40213"/>
                  </a:lnTo>
                  <a:lnTo>
                    <a:pt x="4882" y="42131"/>
                  </a:lnTo>
                  <a:lnTo>
                    <a:pt x="5870" y="43816"/>
                  </a:lnTo>
                  <a:lnTo>
                    <a:pt x="6858" y="45269"/>
                  </a:lnTo>
                  <a:lnTo>
                    <a:pt x="7788" y="46547"/>
                  </a:lnTo>
                  <a:lnTo>
                    <a:pt x="8601" y="47651"/>
                  </a:lnTo>
                  <a:lnTo>
                    <a:pt x="9299" y="48465"/>
                  </a:lnTo>
                  <a:lnTo>
                    <a:pt x="9822" y="49104"/>
                  </a:lnTo>
                  <a:lnTo>
                    <a:pt x="10286" y="49569"/>
                  </a:lnTo>
                  <a:lnTo>
                    <a:pt x="14180" y="48988"/>
                  </a:lnTo>
                  <a:lnTo>
                    <a:pt x="14064" y="48523"/>
                  </a:lnTo>
                  <a:lnTo>
                    <a:pt x="14006" y="48000"/>
                  </a:lnTo>
                  <a:lnTo>
                    <a:pt x="13889" y="47361"/>
                  </a:lnTo>
                  <a:lnTo>
                    <a:pt x="13831" y="46664"/>
                  </a:lnTo>
                  <a:lnTo>
                    <a:pt x="13889" y="45908"/>
                  </a:lnTo>
                  <a:lnTo>
                    <a:pt x="13947" y="45153"/>
                  </a:lnTo>
                  <a:lnTo>
                    <a:pt x="14064" y="44746"/>
                  </a:lnTo>
                  <a:lnTo>
                    <a:pt x="14180" y="44455"/>
                  </a:lnTo>
                  <a:lnTo>
                    <a:pt x="14703" y="43061"/>
                  </a:lnTo>
                  <a:lnTo>
                    <a:pt x="15110" y="41724"/>
                  </a:lnTo>
                  <a:lnTo>
                    <a:pt x="15516" y="40329"/>
                  </a:lnTo>
                  <a:lnTo>
                    <a:pt x="16388" y="40678"/>
                  </a:lnTo>
                  <a:lnTo>
                    <a:pt x="17318" y="41027"/>
                  </a:lnTo>
                  <a:lnTo>
                    <a:pt x="19294" y="41666"/>
                  </a:lnTo>
                  <a:lnTo>
                    <a:pt x="21328" y="42189"/>
                  </a:lnTo>
                  <a:lnTo>
                    <a:pt x="23420" y="42654"/>
                  </a:lnTo>
                  <a:lnTo>
                    <a:pt x="25570" y="43003"/>
                  </a:lnTo>
                  <a:lnTo>
                    <a:pt x="27662" y="43235"/>
                  </a:lnTo>
                  <a:lnTo>
                    <a:pt x="29754" y="43467"/>
                  </a:lnTo>
                  <a:lnTo>
                    <a:pt x="31730" y="43584"/>
                  </a:lnTo>
                  <a:lnTo>
                    <a:pt x="33589" y="43700"/>
                  </a:lnTo>
                  <a:lnTo>
                    <a:pt x="35332" y="43758"/>
                  </a:lnTo>
                  <a:lnTo>
                    <a:pt x="38238" y="43758"/>
                  </a:lnTo>
                  <a:lnTo>
                    <a:pt x="40156" y="43700"/>
                  </a:lnTo>
                  <a:lnTo>
                    <a:pt x="40853" y="43700"/>
                  </a:lnTo>
                  <a:lnTo>
                    <a:pt x="45328" y="48988"/>
                  </a:lnTo>
                  <a:lnTo>
                    <a:pt x="48756" y="48988"/>
                  </a:lnTo>
                  <a:lnTo>
                    <a:pt x="49221" y="47128"/>
                  </a:lnTo>
                  <a:lnTo>
                    <a:pt x="49744" y="45095"/>
                  </a:lnTo>
                  <a:lnTo>
                    <a:pt x="50441" y="42712"/>
                  </a:lnTo>
                  <a:lnTo>
                    <a:pt x="51197" y="40213"/>
                  </a:lnTo>
                  <a:lnTo>
                    <a:pt x="52068" y="37773"/>
                  </a:lnTo>
                  <a:lnTo>
                    <a:pt x="52475" y="36668"/>
                  </a:lnTo>
                  <a:lnTo>
                    <a:pt x="52940" y="35622"/>
                  </a:lnTo>
                  <a:lnTo>
                    <a:pt x="53347" y="34809"/>
                  </a:lnTo>
                  <a:lnTo>
                    <a:pt x="53754" y="34111"/>
                  </a:lnTo>
                  <a:lnTo>
                    <a:pt x="54219" y="33530"/>
                  </a:lnTo>
                  <a:lnTo>
                    <a:pt x="54858" y="33007"/>
                  </a:lnTo>
                  <a:lnTo>
                    <a:pt x="55555" y="32484"/>
                  </a:lnTo>
                  <a:lnTo>
                    <a:pt x="56369" y="31961"/>
                  </a:lnTo>
                  <a:lnTo>
                    <a:pt x="57240" y="31438"/>
                  </a:lnTo>
                  <a:lnTo>
                    <a:pt x="58170" y="30973"/>
                  </a:lnTo>
                  <a:lnTo>
                    <a:pt x="60204" y="30044"/>
                  </a:lnTo>
                  <a:lnTo>
                    <a:pt x="62296" y="29172"/>
                  </a:lnTo>
                  <a:lnTo>
                    <a:pt x="64388" y="28358"/>
                  </a:lnTo>
                  <a:lnTo>
                    <a:pt x="66364" y="27545"/>
                  </a:lnTo>
                  <a:lnTo>
                    <a:pt x="68107" y="26789"/>
                  </a:lnTo>
                  <a:lnTo>
                    <a:pt x="68572" y="26499"/>
                  </a:lnTo>
                  <a:lnTo>
                    <a:pt x="69211" y="25976"/>
                  </a:lnTo>
                  <a:lnTo>
                    <a:pt x="69734" y="25453"/>
                  </a:lnTo>
                  <a:lnTo>
                    <a:pt x="70141" y="24814"/>
                  </a:lnTo>
                  <a:lnTo>
                    <a:pt x="70432" y="24116"/>
                  </a:lnTo>
                  <a:lnTo>
                    <a:pt x="70722" y="23419"/>
                  </a:lnTo>
                  <a:lnTo>
                    <a:pt x="70897" y="22664"/>
                  </a:lnTo>
                  <a:lnTo>
                    <a:pt x="71013" y="21908"/>
                  </a:lnTo>
                  <a:lnTo>
                    <a:pt x="71071" y="21153"/>
                  </a:lnTo>
                  <a:lnTo>
                    <a:pt x="71071" y="20397"/>
                  </a:lnTo>
                  <a:lnTo>
                    <a:pt x="71071" y="19700"/>
                  </a:lnTo>
                  <a:lnTo>
                    <a:pt x="70897" y="18421"/>
                  </a:lnTo>
                  <a:lnTo>
                    <a:pt x="70722" y="17375"/>
                  </a:lnTo>
                  <a:lnTo>
                    <a:pt x="70548" y="16736"/>
                  </a:lnTo>
                  <a:lnTo>
                    <a:pt x="70315" y="16387"/>
                  </a:lnTo>
                  <a:lnTo>
                    <a:pt x="70025" y="16097"/>
                  </a:lnTo>
                  <a:lnTo>
                    <a:pt x="69618" y="15806"/>
                  </a:lnTo>
                  <a:lnTo>
                    <a:pt x="69153" y="15516"/>
                  </a:lnTo>
                  <a:lnTo>
                    <a:pt x="68398" y="15167"/>
                  </a:lnTo>
                  <a:lnTo>
                    <a:pt x="67700" y="14935"/>
                  </a:lnTo>
                  <a:lnTo>
                    <a:pt x="67003" y="14702"/>
                  </a:lnTo>
                  <a:lnTo>
                    <a:pt x="66538" y="14354"/>
                  </a:lnTo>
                  <a:lnTo>
                    <a:pt x="66073" y="14005"/>
                  </a:lnTo>
                  <a:lnTo>
                    <a:pt x="65783" y="13656"/>
                  </a:lnTo>
                  <a:lnTo>
                    <a:pt x="65492" y="13366"/>
                  </a:lnTo>
                  <a:lnTo>
                    <a:pt x="65027" y="12610"/>
                  </a:lnTo>
                  <a:lnTo>
                    <a:pt x="64504" y="11739"/>
                  </a:lnTo>
                  <a:lnTo>
                    <a:pt x="63923" y="10634"/>
                  </a:lnTo>
                  <a:lnTo>
                    <a:pt x="63052" y="9240"/>
                  </a:lnTo>
                  <a:lnTo>
                    <a:pt x="62470" y="8426"/>
                  </a:lnTo>
                  <a:lnTo>
                    <a:pt x="61773" y="7496"/>
                  </a:lnTo>
                  <a:lnTo>
                    <a:pt x="60960" y="6450"/>
                  </a:lnTo>
                  <a:lnTo>
                    <a:pt x="59972" y="5288"/>
                  </a:lnTo>
                  <a:lnTo>
                    <a:pt x="59391" y="4649"/>
                  </a:lnTo>
                  <a:lnTo>
                    <a:pt x="58868" y="4126"/>
                  </a:lnTo>
                  <a:lnTo>
                    <a:pt x="58286" y="3603"/>
                  </a:lnTo>
                  <a:lnTo>
                    <a:pt x="57647" y="3138"/>
                  </a:lnTo>
                  <a:lnTo>
                    <a:pt x="57066" y="2731"/>
                  </a:lnTo>
                  <a:lnTo>
                    <a:pt x="56485" y="2324"/>
                  </a:lnTo>
                  <a:lnTo>
                    <a:pt x="55265" y="1685"/>
                  </a:lnTo>
                  <a:lnTo>
                    <a:pt x="54044" y="1162"/>
                  </a:lnTo>
                  <a:lnTo>
                    <a:pt x="52824" y="697"/>
                  </a:lnTo>
                  <a:lnTo>
                    <a:pt x="51604" y="407"/>
                  </a:lnTo>
                  <a:lnTo>
                    <a:pt x="50499" y="232"/>
                  </a:lnTo>
                  <a:lnTo>
                    <a:pt x="49453" y="58"/>
                  </a:lnTo>
                  <a:lnTo>
                    <a:pt x="48466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71"/>
            <p:cNvSpPr/>
            <p:nvPr/>
          </p:nvSpPr>
          <p:spPr>
            <a:xfrm>
              <a:off x="2700050" y="2731100"/>
              <a:ext cx="274600" cy="360300"/>
            </a:xfrm>
            <a:custGeom>
              <a:avLst/>
              <a:gdLst/>
              <a:ahLst/>
              <a:cxnLst/>
              <a:rect l="l" t="t" r="r" b="b"/>
              <a:pathLst>
                <a:path w="10984" h="14412" extrusionOk="0">
                  <a:moveTo>
                    <a:pt x="7729" y="0"/>
                  </a:moveTo>
                  <a:lnTo>
                    <a:pt x="7555" y="58"/>
                  </a:lnTo>
                  <a:lnTo>
                    <a:pt x="6916" y="349"/>
                  </a:lnTo>
                  <a:lnTo>
                    <a:pt x="6509" y="581"/>
                  </a:lnTo>
                  <a:lnTo>
                    <a:pt x="5986" y="872"/>
                  </a:lnTo>
                  <a:lnTo>
                    <a:pt x="5463" y="1279"/>
                  </a:lnTo>
                  <a:lnTo>
                    <a:pt x="4882" y="1802"/>
                  </a:lnTo>
                  <a:lnTo>
                    <a:pt x="4243" y="2383"/>
                  </a:lnTo>
                  <a:lnTo>
                    <a:pt x="3603" y="3080"/>
                  </a:lnTo>
                  <a:lnTo>
                    <a:pt x="2964" y="3952"/>
                  </a:lnTo>
                  <a:lnTo>
                    <a:pt x="2325" y="4940"/>
                  </a:lnTo>
                  <a:lnTo>
                    <a:pt x="1744" y="6102"/>
                  </a:lnTo>
                  <a:lnTo>
                    <a:pt x="1105" y="7380"/>
                  </a:lnTo>
                  <a:lnTo>
                    <a:pt x="523" y="8833"/>
                  </a:lnTo>
                  <a:lnTo>
                    <a:pt x="0" y="10460"/>
                  </a:lnTo>
                  <a:lnTo>
                    <a:pt x="10519" y="14412"/>
                  </a:lnTo>
                  <a:lnTo>
                    <a:pt x="10984" y="14412"/>
                  </a:lnTo>
                  <a:lnTo>
                    <a:pt x="10693" y="12494"/>
                  </a:lnTo>
                  <a:lnTo>
                    <a:pt x="10344" y="10460"/>
                  </a:lnTo>
                  <a:lnTo>
                    <a:pt x="9938" y="8078"/>
                  </a:lnTo>
                  <a:lnTo>
                    <a:pt x="9473" y="5637"/>
                  </a:lnTo>
                  <a:lnTo>
                    <a:pt x="8892" y="3255"/>
                  </a:lnTo>
                  <a:lnTo>
                    <a:pt x="8601" y="2209"/>
                  </a:lnTo>
                  <a:lnTo>
                    <a:pt x="8310" y="1337"/>
                  </a:lnTo>
                  <a:lnTo>
                    <a:pt x="8020" y="581"/>
                  </a:lnTo>
                  <a:lnTo>
                    <a:pt x="7729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71"/>
            <p:cNvSpPr/>
            <p:nvPr/>
          </p:nvSpPr>
          <p:spPr>
            <a:xfrm>
              <a:off x="2700050" y="2731100"/>
              <a:ext cx="274600" cy="360300"/>
            </a:xfrm>
            <a:custGeom>
              <a:avLst/>
              <a:gdLst/>
              <a:ahLst/>
              <a:cxnLst/>
              <a:rect l="l" t="t" r="r" b="b"/>
              <a:pathLst>
                <a:path w="10984" h="14412" fill="none" extrusionOk="0">
                  <a:moveTo>
                    <a:pt x="10519" y="14412"/>
                  </a:moveTo>
                  <a:lnTo>
                    <a:pt x="0" y="10460"/>
                  </a:lnTo>
                  <a:lnTo>
                    <a:pt x="0" y="10460"/>
                  </a:lnTo>
                  <a:lnTo>
                    <a:pt x="523" y="8833"/>
                  </a:lnTo>
                  <a:lnTo>
                    <a:pt x="1105" y="7380"/>
                  </a:lnTo>
                  <a:lnTo>
                    <a:pt x="1744" y="6102"/>
                  </a:lnTo>
                  <a:lnTo>
                    <a:pt x="2325" y="4940"/>
                  </a:lnTo>
                  <a:lnTo>
                    <a:pt x="2964" y="3952"/>
                  </a:lnTo>
                  <a:lnTo>
                    <a:pt x="3603" y="3080"/>
                  </a:lnTo>
                  <a:lnTo>
                    <a:pt x="4243" y="2383"/>
                  </a:lnTo>
                  <a:lnTo>
                    <a:pt x="4882" y="1802"/>
                  </a:lnTo>
                  <a:lnTo>
                    <a:pt x="5463" y="1279"/>
                  </a:lnTo>
                  <a:lnTo>
                    <a:pt x="5986" y="872"/>
                  </a:lnTo>
                  <a:lnTo>
                    <a:pt x="6509" y="581"/>
                  </a:lnTo>
                  <a:lnTo>
                    <a:pt x="6916" y="349"/>
                  </a:lnTo>
                  <a:lnTo>
                    <a:pt x="7555" y="58"/>
                  </a:lnTo>
                  <a:lnTo>
                    <a:pt x="7729" y="0"/>
                  </a:lnTo>
                  <a:lnTo>
                    <a:pt x="7729" y="0"/>
                  </a:lnTo>
                  <a:lnTo>
                    <a:pt x="8020" y="581"/>
                  </a:lnTo>
                  <a:lnTo>
                    <a:pt x="8310" y="1337"/>
                  </a:lnTo>
                  <a:lnTo>
                    <a:pt x="8601" y="2209"/>
                  </a:lnTo>
                  <a:lnTo>
                    <a:pt x="8892" y="3255"/>
                  </a:lnTo>
                  <a:lnTo>
                    <a:pt x="9473" y="5637"/>
                  </a:lnTo>
                  <a:lnTo>
                    <a:pt x="9938" y="8078"/>
                  </a:lnTo>
                  <a:lnTo>
                    <a:pt x="10344" y="10460"/>
                  </a:lnTo>
                  <a:lnTo>
                    <a:pt x="10693" y="12494"/>
                  </a:lnTo>
                  <a:lnTo>
                    <a:pt x="10984" y="144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71"/>
            <p:cNvSpPr/>
            <p:nvPr/>
          </p:nvSpPr>
          <p:spPr>
            <a:xfrm>
              <a:off x="2284550" y="2822625"/>
              <a:ext cx="463475" cy="560800"/>
            </a:xfrm>
            <a:custGeom>
              <a:avLst/>
              <a:gdLst/>
              <a:ahLst/>
              <a:cxnLst/>
              <a:rect l="l" t="t" r="r" b="b"/>
              <a:pathLst>
                <a:path w="18539" h="22432" extrusionOk="0">
                  <a:moveTo>
                    <a:pt x="2093" y="0"/>
                  </a:moveTo>
                  <a:lnTo>
                    <a:pt x="1918" y="117"/>
                  </a:lnTo>
                  <a:lnTo>
                    <a:pt x="1686" y="407"/>
                  </a:lnTo>
                  <a:lnTo>
                    <a:pt x="1453" y="930"/>
                  </a:lnTo>
                  <a:lnTo>
                    <a:pt x="1221" y="1744"/>
                  </a:lnTo>
                  <a:lnTo>
                    <a:pt x="1047" y="3022"/>
                  </a:lnTo>
                  <a:lnTo>
                    <a:pt x="989" y="4765"/>
                  </a:lnTo>
                  <a:lnTo>
                    <a:pt x="930" y="5753"/>
                  </a:lnTo>
                  <a:lnTo>
                    <a:pt x="814" y="6625"/>
                  </a:lnTo>
                  <a:lnTo>
                    <a:pt x="582" y="8194"/>
                  </a:lnTo>
                  <a:lnTo>
                    <a:pt x="233" y="9531"/>
                  </a:lnTo>
                  <a:lnTo>
                    <a:pt x="59" y="10809"/>
                  </a:lnTo>
                  <a:lnTo>
                    <a:pt x="1" y="11448"/>
                  </a:lnTo>
                  <a:lnTo>
                    <a:pt x="1" y="12029"/>
                  </a:lnTo>
                  <a:lnTo>
                    <a:pt x="59" y="12727"/>
                  </a:lnTo>
                  <a:lnTo>
                    <a:pt x="175" y="13424"/>
                  </a:lnTo>
                  <a:lnTo>
                    <a:pt x="466" y="14180"/>
                  </a:lnTo>
                  <a:lnTo>
                    <a:pt x="814" y="14993"/>
                  </a:lnTo>
                  <a:lnTo>
                    <a:pt x="1279" y="15865"/>
                  </a:lnTo>
                  <a:lnTo>
                    <a:pt x="1860" y="16795"/>
                  </a:lnTo>
                  <a:lnTo>
                    <a:pt x="2499" y="17782"/>
                  </a:lnTo>
                  <a:lnTo>
                    <a:pt x="3197" y="18596"/>
                  </a:lnTo>
                  <a:lnTo>
                    <a:pt x="3836" y="19351"/>
                  </a:lnTo>
                  <a:lnTo>
                    <a:pt x="4475" y="19991"/>
                  </a:lnTo>
                  <a:lnTo>
                    <a:pt x="5114" y="20514"/>
                  </a:lnTo>
                  <a:lnTo>
                    <a:pt x="5754" y="20979"/>
                  </a:lnTo>
                  <a:lnTo>
                    <a:pt x="6335" y="21327"/>
                  </a:lnTo>
                  <a:lnTo>
                    <a:pt x="6858" y="21676"/>
                  </a:lnTo>
                  <a:lnTo>
                    <a:pt x="7381" y="21908"/>
                  </a:lnTo>
                  <a:lnTo>
                    <a:pt x="7846" y="22083"/>
                  </a:lnTo>
                  <a:lnTo>
                    <a:pt x="8601" y="22315"/>
                  </a:lnTo>
                  <a:lnTo>
                    <a:pt x="9066" y="22431"/>
                  </a:lnTo>
                  <a:lnTo>
                    <a:pt x="9240" y="22431"/>
                  </a:lnTo>
                  <a:lnTo>
                    <a:pt x="18538" y="12727"/>
                  </a:lnTo>
                  <a:lnTo>
                    <a:pt x="18306" y="12320"/>
                  </a:lnTo>
                  <a:lnTo>
                    <a:pt x="17608" y="11216"/>
                  </a:lnTo>
                  <a:lnTo>
                    <a:pt x="17085" y="10402"/>
                  </a:lnTo>
                  <a:lnTo>
                    <a:pt x="16388" y="9531"/>
                  </a:lnTo>
                  <a:lnTo>
                    <a:pt x="15633" y="8601"/>
                  </a:lnTo>
                  <a:lnTo>
                    <a:pt x="14703" y="7555"/>
                  </a:lnTo>
                  <a:lnTo>
                    <a:pt x="13657" y="6509"/>
                  </a:lnTo>
                  <a:lnTo>
                    <a:pt x="12495" y="5463"/>
                  </a:lnTo>
                  <a:lnTo>
                    <a:pt x="11158" y="4417"/>
                  </a:lnTo>
                  <a:lnTo>
                    <a:pt x="9647" y="3371"/>
                  </a:lnTo>
                  <a:lnTo>
                    <a:pt x="8020" y="2383"/>
                  </a:lnTo>
                  <a:lnTo>
                    <a:pt x="7206" y="1918"/>
                  </a:lnTo>
                  <a:lnTo>
                    <a:pt x="6277" y="1511"/>
                  </a:lnTo>
                  <a:lnTo>
                    <a:pt x="5347" y="1104"/>
                  </a:lnTo>
                  <a:lnTo>
                    <a:pt x="4359" y="698"/>
                  </a:lnTo>
                  <a:lnTo>
                    <a:pt x="3371" y="349"/>
                  </a:lnTo>
                  <a:lnTo>
                    <a:pt x="2267" y="58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71"/>
            <p:cNvSpPr/>
            <p:nvPr/>
          </p:nvSpPr>
          <p:spPr>
            <a:xfrm>
              <a:off x="2342675" y="2895250"/>
              <a:ext cx="292025" cy="406825"/>
            </a:xfrm>
            <a:custGeom>
              <a:avLst/>
              <a:gdLst/>
              <a:ahLst/>
              <a:cxnLst/>
              <a:rect l="l" t="t" r="r" b="b"/>
              <a:pathLst>
                <a:path w="11681" h="16273" extrusionOk="0">
                  <a:moveTo>
                    <a:pt x="697" y="1"/>
                  </a:moveTo>
                  <a:lnTo>
                    <a:pt x="465" y="59"/>
                  </a:lnTo>
                  <a:lnTo>
                    <a:pt x="233" y="233"/>
                  </a:lnTo>
                  <a:lnTo>
                    <a:pt x="174" y="408"/>
                  </a:lnTo>
                  <a:lnTo>
                    <a:pt x="174" y="524"/>
                  </a:lnTo>
                  <a:lnTo>
                    <a:pt x="0" y="7091"/>
                  </a:lnTo>
                  <a:lnTo>
                    <a:pt x="0" y="8195"/>
                  </a:lnTo>
                  <a:lnTo>
                    <a:pt x="58" y="9299"/>
                  </a:lnTo>
                  <a:lnTo>
                    <a:pt x="116" y="9822"/>
                  </a:lnTo>
                  <a:lnTo>
                    <a:pt x="233" y="10403"/>
                  </a:lnTo>
                  <a:lnTo>
                    <a:pt x="349" y="10926"/>
                  </a:lnTo>
                  <a:lnTo>
                    <a:pt x="581" y="11391"/>
                  </a:lnTo>
                  <a:lnTo>
                    <a:pt x="814" y="11914"/>
                  </a:lnTo>
                  <a:lnTo>
                    <a:pt x="1162" y="12379"/>
                  </a:lnTo>
                  <a:lnTo>
                    <a:pt x="1511" y="12785"/>
                  </a:lnTo>
                  <a:lnTo>
                    <a:pt x="1860" y="13192"/>
                  </a:lnTo>
                  <a:lnTo>
                    <a:pt x="2731" y="13948"/>
                  </a:lnTo>
                  <a:lnTo>
                    <a:pt x="3603" y="14645"/>
                  </a:lnTo>
                  <a:lnTo>
                    <a:pt x="4242" y="15052"/>
                  </a:lnTo>
                  <a:lnTo>
                    <a:pt x="4881" y="15459"/>
                  </a:lnTo>
                  <a:lnTo>
                    <a:pt x="5521" y="15807"/>
                  </a:lnTo>
                  <a:lnTo>
                    <a:pt x="6218" y="16098"/>
                  </a:lnTo>
                  <a:lnTo>
                    <a:pt x="6915" y="16214"/>
                  </a:lnTo>
                  <a:lnTo>
                    <a:pt x="7264" y="16272"/>
                  </a:lnTo>
                  <a:lnTo>
                    <a:pt x="7671" y="16272"/>
                  </a:lnTo>
                  <a:lnTo>
                    <a:pt x="8019" y="16214"/>
                  </a:lnTo>
                  <a:lnTo>
                    <a:pt x="8368" y="16156"/>
                  </a:lnTo>
                  <a:lnTo>
                    <a:pt x="8717" y="16040"/>
                  </a:lnTo>
                  <a:lnTo>
                    <a:pt x="9065" y="15865"/>
                  </a:lnTo>
                  <a:lnTo>
                    <a:pt x="9356" y="15633"/>
                  </a:lnTo>
                  <a:lnTo>
                    <a:pt x="9705" y="15400"/>
                  </a:lnTo>
                  <a:lnTo>
                    <a:pt x="10286" y="14936"/>
                  </a:lnTo>
                  <a:lnTo>
                    <a:pt x="10867" y="14529"/>
                  </a:lnTo>
                  <a:lnTo>
                    <a:pt x="11274" y="14180"/>
                  </a:lnTo>
                  <a:lnTo>
                    <a:pt x="11564" y="13890"/>
                  </a:lnTo>
                  <a:lnTo>
                    <a:pt x="11680" y="13599"/>
                  </a:lnTo>
                  <a:lnTo>
                    <a:pt x="11680" y="13250"/>
                  </a:lnTo>
                  <a:lnTo>
                    <a:pt x="11506" y="12902"/>
                  </a:lnTo>
                  <a:lnTo>
                    <a:pt x="11274" y="12437"/>
                  </a:lnTo>
                  <a:lnTo>
                    <a:pt x="10925" y="11914"/>
                  </a:lnTo>
                  <a:lnTo>
                    <a:pt x="10228" y="10693"/>
                  </a:lnTo>
                  <a:lnTo>
                    <a:pt x="9647" y="9473"/>
                  </a:lnTo>
                  <a:lnTo>
                    <a:pt x="9007" y="8253"/>
                  </a:lnTo>
                  <a:lnTo>
                    <a:pt x="8659" y="7672"/>
                  </a:lnTo>
                  <a:lnTo>
                    <a:pt x="8252" y="7091"/>
                  </a:lnTo>
                  <a:lnTo>
                    <a:pt x="7496" y="6044"/>
                  </a:lnTo>
                  <a:lnTo>
                    <a:pt x="6741" y="5057"/>
                  </a:lnTo>
                  <a:lnTo>
                    <a:pt x="5869" y="4127"/>
                  </a:lnTo>
                  <a:lnTo>
                    <a:pt x="4940" y="3197"/>
                  </a:lnTo>
                  <a:lnTo>
                    <a:pt x="4010" y="2383"/>
                  </a:lnTo>
                  <a:lnTo>
                    <a:pt x="3022" y="1570"/>
                  </a:lnTo>
                  <a:lnTo>
                    <a:pt x="2034" y="814"/>
                  </a:lnTo>
                  <a:lnTo>
                    <a:pt x="930" y="117"/>
                  </a:lnTo>
                  <a:lnTo>
                    <a:pt x="814" y="59"/>
                  </a:lnTo>
                  <a:lnTo>
                    <a:pt x="697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71"/>
            <p:cNvSpPr/>
            <p:nvPr/>
          </p:nvSpPr>
          <p:spPr>
            <a:xfrm>
              <a:off x="3195450" y="3363050"/>
              <a:ext cx="71200" cy="274600"/>
            </a:xfrm>
            <a:custGeom>
              <a:avLst/>
              <a:gdLst/>
              <a:ahLst/>
              <a:cxnLst/>
              <a:rect l="l" t="t" r="r" b="b"/>
              <a:pathLst>
                <a:path w="2848" h="10984" extrusionOk="0">
                  <a:moveTo>
                    <a:pt x="930" y="1"/>
                  </a:moveTo>
                  <a:lnTo>
                    <a:pt x="640" y="1047"/>
                  </a:lnTo>
                  <a:lnTo>
                    <a:pt x="349" y="2325"/>
                  </a:lnTo>
                  <a:lnTo>
                    <a:pt x="175" y="3720"/>
                  </a:lnTo>
                  <a:lnTo>
                    <a:pt x="59" y="5289"/>
                  </a:lnTo>
                  <a:lnTo>
                    <a:pt x="0" y="6974"/>
                  </a:lnTo>
                  <a:lnTo>
                    <a:pt x="59" y="8485"/>
                  </a:lnTo>
                  <a:lnTo>
                    <a:pt x="175" y="9880"/>
                  </a:lnTo>
                  <a:lnTo>
                    <a:pt x="349" y="10984"/>
                  </a:lnTo>
                  <a:lnTo>
                    <a:pt x="988" y="10461"/>
                  </a:lnTo>
                  <a:lnTo>
                    <a:pt x="1511" y="9938"/>
                  </a:lnTo>
                  <a:lnTo>
                    <a:pt x="1918" y="9299"/>
                  </a:lnTo>
                  <a:lnTo>
                    <a:pt x="2209" y="8601"/>
                  </a:lnTo>
                  <a:lnTo>
                    <a:pt x="2499" y="7904"/>
                  </a:lnTo>
                  <a:lnTo>
                    <a:pt x="2674" y="7149"/>
                  </a:lnTo>
                  <a:lnTo>
                    <a:pt x="2790" y="6393"/>
                  </a:lnTo>
                  <a:lnTo>
                    <a:pt x="2848" y="5638"/>
                  </a:lnTo>
                  <a:lnTo>
                    <a:pt x="2848" y="4882"/>
                  </a:lnTo>
                  <a:lnTo>
                    <a:pt x="2848" y="4185"/>
                  </a:lnTo>
                  <a:lnTo>
                    <a:pt x="2674" y="2906"/>
                  </a:lnTo>
                  <a:lnTo>
                    <a:pt x="2499" y="1860"/>
                  </a:lnTo>
                  <a:lnTo>
                    <a:pt x="2325" y="1221"/>
                  </a:lnTo>
                  <a:lnTo>
                    <a:pt x="2092" y="872"/>
                  </a:lnTo>
                  <a:lnTo>
                    <a:pt x="1802" y="582"/>
                  </a:lnTo>
                  <a:lnTo>
                    <a:pt x="1395" y="291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71"/>
            <p:cNvSpPr/>
            <p:nvPr/>
          </p:nvSpPr>
          <p:spPr>
            <a:xfrm>
              <a:off x="3224500" y="3435700"/>
              <a:ext cx="11650" cy="85725"/>
            </a:xfrm>
            <a:custGeom>
              <a:avLst/>
              <a:gdLst/>
              <a:ahLst/>
              <a:cxnLst/>
              <a:rect l="l" t="t" r="r" b="b"/>
              <a:pathLst>
                <a:path w="466" h="3429" extrusionOk="0">
                  <a:moveTo>
                    <a:pt x="233" y="0"/>
                  </a:moveTo>
                  <a:lnTo>
                    <a:pt x="175" y="58"/>
                  </a:lnTo>
                  <a:lnTo>
                    <a:pt x="117" y="175"/>
                  </a:lnTo>
                  <a:lnTo>
                    <a:pt x="59" y="523"/>
                  </a:lnTo>
                  <a:lnTo>
                    <a:pt x="1" y="1046"/>
                  </a:lnTo>
                  <a:lnTo>
                    <a:pt x="1" y="1744"/>
                  </a:lnTo>
                  <a:lnTo>
                    <a:pt x="1" y="2383"/>
                  </a:lnTo>
                  <a:lnTo>
                    <a:pt x="59" y="2964"/>
                  </a:lnTo>
                  <a:lnTo>
                    <a:pt x="117" y="3313"/>
                  </a:lnTo>
                  <a:lnTo>
                    <a:pt x="175" y="3429"/>
                  </a:lnTo>
                  <a:lnTo>
                    <a:pt x="291" y="3429"/>
                  </a:lnTo>
                  <a:lnTo>
                    <a:pt x="291" y="3313"/>
                  </a:lnTo>
                  <a:lnTo>
                    <a:pt x="407" y="2964"/>
                  </a:lnTo>
                  <a:lnTo>
                    <a:pt x="466" y="2383"/>
                  </a:lnTo>
                  <a:lnTo>
                    <a:pt x="466" y="1744"/>
                  </a:lnTo>
                  <a:lnTo>
                    <a:pt x="466" y="1046"/>
                  </a:lnTo>
                  <a:lnTo>
                    <a:pt x="407" y="523"/>
                  </a:lnTo>
                  <a:lnTo>
                    <a:pt x="291" y="175"/>
                  </a:lnTo>
                  <a:lnTo>
                    <a:pt x="291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71"/>
            <p:cNvSpPr/>
            <p:nvPr/>
          </p:nvSpPr>
          <p:spPr>
            <a:xfrm>
              <a:off x="3143150" y="3341275"/>
              <a:ext cx="30525" cy="108975"/>
            </a:xfrm>
            <a:custGeom>
              <a:avLst/>
              <a:gdLst/>
              <a:ahLst/>
              <a:cxnLst/>
              <a:rect l="l" t="t" r="r" b="b"/>
              <a:pathLst>
                <a:path w="1221" h="4359" extrusionOk="0">
                  <a:moveTo>
                    <a:pt x="1105" y="0"/>
                  </a:moveTo>
                  <a:lnTo>
                    <a:pt x="1046" y="58"/>
                  </a:lnTo>
                  <a:lnTo>
                    <a:pt x="930" y="291"/>
                  </a:lnTo>
                  <a:lnTo>
                    <a:pt x="640" y="1046"/>
                  </a:lnTo>
                  <a:lnTo>
                    <a:pt x="349" y="2325"/>
                  </a:lnTo>
                  <a:lnTo>
                    <a:pt x="175" y="3196"/>
                  </a:lnTo>
                  <a:lnTo>
                    <a:pt x="0" y="4242"/>
                  </a:lnTo>
                  <a:lnTo>
                    <a:pt x="0" y="4300"/>
                  </a:lnTo>
                  <a:lnTo>
                    <a:pt x="117" y="4358"/>
                  </a:lnTo>
                  <a:lnTo>
                    <a:pt x="175" y="4300"/>
                  </a:lnTo>
                  <a:lnTo>
                    <a:pt x="233" y="4242"/>
                  </a:lnTo>
                  <a:lnTo>
                    <a:pt x="407" y="3254"/>
                  </a:lnTo>
                  <a:lnTo>
                    <a:pt x="582" y="2383"/>
                  </a:lnTo>
                  <a:lnTo>
                    <a:pt x="872" y="1104"/>
                  </a:lnTo>
                  <a:lnTo>
                    <a:pt x="1105" y="407"/>
                  </a:lnTo>
                  <a:lnTo>
                    <a:pt x="1221" y="174"/>
                  </a:lnTo>
                  <a:lnTo>
                    <a:pt x="1221" y="58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71"/>
            <p:cNvSpPr/>
            <p:nvPr/>
          </p:nvSpPr>
          <p:spPr>
            <a:xfrm>
              <a:off x="3122800" y="3318025"/>
              <a:ext cx="27625" cy="90100"/>
            </a:xfrm>
            <a:custGeom>
              <a:avLst/>
              <a:gdLst/>
              <a:ahLst/>
              <a:cxnLst/>
              <a:rect l="l" t="t" r="r" b="b"/>
              <a:pathLst>
                <a:path w="1105" h="3604" extrusionOk="0">
                  <a:moveTo>
                    <a:pt x="989" y="0"/>
                  </a:moveTo>
                  <a:lnTo>
                    <a:pt x="873" y="58"/>
                  </a:lnTo>
                  <a:lnTo>
                    <a:pt x="814" y="233"/>
                  </a:lnTo>
                  <a:lnTo>
                    <a:pt x="582" y="872"/>
                  </a:lnTo>
                  <a:lnTo>
                    <a:pt x="291" y="1918"/>
                  </a:lnTo>
                  <a:lnTo>
                    <a:pt x="1" y="3487"/>
                  </a:lnTo>
                  <a:lnTo>
                    <a:pt x="1" y="3545"/>
                  </a:lnTo>
                  <a:lnTo>
                    <a:pt x="59" y="3603"/>
                  </a:lnTo>
                  <a:lnTo>
                    <a:pt x="175" y="3603"/>
                  </a:lnTo>
                  <a:lnTo>
                    <a:pt x="233" y="3487"/>
                  </a:lnTo>
                  <a:lnTo>
                    <a:pt x="524" y="1976"/>
                  </a:lnTo>
                  <a:lnTo>
                    <a:pt x="814" y="930"/>
                  </a:lnTo>
                  <a:lnTo>
                    <a:pt x="989" y="349"/>
                  </a:lnTo>
                  <a:lnTo>
                    <a:pt x="1105" y="175"/>
                  </a:lnTo>
                  <a:lnTo>
                    <a:pt x="1105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71"/>
            <p:cNvSpPr/>
            <p:nvPr/>
          </p:nvSpPr>
          <p:spPr>
            <a:xfrm>
              <a:off x="2852600" y="3344175"/>
              <a:ext cx="65400" cy="63950"/>
            </a:xfrm>
            <a:custGeom>
              <a:avLst/>
              <a:gdLst/>
              <a:ahLst/>
              <a:cxnLst/>
              <a:rect l="l" t="t" r="r" b="b"/>
              <a:pathLst>
                <a:path w="2616" h="2558" extrusionOk="0">
                  <a:moveTo>
                    <a:pt x="1337" y="0"/>
                  </a:moveTo>
                  <a:lnTo>
                    <a:pt x="1046" y="58"/>
                  </a:lnTo>
                  <a:lnTo>
                    <a:pt x="814" y="117"/>
                  </a:lnTo>
                  <a:lnTo>
                    <a:pt x="581" y="233"/>
                  </a:lnTo>
                  <a:lnTo>
                    <a:pt x="407" y="407"/>
                  </a:lnTo>
                  <a:lnTo>
                    <a:pt x="233" y="581"/>
                  </a:lnTo>
                  <a:lnTo>
                    <a:pt x="116" y="814"/>
                  </a:lnTo>
                  <a:lnTo>
                    <a:pt x="58" y="1046"/>
                  </a:lnTo>
                  <a:lnTo>
                    <a:pt x="0" y="1279"/>
                  </a:lnTo>
                  <a:lnTo>
                    <a:pt x="58" y="1569"/>
                  </a:lnTo>
                  <a:lnTo>
                    <a:pt x="116" y="1802"/>
                  </a:lnTo>
                  <a:lnTo>
                    <a:pt x="233" y="2034"/>
                  </a:lnTo>
                  <a:lnTo>
                    <a:pt x="407" y="2209"/>
                  </a:lnTo>
                  <a:lnTo>
                    <a:pt x="581" y="2383"/>
                  </a:lnTo>
                  <a:lnTo>
                    <a:pt x="814" y="2499"/>
                  </a:lnTo>
                  <a:lnTo>
                    <a:pt x="1046" y="2557"/>
                  </a:lnTo>
                  <a:lnTo>
                    <a:pt x="1569" y="2557"/>
                  </a:lnTo>
                  <a:lnTo>
                    <a:pt x="1802" y="2499"/>
                  </a:lnTo>
                  <a:lnTo>
                    <a:pt x="2034" y="2383"/>
                  </a:lnTo>
                  <a:lnTo>
                    <a:pt x="2208" y="2209"/>
                  </a:lnTo>
                  <a:lnTo>
                    <a:pt x="2383" y="2034"/>
                  </a:lnTo>
                  <a:lnTo>
                    <a:pt x="2499" y="1802"/>
                  </a:lnTo>
                  <a:lnTo>
                    <a:pt x="2557" y="1569"/>
                  </a:lnTo>
                  <a:lnTo>
                    <a:pt x="2615" y="1279"/>
                  </a:lnTo>
                  <a:lnTo>
                    <a:pt x="2557" y="1046"/>
                  </a:lnTo>
                  <a:lnTo>
                    <a:pt x="2499" y="814"/>
                  </a:lnTo>
                  <a:lnTo>
                    <a:pt x="2383" y="581"/>
                  </a:lnTo>
                  <a:lnTo>
                    <a:pt x="2208" y="407"/>
                  </a:lnTo>
                  <a:lnTo>
                    <a:pt x="2034" y="233"/>
                  </a:lnTo>
                  <a:lnTo>
                    <a:pt x="1802" y="117"/>
                  </a:lnTo>
                  <a:lnTo>
                    <a:pt x="1569" y="58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71"/>
            <p:cNvSpPr/>
            <p:nvPr/>
          </p:nvSpPr>
          <p:spPr>
            <a:xfrm>
              <a:off x="2685525" y="3392125"/>
              <a:ext cx="209225" cy="209225"/>
            </a:xfrm>
            <a:custGeom>
              <a:avLst/>
              <a:gdLst/>
              <a:ahLst/>
              <a:cxnLst/>
              <a:rect l="l" t="t" r="r" b="b"/>
              <a:pathLst>
                <a:path w="8369" h="8369" extrusionOk="0">
                  <a:moveTo>
                    <a:pt x="3778" y="0"/>
                  </a:moveTo>
                  <a:lnTo>
                    <a:pt x="3371" y="58"/>
                  </a:lnTo>
                  <a:lnTo>
                    <a:pt x="2964" y="174"/>
                  </a:lnTo>
                  <a:lnTo>
                    <a:pt x="2557" y="349"/>
                  </a:lnTo>
                  <a:lnTo>
                    <a:pt x="2209" y="523"/>
                  </a:lnTo>
                  <a:lnTo>
                    <a:pt x="1860" y="697"/>
                  </a:lnTo>
                  <a:lnTo>
                    <a:pt x="1569" y="930"/>
                  </a:lnTo>
                  <a:lnTo>
                    <a:pt x="1221" y="1220"/>
                  </a:lnTo>
                  <a:lnTo>
                    <a:pt x="988" y="1511"/>
                  </a:lnTo>
                  <a:lnTo>
                    <a:pt x="756" y="1860"/>
                  </a:lnTo>
                  <a:lnTo>
                    <a:pt x="523" y="2208"/>
                  </a:lnTo>
                  <a:lnTo>
                    <a:pt x="349" y="2557"/>
                  </a:lnTo>
                  <a:lnTo>
                    <a:pt x="233" y="2906"/>
                  </a:lnTo>
                  <a:lnTo>
                    <a:pt x="117" y="3312"/>
                  </a:lnTo>
                  <a:lnTo>
                    <a:pt x="58" y="3719"/>
                  </a:lnTo>
                  <a:lnTo>
                    <a:pt x="0" y="4184"/>
                  </a:lnTo>
                  <a:lnTo>
                    <a:pt x="58" y="4591"/>
                  </a:lnTo>
                  <a:lnTo>
                    <a:pt x="117" y="4998"/>
                  </a:lnTo>
                  <a:lnTo>
                    <a:pt x="233" y="5404"/>
                  </a:lnTo>
                  <a:lnTo>
                    <a:pt x="349" y="5811"/>
                  </a:lnTo>
                  <a:lnTo>
                    <a:pt x="523" y="6160"/>
                  </a:lnTo>
                  <a:lnTo>
                    <a:pt x="756" y="6509"/>
                  </a:lnTo>
                  <a:lnTo>
                    <a:pt x="988" y="6857"/>
                  </a:lnTo>
                  <a:lnTo>
                    <a:pt x="1221" y="7148"/>
                  </a:lnTo>
                  <a:lnTo>
                    <a:pt x="1569" y="7380"/>
                  </a:lnTo>
                  <a:lnTo>
                    <a:pt x="1860" y="7671"/>
                  </a:lnTo>
                  <a:lnTo>
                    <a:pt x="2209" y="7845"/>
                  </a:lnTo>
                  <a:lnTo>
                    <a:pt x="2557" y="8019"/>
                  </a:lnTo>
                  <a:lnTo>
                    <a:pt x="2964" y="8194"/>
                  </a:lnTo>
                  <a:lnTo>
                    <a:pt x="3371" y="8252"/>
                  </a:lnTo>
                  <a:lnTo>
                    <a:pt x="3778" y="8310"/>
                  </a:lnTo>
                  <a:lnTo>
                    <a:pt x="4184" y="8368"/>
                  </a:lnTo>
                  <a:lnTo>
                    <a:pt x="4649" y="8310"/>
                  </a:lnTo>
                  <a:lnTo>
                    <a:pt x="5056" y="8252"/>
                  </a:lnTo>
                  <a:lnTo>
                    <a:pt x="5463" y="8194"/>
                  </a:lnTo>
                  <a:lnTo>
                    <a:pt x="5811" y="8019"/>
                  </a:lnTo>
                  <a:lnTo>
                    <a:pt x="6218" y="7845"/>
                  </a:lnTo>
                  <a:lnTo>
                    <a:pt x="6567" y="7671"/>
                  </a:lnTo>
                  <a:lnTo>
                    <a:pt x="6858" y="7380"/>
                  </a:lnTo>
                  <a:lnTo>
                    <a:pt x="7148" y="7148"/>
                  </a:lnTo>
                  <a:lnTo>
                    <a:pt x="7439" y="6857"/>
                  </a:lnTo>
                  <a:lnTo>
                    <a:pt x="7671" y="6509"/>
                  </a:lnTo>
                  <a:lnTo>
                    <a:pt x="7904" y="6160"/>
                  </a:lnTo>
                  <a:lnTo>
                    <a:pt x="8078" y="5811"/>
                  </a:lnTo>
                  <a:lnTo>
                    <a:pt x="8194" y="5404"/>
                  </a:lnTo>
                  <a:lnTo>
                    <a:pt x="8310" y="4998"/>
                  </a:lnTo>
                  <a:lnTo>
                    <a:pt x="8368" y="4591"/>
                  </a:lnTo>
                  <a:lnTo>
                    <a:pt x="8368" y="4184"/>
                  </a:lnTo>
                  <a:lnTo>
                    <a:pt x="8368" y="3719"/>
                  </a:lnTo>
                  <a:lnTo>
                    <a:pt x="8310" y="3312"/>
                  </a:lnTo>
                  <a:lnTo>
                    <a:pt x="8194" y="2906"/>
                  </a:lnTo>
                  <a:lnTo>
                    <a:pt x="8078" y="2557"/>
                  </a:lnTo>
                  <a:lnTo>
                    <a:pt x="7904" y="2208"/>
                  </a:lnTo>
                  <a:lnTo>
                    <a:pt x="7671" y="1860"/>
                  </a:lnTo>
                  <a:lnTo>
                    <a:pt x="7439" y="1511"/>
                  </a:lnTo>
                  <a:lnTo>
                    <a:pt x="7148" y="1220"/>
                  </a:lnTo>
                  <a:lnTo>
                    <a:pt x="6858" y="930"/>
                  </a:lnTo>
                  <a:lnTo>
                    <a:pt x="6567" y="697"/>
                  </a:lnTo>
                  <a:lnTo>
                    <a:pt x="6218" y="523"/>
                  </a:lnTo>
                  <a:lnTo>
                    <a:pt x="5811" y="349"/>
                  </a:lnTo>
                  <a:lnTo>
                    <a:pt x="5463" y="174"/>
                  </a:lnTo>
                  <a:lnTo>
                    <a:pt x="5056" y="58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71"/>
            <p:cNvSpPr/>
            <p:nvPr/>
          </p:nvSpPr>
          <p:spPr>
            <a:xfrm>
              <a:off x="2711675" y="3023100"/>
              <a:ext cx="33425" cy="17475"/>
            </a:xfrm>
            <a:custGeom>
              <a:avLst/>
              <a:gdLst/>
              <a:ahLst/>
              <a:cxnLst/>
              <a:rect l="l" t="t" r="r" b="b"/>
              <a:pathLst>
                <a:path w="1337" h="699" extrusionOk="0">
                  <a:moveTo>
                    <a:pt x="291" y="1"/>
                  </a:moveTo>
                  <a:lnTo>
                    <a:pt x="117" y="59"/>
                  </a:lnTo>
                  <a:lnTo>
                    <a:pt x="0" y="175"/>
                  </a:lnTo>
                  <a:lnTo>
                    <a:pt x="58" y="291"/>
                  </a:lnTo>
                  <a:lnTo>
                    <a:pt x="117" y="407"/>
                  </a:lnTo>
                  <a:lnTo>
                    <a:pt x="349" y="582"/>
                  </a:lnTo>
                  <a:lnTo>
                    <a:pt x="581" y="640"/>
                  </a:lnTo>
                  <a:lnTo>
                    <a:pt x="814" y="698"/>
                  </a:lnTo>
                  <a:lnTo>
                    <a:pt x="1046" y="698"/>
                  </a:lnTo>
                  <a:lnTo>
                    <a:pt x="1221" y="640"/>
                  </a:lnTo>
                  <a:lnTo>
                    <a:pt x="1337" y="582"/>
                  </a:lnTo>
                  <a:lnTo>
                    <a:pt x="1279" y="407"/>
                  </a:lnTo>
                  <a:lnTo>
                    <a:pt x="1163" y="291"/>
                  </a:lnTo>
                  <a:lnTo>
                    <a:pt x="988" y="175"/>
                  </a:lnTo>
                  <a:lnTo>
                    <a:pt x="756" y="59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71"/>
            <p:cNvSpPr/>
            <p:nvPr/>
          </p:nvSpPr>
          <p:spPr>
            <a:xfrm>
              <a:off x="2681175" y="2995500"/>
              <a:ext cx="31975" cy="17450"/>
            </a:xfrm>
            <a:custGeom>
              <a:avLst/>
              <a:gdLst/>
              <a:ahLst/>
              <a:cxnLst/>
              <a:rect l="l" t="t" r="r" b="b"/>
              <a:pathLst>
                <a:path w="1279" h="698" extrusionOk="0">
                  <a:moveTo>
                    <a:pt x="232" y="1"/>
                  </a:moveTo>
                  <a:lnTo>
                    <a:pt x="116" y="59"/>
                  </a:lnTo>
                  <a:lnTo>
                    <a:pt x="0" y="175"/>
                  </a:lnTo>
                  <a:lnTo>
                    <a:pt x="0" y="291"/>
                  </a:lnTo>
                  <a:lnTo>
                    <a:pt x="116" y="465"/>
                  </a:lnTo>
                  <a:lnTo>
                    <a:pt x="291" y="582"/>
                  </a:lnTo>
                  <a:lnTo>
                    <a:pt x="581" y="640"/>
                  </a:lnTo>
                  <a:lnTo>
                    <a:pt x="814" y="698"/>
                  </a:lnTo>
                  <a:lnTo>
                    <a:pt x="1046" y="698"/>
                  </a:lnTo>
                  <a:lnTo>
                    <a:pt x="1220" y="640"/>
                  </a:lnTo>
                  <a:lnTo>
                    <a:pt x="1278" y="582"/>
                  </a:lnTo>
                  <a:lnTo>
                    <a:pt x="1278" y="407"/>
                  </a:lnTo>
                  <a:lnTo>
                    <a:pt x="1162" y="291"/>
                  </a:lnTo>
                  <a:lnTo>
                    <a:pt x="988" y="175"/>
                  </a:lnTo>
                  <a:lnTo>
                    <a:pt x="755" y="59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71"/>
            <p:cNvSpPr/>
            <p:nvPr/>
          </p:nvSpPr>
          <p:spPr>
            <a:xfrm>
              <a:off x="2736375" y="2999850"/>
              <a:ext cx="31975" cy="17475"/>
            </a:xfrm>
            <a:custGeom>
              <a:avLst/>
              <a:gdLst/>
              <a:ahLst/>
              <a:cxnLst/>
              <a:rect l="l" t="t" r="r" b="b"/>
              <a:pathLst>
                <a:path w="1279" h="699" extrusionOk="0">
                  <a:moveTo>
                    <a:pt x="58" y="1"/>
                  </a:moveTo>
                  <a:lnTo>
                    <a:pt x="0" y="117"/>
                  </a:lnTo>
                  <a:lnTo>
                    <a:pt x="0" y="233"/>
                  </a:lnTo>
                  <a:lnTo>
                    <a:pt x="116" y="408"/>
                  </a:lnTo>
                  <a:lnTo>
                    <a:pt x="291" y="524"/>
                  </a:lnTo>
                  <a:lnTo>
                    <a:pt x="523" y="640"/>
                  </a:lnTo>
                  <a:lnTo>
                    <a:pt x="814" y="698"/>
                  </a:lnTo>
                  <a:lnTo>
                    <a:pt x="1046" y="640"/>
                  </a:lnTo>
                  <a:lnTo>
                    <a:pt x="1221" y="640"/>
                  </a:lnTo>
                  <a:lnTo>
                    <a:pt x="1279" y="524"/>
                  </a:lnTo>
                  <a:lnTo>
                    <a:pt x="1279" y="408"/>
                  </a:lnTo>
                  <a:lnTo>
                    <a:pt x="1162" y="233"/>
                  </a:lnTo>
                  <a:lnTo>
                    <a:pt x="988" y="117"/>
                  </a:lnTo>
                  <a:lnTo>
                    <a:pt x="698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71"/>
            <p:cNvSpPr/>
            <p:nvPr/>
          </p:nvSpPr>
          <p:spPr>
            <a:xfrm>
              <a:off x="1780450" y="3229400"/>
              <a:ext cx="167075" cy="228125"/>
            </a:xfrm>
            <a:custGeom>
              <a:avLst/>
              <a:gdLst/>
              <a:ahLst/>
              <a:cxnLst/>
              <a:rect l="l" t="t" r="r" b="b"/>
              <a:pathLst>
                <a:path w="6683" h="9125" extrusionOk="0">
                  <a:moveTo>
                    <a:pt x="3777" y="1"/>
                  </a:moveTo>
                  <a:lnTo>
                    <a:pt x="3312" y="59"/>
                  </a:lnTo>
                  <a:lnTo>
                    <a:pt x="2847" y="175"/>
                  </a:lnTo>
                  <a:lnTo>
                    <a:pt x="2383" y="349"/>
                  </a:lnTo>
                  <a:lnTo>
                    <a:pt x="1918" y="582"/>
                  </a:lnTo>
                  <a:lnTo>
                    <a:pt x="1511" y="872"/>
                  </a:lnTo>
                  <a:lnTo>
                    <a:pt x="1162" y="1163"/>
                  </a:lnTo>
                  <a:lnTo>
                    <a:pt x="872" y="1511"/>
                  </a:lnTo>
                  <a:lnTo>
                    <a:pt x="581" y="1918"/>
                  </a:lnTo>
                  <a:lnTo>
                    <a:pt x="407" y="2325"/>
                  </a:lnTo>
                  <a:lnTo>
                    <a:pt x="232" y="2964"/>
                  </a:lnTo>
                  <a:lnTo>
                    <a:pt x="116" y="3603"/>
                  </a:lnTo>
                  <a:lnTo>
                    <a:pt x="0" y="4475"/>
                  </a:lnTo>
                  <a:lnTo>
                    <a:pt x="0" y="5347"/>
                  </a:lnTo>
                  <a:lnTo>
                    <a:pt x="0" y="6218"/>
                  </a:lnTo>
                  <a:lnTo>
                    <a:pt x="116" y="6625"/>
                  </a:lnTo>
                  <a:lnTo>
                    <a:pt x="232" y="7032"/>
                  </a:lnTo>
                  <a:lnTo>
                    <a:pt x="349" y="7439"/>
                  </a:lnTo>
                  <a:lnTo>
                    <a:pt x="581" y="7787"/>
                  </a:lnTo>
                  <a:lnTo>
                    <a:pt x="814" y="8136"/>
                  </a:lnTo>
                  <a:lnTo>
                    <a:pt x="1162" y="8485"/>
                  </a:lnTo>
                  <a:lnTo>
                    <a:pt x="1453" y="8717"/>
                  </a:lnTo>
                  <a:lnTo>
                    <a:pt x="1860" y="8950"/>
                  </a:lnTo>
                  <a:lnTo>
                    <a:pt x="2266" y="9066"/>
                  </a:lnTo>
                  <a:lnTo>
                    <a:pt x="2673" y="9124"/>
                  </a:lnTo>
                  <a:lnTo>
                    <a:pt x="3196" y="9066"/>
                  </a:lnTo>
                  <a:lnTo>
                    <a:pt x="3661" y="8892"/>
                  </a:lnTo>
                  <a:lnTo>
                    <a:pt x="4126" y="8775"/>
                  </a:lnTo>
                  <a:lnTo>
                    <a:pt x="4591" y="8543"/>
                  </a:lnTo>
                  <a:lnTo>
                    <a:pt x="4998" y="8310"/>
                  </a:lnTo>
                  <a:lnTo>
                    <a:pt x="5346" y="7962"/>
                  </a:lnTo>
                  <a:lnTo>
                    <a:pt x="5695" y="7555"/>
                  </a:lnTo>
                  <a:lnTo>
                    <a:pt x="5986" y="7090"/>
                  </a:lnTo>
                  <a:lnTo>
                    <a:pt x="6218" y="6625"/>
                  </a:lnTo>
                  <a:lnTo>
                    <a:pt x="6392" y="6102"/>
                  </a:lnTo>
                  <a:lnTo>
                    <a:pt x="6450" y="5579"/>
                  </a:lnTo>
                  <a:lnTo>
                    <a:pt x="6567" y="4998"/>
                  </a:lnTo>
                  <a:lnTo>
                    <a:pt x="6625" y="3894"/>
                  </a:lnTo>
                  <a:lnTo>
                    <a:pt x="6683" y="3313"/>
                  </a:lnTo>
                  <a:lnTo>
                    <a:pt x="6683" y="2674"/>
                  </a:lnTo>
                  <a:lnTo>
                    <a:pt x="6625" y="2093"/>
                  </a:lnTo>
                  <a:lnTo>
                    <a:pt x="6450" y="1511"/>
                  </a:lnTo>
                  <a:lnTo>
                    <a:pt x="6218" y="1047"/>
                  </a:lnTo>
                  <a:lnTo>
                    <a:pt x="5927" y="698"/>
                  </a:lnTo>
                  <a:lnTo>
                    <a:pt x="5521" y="407"/>
                  </a:lnTo>
                  <a:lnTo>
                    <a:pt x="5172" y="175"/>
                  </a:lnTo>
                  <a:lnTo>
                    <a:pt x="4707" y="59"/>
                  </a:lnTo>
                  <a:lnTo>
                    <a:pt x="4242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71"/>
            <p:cNvSpPr/>
            <p:nvPr/>
          </p:nvSpPr>
          <p:spPr>
            <a:xfrm>
              <a:off x="1643875" y="3204700"/>
              <a:ext cx="103175" cy="139500"/>
            </a:xfrm>
            <a:custGeom>
              <a:avLst/>
              <a:gdLst/>
              <a:ahLst/>
              <a:cxnLst/>
              <a:rect l="l" t="t" r="r" b="b"/>
              <a:pathLst>
                <a:path w="4127" h="5580" extrusionOk="0">
                  <a:moveTo>
                    <a:pt x="2034" y="1"/>
                  </a:moveTo>
                  <a:lnTo>
                    <a:pt x="1453" y="233"/>
                  </a:lnTo>
                  <a:lnTo>
                    <a:pt x="930" y="524"/>
                  </a:lnTo>
                  <a:lnTo>
                    <a:pt x="698" y="698"/>
                  </a:lnTo>
                  <a:lnTo>
                    <a:pt x="524" y="930"/>
                  </a:lnTo>
                  <a:lnTo>
                    <a:pt x="349" y="1163"/>
                  </a:lnTo>
                  <a:lnTo>
                    <a:pt x="233" y="1395"/>
                  </a:lnTo>
                  <a:lnTo>
                    <a:pt x="117" y="1802"/>
                  </a:lnTo>
                  <a:lnTo>
                    <a:pt x="59" y="2209"/>
                  </a:lnTo>
                  <a:lnTo>
                    <a:pt x="1" y="2732"/>
                  </a:lnTo>
                  <a:lnTo>
                    <a:pt x="1" y="3255"/>
                  </a:lnTo>
                  <a:lnTo>
                    <a:pt x="1" y="3778"/>
                  </a:lnTo>
                  <a:lnTo>
                    <a:pt x="117" y="4301"/>
                  </a:lnTo>
                  <a:lnTo>
                    <a:pt x="349" y="4766"/>
                  </a:lnTo>
                  <a:lnTo>
                    <a:pt x="524" y="4998"/>
                  </a:lnTo>
                  <a:lnTo>
                    <a:pt x="698" y="5173"/>
                  </a:lnTo>
                  <a:lnTo>
                    <a:pt x="872" y="5347"/>
                  </a:lnTo>
                  <a:lnTo>
                    <a:pt x="1105" y="5463"/>
                  </a:lnTo>
                  <a:lnTo>
                    <a:pt x="1395" y="5579"/>
                  </a:lnTo>
                  <a:lnTo>
                    <a:pt x="1976" y="5579"/>
                  </a:lnTo>
                  <a:lnTo>
                    <a:pt x="2267" y="5463"/>
                  </a:lnTo>
                  <a:lnTo>
                    <a:pt x="2790" y="5231"/>
                  </a:lnTo>
                  <a:lnTo>
                    <a:pt x="3080" y="5056"/>
                  </a:lnTo>
                  <a:lnTo>
                    <a:pt x="3313" y="4882"/>
                  </a:lnTo>
                  <a:lnTo>
                    <a:pt x="3487" y="4650"/>
                  </a:lnTo>
                  <a:lnTo>
                    <a:pt x="3662" y="4359"/>
                  </a:lnTo>
                  <a:lnTo>
                    <a:pt x="3836" y="4068"/>
                  </a:lnTo>
                  <a:lnTo>
                    <a:pt x="3894" y="3720"/>
                  </a:lnTo>
                  <a:lnTo>
                    <a:pt x="4010" y="3081"/>
                  </a:lnTo>
                  <a:lnTo>
                    <a:pt x="4068" y="2383"/>
                  </a:lnTo>
                  <a:lnTo>
                    <a:pt x="4126" y="1628"/>
                  </a:lnTo>
                  <a:lnTo>
                    <a:pt x="4068" y="1279"/>
                  </a:lnTo>
                  <a:lnTo>
                    <a:pt x="3952" y="930"/>
                  </a:lnTo>
                  <a:lnTo>
                    <a:pt x="3836" y="640"/>
                  </a:lnTo>
                  <a:lnTo>
                    <a:pt x="3603" y="407"/>
                  </a:lnTo>
                  <a:lnTo>
                    <a:pt x="3429" y="233"/>
                  </a:lnTo>
                  <a:lnTo>
                    <a:pt x="3139" y="117"/>
                  </a:lnTo>
                  <a:lnTo>
                    <a:pt x="2906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1"/>
            <p:cNvSpPr/>
            <p:nvPr/>
          </p:nvSpPr>
          <p:spPr>
            <a:xfrm>
              <a:off x="1664225" y="3409550"/>
              <a:ext cx="82825" cy="111875"/>
            </a:xfrm>
            <a:custGeom>
              <a:avLst/>
              <a:gdLst/>
              <a:ahLst/>
              <a:cxnLst/>
              <a:rect l="l" t="t" r="r" b="b"/>
              <a:pathLst>
                <a:path w="3313" h="4475" extrusionOk="0">
                  <a:moveTo>
                    <a:pt x="1627" y="0"/>
                  </a:moveTo>
                  <a:lnTo>
                    <a:pt x="1162" y="175"/>
                  </a:lnTo>
                  <a:lnTo>
                    <a:pt x="756" y="407"/>
                  </a:lnTo>
                  <a:lnTo>
                    <a:pt x="407" y="756"/>
                  </a:lnTo>
                  <a:lnTo>
                    <a:pt x="291" y="930"/>
                  </a:lnTo>
                  <a:lnTo>
                    <a:pt x="174" y="1104"/>
                  </a:lnTo>
                  <a:lnTo>
                    <a:pt x="116" y="1453"/>
                  </a:lnTo>
                  <a:lnTo>
                    <a:pt x="58" y="1802"/>
                  </a:lnTo>
                  <a:lnTo>
                    <a:pt x="0" y="2615"/>
                  </a:lnTo>
                  <a:lnTo>
                    <a:pt x="0" y="3080"/>
                  </a:lnTo>
                  <a:lnTo>
                    <a:pt x="58" y="3487"/>
                  </a:lnTo>
                  <a:lnTo>
                    <a:pt x="291" y="3836"/>
                  </a:lnTo>
                  <a:lnTo>
                    <a:pt x="523" y="4184"/>
                  </a:lnTo>
                  <a:lnTo>
                    <a:pt x="872" y="4417"/>
                  </a:lnTo>
                  <a:lnTo>
                    <a:pt x="1104" y="4475"/>
                  </a:lnTo>
                  <a:lnTo>
                    <a:pt x="1569" y="4475"/>
                  </a:lnTo>
                  <a:lnTo>
                    <a:pt x="1802" y="4417"/>
                  </a:lnTo>
                  <a:lnTo>
                    <a:pt x="2266" y="4184"/>
                  </a:lnTo>
                  <a:lnTo>
                    <a:pt x="2441" y="4068"/>
                  </a:lnTo>
                  <a:lnTo>
                    <a:pt x="2673" y="3952"/>
                  </a:lnTo>
                  <a:lnTo>
                    <a:pt x="2789" y="3720"/>
                  </a:lnTo>
                  <a:lnTo>
                    <a:pt x="2964" y="3487"/>
                  </a:lnTo>
                  <a:lnTo>
                    <a:pt x="3138" y="3022"/>
                  </a:lnTo>
                  <a:lnTo>
                    <a:pt x="3254" y="2441"/>
                  </a:lnTo>
                  <a:lnTo>
                    <a:pt x="3254" y="1918"/>
                  </a:lnTo>
                  <a:lnTo>
                    <a:pt x="3312" y="1337"/>
                  </a:lnTo>
                  <a:lnTo>
                    <a:pt x="3254" y="988"/>
                  </a:lnTo>
                  <a:lnTo>
                    <a:pt x="3196" y="756"/>
                  </a:lnTo>
                  <a:lnTo>
                    <a:pt x="3080" y="523"/>
                  </a:lnTo>
                  <a:lnTo>
                    <a:pt x="2906" y="291"/>
                  </a:lnTo>
                  <a:lnTo>
                    <a:pt x="2731" y="175"/>
                  </a:lnTo>
                  <a:lnTo>
                    <a:pt x="2557" y="58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71"/>
            <p:cNvSpPr/>
            <p:nvPr/>
          </p:nvSpPr>
          <p:spPr>
            <a:xfrm>
              <a:off x="1382375" y="3158225"/>
              <a:ext cx="190350" cy="165625"/>
            </a:xfrm>
            <a:custGeom>
              <a:avLst/>
              <a:gdLst/>
              <a:ahLst/>
              <a:cxnLst/>
              <a:rect l="l" t="t" r="r" b="b"/>
              <a:pathLst>
                <a:path w="7614" h="6625" extrusionOk="0">
                  <a:moveTo>
                    <a:pt x="4591" y="4010"/>
                  </a:moveTo>
                  <a:lnTo>
                    <a:pt x="4649" y="4533"/>
                  </a:lnTo>
                  <a:lnTo>
                    <a:pt x="4591" y="5056"/>
                  </a:lnTo>
                  <a:lnTo>
                    <a:pt x="4533" y="5521"/>
                  </a:lnTo>
                  <a:lnTo>
                    <a:pt x="4359" y="5811"/>
                  </a:lnTo>
                  <a:lnTo>
                    <a:pt x="4243" y="5927"/>
                  </a:lnTo>
                  <a:lnTo>
                    <a:pt x="4126" y="6044"/>
                  </a:lnTo>
                  <a:lnTo>
                    <a:pt x="3778" y="6044"/>
                  </a:lnTo>
                  <a:lnTo>
                    <a:pt x="3662" y="5986"/>
                  </a:lnTo>
                  <a:lnTo>
                    <a:pt x="3603" y="5869"/>
                  </a:lnTo>
                  <a:lnTo>
                    <a:pt x="3487" y="5753"/>
                  </a:lnTo>
                  <a:lnTo>
                    <a:pt x="3487" y="5579"/>
                  </a:lnTo>
                  <a:lnTo>
                    <a:pt x="3487" y="5230"/>
                  </a:lnTo>
                  <a:lnTo>
                    <a:pt x="3662" y="4881"/>
                  </a:lnTo>
                  <a:lnTo>
                    <a:pt x="3836" y="4591"/>
                  </a:lnTo>
                  <a:lnTo>
                    <a:pt x="4068" y="4358"/>
                  </a:lnTo>
                  <a:lnTo>
                    <a:pt x="4301" y="4184"/>
                  </a:lnTo>
                  <a:lnTo>
                    <a:pt x="4591" y="4010"/>
                  </a:lnTo>
                  <a:close/>
                  <a:moveTo>
                    <a:pt x="524" y="0"/>
                  </a:moveTo>
                  <a:lnTo>
                    <a:pt x="1" y="58"/>
                  </a:lnTo>
                  <a:lnTo>
                    <a:pt x="59" y="581"/>
                  </a:lnTo>
                  <a:lnTo>
                    <a:pt x="988" y="581"/>
                  </a:lnTo>
                  <a:lnTo>
                    <a:pt x="1453" y="639"/>
                  </a:lnTo>
                  <a:lnTo>
                    <a:pt x="1860" y="756"/>
                  </a:lnTo>
                  <a:lnTo>
                    <a:pt x="2325" y="930"/>
                  </a:lnTo>
                  <a:lnTo>
                    <a:pt x="2732" y="1162"/>
                  </a:lnTo>
                  <a:lnTo>
                    <a:pt x="3080" y="1395"/>
                  </a:lnTo>
                  <a:lnTo>
                    <a:pt x="3429" y="1743"/>
                  </a:lnTo>
                  <a:lnTo>
                    <a:pt x="3778" y="2092"/>
                  </a:lnTo>
                  <a:lnTo>
                    <a:pt x="4068" y="2499"/>
                  </a:lnTo>
                  <a:lnTo>
                    <a:pt x="4301" y="2964"/>
                  </a:lnTo>
                  <a:lnTo>
                    <a:pt x="4475" y="3429"/>
                  </a:lnTo>
                  <a:lnTo>
                    <a:pt x="4068" y="3661"/>
                  </a:lnTo>
                  <a:lnTo>
                    <a:pt x="3720" y="3894"/>
                  </a:lnTo>
                  <a:lnTo>
                    <a:pt x="3429" y="4242"/>
                  </a:lnTo>
                  <a:lnTo>
                    <a:pt x="3197" y="4591"/>
                  </a:lnTo>
                  <a:lnTo>
                    <a:pt x="3022" y="4881"/>
                  </a:lnTo>
                  <a:lnTo>
                    <a:pt x="2964" y="5172"/>
                  </a:lnTo>
                  <a:lnTo>
                    <a:pt x="2906" y="5404"/>
                  </a:lnTo>
                  <a:lnTo>
                    <a:pt x="2906" y="5637"/>
                  </a:lnTo>
                  <a:lnTo>
                    <a:pt x="3022" y="5986"/>
                  </a:lnTo>
                  <a:lnTo>
                    <a:pt x="3139" y="6218"/>
                  </a:lnTo>
                  <a:lnTo>
                    <a:pt x="3371" y="6450"/>
                  </a:lnTo>
                  <a:lnTo>
                    <a:pt x="3662" y="6567"/>
                  </a:lnTo>
                  <a:lnTo>
                    <a:pt x="3894" y="6625"/>
                  </a:lnTo>
                  <a:lnTo>
                    <a:pt x="4126" y="6567"/>
                  </a:lnTo>
                  <a:lnTo>
                    <a:pt x="4359" y="6509"/>
                  </a:lnTo>
                  <a:lnTo>
                    <a:pt x="4591" y="6334"/>
                  </a:lnTo>
                  <a:lnTo>
                    <a:pt x="4766" y="6160"/>
                  </a:lnTo>
                  <a:lnTo>
                    <a:pt x="4940" y="5869"/>
                  </a:lnTo>
                  <a:lnTo>
                    <a:pt x="5056" y="5637"/>
                  </a:lnTo>
                  <a:lnTo>
                    <a:pt x="5172" y="5114"/>
                  </a:lnTo>
                  <a:lnTo>
                    <a:pt x="5172" y="4475"/>
                  </a:lnTo>
                  <a:lnTo>
                    <a:pt x="5114" y="3835"/>
                  </a:lnTo>
                  <a:lnTo>
                    <a:pt x="5463" y="3777"/>
                  </a:lnTo>
                  <a:lnTo>
                    <a:pt x="5812" y="3835"/>
                  </a:lnTo>
                  <a:lnTo>
                    <a:pt x="6160" y="3952"/>
                  </a:lnTo>
                  <a:lnTo>
                    <a:pt x="6393" y="4126"/>
                  </a:lnTo>
                  <a:lnTo>
                    <a:pt x="6683" y="4358"/>
                  </a:lnTo>
                  <a:lnTo>
                    <a:pt x="6858" y="4591"/>
                  </a:lnTo>
                  <a:lnTo>
                    <a:pt x="6974" y="4881"/>
                  </a:lnTo>
                  <a:lnTo>
                    <a:pt x="7032" y="5172"/>
                  </a:lnTo>
                  <a:lnTo>
                    <a:pt x="7090" y="5463"/>
                  </a:lnTo>
                  <a:lnTo>
                    <a:pt x="7032" y="5695"/>
                  </a:lnTo>
                  <a:lnTo>
                    <a:pt x="7555" y="5869"/>
                  </a:lnTo>
                  <a:lnTo>
                    <a:pt x="7613" y="5521"/>
                  </a:lnTo>
                  <a:lnTo>
                    <a:pt x="7613" y="5114"/>
                  </a:lnTo>
                  <a:lnTo>
                    <a:pt x="7497" y="4707"/>
                  </a:lnTo>
                  <a:lnTo>
                    <a:pt x="7323" y="4358"/>
                  </a:lnTo>
                  <a:lnTo>
                    <a:pt x="7090" y="3952"/>
                  </a:lnTo>
                  <a:lnTo>
                    <a:pt x="6741" y="3661"/>
                  </a:lnTo>
                  <a:lnTo>
                    <a:pt x="6393" y="3429"/>
                  </a:lnTo>
                  <a:lnTo>
                    <a:pt x="5986" y="3312"/>
                  </a:lnTo>
                  <a:lnTo>
                    <a:pt x="5463" y="3254"/>
                  </a:lnTo>
                  <a:lnTo>
                    <a:pt x="4998" y="3312"/>
                  </a:lnTo>
                  <a:lnTo>
                    <a:pt x="4766" y="2731"/>
                  </a:lnTo>
                  <a:lnTo>
                    <a:pt x="4533" y="2208"/>
                  </a:lnTo>
                  <a:lnTo>
                    <a:pt x="4185" y="1743"/>
                  </a:lnTo>
                  <a:lnTo>
                    <a:pt x="3836" y="1337"/>
                  </a:lnTo>
                  <a:lnTo>
                    <a:pt x="3429" y="988"/>
                  </a:lnTo>
                  <a:lnTo>
                    <a:pt x="3022" y="697"/>
                  </a:lnTo>
                  <a:lnTo>
                    <a:pt x="2557" y="465"/>
                  </a:lnTo>
                  <a:lnTo>
                    <a:pt x="2034" y="233"/>
                  </a:lnTo>
                  <a:lnTo>
                    <a:pt x="1570" y="116"/>
                  </a:lnTo>
                  <a:lnTo>
                    <a:pt x="1047" y="58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71"/>
            <p:cNvSpPr/>
            <p:nvPr/>
          </p:nvSpPr>
          <p:spPr>
            <a:xfrm>
              <a:off x="1577050" y="3846825"/>
              <a:ext cx="11650" cy="20375"/>
            </a:xfrm>
            <a:custGeom>
              <a:avLst/>
              <a:gdLst/>
              <a:ahLst/>
              <a:cxnLst/>
              <a:rect l="l" t="t" r="r" b="b"/>
              <a:pathLst>
                <a:path w="466" h="815" extrusionOk="0">
                  <a:moveTo>
                    <a:pt x="59" y="1"/>
                  </a:moveTo>
                  <a:lnTo>
                    <a:pt x="0" y="59"/>
                  </a:lnTo>
                  <a:lnTo>
                    <a:pt x="0" y="117"/>
                  </a:lnTo>
                  <a:lnTo>
                    <a:pt x="117" y="466"/>
                  </a:lnTo>
                  <a:lnTo>
                    <a:pt x="349" y="756"/>
                  </a:lnTo>
                  <a:lnTo>
                    <a:pt x="407" y="814"/>
                  </a:lnTo>
                  <a:lnTo>
                    <a:pt x="465" y="814"/>
                  </a:lnTo>
                  <a:lnTo>
                    <a:pt x="465" y="756"/>
                  </a:lnTo>
                  <a:lnTo>
                    <a:pt x="465" y="698"/>
                  </a:lnTo>
                  <a:lnTo>
                    <a:pt x="291" y="408"/>
                  </a:lnTo>
                  <a:lnTo>
                    <a:pt x="117" y="5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71"/>
            <p:cNvSpPr/>
            <p:nvPr/>
          </p:nvSpPr>
          <p:spPr>
            <a:xfrm>
              <a:off x="1561075" y="3826500"/>
              <a:ext cx="7275" cy="24725"/>
            </a:xfrm>
            <a:custGeom>
              <a:avLst/>
              <a:gdLst/>
              <a:ahLst/>
              <a:cxnLst/>
              <a:rect l="l" t="t" r="r" b="b"/>
              <a:pathLst>
                <a:path w="291" h="989" extrusionOk="0">
                  <a:moveTo>
                    <a:pt x="58" y="0"/>
                  </a:moveTo>
                  <a:lnTo>
                    <a:pt x="0" y="58"/>
                  </a:lnTo>
                  <a:lnTo>
                    <a:pt x="0" y="291"/>
                  </a:lnTo>
                  <a:lnTo>
                    <a:pt x="58" y="523"/>
                  </a:lnTo>
                  <a:lnTo>
                    <a:pt x="116" y="698"/>
                  </a:lnTo>
                  <a:lnTo>
                    <a:pt x="175" y="930"/>
                  </a:lnTo>
                  <a:lnTo>
                    <a:pt x="233" y="988"/>
                  </a:lnTo>
                  <a:lnTo>
                    <a:pt x="291" y="930"/>
                  </a:lnTo>
                  <a:lnTo>
                    <a:pt x="291" y="872"/>
                  </a:lnTo>
                  <a:lnTo>
                    <a:pt x="175" y="465"/>
                  </a:lnTo>
                  <a:lnTo>
                    <a:pt x="175" y="58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71"/>
            <p:cNvSpPr/>
            <p:nvPr/>
          </p:nvSpPr>
          <p:spPr>
            <a:xfrm>
              <a:off x="1568325" y="3861375"/>
              <a:ext cx="16025" cy="24700"/>
            </a:xfrm>
            <a:custGeom>
              <a:avLst/>
              <a:gdLst/>
              <a:ahLst/>
              <a:cxnLst/>
              <a:rect l="l" t="t" r="r" b="b"/>
              <a:pathLst>
                <a:path w="641" h="988" extrusionOk="0">
                  <a:moveTo>
                    <a:pt x="1" y="0"/>
                  </a:moveTo>
                  <a:lnTo>
                    <a:pt x="1" y="58"/>
                  </a:lnTo>
                  <a:lnTo>
                    <a:pt x="291" y="523"/>
                  </a:lnTo>
                  <a:lnTo>
                    <a:pt x="524" y="988"/>
                  </a:lnTo>
                  <a:lnTo>
                    <a:pt x="640" y="988"/>
                  </a:lnTo>
                  <a:lnTo>
                    <a:pt x="640" y="930"/>
                  </a:lnTo>
                  <a:lnTo>
                    <a:pt x="640" y="872"/>
                  </a:lnTo>
                  <a:lnTo>
                    <a:pt x="408" y="465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71"/>
            <p:cNvSpPr/>
            <p:nvPr/>
          </p:nvSpPr>
          <p:spPr>
            <a:xfrm>
              <a:off x="2368825" y="3354350"/>
              <a:ext cx="11625" cy="20350"/>
            </a:xfrm>
            <a:custGeom>
              <a:avLst/>
              <a:gdLst/>
              <a:ahLst/>
              <a:cxnLst/>
              <a:rect l="l" t="t" r="r" b="b"/>
              <a:pathLst>
                <a:path w="465" h="814" extrusionOk="0">
                  <a:moveTo>
                    <a:pt x="0" y="0"/>
                  </a:moveTo>
                  <a:lnTo>
                    <a:pt x="0" y="58"/>
                  </a:lnTo>
                  <a:lnTo>
                    <a:pt x="116" y="465"/>
                  </a:lnTo>
                  <a:lnTo>
                    <a:pt x="349" y="756"/>
                  </a:lnTo>
                  <a:lnTo>
                    <a:pt x="349" y="814"/>
                  </a:lnTo>
                  <a:lnTo>
                    <a:pt x="407" y="756"/>
                  </a:lnTo>
                  <a:lnTo>
                    <a:pt x="465" y="756"/>
                  </a:lnTo>
                  <a:lnTo>
                    <a:pt x="407" y="697"/>
                  </a:lnTo>
                  <a:lnTo>
                    <a:pt x="233" y="407"/>
                  </a:lnTo>
                  <a:lnTo>
                    <a:pt x="116" y="5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71"/>
            <p:cNvSpPr/>
            <p:nvPr/>
          </p:nvSpPr>
          <p:spPr>
            <a:xfrm>
              <a:off x="2352825" y="3334000"/>
              <a:ext cx="7300" cy="23275"/>
            </a:xfrm>
            <a:custGeom>
              <a:avLst/>
              <a:gdLst/>
              <a:ahLst/>
              <a:cxnLst/>
              <a:rect l="l" t="t" r="r" b="b"/>
              <a:pathLst>
                <a:path w="292" h="931" extrusionOk="0">
                  <a:moveTo>
                    <a:pt x="1" y="1"/>
                  </a:moveTo>
                  <a:lnTo>
                    <a:pt x="1" y="59"/>
                  </a:lnTo>
                  <a:lnTo>
                    <a:pt x="1" y="291"/>
                  </a:lnTo>
                  <a:lnTo>
                    <a:pt x="1" y="465"/>
                  </a:lnTo>
                  <a:lnTo>
                    <a:pt x="59" y="698"/>
                  </a:lnTo>
                  <a:lnTo>
                    <a:pt x="175" y="930"/>
                  </a:lnTo>
                  <a:lnTo>
                    <a:pt x="291" y="930"/>
                  </a:lnTo>
                  <a:lnTo>
                    <a:pt x="291" y="872"/>
                  </a:lnTo>
                  <a:lnTo>
                    <a:pt x="117" y="465"/>
                  </a:lnTo>
                  <a:lnTo>
                    <a:pt x="117" y="5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71"/>
            <p:cNvSpPr/>
            <p:nvPr/>
          </p:nvSpPr>
          <p:spPr>
            <a:xfrm>
              <a:off x="2360100" y="3368875"/>
              <a:ext cx="16000" cy="24725"/>
            </a:xfrm>
            <a:custGeom>
              <a:avLst/>
              <a:gdLst/>
              <a:ahLst/>
              <a:cxnLst/>
              <a:rect l="l" t="t" r="r" b="b"/>
              <a:pathLst>
                <a:path w="640" h="989" extrusionOk="0">
                  <a:moveTo>
                    <a:pt x="0" y="0"/>
                  </a:moveTo>
                  <a:lnTo>
                    <a:pt x="0" y="58"/>
                  </a:lnTo>
                  <a:lnTo>
                    <a:pt x="233" y="523"/>
                  </a:lnTo>
                  <a:lnTo>
                    <a:pt x="523" y="988"/>
                  </a:lnTo>
                  <a:lnTo>
                    <a:pt x="582" y="988"/>
                  </a:lnTo>
                  <a:lnTo>
                    <a:pt x="640" y="930"/>
                  </a:lnTo>
                  <a:lnTo>
                    <a:pt x="640" y="872"/>
                  </a:lnTo>
                  <a:lnTo>
                    <a:pt x="349" y="465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1"/>
            <p:cNvSpPr/>
            <p:nvPr/>
          </p:nvSpPr>
          <p:spPr>
            <a:xfrm>
              <a:off x="2562025" y="3583875"/>
              <a:ext cx="277525" cy="283325"/>
            </a:xfrm>
            <a:custGeom>
              <a:avLst/>
              <a:gdLst/>
              <a:ahLst/>
              <a:cxnLst/>
              <a:rect l="l" t="t" r="r" b="b"/>
              <a:pathLst>
                <a:path w="11101" h="11333" fill="none" extrusionOk="0">
                  <a:moveTo>
                    <a:pt x="11100" y="11332"/>
                  </a:moveTo>
                  <a:lnTo>
                    <a:pt x="11100" y="11332"/>
                  </a:lnTo>
                  <a:lnTo>
                    <a:pt x="10868" y="11216"/>
                  </a:lnTo>
                  <a:lnTo>
                    <a:pt x="10112" y="10809"/>
                  </a:lnTo>
                  <a:lnTo>
                    <a:pt x="8950" y="10112"/>
                  </a:lnTo>
                  <a:lnTo>
                    <a:pt x="8253" y="9589"/>
                  </a:lnTo>
                  <a:lnTo>
                    <a:pt x="7497" y="9008"/>
                  </a:lnTo>
                  <a:lnTo>
                    <a:pt x="6684" y="8311"/>
                  </a:lnTo>
                  <a:lnTo>
                    <a:pt x="5812" y="7497"/>
                  </a:lnTo>
                  <a:lnTo>
                    <a:pt x="4882" y="6567"/>
                  </a:lnTo>
                  <a:lnTo>
                    <a:pt x="3894" y="5521"/>
                  </a:lnTo>
                  <a:lnTo>
                    <a:pt x="2965" y="4301"/>
                  </a:lnTo>
                  <a:lnTo>
                    <a:pt x="1977" y="3023"/>
                  </a:lnTo>
                  <a:lnTo>
                    <a:pt x="989" y="157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71"/>
            <p:cNvSpPr/>
            <p:nvPr/>
          </p:nvSpPr>
          <p:spPr>
            <a:xfrm>
              <a:off x="2453075" y="3363050"/>
              <a:ext cx="396625" cy="528850"/>
            </a:xfrm>
            <a:custGeom>
              <a:avLst/>
              <a:gdLst/>
              <a:ahLst/>
              <a:cxnLst/>
              <a:rect l="l" t="t" r="r" b="b"/>
              <a:pathLst>
                <a:path w="15865" h="21154" fill="none" extrusionOk="0">
                  <a:moveTo>
                    <a:pt x="15865" y="21153"/>
                  </a:moveTo>
                  <a:lnTo>
                    <a:pt x="15865" y="21153"/>
                  </a:lnTo>
                  <a:lnTo>
                    <a:pt x="15574" y="21153"/>
                  </a:lnTo>
                  <a:lnTo>
                    <a:pt x="14819" y="21095"/>
                  </a:lnTo>
                  <a:lnTo>
                    <a:pt x="14296" y="21037"/>
                  </a:lnTo>
                  <a:lnTo>
                    <a:pt x="13657" y="20921"/>
                  </a:lnTo>
                  <a:lnTo>
                    <a:pt x="12959" y="20688"/>
                  </a:lnTo>
                  <a:lnTo>
                    <a:pt x="12204" y="20398"/>
                  </a:lnTo>
                  <a:lnTo>
                    <a:pt x="11390" y="19991"/>
                  </a:lnTo>
                  <a:lnTo>
                    <a:pt x="10519" y="19468"/>
                  </a:lnTo>
                  <a:lnTo>
                    <a:pt x="9589" y="18829"/>
                  </a:lnTo>
                  <a:lnTo>
                    <a:pt x="8659" y="18015"/>
                  </a:lnTo>
                  <a:lnTo>
                    <a:pt x="7671" y="17086"/>
                  </a:lnTo>
                  <a:lnTo>
                    <a:pt x="6741" y="15923"/>
                  </a:lnTo>
                  <a:lnTo>
                    <a:pt x="5754" y="14587"/>
                  </a:lnTo>
                  <a:lnTo>
                    <a:pt x="4824" y="13076"/>
                  </a:lnTo>
                  <a:lnTo>
                    <a:pt x="4824" y="13076"/>
                  </a:lnTo>
                  <a:lnTo>
                    <a:pt x="3952" y="11449"/>
                  </a:lnTo>
                  <a:lnTo>
                    <a:pt x="3197" y="9938"/>
                  </a:lnTo>
                  <a:lnTo>
                    <a:pt x="2557" y="8601"/>
                  </a:lnTo>
                  <a:lnTo>
                    <a:pt x="1976" y="7323"/>
                  </a:lnTo>
                  <a:lnTo>
                    <a:pt x="1511" y="6103"/>
                  </a:lnTo>
                  <a:lnTo>
                    <a:pt x="1105" y="5057"/>
                  </a:lnTo>
                  <a:lnTo>
                    <a:pt x="524" y="3255"/>
                  </a:lnTo>
                  <a:lnTo>
                    <a:pt x="233" y="1802"/>
                  </a:lnTo>
                  <a:lnTo>
                    <a:pt x="59" y="814"/>
                  </a:lnTo>
                  <a:lnTo>
                    <a:pt x="1" y="23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71"/>
            <p:cNvSpPr/>
            <p:nvPr/>
          </p:nvSpPr>
          <p:spPr>
            <a:xfrm>
              <a:off x="2450175" y="3363050"/>
              <a:ext cx="399525" cy="531750"/>
            </a:xfrm>
            <a:custGeom>
              <a:avLst/>
              <a:gdLst/>
              <a:ahLst/>
              <a:cxnLst/>
              <a:rect l="l" t="t" r="r" b="b"/>
              <a:pathLst>
                <a:path w="15981" h="21270" extrusionOk="0">
                  <a:moveTo>
                    <a:pt x="0" y="1"/>
                  </a:moveTo>
                  <a:lnTo>
                    <a:pt x="0" y="291"/>
                  </a:lnTo>
                  <a:lnTo>
                    <a:pt x="58" y="931"/>
                  </a:lnTo>
                  <a:lnTo>
                    <a:pt x="175" y="1918"/>
                  </a:lnTo>
                  <a:lnTo>
                    <a:pt x="523" y="3371"/>
                  </a:lnTo>
                  <a:lnTo>
                    <a:pt x="1104" y="5173"/>
                  </a:lnTo>
                  <a:lnTo>
                    <a:pt x="1511" y="6219"/>
                  </a:lnTo>
                  <a:lnTo>
                    <a:pt x="1976" y="7439"/>
                  </a:lnTo>
                  <a:lnTo>
                    <a:pt x="2557" y="8659"/>
                  </a:lnTo>
                  <a:lnTo>
                    <a:pt x="3196" y="10054"/>
                  </a:lnTo>
                  <a:lnTo>
                    <a:pt x="3952" y="11507"/>
                  </a:lnTo>
                  <a:lnTo>
                    <a:pt x="4824" y="13134"/>
                  </a:lnTo>
                  <a:lnTo>
                    <a:pt x="5637" y="14471"/>
                  </a:lnTo>
                  <a:lnTo>
                    <a:pt x="6451" y="15691"/>
                  </a:lnTo>
                  <a:lnTo>
                    <a:pt x="7322" y="16737"/>
                  </a:lnTo>
                  <a:lnTo>
                    <a:pt x="8136" y="17609"/>
                  </a:lnTo>
                  <a:lnTo>
                    <a:pt x="9008" y="18422"/>
                  </a:lnTo>
                  <a:lnTo>
                    <a:pt x="9821" y="19061"/>
                  </a:lnTo>
                  <a:lnTo>
                    <a:pt x="10635" y="19642"/>
                  </a:lnTo>
                  <a:lnTo>
                    <a:pt x="11390" y="20107"/>
                  </a:lnTo>
                  <a:lnTo>
                    <a:pt x="12146" y="20456"/>
                  </a:lnTo>
                  <a:lnTo>
                    <a:pt x="12843" y="20747"/>
                  </a:lnTo>
                  <a:lnTo>
                    <a:pt x="13482" y="20921"/>
                  </a:lnTo>
                  <a:lnTo>
                    <a:pt x="14063" y="21095"/>
                  </a:lnTo>
                  <a:lnTo>
                    <a:pt x="14993" y="21270"/>
                  </a:lnTo>
                  <a:lnTo>
                    <a:pt x="15981" y="21270"/>
                  </a:lnTo>
                  <a:lnTo>
                    <a:pt x="15923" y="21037"/>
                  </a:lnTo>
                  <a:lnTo>
                    <a:pt x="15632" y="21037"/>
                  </a:lnTo>
                  <a:lnTo>
                    <a:pt x="14877" y="20979"/>
                  </a:lnTo>
                  <a:lnTo>
                    <a:pt x="14354" y="20863"/>
                  </a:lnTo>
                  <a:lnTo>
                    <a:pt x="13773" y="20747"/>
                  </a:lnTo>
                  <a:lnTo>
                    <a:pt x="13075" y="20514"/>
                  </a:lnTo>
                  <a:lnTo>
                    <a:pt x="12320" y="20224"/>
                  </a:lnTo>
                  <a:lnTo>
                    <a:pt x="11506" y="19817"/>
                  </a:lnTo>
                  <a:lnTo>
                    <a:pt x="10635" y="19294"/>
                  </a:lnTo>
                  <a:lnTo>
                    <a:pt x="9705" y="18655"/>
                  </a:lnTo>
                  <a:lnTo>
                    <a:pt x="8775" y="17899"/>
                  </a:lnTo>
                  <a:lnTo>
                    <a:pt x="7845" y="16911"/>
                  </a:lnTo>
                  <a:lnTo>
                    <a:pt x="6916" y="15807"/>
                  </a:lnTo>
                  <a:lnTo>
                    <a:pt x="5986" y="14471"/>
                  </a:lnTo>
                  <a:lnTo>
                    <a:pt x="5056" y="12960"/>
                  </a:lnTo>
                  <a:lnTo>
                    <a:pt x="4184" y="11391"/>
                  </a:lnTo>
                  <a:lnTo>
                    <a:pt x="3429" y="9938"/>
                  </a:lnTo>
                  <a:lnTo>
                    <a:pt x="2790" y="8601"/>
                  </a:lnTo>
                  <a:lnTo>
                    <a:pt x="2267" y="7323"/>
                  </a:lnTo>
                  <a:lnTo>
                    <a:pt x="1802" y="6161"/>
                  </a:lnTo>
                  <a:lnTo>
                    <a:pt x="1395" y="5115"/>
                  </a:lnTo>
                  <a:lnTo>
                    <a:pt x="814" y="3255"/>
                  </a:lnTo>
                  <a:lnTo>
                    <a:pt x="465" y="1860"/>
                  </a:lnTo>
                  <a:lnTo>
                    <a:pt x="291" y="872"/>
                  </a:lnTo>
                  <a:lnTo>
                    <a:pt x="233" y="233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1"/>
            <p:cNvSpPr/>
            <p:nvPr/>
          </p:nvSpPr>
          <p:spPr>
            <a:xfrm>
              <a:off x="2736375" y="3734975"/>
              <a:ext cx="136575" cy="71200"/>
            </a:xfrm>
            <a:custGeom>
              <a:avLst/>
              <a:gdLst/>
              <a:ahLst/>
              <a:cxnLst/>
              <a:rect l="l" t="t" r="r" b="b"/>
              <a:pathLst>
                <a:path w="5463" h="2848" fill="none" extrusionOk="0">
                  <a:moveTo>
                    <a:pt x="5463" y="2848"/>
                  </a:moveTo>
                  <a:lnTo>
                    <a:pt x="5463" y="2848"/>
                  </a:lnTo>
                  <a:lnTo>
                    <a:pt x="5056" y="2848"/>
                  </a:lnTo>
                  <a:lnTo>
                    <a:pt x="4649" y="2848"/>
                  </a:lnTo>
                  <a:lnTo>
                    <a:pt x="3894" y="2673"/>
                  </a:lnTo>
                  <a:lnTo>
                    <a:pt x="3138" y="2383"/>
                  </a:lnTo>
                  <a:lnTo>
                    <a:pt x="2441" y="2034"/>
                  </a:lnTo>
                  <a:lnTo>
                    <a:pt x="2441" y="2034"/>
                  </a:lnTo>
                  <a:lnTo>
                    <a:pt x="1802" y="1569"/>
                  </a:lnTo>
                  <a:lnTo>
                    <a:pt x="1162" y="10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1"/>
            <p:cNvSpPr/>
            <p:nvPr/>
          </p:nvSpPr>
          <p:spPr>
            <a:xfrm>
              <a:off x="2733475" y="3732075"/>
              <a:ext cx="139475" cy="78475"/>
            </a:xfrm>
            <a:custGeom>
              <a:avLst/>
              <a:gdLst/>
              <a:ahLst/>
              <a:cxnLst/>
              <a:rect l="l" t="t" r="r" b="b"/>
              <a:pathLst>
                <a:path w="5579" h="3139" extrusionOk="0">
                  <a:moveTo>
                    <a:pt x="174" y="0"/>
                  </a:moveTo>
                  <a:lnTo>
                    <a:pt x="0" y="233"/>
                  </a:lnTo>
                  <a:lnTo>
                    <a:pt x="1162" y="1279"/>
                  </a:lnTo>
                  <a:lnTo>
                    <a:pt x="1801" y="1802"/>
                  </a:lnTo>
                  <a:lnTo>
                    <a:pt x="2499" y="2266"/>
                  </a:lnTo>
                  <a:lnTo>
                    <a:pt x="3022" y="2557"/>
                  </a:lnTo>
                  <a:lnTo>
                    <a:pt x="3719" y="2848"/>
                  </a:lnTo>
                  <a:lnTo>
                    <a:pt x="4417" y="3022"/>
                  </a:lnTo>
                  <a:lnTo>
                    <a:pt x="4823" y="3080"/>
                  </a:lnTo>
                  <a:lnTo>
                    <a:pt x="5230" y="3138"/>
                  </a:lnTo>
                  <a:lnTo>
                    <a:pt x="5579" y="3080"/>
                  </a:lnTo>
                  <a:lnTo>
                    <a:pt x="5579" y="2848"/>
                  </a:lnTo>
                  <a:lnTo>
                    <a:pt x="5114" y="2848"/>
                  </a:lnTo>
                  <a:lnTo>
                    <a:pt x="4707" y="2789"/>
                  </a:lnTo>
                  <a:lnTo>
                    <a:pt x="4300" y="2731"/>
                  </a:lnTo>
                  <a:lnTo>
                    <a:pt x="3893" y="2615"/>
                  </a:lnTo>
                  <a:lnTo>
                    <a:pt x="3196" y="2325"/>
                  </a:lnTo>
                  <a:lnTo>
                    <a:pt x="2615" y="2034"/>
                  </a:lnTo>
                  <a:lnTo>
                    <a:pt x="1976" y="1569"/>
                  </a:lnTo>
                  <a:lnTo>
                    <a:pt x="1337" y="1046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71"/>
            <p:cNvSpPr/>
            <p:nvPr/>
          </p:nvSpPr>
          <p:spPr>
            <a:xfrm>
              <a:off x="1822575" y="4151925"/>
              <a:ext cx="14550" cy="55225"/>
            </a:xfrm>
            <a:custGeom>
              <a:avLst/>
              <a:gdLst/>
              <a:ahLst/>
              <a:cxnLst/>
              <a:rect l="l" t="t" r="r" b="b"/>
              <a:pathLst>
                <a:path w="582" h="2209" extrusionOk="0">
                  <a:moveTo>
                    <a:pt x="116" y="0"/>
                  </a:moveTo>
                  <a:lnTo>
                    <a:pt x="0" y="58"/>
                  </a:lnTo>
                  <a:lnTo>
                    <a:pt x="0" y="117"/>
                  </a:lnTo>
                  <a:lnTo>
                    <a:pt x="291" y="2092"/>
                  </a:lnTo>
                  <a:lnTo>
                    <a:pt x="349" y="2150"/>
                  </a:lnTo>
                  <a:lnTo>
                    <a:pt x="465" y="2209"/>
                  </a:lnTo>
                  <a:lnTo>
                    <a:pt x="581" y="2150"/>
                  </a:lnTo>
                  <a:lnTo>
                    <a:pt x="581" y="2034"/>
                  </a:lnTo>
                  <a:lnTo>
                    <a:pt x="233" y="11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71"/>
            <p:cNvSpPr/>
            <p:nvPr/>
          </p:nvSpPr>
          <p:spPr>
            <a:xfrm>
              <a:off x="1545100" y="3579525"/>
              <a:ext cx="350125" cy="639250"/>
            </a:xfrm>
            <a:custGeom>
              <a:avLst/>
              <a:gdLst/>
              <a:ahLst/>
              <a:cxnLst/>
              <a:rect l="l" t="t" r="r" b="b"/>
              <a:pathLst>
                <a:path w="14005" h="25570" extrusionOk="0">
                  <a:moveTo>
                    <a:pt x="8019" y="0"/>
                  </a:moveTo>
                  <a:lnTo>
                    <a:pt x="7961" y="59"/>
                  </a:lnTo>
                  <a:lnTo>
                    <a:pt x="7903" y="175"/>
                  </a:lnTo>
                  <a:lnTo>
                    <a:pt x="7961" y="291"/>
                  </a:lnTo>
                  <a:lnTo>
                    <a:pt x="8775" y="988"/>
                  </a:lnTo>
                  <a:lnTo>
                    <a:pt x="9530" y="1802"/>
                  </a:lnTo>
                  <a:lnTo>
                    <a:pt x="10460" y="2848"/>
                  </a:lnTo>
                  <a:lnTo>
                    <a:pt x="10983" y="3487"/>
                  </a:lnTo>
                  <a:lnTo>
                    <a:pt x="11448" y="4243"/>
                  </a:lnTo>
                  <a:lnTo>
                    <a:pt x="11913" y="4940"/>
                  </a:lnTo>
                  <a:lnTo>
                    <a:pt x="12320" y="5753"/>
                  </a:lnTo>
                  <a:lnTo>
                    <a:pt x="12726" y="6625"/>
                  </a:lnTo>
                  <a:lnTo>
                    <a:pt x="13075" y="7555"/>
                  </a:lnTo>
                  <a:lnTo>
                    <a:pt x="13366" y="8485"/>
                  </a:lnTo>
                  <a:lnTo>
                    <a:pt x="13540" y="9473"/>
                  </a:lnTo>
                  <a:lnTo>
                    <a:pt x="13656" y="10228"/>
                  </a:lnTo>
                  <a:lnTo>
                    <a:pt x="13714" y="10983"/>
                  </a:lnTo>
                  <a:lnTo>
                    <a:pt x="13714" y="12436"/>
                  </a:lnTo>
                  <a:lnTo>
                    <a:pt x="13656" y="13773"/>
                  </a:lnTo>
                  <a:lnTo>
                    <a:pt x="13424" y="14993"/>
                  </a:lnTo>
                  <a:lnTo>
                    <a:pt x="13191" y="16097"/>
                  </a:lnTo>
                  <a:lnTo>
                    <a:pt x="12901" y="17143"/>
                  </a:lnTo>
                  <a:lnTo>
                    <a:pt x="12320" y="18829"/>
                  </a:lnTo>
                  <a:lnTo>
                    <a:pt x="12029" y="19642"/>
                  </a:lnTo>
                  <a:lnTo>
                    <a:pt x="11855" y="20223"/>
                  </a:lnTo>
                  <a:lnTo>
                    <a:pt x="11738" y="21211"/>
                  </a:lnTo>
                  <a:lnTo>
                    <a:pt x="11680" y="22199"/>
                  </a:lnTo>
                  <a:lnTo>
                    <a:pt x="11680" y="24059"/>
                  </a:lnTo>
                  <a:lnTo>
                    <a:pt x="11680" y="24640"/>
                  </a:lnTo>
                  <a:lnTo>
                    <a:pt x="11622" y="24756"/>
                  </a:lnTo>
                  <a:lnTo>
                    <a:pt x="11564" y="24814"/>
                  </a:lnTo>
                  <a:lnTo>
                    <a:pt x="11390" y="24872"/>
                  </a:lnTo>
                  <a:lnTo>
                    <a:pt x="10692" y="25046"/>
                  </a:lnTo>
                  <a:lnTo>
                    <a:pt x="9821" y="25163"/>
                  </a:lnTo>
                  <a:lnTo>
                    <a:pt x="9065" y="25163"/>
                  </a:lnTo>
                  <a:lnTo>
                    <a:pt x="8136" y="25279"/>
                  </a:lnTo>
                  <a:lnTo>
                    <a:pt x="6915" y="23826"/>
                  </a:lnTo>
                  <a:lnTo>
                    <a:pt x="5811" y="22548"/>
                  </a:lnTo>
                  <a:lnTo>
                    <a:pt x="4591" y="20921"/>
                  </a:lnTo>
                  <a:lnTo>
                    <a:pt x="3370" y="19003"/>
                  </a:lnTo>
                  <a:lnTo>
                    <a:pt x="2731" y="17957"/>
                  </a:lnTo>
                  <a:lnTo>
                    <a:pt x="2150" y="16911"/>
                  </a:lnTo>
                  <a:lnTo>
                    <a:pt x="1569" y="15807"/>
                  </a:lnTo>
                  <a:lnTo>
                    <a:pt x="1046" y="14703"/>
                  </a:lnTo>
                  <a:lnTo>
                    <a:pt x="639" y="13599"/>
                  </a:lnTo>
                  <a:lnTo>
                    <a:pt x="291" y="12436"/>
                  </a:lnTo>
                  <a:lnTo>
                    <a:pt x="232" y="12378"/>
                  </a:lnTo>
                  <a:lnTo>
                    <a:pt x="116" y="12378"/>
                  </a:lnTo>
                  <a:lnTo>
                    <a:pt x="0" y="12436"/>
                  </a:lnTo>
                  <a:lnTo>
                    <a:pt x="0" y="12552"/>
                  </a:lnTo>
                  <a:lnTo>
                    <a:pt x="407" y="13715"/>
                  </a:lnTo>
                  <a:lnTo>
                    <a:pt x="872" y="14935"/>
                  </a:lnTo>
                  <a:lnTo>
                    <a:pt x="1395" y="16097"/>
                  </a:lnTo>
                  <a:lnTo>
                    <a:pt x="1976" y="17260"/>
                  </a:lnTo>
                  <a:lnTo>
                    <a:pt x="2615" y="18364"/>
                  </a:lnTo>
                  <a:lnTo>
                    <a:pt x="3312" y="19410"/>
                  </a:lnTo>
                  <a:lnTo>
                    <a:pt x="4649" y="21385"/>
                  </a:lnTo>
                  <a:lnTo>
                    <a:pt x="5927" y="23071"/>
                  </a:lnTo>
                  <a:lnTo>
                    <a:pt x="6973" y="24349"/>
                  </a:lnTo>
                  <a:lnTo>
                    <a:pt x="7961" y="25511"/>
                  </a:lnTo>
                  <a:lnTo>
                    <a:pt x="8077" y="25569"/>
                  </a:lnTo>
                  <a:lnTo>
                    <a:pt x="8136" y="25569"/>
                  </a:lnTo>
                  <a:lnTo>
                    <a:pt x="9065" y="25453"/>
                  </a:lnTo>
                  <a:lnTo>
                    <a:pt x="10228" y="25395"/>
                  </a:lnTo>
                  <a:lnTo>
                    <a:pt x="11157" y="25221"/>
                  </a:lnTo>
                  <a:lnTo>
                    <a:pt x="11448" y="25163"/>
                  </a:lnTo>
                  <a:lnTo>
                    <a:pt x="11738" y="25046"/>
                  </a:lnTo>
                  <a:lnTo>
                    <a:pt x="11855" y="24872"/>
                  </a:lnTo>
                  <a:lnTo>
                    <a:pt x="11913" y="24698"/>
                  </a:lnTo>
                  <a:lnTo>
                    <a:pt x="11913" y="24000"/>
                  </a:lnTo>
                  <a:lnTo>
                    <a:pt x="11913" y="22257"/>
                  </a:lnTo>
                  <a:lnTo>
                    <a:pt x="11971" y="21211"/>
                  </a:lnTo>
                  <a:lnTo>
                    <a:pt x="12145" y="20281"/>
                  </a:lnTo>
                  <a:lnTo>
                    <a:pt x="12261" y="19700"/>
                  </a:lnTo>
                  <a:lnTo>
                    <a:pt x="12552" y="18945"/>
                  </a:lnTo>
                  <a:lnTo>
                    <a:pt x="13133" y="17201"/>
                  </a:lnTo>
                  <a:lnTo>
                    <a:pt x="13424" y="16155"/>
                  </a:lnTo>
                  <a:lnTo>
                    <a:pt x="13714" y="15051"/>
                  </a:lnTo>
                  <a:lnTo>
                    <a:pt x="13889" y="13773"/>
                  </a:lnTo>
                  <a:lnTo>
                    <a:pt x="14005" y="12436"/>
                  </a:lnTo>
                  <a:lnTo>
                    <a:pt x="14005" y="10983"/>
                  </a:lnTo>
                  <a:lnTo>
                    <a:pt x="13947" y="10228"/>
                  </a:lnTo>
                  <a:lnTo>
                    <a:pt x="13831" y="9414"/>
                  </a:lnTo>
                  <a:lnTo>
                    <a:pt x="13598" y="8427"/>
                  </a:lnTo>
                  <a:lnTo>
                    <a:pt x="13307" y="7439"/>
                  </a:lnTo>
                  <a:lnTo>
                    <a:pt x="12959" y="6509"/>
                  </a:lnTo>
                  <a:lnTo>
                    <a:pt x="12610" y="5637"/>
                  </a:lnTo>
                  <a:lnTo>
                    <a:pt x="12145" y="4824"/>
                  </a:lnTo>
                  <a:lnTo>
                    <a:pt x="11680" y="4068"/>
                  </a:lnTo>
                  <a:lnTo>
                    <a:pt x="11157" y="3371"/>
                  </a:lnTo>
                  <a:lnTo>
                    <a:pt x="10692" y="2732"/>
                  </a:lnTo>
                  <a:lnTo>
                    <a:pt x="9763" y="1628"/>
                  </a:lnTo>
                  <a:lnTo>
                    <a:pt x="8949" y="756"/>
                  </a:lnTo>
                  <a:lnTo>
                    <a:pt x="8136" y="59"/>
                  </a:lnTo>
                  <a:lnTo>
                    <a:pt x="8019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1"/>
            <p:cNvSpPr/>
            <p:nvPr/>
          </p:nvSpPr>
          <p:spPr>
            <a:xfrm>
              <a:off x="1879225" y="3835225"/>
              <a:ext cx="37800" cy="130775"/>
            </a:xfrm>
            <a:custGeom>
              <a:avLst/>
              <a:gdLst/>
              <a:ahLst/>
              <a:cxnLst/>
              <a:rect l="l" t="t" r="r" b="b"/>
              <a:pathLst>
                <a:path w="1512" h="5231" extrusionOk="0">
                  <a:moveTo>
                    <a:pt x="1279" y="0"/>
                  </a:moveTo>
                  <a:lnTo>
                    <a:pt x="1279" y="116"/>
                  </a:lnTo>
                  <a:lnTo>
                    <a:pt x="1221" y="581"/>
                  </a:lnTo>
                  <a:lnTo>
                    <a:pt x="1105" y="1801"/>
                  </a:lnTo>
                  <a:lnTo>
                    <a:pt x="930" y="2557"/>
                  </a:lnTo>
                  <a:lnTo>
                    <a:pt x="698" y="3371"/>
                  </a:lnTo>
                  <a:lnTo>
                    <a:pt x="407" y="4242"/>
                  </a:lnTo>
                  <a:lnTo>
                    <a:pt x="1" y="5056"/>
                  </a:lnTo>
                  <a:lnTo>
                    <a:pt x="1" y="5172"/>
                  </a:lnTo>
                  <a:lnTo>
                    <a:pt x="59" y="5230"/>
                  </a:lnTo>
                  <a:lnTo>
                    <a:pt x="233" y="5230"/>
                  </a:lnTo>
                  <a:lnTo>
                    <a:pt x="233" y="5172"/>
                  </a:lnTo>
                  <a:lnTo>
                    <a:pt x="698" y="4358"/>
                  </a:lnTo>
                  <a:lnTo>
                    <a:pt x="989" y="3487"/>
                  </a:lnTo>
                  <a:lnTo>
                    <a:pt x="1221" y="2673"/>
                  </a:lnTo>
                  <a:lnTo>
                    <a:pt x="1337" y="1860"/>
                  </a:lnTo>
                  <a:lnTo>
                    <a:pt x="1512" y="639"/>
                  </a:lnTo>
                  <a:lnTo>
                    <a:pt x="1512" y="116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1"/>
            <p:cNvSpPr/>
            <p:nvPr/>
          </p:nvSpPr>
          <p:spPr>
            <a:xfrm>
              <a:off x="1989650" y="4151925"/>
              <a:ext cx="11625" cy="47975"/>
            </a:xfrm>
            <a:custGeom>
              <a:avLst/>
              <a:gdLst/>
              <a:ahLst/>
              <a:cxnLst/>
              <a:rect l="l" t="t" r="r" b="b"/>
              <a:pathLst>
                <a:path w="465" h="1919" extrusionOk="0">
                  <a:moveTo>
                    <a:pt x="116" y="0"/>
                  </a:moveTo>
                  <a:lnTo>
                    <a:pt x="0" y="58"/>
                  </a:lnTo>
                  <a:lnTo>
                    <a:pt x="0" y="117"/>
                  </a:lnTo>
                  <a:lnTo>
                    <a:pt x="233" y="1802"/>
                  </a:lnTo>
                  <a:lnTo>
                    <a:pt x="291" y="1860"/>
                  </a:lnTo>
                  <a:lnTo>
                    <a:pt x="349" y="1918"/>
                  </a:lnTo>
                  <a:lnTo>
                    <a:pt x="465" y="1860"/>
                  </a:lnTo>
                  <a:lnTo>
                    <a:pt x="465" y="1744"/>
                  </a:lnTo>
                  <a:lnTo>
                    <a:pt x="291" y="117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71"/>
            <p:cNvSpPr/>
            <p:nvPr/>
          </p:nvSpPr>
          <p:spPr>
            <a:xfrm>
              <a:off x="2405125" y="3854100"/>
              <a:ext cx="107550" cy="196150"/>
            </a:xfrm>
            <a:custGeom>
              <a:avLst/>
              <a:gdLst/>
              <a:ahLst/>
              <a:cxnLst/>
              <a:rect l="l" t="t" r="r" b="b"/>
              <a:pathLst>
                <a:path w="4302" h="7846" extrusionOk="0">
                  <a:moveTo>
                    <a:pt x="59" y="0"/>
                  </a:moveTo>
                  <a:lnTo>
                    <a:pt x="1" y="59"/>
                  </a:lnTo>
                  <a:lnTo>
                    <a:pt x="1" y="175"/>
                  </a:lnTo>
                  <a:lnTo>
                    <a:pt x="233" y="930"/>
                  </a:lnTo>
                  <a:lnTo>
                    <a:pt x="524" y="1744"/>
                  </a:lnTo>
                  <a:lnTo>
                    <a:pt x="1163" y="3139"/>
                  </a:lnTo>
                  <a:lnTo>
                    <a:pt x="1860" y="4475"/>
                  </a:lnTo>
                  <a:lnTo>
                    <a:pt x="2500" y="5579"/>
                  </a:lnTo>
                  <a:lnTo>
                    <a:pt x="3081" y="6509"/>
                  </a:lnTo>
                  <a:lnTo>
                    <a:pt x="3604" y="7148"/>
                  </a:lnTo>
                  <a:lnTo>
                    <a:pt x="4069" y="7787"/>
                  </a:lnTo>
                  <a:lnTo>
                    <a:pt x="4127" y="7846"/>
                  </a:lnTo>
                  <a:lnTo>
                    <a:pt x="4243" y="7787"/>
                  </a:lnTo>
                  <a:lnTo>
                    <a:pt x="4301" y="7671"/>
                  </a:lnTo>
                  <a:lnTo>
                    <a:pt x="4243" y="7613"/>
                  </a:lnTo>
                  <a:lnTo>
                    <a:pt x="3778" y="7032"/>
                  </a:lnTo>
                  <a:lnTo>
                    <a:pt x="3313" y="6335"/>
                  </a:lnTo>
                  <a:lnTo>
                    <a:pt x="2732" y="5405"/>
                  </a:lnTo>
                  <a:lnTo>
                    <a:pt x="2093" y="4301"/>
                  </a:lnTo>
                  <a:lnTo>
                    <a:pt x="1396" y="3022"/>
                  </a:lnTo>
                  <a:lnTo>
                    <a:pt x="814" y="1628"/>
                  </a:lnTo>
                  <a:lnTo>
                    <a:pt x="524" y="872"/>
                  </a:lnTo>
                  <a:lnTo>
                    <a:pt x="233" y="59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1"/>
            <p:cNvSpPr/>
            <p:nvPr/>
          </p:nvSpPr>
          <p:spPr>
            <a:xfrm>
              <a:off x="2694250" y="4147575"/>
              <a:ext cx="10175" cy="55225"/>
            </a:xfrm>
            <a:custGeom>
              <a:avLst/>
              <a:gdLst/>
              <a:ahLst/>
              <a:cxnLst/>
              <a:rect l="l" t="t" r="r" b="b"/>
              <a:pathLst>
                <a:path w="407" h="2209" extrusionOk="0">
                  <a:moveTo>
                    <a:pt x="174" y="0"/>
                  </a:moveTo>
                  <a:lnTo>
                    <a:pt x="116" y="116"/>
                  </a:lnTo>
                  <a:lnTo>
                    <a:pt x="0" y="2092"/>
                  </a:lnTo>
                  <a:lnTo>
                    <a:pt x="0" y="2208"/>
                  </a:lnTo>
                  <a:lnTo>
                    <a:pt x="232" y="2208"/>
                  </a:lnTo>
                  <a:lnTo>
                    <a:pt x="232" y="2092"/>
                  </a:lnTo>
                  <a:lnTo>
                    <a:pt x="407" y="11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71"/>
            <p:cNvSpPr/>
            <p:nvPr/>
          </p:nvSpPr>
          <p:spPr>
            <a:xfrm>
              <a:off x="2813375" y="4141750"/>
              <a:ext cx="14550" cy="50875"/>
            </a:xfrm>
            <a:custGeom>
              <a:avLst/>
              <a:gdLst/>
              <a:ahLst/>
              <a:cxnLst/>
              <a:rect l="l" t="t" r="r" b="b"/>
              <a:pathLst>
                <a:path w="582" h="2035" extrusionOk="0">
                  <a:moveTo>
                    <a:pt x="116" y="1"/>
                  </a:moveTo>
                  <a:lnTo>
                    <a:pt x="58" y="59"/>
                  </a:lnTo>
                  <a:lnTo>
                    <a:pt x="0" y="117"/>
                  </a:lnTo>
                  <a:lnTo>
                    <a:pt x="291" y="1918"/>
                  </a:lnTo>
                  <a:lnTo>
                    <a:pt x="349" y="1976"/>
                  </a:lnTo>
                  <a:lnTo>
                    <a:pt x="407" y="2034"/>
                  </a:lnTo>
                  <a:lnTo>
                    <a:pt x="465" y="2034"/>
                  </a:lnTo>
                  <a:lnTo>
                    <a:pt x="523" y="1976"/>
                  </a:lnTo>
                  <a:lnTo>
                    <a:pt x="581" y="1860"/>
                  </a:lnTo>
                  <a:lnTo>
                    <a:pt x="291" y="117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71"/>
            <p:cNvSpPr/>
            <p:nvPr/>
          </p:nvSpPr>
          <p:spPr>
            <a:xfrm>
              <a:off x="2557675" y="3580975"/>
              <a:ext cx="286225" cy="289125"/>
            </a:xfrm>
            <a:custGeom>
              <a:avLst/>
              <a:gdLst/>
              <a:ahLst/>
              <a:cxnLst/>
              <a:rect l="l" t="t" r="r" b="b"/>
              <a:pathLst>
                <a:path w="11449" h="11565" extrusionOk="0">
                  <a:moveTo>
                    <a:pt x="117" y="1"/>
                  </a:moveTo>
                  <a:lnTo>
                    <a:pt x="1" y="59"/>
                  </a:lnTo>
                  <a:lnTo>
                    <a:pt x="59" y="175"/>
                  </a:lnTo>
                  <a:lnTo>
                    <a:pt x="814" y="1453"/>
                  </a:lnTo>
                  <a:lnTo>
                    <a:pt x="1628" y="2674"/>
                  </a:lnTo>
                  <a:lnTo>
                    <a:pt x="2441" y="3778"/>
                  </a:lnTo>
                  <a:lnTo>
                    <a:pt x="3255" y="4824"/>
                  </a:lnTo>
                  <a:lnTo>
                    <a:pt x="4068" y="5754"/>
                  </a:lnTo>
                  <a:lnTo>
                    <a:pt x="4824" y="6625"/>
                  </a:lnTo>
                  <a:lnTo>
                    <a:pt x="5637" y="7439"/>
                  </a:lnTo>
                  <a:lnTo>
                    <a:pt x="6393" y="8194"/>
                  </a:lnTo>
                  <a:lnTo>
                    <a:pt x="7148" y="8833"/>
                  </a:lnTo>
                  <a:lnTo>
                    <a:pt x="7904" y="9473"/>
                  </a:lnTo>
                  <a:lnTo>
                    <a:pt x="9182" y="10402"/>
                  </a:lnTo>
                  <a:lnTo>
                    <a:pt x="10344" y="11100"/>
                  </a:lnTo>
                  <a:lnTo>
                    <a:pt x="11216" y="11565"/>
                  </a:lnTo>
                  <a:lnTo>
                    <a:pt x="11390" y="11565"/>
                  </a:lnTo>
                  <a:lnTo>
                    <a:pt x="11449" y="11507"/>
                  </a:lnTo>
                  <a:lnTo>
                    <a:pt x="11449" y="11390"/>
                  </a:lnTo>
                  <a:lnTo>
                    <a:pt x="11332" y="11332"/>
                  </a:lnTo>
                  <a:lnTo>
                    <a:pt x="10461" y="10867"/>
                  </a:lnTo>
                  <a:lnTo>
                    <a:pt x="9356" y="10170"/>
                  </a:lnTo>
                  <a:lnTo>
                    <a:pt x="8020" y="9240"/>
                  </a:lnTo>
                  <a:lnTo>
                    <a:pt x="7323" y="8659"/>
                  </a:lnTo>
                  <a:lnTo>
                    <a:pt x="6567" y="7962"/>
                  </a:lnTo>
                  <a:lnTo>
                    <a:pt x="5812" y="7264"/>
                  </a:lnTo>
                  <a:lnTo>
                    <a:pt x="5056" y="6451"/>
                  </a:lnTo>
                  <a:lnTo>
                    <a:pt x="4243" y="5579"/>
                  </a:lnTo>
                  <a:lnTo>
                    <a:pt x="3429" y="4649"/>
                  </a:lnTo>
                  <a:lnTo>
                    <a:pt x="2616" y="3603"/>
                  </a:lnTo>
                  <a:lnTo>
                    <a:pt x="1860" y="2499"/>
                  </a:lnTo>
                  <a:lnTo>
                    <a:pt x="1047" y="1279"/>
                  </a:lnTo>
                  <a:lnTo>
                    <a:pt x="291" y="59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6" name="Google Shape;2616;p71"/>
          <p:cNvGrpSpPr/>
          <p:nvPr/>
        </p:nvGrpSpPr>
        <p:grpSpPr>
          <a:xfrm rot="-501726" flipH="1">
            <a:off x="2771884" y="2777662"/>
            <a:ext cx="1632693" cy="1776773"/>
            <a:chOff x="5769925" y="838775"/>
            <a:chExt cx="1611950" cy="1754200"/>
          </a:xfrm>
        </p:grpSpPr>
        <p:sp>
          <p:nvSpPr>
            <p:cNvPr id="2617" name="Google Shape;2617;p71"/>
            <p:cNvSpPr/>
            <p:nvPr/>
          </p:nvSpPr>
          <p:spPr>
            <a:xfrm>
              <a:off x="6621175" y="2226125"/>
              <a:ext cx="289250" cy="366850"/>
            </a:xfrm>
            <a:custGeom>
              <a:avLst/>
              <a:gdLst/>
              <a:ahLst/>
              <a:cxnLst/>
              <a:rect l="l" t="t" r="r" b="b"/>
              <a:pathLst>
                <a:path w="11570" h="14674" extrusionOk="0">
                  <a:moveTo>
                    <a:pt x="3104" y="0"/>
                  </a:moveTo>
                  <a:lnTo>
                    <a:pt x="3339" y="1505"/>
                  </a:lnTo>
                  <a:lnTo>
                    <a:pt x="3856" y="4797"/>
                  </a:lnTo>
                  <a:lnTo>
                    <a:pt x="4092" y="6584"/>
                  </a:lnTo>
                  <a:lnTo>
                    <a:pt x="4280" y="8183"/>
                  </a:lnTo>
                  <a:lnTo>
                    <a:pt x="4374" y="9359"/>
                  </a:lnTo>
                  <a:lnTo>
                    <a:pt x="4374" y="9688"/>
                  </a:lnTo>
                  <a:lnTo>
                    <a:pt x="4327" y="9877"/>
                  </a:lnTo>
                  <a:lnTo>
                    <a:pt x="4233" y="9971"/>
                  </a:lnTo>
                  <a:lnTo>
                    <a:pt x="4045" y="10065"/>
                  </a:lnTo>
                  <a:lnTo>
                    <a:pt x="3480" y="10206"/>
                  </a:lnTo>
                  <a:lnTo>
                    <a:pt x="1975" y="10488"/>
                  </a:lnTo>
                  <a:lnTo>
                    <a:pt x="1223" y="10629"/>
                  </a:lnTo>
                  <a:lnTo>
                    <a:pt x="564" y="10817"/>
                  </a:lnTo>
                  <a:lnTo>
                    <a:pt x="141" y="10958"/>
                  </a:lnTo>
                  <a:lnTo>
                    <a:pt x="0" y="11052"/>
                  </a:lnTo>
                  <a:lnTo>
                    <a:pt x="0" y="11099"/>
                  </a:lnTo>
                  <a:lnTo>
                    <a:pt x="47" y="11193"/>
                  </a:lnTo>
                  <a:lnTo>
                    <a:pt x="235" y="11240"/>
                  </a:lnTo>
                  <a:lnTo>
                    <a:pt x="753" y="11287"/>
                  </a:lnTo>
                  <a:lnTo>
                    <a:pt x="1505" y="11334"/>
                  </a:lnTo>
                  <a:lnTo>
                    <a:pt x="2352" y="11287"/>
                  </a:lnTo>
                  <a:lnTo>
                    <a:pt x="4045" y="11193"/>
                  </a:lnTo>
                  <a:lnTo>
                    <a:pt x="4985" y="11099"/>
                  </a:lnTo>
                  <a:lnTo>
                    <a:pt x="5126" y="11146"/>
                  </a:lnTo>
                  <a:lnTo>
                    <a:pt x="5361" y="11287"/>
                  </a:lnTo>
                  <a:lnTo>
                    <a:pt x="5973" y="11711"/>
                  </a:lnTo>
                  <a:lnTo>
                    <a:pt x="7807" y="13027"/>
                  </a:lnTo>
                  <a:lnTo>
                    <a:pt x="8795" y="13686"/>
                  </a:lnTo>
                  <a:lnTo>
                    <a:pt x="9688" y="14250"/>
                  </a:lnTo>
                  <a:lnTo>
                    <a:pt x="10064" y="14485"/>
                  </a:lnTo>
                  <a:lnTo>
                    <a:pt x="10394" y="14626"/>
                  </a:lnTo>
                  <a:lnTo>
                    <a:pt x="10629" y="14673"/>
                  </a:lnTo>
                  <a:lnTo>
                    <a:pt x="10817" y="14673"/>
                  </a:lnTo>
                  <a:lnTo>
                    <a:pt x="11569" y="14344"/>
                  </a:lnTo>
                  <a:lnTo>
                    <a:pt x="7760" y="11099"/>
                  </a:lnTo>
                  <a:lnTo>
                    <a:pt x="8371" y="11193"/>
                  </a:lnTo>
                  <a:lnTo>
                    <a:pt x="9688" y="11240"/>
                  </a:lnTo>
                  <a:lnTo>
                    <a:pt x="10347" y="11240"/>
                  </a:lnTo>
                  <a:lnTo>
                    <a:pt x="10958" y="11193"/>
                  </a:lnTo>
                  <a:lnTo>
                    <a:pt x="11193" y="11146"/>
                  </a:lnTo>
                  <a:lnTo>
                    <a:pt x="11381" y="11099"/>
                  </a:lnTo>
                  <a:lnTo>
                    <a:pt x="11522" y="11005"/>
                  </a:lnTo>
                  <a:lnTo>
                    <a:pt x="11569" y="10911"/>
                  </a:lnTo>
                  <a:lnTo>
                    <a:pt x="11522" y="10817"/>
                  </a:lnTo>
                  <a:lnTo>
                    <a:pt x="11475" y="10770"/>
                  </a:lnTo>
                  <a:lnTo>
                    <a:pt x="11287" y="10676"/>
                  </a:lnTo>
                  <a:lnTo>
                    <a:pt x="11005" y="10582"/>
                  </a:lnTo>
                  <a:lnTo>
                    <a:pt x="10676" y="10535"/>
                  </a:lnTo>
                  <a:lnTo>
                    <a:pt x="9735" y="10394"/>
                  </a:lnTo>
                  <a:lnTo>
                    <a:pt x="8653" y="10300"/>
                  </a:lnTo>
                  <a:lnTo>
                    <a:pt x="7619" y="10206"/>
                  </a:lnTo>
                  <a:lnTo>
                    <a:pt x="6678" y="10112"/>
                  </a:lnTo>
                  <a:lnTo>
                    <a:pt x="6020" y="9971"/>
                  </a:lnTo>
                  <a:lnTo>
                    <a:pt x="5832" y="9877"/>
                  </a:lnTo>
                  <a:lnTo>
                    <a:pt x="5785" y="9829"/>
                  </a:lnTo>
                  <a:lnTo>
                    <a:pt x="5785" y="9782"/>
                  </a:lnTo>
                  <a:lnTo>
                    <a:pt x="5597" y="8042"/>
                  </a:lnTo>
                  <a:lnTo>
                    <a:pt x="5220" y="4703"/>
                  </a:lnTo>
                  <a:lnTo>
                    <a:pt x="4656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71"/>
            <p:cNvSpPr/>
            <p:nvPr/>
          </p:nvSpPr>
          <p:spPr>
            <a:xfrm>
              <a:off x="6943325" y="2142650"/>
              <a:ext cx="289250" cy="368025"/>
            </a:xfrm>
            <a:custGeom>
              <a:avLst/>
              <a:gdLst/>
              <a:ahLst/>
              <a:cxnLst/>
              <a:rect l="l" t="t" r="r" b="b"/>
              <a:pathLst>
                <a:path w="11570" h="14721" extrusionOk="0">
                  <a:moveTo>
                    <a:pt x="3104" y="0"/>
                  </a:moveTo>
                  <a:lnTo>
                    <a:pt x="3339" y="1505"/>
                  </a:lnTo>
                  <a:lnTo>
                    <a:pt x="3856" y="4797"/>
                  </a:lnTo>
                  <a:lnTo>
                    <a:pt x="4092" y="6584"/>
                  </a:lnTo>
                  <a:lnTo>
                    <a:pt x="4280" y="8183"/>
                  </a:lnTo>
                  <a:lnTo>
                    <a:pt x="4374" y="9359"/>
                  </a:lnTo>
                  <a:lnTo>
                    <a:pt x="4374" y="9735"/>
                  </a:lnTo>
                  <a:lnTo>
                    <a:pt x="4327" y="9923"/>
                  </a:lnTo>
                  <a:lnTo>
                    <a:pt x="4233" y="10018"/>
                  </a:lnTo>
                  <a:lnTo>
                    <a:pt x="4045" y="10065"/>
                  </a:lnTo>
                  <a:lnTo>
                    <a:pt x="3480" y="10253"/>
                  </a:lnTo>
                  <a:lnTo>
                    <a:pt x="1975" y="10535"/>
                  </a:lnTo>
                  <a:lnTo>
                    <a:pt x="1223" y="10676"/>
                  </a:lnTo>
                  <a:lnTo>
                    <a:pt x="564" y="10817"/>
                  </a:lnTo>
                  <a:lnTo>
                    <a:pt x="141" y="10958"/>
                  </a:lnTo>
                  <a:lnTo>
                    <a:pt x="0" y="11052"/>
                  </a:lnTo>
                  <a:lnTo>
                    <a:pt x="0" y="11146"/>
                  </a:lnTo>
                  <a:lnTo>
                    <a:pt x="47" y="11193"/>
                  </a:lnTo>
                  <a:lnTo>
                    <a:pt x="235" y="11287"/>
                  </a:lnTo>
                  <a:lnTo>
                    <a:pt x="753" y="11334"/>
                  </a:lnTo>
                  <a:lnTo>
                    <a:pt x="1505" y="11334"/>
                  </a:lnTo>
                  <a:lnTo>
                    <a:pt x="2352" y="11287"/>
                  </a:lnTo>
                  <a:lnTo>
                    <a:pt x="4045" y="11193"/>
                  </a:lnTo>
                  <a:lnTo>
                    <a:pt x="4985" y="11146"/>
                  </a:lnTo>
                  <a:lnTo>
                    <a:pt x="5126" y="11193"/>
                  </a:lnTo>
                  <a:lnTo>
                    <a:pt x="5361" y="11287"/>
                  </a:lnTo>
                  <a:lnTo>
                    <a:pt x="5973" y="11758"/>
                  </a:lnTo>
                  <a:lnTo>
                    <a:pt x="7807" y="13027"/>
                  </a:lnTo>
                  <a:lnTo>
                    <a:pt x="8795" y="13733"/>
                  </a:lnTo>
                  <a:lnTo>
                    <a:pt x="9688" y="14297"/>
                  </a:lnTo>
                  <a:lnTo>
                    <a:pt x="10064" y="14485"/>
                  </a:lnTo>
                  <a:lnTo>
                    <a:pt x="10394" y="14626"/>
                  </a:lnTo>
                  <a:lnTo>
                    <a:pt x="10629" y="14720"/>
                  </a:lnTo>
                  <a:lnTo>
                    <a:pt x="10817" y="14673"/>
                  </a:lnTo>
                  <a:lnTo>
                    <a:pt x="11569" y="14344"/>
                  </a:lnTo>
                  <a:lnTo>
                    <a:pt x="7760" y="11146"/>
                  </a:lnTo>
                  <a:lnTo>
                    <a:pt x="8371" y="11193"/>
                  </a:lnTo>
                  <a:lnTo>
                    <a:pt x="9641" y="11287"/>
                  </a:lnTo>
                  <a:lnTo>
                    <a:pt x="10347" y="11287"/>
                  </a:lnTo>
                  <a:lnTo>
                    <a:pt x="10958" y="11240"/>
                  </a:lnTo>
                  <a:lnTo>
                    <a:pt x="11193" y="11193"/>
                  </a:lnTo>
                  <a:lnTo>
                    <a:pt x="11381" y="11099"/>
                  </a:lnTo>
                  <a:lnTo>
                    <a:pt x="11522" y="11005"/>
                  </a:lnTo>
                  <a:lnTo>
                    <a:pt x="11569" y="10911"/>
                  </a:lnTo>
                  <a:lnTo>
                    <a:pt x="11522" y="10864"/>
                  </a:lnTo>
                  <a:lnTo>
                    <a:pt x="11475" y="10817"/>
                  </a:lnTo>
                  <a:lnTo>
                    <a:pt x="11287" y="10676"/>
                  </a:lnTo>
                  <a:lnTo>
                    <a:pt x="11005" y="10629"/>
                  </a:lnTo>
                  <a:lnTo>
                    <a:pt x="10629" y="10535"/>
                  </a:lnTo>
                  <a:lnTo>
                    <a:pt x="9735" y="10394"/>
                  </a:lnTo>
                  <a:lnTo>
                    <a:pt x="8653" y="10300"/>
                  </a:lnTo>
                  <a:lnTo>
                    <a:pt x="7619" y="10206"/>
                  </a:lnTo>
                  <a:lnTo>
                    <a:pt x="6678" y="10112"/>
                  </a:lnTo>
                  <a:lnTo>
                    <a:pt x="6020" y="9970"/>
                  </a:lnTo>
                  <a:lnTo>
                    <a:pt x="5832" y="9876"/>
                  </a:lnTo>
                  <a:lnTo>
                    <a:pt x="5785" y="9829"/>
                  </a:lnTo>
                  <a:lnTo>
                    <a:pt x="5785" y="9782"/>
                  </a:lnTo>
                  <a:lnTo>
                    <a:pt x="5597" y="8042"/>
                  </a:lnTo>
                  <a:lnTo>
                    <a:pt x="5220" y="4703"/>
                  </a:lnTo>
                  <a:lnTo>
                    <a:pt x="4656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71"/>
            <p:cNvSpPr/>
            <p:nvPr/>
          </p:nvSpPr>
          <p:spPr>
            <a:xfrm>
              <a:off x="6574125" y="2080325"/>
              <a:ext cx="313950" cy="182275"/>
            </a:xfrm>
            <a:custGeom>
              <a:avLst/>
              <a:gdLst/>
              <a:ahLst/>
              <a:cxnLst/>
              <a:rect l="l" t="t" r="r" b="b"/>
              <a:pathLst>
                <a:path w="12558" h="7291" extrusionOk="0">
                  <a:moveTo>
                    <a:pt x="1" y="1"/>
                  </a:moveTo>
                  <a:lnTo>
                    <a:pt x="95" y="330"/>
                  </a:lnTo>
                  <a:lnTo>
                    <a:pt x="330" y="1082"/>
                  </a:lnTo>
                  <a:lnTo>
                    <a:pt x="753" y="2211"/>
                  </a:lnTo>
                  <a:lnTo>
                    <a:pt x="1036" y="2823"/>
                  </a:lnTo>
                  <a:lnTo>
                    <a:pt x="1318" y="3481"/>
                  </a:lnTo>
                  <a:lnTo>
                    <a:pt x="1694" y="4139"/>
                  </a:lnTo>
                  <a:lnTo>
                    <a:pt x="2070" y="4798"/>
                  </a:lnTo>
                  <a:lnTo>
                    <a:pt x="2493" y="5362"/>
                  </a:lnTo>
                  <a:lnTo>
                    <a:pt x="2964" y="5926"/>
                  </a:lnTo>
                  <a:lnTo>
                    <a:pt x="3481" y="6444"/>
                  </a:lnTo>
                  <a:lnTo>
                    <a:pt x="4045" y="6820"/>
                  </a:lnTo>
                  <a:lnTo>
                    <a:pt x="4328" y="6961"/>
                  </a:lnTo>
                  <a:lnTo>
                    <a:pt x="4610" y="7102"/>
                  </a:lnTo>
                  <a:lnTo>
                    <a:pt x="4939" y="7196"/>
                  </a:lnTo>
                  <a:lnTo>
                    <a:pt x="5268" y="7243"/>
                  </a:lnTo>
                  <a:lnTo>
                    <a:pt x="5550" y="7290"/>
                  </a:lnTo>
                  <a:lnTo>
                    <a:pt x="5880" y="7243"/>
                  </a:lnTo>
                  <a:lnTo>
                    <a:pt x="6209" y="7196"/>
                  </a:lnTo>
                  <a:lnTo>
                    <a:pt x="6538" y="7149"/>
                  </a:lnTo>
                  <a:lnTo>
                    <a:pt x="7196" y="6914"/>
                  </a:lnTo>
                  <a:lnTo>
                    <a:pt x="7855" y="6632"/>
                  </a:lnTo>
                  <a:lnTo>
                    <a:pt x="8466" y="6256"/>
                  </a:lnTo>
                  <a:lnTo>
                    <a:pt x="9078" y="5832"/>
                  </a:lnTo>
                  <a:lnTo>
                    <a:pt x="9642" y="5362"/>
                  </a:lnTo>
                  <a:lnTo>
                    <a:pt x="10206" y="4892"/>
                  </a:lnTo>
                  <a:lnTo>
                    <a:pt x="11147" y="3904"/>
                  </a:lnTo>
                  <a:lnTo>
                    <a:pt x="11899" y="3058"/>
                  </a:lnTo>
                  <a:lnTo>
                    <a:pt x="12558" y="22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71"/>
            <p:cNvSpPr/>
            <p:nvPr/>
          </p:nvSpPr>
          <p:spPr>
            <a:xfrm>
              <a:off x="6939800" y="2045050"/>
              <a:ext cx="188125" cy="181100"/>
            </a:xfrm>
            <a:custGeom>
              <a:avLst/>
              <a:gdLst/>
              <a:ahLst/>
              <a:cxnLst/>
              <a:rect l="l" t="t" r="r" b="b"/>
              <a:pathLst>
                <a:path w="7525" h="7244" extrusionOk="0">
                  <a:moveTo>
                    <a:pt x="7525" y="1"/>
                  </a:moveTo>
                  <a:lnTo>
                    <a:pt x="6631" y="142"/>
                  </a:lnTo>
                  <a:lnTo>
                    <a:pt x="5691" y="330"/>
                  </a:lnTo>
                  <a:lnTo>
                    <a:pt x="4562" y="612"/>
                  </a:lnTo>
                  <a:lnTo>
                    <a:pt x="3292" y="1036"/>
                  </a:lnTo>
                  <a:lnTo>
                    <a:pt x="2681" y="1318"/>
                  </a:lnTo>
                  <a:lnTo>
                    <a:pt x="2069" y="1600"/>
                  </a:lnTo>
                  <a:lnTo>
                    <a:pt x="1458" y="1929"/>
                  </a:lnTo>
                  <a:lnTo>
                    <a:pt x="941" y="2305"/>
                  </a:lnTo>
                  <a:lnTo>
                    <a:pt x="423" y="2729"/>
                  </a:lnTo>
                  <a:lnTo>
                    <a:pt x="0" y="3152"/>
                  </a:lnTo>
                  <a:lnTo>
                    <a:pt x="282" y="3904"/>
                  </a:lnTo>
                  <a:lnTo>
                    <a:pt x="658" y="4610"/>
                  </a:lnTo>
                  <a:lnTo>
                    <a:pt x="1176" y="5409"/>
                  </a:lnTo>
                  <a:lnTo>
                    <a:pt x="1458" y="5833"/>
                  </a:lnTo>
                  <a:lnTo>
                    <a:pt x="1834" y="6209"/>
                  </a:lnTo>
                  <a:lnTo>
                    <a:pt x="2163" y="6538"/>
                  </a:lnTo>
                  <a:lnTo>
                    <a:pt x="2587" y="6820"/>
                  </a:lnTo>
                  <a:lnTo>
                    <a:pt x="3010" y="7055"/>
                  </a:lnTo>
                  <a:lnTo>
                    <a:pt x="3480" y="7196"/>
                  </a:lnTo>
                  <a:lnTo>
                    <a:pt x="3950" y="7243"/>
                  </a:lnTo>
                  <a:lnTo>
                    <a:pt x="4233" y="7243"/>
                  </a:lnTo>
                  <a:lnTo>
                    <a:pt x="4468" y="7196"/>
                  </a:lnTo>
                  <a:lnTo>
                    <a:pt x="4750" y="7102"/>
                  </a:lnTo>
                  <a:lnTo>
                    <a:pt x="4985" y="7008"/>
                  </a:lnTo>
                  <a:lnTo>
                    <a:pt x="5220" y="6867"/>
                  </a:lnTo>
                  <a:lnTo>
                    <a:pt x="5408" y="6679"/>
                  </a:lnTo>
                  <a:lnTo>
                    <a:pt x="5832" y="6303"/>
                  </a:lnTo>
                  <a:lnTo>
                    <a:pt x="6161" y="5785"/>
                  </a:lnTo>
                  <a:lnTo>
                    <a:pt x="6443" y="5221"/>
                  </a:lnTo>
                  <a:lnTo>
                    <a:pt x="6678" y="4610"/>
                  </a:lnTo>
                  <a:lnTo>
                    <a:pt x="6913" y="3998"/>
                  </a:lnTo>
                  <a:lnTo>
                    <a:pt x="7054" y="3340"/>
                  </a:lnTo>
                  <a:lnTo>
                    <a:pt x="7290" y="2117"/>
                  </a:lnTo>
                  <a:lnTo>
                    <a:pt x="7431" y="1036"/>
                  </a:lnTo>
                  <a:lnTo>
                    <a:pt x="7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71"/>
            <p:cNvSpPr/>
            <p:nvPr/>
          </p:nvSpPr>
          <p:spPr>
            <a:xfrm>
              <a:off x="6851600" y="838775"/>
              <a:ext cx="357450" cy="286900"/>
            </a:xfrm>
            <a:custGeom>
              <a:avLst/>
              <a:gdLst/>
              <a:ahLst/>
              <a:cxnLst/>
              <a:rect l="l" t="t" r="r" b="b"/>
              <a:pathLst>
                <a:path w="14298" h="11476" extrusionOk="0">
                  <a:moveTo>
                    <a:pt x="4751" y="0"/>
                  </a:moveTo>
                  <a:lnTo>
                    <a:pt x="4563" y="47"/>
                  </a:lnTo>
                  <a:lnTo>
                    <a:pt x="4422" y="141"/>
                  </a:lnTo>
                  <a:lnTo>
                    <a:pt x="4280" y="235"/>
                  </a:lnTo>
                  <a:lnTo>
                    <a:pt x="4233" y="376"/>
                  </a:lnTo>
                  <a:lnTo>
                    <a:pt x="4186" y="470"/>
                  </a:lnTo>
                  <a:lnTo>
                    <a:pt x="4139" y="611"/>
                  </a:lnTo>
                  <a:lnTo>
                    <a:pt x="4186" y="753"/>
                  </a:lnTo>
                  <a:lnTo>
                    <a:pt x="4233" y="894"/>
                  </a:lnTo>
                  <a:lnTo>
                    <a:pt x="4422" y="1223"/>
                  </a:lnTo>
                  <a:lnTo>
                    <a:pt x="4704" y="1505"/>
                  </a:lnTo>
                  <a:lnTo>
                    <a:pt x="5033" y="1834"/>
                  </a:lnTo>
                  <a:lnTo>
                    <a:pt x="5832" y="2493"/>
                  </a:lnTo>
                  <a:lnTo>
                    <a:pt x="6585" y="3104"/>
                  </a:lnTo>
                  <a:lnTo>
                    <a:pt x="7149" y="3574"/>
                  </a:lnTo>
                  <a:lnTo>
                    <a:pt x="7290" y="3762"/>
                  </a:lnTo>
                  <a:lnTo>
                    <a:pt x="7337" y="3856"/>
                  </a:lnTo>
                  <a:lnTo>
                    <a:pt x="7337" y="3904"/>
                  </a:lnTo>
                  <a:lnTo>
                    <a:pt x="7290" y="3951"/>
                  </a:lnTo>
                  <a:lnTo>
                    <a:pt x="7196" y="3998"/>
                  </a:lnTo>
                  <a:lnTo>
                    <a:pt x="3528" y="3998"/>
                  </a:lnTo>
                  <a:lnTo>
                    <a:pt x="2399" y="4092"/>
                  </a:lnTo>
                  <a:lnTo>
                    <a:pt x="1412" y="4280"/>
                  </a:lnTo>
                  <a:lnTo>
                    <a:pt x="988" y="4374"/>
                  </a:lnTo>
                  <a:lnTo>
                    <a:pt x="659" y="4515"/>
                  </a:lnTo>
                  <a:lnTo>
                    <a:pt x="377" y="4656"/>
                  </a:lnTo>
                  <a:lnTo>
                    <a:pt x="142" y="4844"/>
                  </a:lnTo>
                  <a:lnTo>
                    <a:pt x="48" y="5079"/>
                  </a:lnTo>
                  <a:lnTo>
                    <a:pt x="1" y="5314"/>
                  </a:lnTo>
                  <a:lnTo>
                    <a:pt x="48" y="5503"/>
                  </a:lnTo>
                  <a:lnTo>
                    <a:pt x="95" y="5644"/>
                  </a:lnTo>
                  <a:lnTo>
                    <a:pt x="189" y="5785"/>
                  </a:lnTo>
                  <a:lnTo>
                    <a:pt x="330" y="5926"/>
                  </a:lnTo>
                  <a:lnTo>
                    <a:pt x="659" y="6114"/>
                  </a:lnTo>
                  <a:lnTo>
                    <a:pt x="1082" y="6255"/>
                  </a:lnTo>
                  <a:lnTo>
                    <a:pt x="1506" y="6302"/>
                  </a:lnTo>
                  <a:lnTo>
                    <a:pt x="2023" y="6349"/>
                  </a:lnTo>
                  <a:lnTo>
                    <a:pt x="3105" y="6349"/>
                  </a:lnTo>
                  <a:lnTo>
                    <a:pt x="4892" y="6208"/>
                  </a:lnTo>
                  <a:lnTo>
                    <a:pt x="5174" y="6208"/>
                  </a:lnTo>
                  <a:lnTo>
                    <a:pt x="5315" y="6255"/>
                  </a:lnTo>
                  <a:lnTo>
                    <a:pt x="5362" y="6255"/>
                  </a:lnTo>
                  <a:lnTo>
                    <a:pt x="5362" y="6302"/>
                  </a:lnTo>
                  <a:lnTo>
                    <a:pt x="5221" y="6396"/>
                  </a:lnTo>
                  <a:lnTo>
                    <a:pt x="4045" y="7290"/>
                  </a:lnTo>
                  <a:lnTo>
                    <a:pt x="3058" y="8089"/>
                  </a:lnTo>
                  <a:lnTo>
                    <a:pt x="2681" y="8465"/>
                  </a:lnTo>
                  <a:lnTo>
                    <a:pt x="2352" y="8842"/>
                  </a:lnTo>
                  <a:lnTo>
                    <a:pt x="2117" y="9171"/>
                  </a:lnTo>
                  <a:lnTo>
                    <a:pt x="1929" y="9500"/>
                  </a:lnTo>
                  <a:lnTo>
                    <a:pt x="1741" y="9782"/>
                  </a:lnTo>
                  <a:lnTo>
                    <a:pt x="1694" y="10064"/>
                  </a:lnTo>
                  <a:lnTo>
                    <a:pt x="1647" y="10346"/>
                  </a:lnTo>
                  <a:lnTo>
                    <a:pt x="1694" y="10582"/>
                  </a:lnTo>
                  <a:lnTo>
                    <a:pt x="1741" y="10817"/>
                  </a:lnTo>
                  <a:lnTo>
                    <a:pt x="1882" y="11052"/>
                  </a:lnTo>
                  <a:lnTo>
                    <a:pt x="2070" y="11240"/>
                  </a:lnTo>
                  <a:lnTo>
                    <a:pt x="2305" y="11428"/>
                  </a:lnTo>
                  <a:lnTo>
                    <a:pt x="2446" y="11475"/>
                  </a:lnTo>
                  <a:lnTo>
                    <a:pt x="2540" y="11475"/>
                  </a:lnTo>
                  <a:lnTo>
                    <a:pt x="2681" y="11428"/>
                  </a:lnTo>
                  <a:lnTo>
                    <a:pt x="2776" y="11381"/>
                  </a:lnTo>
                  <a:lnTo>
                    <a:pt x="3058" y="11193"/>
                  </a:lnTo>
                  <a:lnTo>
                    <a:pt x="3293" y="10864"/>
                  </a:lnTo>
                  <a:lnTo>
                    <a:pt x="3904" y="10064"/>
                  </a:lnTo>
                  <a:lnTo>
                    <a:pt x="4610" y="9171"/>
                  </a:lnTo>
                  <a:lnTo>
                    <a:pt x="4986" y="8748"/>
                  </a:lnTo>
                  <a:lnTo>
                    <a:pt x="5362" y="8418"/>
                  </a:lnTo>
                  <a:lnTo>
                    <a:pt x="5738" y="8136"/>
                  </a:lnTo>
                  <a:lnTo>
                    <a:pt x="5974" y="8042"/>
                  </a:lnTo>
                  <a:lnTo>
                    <a:pt x="6209" y="7995"/>
                  </a:lnTo>
                  <a:lnTo>
                    <a:pt x="6397" y="7948"/>
                  </a:lnTo>
                  <a:lnTo>
                    <a:pt x="6632" y="7995"/>
                  </a:lnTo>
                  <a:lnTo>
                    <a:pt x="6867" y="8042"/>
                  </a:lnTo>
                  <a:lnTo>
                    <a:pt x="7102" y="8136"/>
                  </a:lnTo>
                  <a:lnTo>
                    <a:pt x="7337" y="8277"/>
                  </a:lnTo>
                  <a:lnTo>
                    <a:pt x="7620" y="8465"/>
                  </a:lnTo>
                  <a:lnTo>
                    <a:pt x="7855" y="8700"/>
                  </a:lnTo>
                  <a:lnTo>
                    <a:pt x="8090" y="8983"/>
                  </a:lnTo>
                  <a:lnTo>
                    <a:pt x="14298" y="6396"/>
                  </a:lnTo>
                  <a:lnTo>
                    <a:pt x="13969" y="5550"/>
                  </a:lnTo>
                  <a:lnTo>
                    <a:pt x="13545" y="4656"/>
                  </a:lnTo>
                  <a:lnTo>
                    <a:pt x="13028" y="3668"/>
                  </a:lnTo>
                  <a:lnTo>
                    <a:pt x="12699" y="3151"/>
                  </a:lnTo>
                  <a:lnTo>
                    <a:pt x="12370" y="2634"/>
                  </a:lnTo>
                  <a:lnTo>
                    <a:pt x="12040" y="2163"/>
                  </a:lnTo>
                  <a:lnTo>
                    <a:pt x="11711" y="1740"/>
                  </a:lnTo>
                  <a:lnTo>
                    <a:pt x="11335" y="1364"/>
                  </a:lnTo>
                  <a:lnTo>
                    <a:pt x="10912" y="1082"/>
                  </a:lnTo>
                  <a:lnTo>
                    <a:pt x="10535" y="894"/>
                  </a:lnTo>
                  <a:lnTo>
                    <a:pt x="10347" y="847"/>
                  </a:lnTo>
                  <a:lnTo>
                    <a:pt x="10159" y="800"/>
                  </a:lnTo>
                  <a:lnTo>
                    <a:pt x="9877" y="847"/>
                  </a:lnTo>
                  <a:lnTo>
                    <a:pt x="9736" y="894"/>
                  </a:lnTo>
                  <a:lnTo>
                    <a:pt x="9642" y="1035"/>
                  </a:lnTo>
                  <a:lnTo>
                    <a:pt x="9642" y="1176"/>
                  </a:lnTo>
                  <a:lnTo>
                    <a:pt x="9736" y="1364"/>
                  </a:lnTo>
                  <a:lnTo>
                    <a:pt x="9830" y="1599"/>
                  </a:lnTo>
                  <a:lnTo>
                    <a:pt x="10159" y="2069"/>
                  </a:lnTo>
                  <a:lnTo>
                    <a:pt x="10441" y="2540"/>
                  </a:lnTo>
                  <a:lnTo>
                    <a:pt x="10676" y="2963"/>
                  </a:lnTo>
                  <a:lnTo>
                    <a:pt x="10723" y="3151"/>
                  </a:lnTo>
                  <a:lnTo>
                    <a:pt x="10676" y="3292"/>
                  </a:lnTo>
                  <a:lnTo>
                    <a:pt x="10582" y="3386"/>
                  </a:lnTo>
                  <a:lnTo>
                    <a:pt x="10394" y="3433"/>
                  </a:lnTo>
                  <a:lnTo>
                    <a:pt x="10112" y="3386"/>
                  </a:lnTo>
                  <a:lnTo>
                    <a:pt x="9783" y="3245"/>
                  </a:lnTo>
                  <a:lnTo>
                    <a:pt x="9454" y="3057"/>
                  </a:lnTo>
                  <a:lnTo>
                    <a:pt x="9077" y="2775"/>
                  </a:lnTo>
                  <a:lnTo>
                    <a:pt x="8325" y="2116"/>
                  </a:lnTo>
                  <a:lnTo>
                    <a:pt x="7478" y="1411"/>
                  </a:lnTo>
                  <a:lnTo>
                    <a:pt x="6632" y="753"/>
                  </a:lnTo>
                  <a:lnTo>
                    <a:pt x="6209" y="470"/>
                  </a:lnTo>
                  <a:lnTo>
                    <a:pt x="5832" y="235"/>
                  </a:lnTo>
                  <a:lnTo>
                    <a:pt x="5456" y="47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71"/>
            <p:cNvSpPr/>
            <p:nvPr/>
          </p:nvSpPr>
          <p:spPr>
            <a:xfrm>
              <a:off x="7231375" y="998675"/>
              <a:ext cx="150500" cy="103475"/>
            </a:xfrm>
            <a:custGeom>
              <a:avLst/>
              <a:gdLst/>
              <a:ahLst/>
              <a:cxnLst/>
              <a:rect l="l" t="t" r="r" b="b"/>
              <a:pathLst>
                <a:path w="6020" h="4139" extrusionOk="0">
                  <a:moveTo>
                    <a:pt x="5926" y="0"/>
                  </a:moveTo>
                  <a:lnTo>
                    <a:pt x="2634" y="611"/>
                  </a:lnTo>
                  <a:lnTo>
                    <a:pt x="188" y="1082"/>
                  </a:lnTo>
                  <a:lnTo>
                    <a:pt x="94" y="1364"/>
                  </a:lnTo>
                  <a:lnTo>
                    <a:pt x="0" y="1646"/>
                  </a:lnTo>
                  <a:lnTo>
                    <a:pt x="0" y="1928"/>
                  </a:lnTo>
                  <a:lnTo>
                    <a:pt x="0" y="2163"/>
                  </a:lnTo>
                  <a:lnTo>
                    <a:pt x="141" y="2681"/>
                  </a:lnTo>
                  <a:lnTo>
                    <a:pt x="329" y="3151"/>
                  </a:lnTo>
                  <a:lnTo>
                    <a:pt x="565" y="3574"/>
                  </a:lnTo>
                  <a:lnTo>
                    <a:pt x="753" y="3856"/>
                  </a:lnTo>
                  <a:lnTo>
                    <a:pt x="988" y="4139"/>
                  </a:lnTo>
                  <a:lnTo>
                    <a:pt x="1693" y="4139"/>
                  </a:lnTo>
                  <a:lnTo>
                    <a:pt x="2446" y="4092"/>
                  </a:lnTo>
                  <a:lnTo>
                    <a:pt x="3245" y="3998"/>
                  </a:lnTo>
                  <a:lnTo>
                    <a:pt x="3951" y="3856"/>
                  </a:lnTo>
                  <a:lnTo>
                    <a:pt x="5126" y="3574"/>
                  </a:lnTo>
                  <a:lnTo>
                    <a:pt x="5456" y="3480"/>
                  </a:lnTo>
                  <a:lnTo>
                    <a:pt x="5550" y="3433"/>
                  </a:lnTo>
                  <a:lnTo>
                    <a:pt x="4985" y="3104"/>
                  </a:lnTo>
                  <a:lnTo>
                    <a:pt x="4092" y="2728"/>
                  </a:lnTo>
                  <a:lnTo>
                    <a:pt x="2869" y="2210"/>
                  </a:lnTo>
                  <a:lnTo>
                    <a:pt x="3245" y="2163"/>
                  </a:lnTo>
                  <a:lnTo>
                    <a:pt x="3574" y="2022"/>
                  </a:lnTo>
                  <a:lnTo>
                    <a:pt x="4233" y="1740"/>
                  </a:lnTo>
                  <a:lnTo>
                    <a:pt x="4797" y="1364"/>
                  </a:lnTo>
                  <a:lnTo>
                    <a:pt x="5315" y="988"/>
                  </a:lnTo>
                  <a:lnTo>
                    <a:pt x="5691" y="611"/>
                  </a:lnTo>
                  <a:lnTo>
                    <a:pt x="5926" y="282"/>
                  </a:lnTo>
                  <a:lnTo>
                    <a:pt x="6020" y="94"/>
                  </a:lnTo>
                  <a:lnTo>
                    <a:pt x="5973" y="47"/>
                  </a:lnTo>
                  <a:lnTo>
                    <a:pt x="5926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71"/>
            <p:cNvSpPr/>
            <p:nvPr/>
          </p:nvSpPr>
          <p:spPr>
            <a:xfrm>
              <a:off x="5769925" y="1163275"/>
              <a:ext cx="653750" cy="580825"/>
            </a:xfrm>
            <a:custGeom>
              <a:avLst/>
              <a:gdLst/>
              <a:ahLst/>
              <a:cxnLst/>
              <a:rect l="l" t="t" r="r" b="b"/>
              <a:pathLst>
                <a:path w="26150" h="23233" extrusionOk="0">
                  <a:moveTo>
                    <a:pt x="14204" y="0"/>
                  </a:moveTo>
                  <a:lnTo>
                    <a:pt x="13592" y="47"/>
                  </a:lnTo>
                  <a:lnTo>
                    <a:pt x="12981" y="141"/>
                  </a:lnTo>
                  <a:lnTo>
                    <a:pt x="12323" y="235"/>
                  </a:lnTo>
                  <a:lnTo>
                    <a:pt x="11006" y="564"/>
                  </a:lnTo>
                  <a:lnTo>
                    <a:pt x="9642" y="988"/>
                  </a:lnTo>
                  <a:lnTo>
                    <a:pt x="8278" y="1505"/>
                  </a:lnTo>
                  <a:lnTo>
                    <a:pt x="6914" y="2116"/>
                  </a:lnTo>
                  <a:lnTo>
                    <a:pt x="5597" y="2822"/>
                  </a:lnTo>
                  <a:lnTo>
                    <a:pt x="4939" y="3245"/>
                  </a:lnTo>
                  <a:lnTo>
                    <a:pt x="4328" y="3621"/>
                  </a:lnTo>
                  <a:lnTo>
                    <a:pt x="3763" y="4092"/>
                  </a:lnTo>
                  <a:lnTo>
                    <a:pt x="3199" y="4515"/>
                  </a:lnTo>
                  <a:lnTo>
                    <a:pt x="2682" y="4985"/>
                  </a:lnTo>
                  <a:lnTo>
                    <a:pt x="2211" y="5455"/>
                  </a:lnTo>
                  <a:lnTo>
                    <a:pt x="1741" y="5926"/>
                  </a:lnTo>
                  <a:lnTo>
                    <a:pt x="1318" y="6443"/>
                  </a:lnTo>
                  <a:lnTo>
                    <a:pt x="988" y="6960"/>
                  </a:lnTo>
                  <a:lnTo>
                    <a:pt x="659" y="7478"/>
                  </a:lnTo>
                  <a:lnTo>
                    <a:pt x="424" y="8042"/>
                  </a:lnTo>
                  <a:lnTo>
                    <a:pt x="236" y="8559"/>
                  </a:lnTo>
                  <a:lnTo>
                    <a:pt x="95" y="9124"/>
                  </a:lnTo>
                  <a:lnTo>
                    <a:pt x="1" y="9688"/>
                  </a:lnTo>
                  <a:lnTo>
                    <a:pt x="1" y="10252"/>
                  </a:lnTo>
                  <a:lnTo>
                    <a:pt x="48" y="10817"/>
                  </a:lnTo>
                  <a:lnTo>
                    <a:pt x="142" y="11334"/>
                  </a:lnTo>
                  <a:lnTo>
                    <a:pt x="283" y="11804"/>
                  </a:lnTo>
                  <a:lnTo>
                    <a:pt x="471" y="12228"/>
                  </a:lnTo>
                  <a:lnTo>
                    <a:pt x="612" y="12557"/>
                  </a:lnTo>
                  <a:lnTo>
                    <a:pt x="847" y="12839"/>
                  </a:lnTo>
                  <a:lnTo>
                    <a:pt x="1035" y="13074"/>
                  </a:lnTo>
                  <a:lnTo>
                    <a:pt x="1271" y="13262"/>
                  </a:lnTo>
                  <a:lnTo>
                    <a:pt x="1506" y="13403"/>
                  </a:lnTo>
                  <a:lnTo>
                    <a:pt x="1788" y="13497"/>
                  </a:lnTo>
                  <a:lnTo>
                    <a:pt x="2023" y="13544"/>
                  </a:lnTo>
                  <a:lnTo>
                    <a:pt x="2305" y="13544"/>
                  </a:lnTo>
                  <a:lnTo>
                    <a:pt x="2587" y="13497"/>
                  </a:lnTo>
                  <a:lnTo>
                    <a:pt x="3152" y="13356"/>
                  </a:lnTo>
                  <a:lnTo>
                    <a:pt x="3716" y="13121"/>
                  </a:lnTo>
                  <a:lnTo>
                    <a:pt x="4281" y="12792"/>
                  </a:lnTo>
                  <a:lnTo>
                    <a:pt x="4798" y="12416"/>
                  </a:lnTo>
                  <a:lnTo>
                    <a:pt x="5268" y="12040"/>
                  </a:lnTo>
                  <a:lnTo>
                    <a:pt x="5691" y="11663"/>
                  </a:lnTo>
                  <a:lnTo>
                    <a:pt x="6350" y="11052"/>
                  </a:lnTo>
                  <a:lnTo>
                    <a:pt x="6585" y="10817"/>
                  </a:lnTo>
                  <a:lnTo>
                    <a:pt x="6303" y="11193"/>
                  </a:lnTo>
                  <a:lnTo>
                    <a:pt x="5644" y="12134"/>
                  </a:lnTo>
                  <a:lnTo>
                    <a:pt x="4751" y="13544"/>
                  </a:lnTo>
                  <a:lnTo>
                    <a:pt x="4328" y="14344"/>
                  </a:lnTo>
                  <a:lnTo>
                    <a:pt x="3857" y="15238"/>
                  </a:lnTo>
                  <a:lnTo>
                    <a:pt x="3481" y="16084"/>
                  </a:lnTo>
                  <a:lnTo>
                    <a:pt x="3152" y="16978"/>
                  </a:lnTo>
                  <a:lnTo>
                    <a:pt x="2870" y="17871"/>
                  </a:lnTo>
                  <a:lnTo>
                    <a:pt x="2823" y="18294"/>
                  </a:lnTo>
                  <a:lnTo>
                    <a:pt x="2776" y="18718"/>
                  </a:lnTo>
                  <a:lnTo>
                    <a:pt x="2729" y="19141"/>
                  </a:lnTo>
                  <a:lnTo>
                    <a:pt x="2776" y="19517"/>
                  </a:lnTo>
                  <a:lnTo>
                    <a:pt x="2823" y="19893"/>
                  </a:lnTo>
                  <a:lnTo>
                    <a:pt x="2917" y="20223"/>
                  </a:lnTo>
                  <a:lnTo>
                    <a:pt x="3105" y="20552"/>
                  </a:lnTo>
                  <a:lnTo>
                    <a:pt x="3293" y="20834"/>
                  </a:lnTo>
                  <a:lnTo>
                    <a:pt x="3528" y="21116"/>
                  </a:lnTo>
                  <a:lnTo>
                    <a:pt x="3857" y="21351"/>
                  </a:lnTo>
                  <a:lnTo>
                    <a:pt x="4186" y="21539"/>
                  </a:lnTo>
                  <a:lnTo>
                    <a:pt x="4516" y="21633"/>
                  </a:lnTo>
                  <a:lnTo>
                    <a:pt x="4845" y="21728"/>
                  </a:lnTo>
                  <a:lnTo>
                    <a:pt x="5221" y="21728"/>
                  </a:lnTo>
                  <a:lnTo>
                    <a:pt x="5550" y="21681"/>
                  </a:lnTo>
                  <a:lnTo>
                    <a:pt x="5927" y="21586"/>
                  </a:lnTo>
                  <a:lnTo>
                    <a:pt x="6256" y="21492"/>
                  </a:lnTo>
                  <a:lnTo>
                    <a:pt x="6585" y="21304"/>
                  </a:lnTo>
                  <a:lnTo>
                    <a:pt x="6961" y="21116"/>
                  </a:lnTo>
                  <a:lnTo>
                    <a:pt x="7290" y="20881"/>
                  </a:lnTo>
                  <a:lnTo>
                    <a:pt x="7949" y="20317"/>
                  </a:lnTo>
                  <a:lnTo>
                    <a:pt x="8560" y="19658"/>
                  </a:lnTo>
                  <a:lnTo>
                    <a:pt x="9172" y="18953"/>
                  </a:lnTo>
                  <a:lnTo>
                    <a:pt x="9736" y="18200"/>
                  </a:lnTo>
                  <a:lnTo>
                    <a:pt x="10253" y="17495"/>
                  </a:lnTo>
                  <a:lnTo>
                    <a:pt x="11053" y="16178"/>
                  </a:lnTo>
                  <a:lnTo>
                    <a:pt x="11617" y="15191"/>
                  </a:lnTo>
                  <a:lnTo>
                    <a:pt x="11805" y="14814"/>
                  </a:lnTo>
                  <a:lnTo>
                    <a:pt x="11570" y="16084"/>
                  </a:lnTo>
                  <a:lnTo>
                    <a:pt x="11382" y="17448"/>
                  </a:lnTo>
                  <a:lnTo>
                    <a:pt x="11288" y="18200"/>
                  </a:lnTo>
                  <a:lnTo>
                    <a:pt x="11241" y="18953"/>
                  </a:lnTo>
                  <a:lnTo>
                    <a:pt x="11241" y="19752"/>
                  </a:lnTo>
                  <a:lnTo>
                    <a:pt x="11241" y="20505"/>
                  </a:lnTo>
                  <a:lnTo>
                    <a:pt x="11335" y="21210"/>
                  </a:lnTo>
                  <a:lnTo>
                    <a:pt x="11476" y="21822"/>
                  </a:lnTo>
                  <a:lnTo>
                    <a:pt x="11570" y="22104"/>
                  </a:lnTo>
                  <a:lnTo>
                    <a:pt x="11711" y="22386"/>
                  </a:lnTo>
                  <a:lnTo>
                    <a:pt x="11852" y="22621"/>
                  </a:lnTo>
                  <a:lnTo>
                    <a:pt x="11993" y="22809"/>
                  </a:lnTo>
                  <a:lnTo>
                    <a:pt x="12181" y="22997"/>
                  </a:lnTo>
                  <a:lnTo>
                    <a:pt x="12417" y="23091"/>
                  </a:lnTo>
                  <a:lnTo>
                    <a:pt x="12652" y="23185"/>
                  </a:lnTo>
                  <a:lnTo>
                    <a:pt x="12887" y="23232"/>
                  </a:lnTo>
                  <a:lnTo>
                    <a:pt x="13169" y="23232"/>
                  </a:lnTo>
                  <a:lnTo>
                    <a:pt x="13404" y="23185"/>
                  </a:lnTo>
                  <a:lnTo>
                    <a:pt x="13639" y="23044"/>
                  </a:lnTo>
                  <a:lnTo>
                    <a:pt x="13827" y="22903"/>
                  </a:lnTo>
                  <a:lnTo>
                    <a:pt x="14016" y="22668"/>
                  </a:lnTo>
                  <a:lnTo>
                    <a:pt x="14157" y="22433"/>
                  </a:lnTo>
                  <a:lnTo>
                    <a:pt x="14486" y="21869"/>
                  </a:lnTo>
                  <a:lnTo>
                    <a:pt x="14768" y="21163"/>
                  </a:lnTo>
                  <a:lnTo>
                    <a:pt x="15050" y="20411"/>
                  </a:lnTo>
                  <a:lnTo>
                    <a:pt x="15285" y="19658"/>
                  </a:lnTo>
                  <a:lnTo>
                    <a:pt x="15615" y="18859"/>
                  </a:lnTo>
                  <a:lnTo>
                    <a:pt x="15944" y="18106"/>
                  </a:lnTo>
                  <a:lnTo>
                    <a:pt x="16367" y="17401"/>
                  </a:lnTo>
                  <a:lnTo>
                    <a:pt x="16602" y="17072"/>
                  </a:lnTo>
                  <a:lnTo>
                    <a:pt x="16884" y="16789"/>
                  </a:lnTo>
                  <a:lnTo>
                    <a:pt x="17167" y="16554"/>
                  </a:lnTo>
                  <a:lnTo>
                    <a:pt x="17496" y="16366"/>
                  </a:lnTo>
                  <a:lnTo>
                    <a:pt x="17825" y="16178"/>
                  </a:lnTo>
                  <a:lnTo>
                    <a:pt x="18201" y="16037"/>
                  </a:lnTo>
                  <a:lnTo>
                    <a:pt x="18624" y="15990"/>
                  </a:lnTo>
                  <a:lnTo>
                    <a:pt x="19095" y="15943"/>
                  </a:lnTo>
                  <a:lnTo>
                    <a:pt x="19565" y="15990"/>
                  </a:lnTo>
                  <a:lnTo>
                    <a:pt x="20129" y="16084"/>
                  </a:lnTo>
                  <a:lnTo>
                    <a:pt x="20694" y="16272"/>
                  </a:lnTo>
                  <a:lnTo>
                    <a:pt x="21305" y="16507"/>
                  </a:lnTo>
                  <a:lnTo>
                    <a:pt x="26149" y="11616"/>
                  </a:lnTo>
                  <a:lnTo>
                    <a:pt x="25961" y="11146"/>
                  </a:lnTo>
                  <a:lnTo>
                    <a:pt x="25303" y="9923"/>
                  </a:lnTo>
                  <a:lnTo>
                    <a:pt x="24268" y="8183"/>
                  </a:lnTo>
                  <a:lnTo>
                    <a:pt x="23657" y="7196"/>
                  </a:lnTo>
                  <a:lnTo>
                    <a:pt x="22998" y="6161"/>
                  </a:lnTo>
                  <a:lnTo>
                    <a:pt x="22246" y="5126"/>
                  </a:lnTo>
                  <a:lnTo>
                    <a:pt x="21446" y="4092"/>
                  </a:lnTo>
                  <a:lnTo>
                    <a:pt x="20553" y="3151"/>
                  </a:lnTo>
                  <a:lnTo>
                    <a:pt x="19659" y="2258"/>
                  </a:lnTo>
                  <a:lnTo>
                    <a:pt x="19236" y="1834"/>
                  </a:lnTo>
                  <a:lnTo>
                    <a:pt x="18766" y="1458"/>
                  </a:lnTo>
                  <a:lnTo>
                    <a:pt x="18295" y="1129"/>
                  </a:lnTo>
                  <a:lnTo>
                    <a:pt x="17825" y="800"/>
                  </a:lnTo>
                  <a:lnTo>
                    <a:pt x="17308" y="564"/>
                  </a:lnTo>
                  <a:lnTo>
                    <a:pt x="16837" y="329"/>
                  </a:lnTo>
                  <a:lnTo>
                    <a:pt x="16320" y="188"/>
                  </a:lnTo>
                  <a:lnTo>
                    <a:pt x="15850" y="94"/>
                  </a:lnTo>
                  <a:lnTo>
                    <a:pt x="153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71"/>
            <p:cNvSpPr/>
            <p:nvPr/>
          </p:nvSpPr>
          <p:spPr>
            <a:xfrm>
              <a:off x="5874575" y="1290250"/>
              <a:ext cx="288075" cy="239875"/>
            </a:xfrm>
            <a:custGeom>
              <a:avLst/>
              <a:gdLst/>
              <a:ahLst/>
              <a:cxnLst/>
              <a:rect l="l" t="t" r="r" b="b"/>
              <a:pathLst>
                <a:path w="11523" h="9595" fill="none" extrusionOk="0">
                  <a:moveTo>
                    <a:pt x="800" y="0"/>
                  </a:moveTo>
                  <a:lnTo>
                    <a:pt x="800" y="0"/>
                  </a:lnTo>
                  <a:lnTo>
                    <a:pt x="565" y="565"/>
                  </a:lnTo>
                  <a:lnTo>
                    <a:pt x="330" y="1176"/>
                  </a:lnTo>
                  <a:lnTo>
                    <a:pt x="95" y="1928"/>
                  </a:lnTo>
                  <a:lnTo>
                    <a:pt x="47" y="2305"/>
                  </a:lnTo>
                  <a:lnTo>
                    <a:pt x="0" y="2728"/>
                  </a:lnTo>
                  <a:lnTo>
                    <a:pt x="0" y="3104"/>
                  </a:lnTo>
                  <a:lnTo>
                    <a:pt x="47" y="3433"/>
                  </a:lnTo>
                  <a:lnTo>
                    <a:pt x="142" y="3763"/>
                  </a:lnTo>
                  <a:lnTo>
                    <a:pt x="283" y="4092"/>
                  </a:lnTo>
                  <a:lnTo>
                    <a:pt x="518" y="4327"/>
                  </a:lnTo>
                  <a:lnTo>
                    <a:pt x="847" y="4515"/>
                  </a:lnTo>
                  <a:lnTo>
                    <a:pt x="847" y="4515"/>
                  </a:lnTo>
                  <a:lnTo>
                    <a:pt x="1223" y="4656"/>
                  </a:lnTo>
                  <a:lnTo>
                    <a:pt x="1552" y="4703"/>
                  </a:lnTo>
                  <a:lnTo>
                    <a:pt x="1882" y="4750"/>
                  </a:lnTo>
                  <a:lnTo>
                    <a:pt x="2211" y="4750"/>
                  </a:lnTo>
                  <a:lnTo>
                    <a:pt x="2540" y="4703"/>
                  </a:lnTo>
                  <a:lnTo>
                    <a:pt x="2822" y="4609"/>
                  </a:lnTo>
                  <a:lnTo>
                    <a:pt x="3387" y="4374"/>
                  </a:lnTo>
                  <a:lnTo>
                    <a:pt x="3810" y="4139"/>
                  </a:lnTo>
                  <a:lnTo>
                    <a:pt x="4186" y="3904"/>
                  </a:lnTo>
                  <a:lnTo>
                    <a:pt x="4468" y="3621"/>
                  </a:lnTo>
                  <a:lnTo>
                    <a:pt x="4468" y="3621"/>
                  </a:lnTo>
                  <a:lnTo>
                    <a:pt x="4233" y="4092"/>
                  </a:lnTo>
                  <a:lnTo>
                    <a:pt x="4045" y="4562"/>
                  </a:lnTo>
                  <a:lnTo>
                    <a:pt x="3857" y="5126"/>
                  </a:lnTo>
                  <a:lnTo>
                    <a:pt x="3716" y="5691"/>
                  </a:lnTo>
                  <a:lnTo>
                    <a:pt x="3669" y="5973"/>
                  </a:lnTo>
                  <a:lnTo>
                    <a:pt x="3669" y="6255"/>
                  </a:lnTo>
                  <a:lnTo>
                    <a:pt x="3716" y="6537"/>
                  </a:lnTo>
                  <a:lnTo>
                    <a:pt x="3763" y="6772"/>
                  </a:lnTo>
                  <a:lnTo>
                    <a:pt x="3904" y="7008"/>
                  </a:lnTo>
                  <a:lnTo>
                    <a:pt x="4092" y="7149"/>
                  </a:lnTo>
                  <a:lnTo>
                    <a:pt x="4092" y="7149"/>
                  </a:lnTo>
                  <a:lnTo>
                    <a:pt x="4327" y="7243"/>
                  </a:lnTo>
                  <a:lnTo>
                    <a:pt x="4562" y="7290"/>
                  </a:lnTo>
                  <a:lnTo>
                    <a:pt x="4844" y="7290"/>
                  </a:lnTo>
                  <a:lnTo>
                    <a:pt x="5127" y="7196"/>
                  </a:lnTo>
                  <a:lnTo>
                    <a:pt x="5409" y="7055"/>
                  </a:lnTo>
                  <a:lnTo>
                    <a:pt x="5691" y="6914"/>
                  </a:lnTo>
                  <a:lnTo>
                    <a:pt x="6255" y="6490"/>
                  </a:lnTo>
                  <a:lnTo>
                    <a:pt x="6773" y="6067"/>
                  </a:lnTo>
                  <a:lnTo>
                    <a:pt x="7149" y="5644"/>
                  </a:lnTo>
                  <a:lnTo>
                    <a:pt x="7525" y="5268"/>
                  </a:lnTo>
                  <a:lnTo>
                    <a:pt x="7525" y="5268"/>
                  </a:lnTo>
                  <a:lnTo>
                    <a:pt x="7384" y="5832"/>
                  </a:lnTo>
                  <a:lnTo>
                    <a:pt x="7243" y="6396"/>
                  </a:lnTo>
                  <a:lnTo>
                    <a:pt x="7102" y="7102"/>
                  </a:lnTo>
                  <a:lnTo>
                    <a:pt x="7102" y="7854"/>
                  </a:lnTo>
                  <a:lnTo>
                    <a:pt x="7102" y="8183"/>
                  </a:lnTo>
                  <a:lnTo>
                    <a:pt x="7196" y="8513"/>
                  </a:lnTo>
                  <a:lnTo>
                    <a:pt x="7290" y="8842"/>
                  </a:lnTo>
                  <a:lnTo>
                    <a:pt x="7431" y="9124"/>
                  </a:lnTo>
                  <a:lnTo>
                    <a:pt x="7666" y="9312"/>
                  </a:lnTo>
                  <a:lnTo>
                    <a:pt x="7901" y="9453"/>
                  </a:lnTo>
                  <a:lnTo>
                    <a:pt x="7901" y="9453"/>
                  </a:lnTo>
                  <a:lnTo>
                    <a:pt x="8231" y="9547"/>
                  </a:lnTo>
                  <a:lnTo>
                    <a:pt x="8560" y="9594"/>
                  </a:lnTo>
                  <a:lnTo>
                    <a:pt x="8842" y="9547"/>
                  </a:lnTo>
                  <a:lnTo>
                    <a:pt x="9171" y="9453"/>
                  </a:lnTo>
                  <a:lnTo>
                    <a:pt x="9453" y="9312"/>
                  </a:lnTo>
                  <a:lnTo>
                    <a:pt x="9783" y="9171"/>
                  </a:lnTo>
                  <a:lnTo>
                    <a:pt x="10347" y="8748"/>
                  </a:lnTo>
                  <a:lnTo>
                    <a:pt x="10817" y="8324"/>
                  </a:lnTo>
                  <a:lnTo>
                    <a:pt x="11193" y="7948"/>
                  </a:lnTo>
                  <a:lnTo>
                    <a:pt x="11523" y="7525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71"/>
            <p:cNvSpPr/>
            <p:nvPr/>
          </p:nvSpPr>
          <p:spPr>
            <a:xfrm>
              <a:off x="6015650" y="1206775"/>
              <a:ext cx="218725" cy="211650"/>
            </a:xfrm>
            <a:custGeom>
              <a:avLst/>
              <a:gdLst/>
              <a:ahLst/>
              <a:cxnLst/>
              <a:rect l="l" t="t" r="r" b="b"/>
              <a:pathLst>
                <a:path w="8749" h="8466" fill="none" extrusionOk="0">
                  <a:moveTo>
                    <a:pt x="1506" y="0"/>
                  </a:moveTo>
                  <a:lnTo>
                    <a:pt x="1506" y="0"/>
                  </a:lnTo>
                  <a:lnTo>
                    <a:pt x="1177" y="376"/>
                  </a:lnTo>
                  <a:lnTo>
                    <a:pt x="895" y="753"/>
                  </a:lnTo>
                  <a:lnTo>
                    <a:pt x="565" y="1270"/>
                  </a:lnTo>
                  <a:lnTo>
                    <a:pt x="283" y="1787"/>
                  </a:lnTo>
                  <a:lnTo>
                    <a:pt x="95" y="2352"/>
                  </a:lnTo>
                  <a:lnTo>
                    <a:pt x="1" y="2634"/>
                  </a:lnTo>
                  <a:lnTo>
                    <a:pt x="1" y="2869"/>
                  </a:lnTo>
                  <a:lnTo>
                    <a:pt x="48" y="3104"/>
                  </a:lnTo>
                  <a:lnTo>
                    <a:pt x="95" y="3339"/>
                  </a:lnTo>
                  <a:lnTo>
                    <a:pt x="95" y="3339"/>
                  </a:lnTo>
                  <a:lnTo>
                    <a:pt x="236" y="3527"/>
                  </a:lnTo>
                  <a:lnTo>
                    <a:pt x="424" y="3621"/>
                  </a:lnTo>
                  <a:lnTo>
                    <a:pt x="612" y="3715"/>
                  </a:lnTo>
                  <a:lnTo>
                    <a:pt x="847" y="3810"/>
                  </a:lnTo>
                  <a:lnTo>
                    <a:pt x="1083" y="3810"/>
                  </a:lnTo>
                  <a:lnTo>
                    <a:pt x="1365" y="3810"/>
                  </a:lnTo>
                  <a:lnTo>
                    <a:pt x="1882" y="3715"/>
                  </a:lnTo>
                  <a:lnTo>
                    <a:pt x="2399" y="3621"/>
                  </a:lnTo>
                  <a:lnTo>
                    <a:pt x="2823" y="3480"/>
                  </a:lnTo>
                  <a:lnTo>
                    <a:pt x="3246" y="3339"/>
                  </a:lnTo>
                  <a:lnTo>
                    <a:pt x="3246" y="3339"/>
                  </a:lnTo>
                  <a:lnTo>
                    <a:pt x="3011" y="3574"/>
                  </a:lnTo>
                  <a:lnTo>
                    <a:pt x="2823" y="3857"/>
                  </a:lnTo>
                  <a:lnTo>
                    <a:pt x="2635" y="4233"/>
                  </a:lnTo>
                  <a:lnTo>
                    <a:pt x="2446" y="4656"/>
                  </a:lnTo>
                  <a:lnTo>
                    <a:pt x="2399" y="4891"/>
                  </a:lnTo>
                  <a:lnTo>
                    <a:pt x="2399" y="5126"/>
                  </a:lnTo>
                  <a:lnTo>
                    <a:pt x="2399" y="5362"/>
                  </a:lnTo>
                  <a:lnTo>
                    <a:pt x="2494" y="5597"/>
                  </a:lnTo>
                  <a:lnTo>
                    <a:pt x="2588" y="5832"/>
                  </a:lnTo>
                  <a:lnTo>
                    <a:pt x="2729" y="6067"/>
                  </a:lnTo>
                  <a:lnTo>
                    <a:pt x="2729" y="6067"/>
                  </a:lnTo>
                  <a:lnTo>
                    <a:pt x="2964" y="6255"/>
                  </a:lnTo>
                  <a:lnTo>
                    <a:pt x="3199" y="6396"/>
                  </a:lnTo>
                  <a:lnTo>
                    <a:pt x="3434" y="6490"/>
                  </a:lnTo>
                  <a:lnTo>
                    <a:pt x="3669" y="6490"/>
                  </a:lnTo>
                  <a:lnTo>
                    <a:pt x="3904" y="6443"/>
                  </a:lnTo>
                  <a:lnTo>
                    <a:pt x="4187" y="6396"/>
                  </a:lnTo>
                  <a:lnTo>
                    <a:pt x="4704" y="6208"/>
                  </a:lnTo>
                  <a:lnTo>
                    <a:pt x="5174" y="5926"/>
                  </a:lnTo>
                  <a:lnTo>
                    <a:pt x="5550" y="5644"/>
                  </a:lnTo>
                  <a:lnTo>
                    <a:pt x="5880" y="5362"/>
                  </a:lnTo>
                  <a:lnTo>
                    <a:pt x="5880" y="5362"/>
                  </a:lnTo>
                  <a:lnTo>
                    <a:pt x="5739" y="5785"/>
                  </a:lnTo>
                  <a:lnTo>
                    <a:pt x="5597" y="6255"/>
                  </a:lnTo>
                  <a:lnTo>
                    <a:pt x="5503" y="6772"/>
                  </a:lnTo>
                  <a:lnTo>
                    <a:pt x="5456" y="7337"/>
                  </a:lnTo>
                  <a:lnTo>
                    <a:pt x="5456" y="7807"/>
                  </a:lnTo>
                  <a:lnTo>
                    <a:pt x="5503" y="8042"/>
                  </a:lnTo>
                  <a:lnTo>
                    <a:pt x="5597" y="8230"/>
                  </a:lnTo>
                  <a:lnTo>
                    <a:pt x="5692" y="8371"/>
                  </a:lnTo>
                  <a:lnTo>
                    <a:pt x="5880" y="8418"/>
                  </a:lnTo>
                  <a:lnTo>
                    <a:pt x="5880" y="8418"/>
                  </a:lnTo>
                  <a:lnTo>
                    <a:pt x="6068" y="8465"/>
                  </a:lnTo>
                  <a:lnTo>
                    <a:pt x="6256" y="8465"/>
                  </a:lnTo>
                  <a:lnTo>
                    <a:pt x="6726" y="8418"/>
                  </a:lnTo>
                  <a:lnTo>
                    <a:pt x="7196" y="8230"/>
                  </a:lnTo>
                  <a:lnTo>
                    <a:pt x="7667" y="7995"/>
                  </a:lnTo>
                  <a:lnTo>
                    <a:pt x="8419" y="7572"/>
                  </a:lnTo>
                  <a:lnTo>
                    <a:pt x="8748" y="7337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71"/>
            <p:cNvSpPr/>
            <p:nvPr/>
          </p:nvSpPr>
          <p:spPr>
            <a:xfrm>
              <a:off x="6204950" y="983375"/>
              <a:ext cx="1098175" cy="1161650"/>
            </a:xfrm>
            <a:custGeom>
              <a:avLst/>
              <a:gdLst/>
              <a:ahLst/>
              <a:cxnLst/>
              <a:rect l="l" t="t" r="r" b="b"/>
              <a:pathLst>
                <a:path w="43927" h="46466" extrusionOk="0">
                  <a:moveTo>
                    <a:pt x="38565" y="1"/>
                  </a:moveTo>
                  <a:lnTo>
                    <a:pt x="38141" y="48"/>
                  </a:lnTo>
                  <a:lnTo>
                    <a:pt x="37671" y="142"/>
                  </a:lnTo>
                  <a:lnTo>
                    <a:pt x="36919" y="424"/>
                  </a:lnTo>
                  <a:lnTo>
                    <a:pt x="36213" y="706"/>
                  </a:lnTo>
                  <a:lnTo>
                    <a:pt x="35602" y="1082"/>
                  </a:lnTo>
                  <a:lnTo>
                    <a:pt x="34943" y="1506"/>
                  </a:lnTo>
                  <a:lnTo>
                    <a:pt x="34379" y="1976"/>
                  </a:lnTo>
                  <a:lnTo>
                    <a:pt x="33815" y="2493"/>
                  </a:lnTo>
                  <a:lnTo>
                    <a:pt x="33344" y="3058"/>
                  </a:lnTo>
                  <a:lnTo>
                    <a:pt x="32827" y="3669"/>
                  </a:lnTo>
                  <a:lnTo>
                    <a:pt x="32404" y="4280"/>
                  </a:lnTo>
                  <a:lnTo>
                    <a:pt x="31981" y="4892"/>
                  </a:lnTo>
                  <a:lnTo>
                    <a:pt x="31557" y="5597"/>
                  </a:lnTo>
                  <a:lnTo>
                    <a:pt x="31181" y="6256"/>
                  </a:lnTo>
                  <a:lnTo>
                    <a:pt x="30523" y="7666"/>
                  </a:lnTo>
                  <a:lnTo>
                    <a:pt x="29911" y="9124"/>
                  </a:lnTo>
                  <a:lnTo>
                    <a:pt x="29347" y="10535"/>
                  </a:lnTo>
                  <a:lnTo>
                    <a:pt x="28877" y="11899"/>
                  </a:lnTo>
                  <a:lnTo>
                    <a:pt x="27983" y="14345"/>
                  </a:lnTo>
                  <a:lnTo>
                    <a:pt x="27607" y="15379"/>
                  </a:lnTo>
                  <a:lnTo>
                    <a:pt x="27184" y="16226"/>
                  </a:lnTo>
                  <a:lnTo>
                    <a:pt x="26948" y="16555"/>
                  </a:lnTo>
                  <a:lnTo>
                    <a:pt x="26760" y="16837"/>
                  </a:lnTo>
                  <a:lnTo>
                    <a:pt x="26525" y="17072"/>
                  </a:lnTo>
                  <a:lnTo>
                    <a:pt x="26290" y="17213"/>
                  </a:lnTo>
                  <a:lnTo>
                    <a:pt x="25914" y="17401"/>
                  </a:lnTo>
                  <a:lnTo>
                    <a:pt x="25444" y="17543"/>
                  </a:lnTo>
                  <a:lnTo>
                    <a:pt x="24268" y="17825"/>
                  </a:lnTo>
                  <a:lnTo>
                    <a:pt x="22857" y="18107"/>
                  </a:lnTo>
                  <a:lnTo>
                    <a:pt x="21258" y="18342"/>
                  </a:lnTo>
                  <a:lnTo>
                    <a:pt x="19612" y="18483"/>
                  </a:lnTo>
                  <a:lnTo>
                    <a:pt x="17966" y="18624"/>
                  </a:lnTo>
                  <a:lnTo>
                    <a:pt x="16461" y="18671"/>
                  </a:lnTo>
                  <a:lnTo>
                    <a:pt x="15097" y="18624"/>
                  </a:lnTo>
                  <a:lnTo>
                    <a:pt x="14109" y="18201"/>
                  </a:lnTo>
                  <a:lnTo>
                    <a:pt x="13075" y="17684"/>
                  </a:lnTo>
                  <a:lnTo>
                    <a:pt x="11805" y="17025"/>
                  </a:lnTo>
                  <a:lnTo>
                    <a:pt x="10441" y="16226"/>
                  </a:lnTo>
                  <a:lnTo>
                    <a:pt x="9030" y="15379"/>
                  </a:lnTo>
                  <a:lnTo>
                    <a:pt x="8372" y="14862"/>
                  </a:lnTo>
                  <a:lnTo>
                    <a:pt x="7761" y="14392"/>
                  </a:lnTo>
                  <a:lnTo>
                    <a:pt x="7149" y="13874"/>
                  </a:lnTo>
                  <a:lnTo>
                    <a:pt x="6679" y="13404"/>
                  </a:lnTo>
                  <a:lnTo>
                    <a:pt x="6209" y="12934"/>
                  </a:lnTo>
                  <a:lnTo>
                    <a:pt x="5785" y="12651"/>
                  </a:lnTo>
                  <a:lnTo>
                    <a:pt x="5456" y="12510"/>
                  </a:lnTo>
                  <a:lnTo>
                    <a:pt x="5127" y="12510"/>
                  </a:lnTo>
                  <a:lnTo>
                    <a:pt x="4845" y="12604"/>
                  </a:lnTo>
                  <a:lnTo>
                    <a:pt x="4563" y="12746"/>
                  </a:lnTo>
                  <a:lnTo>
                    <a:pt x="4374" y="13028"/>
                  </a:lnTo>
                  <a:lnTo>
                    <a:pt x="4233" y="13310"/>
                  </a:lnTo>
                  <a:lnTo>
                    <a:pt x="4092" y="13639"/>
                  </a:lnTo>
                  <a:lnTo>
                    <a:pt x="3998" y="14015"/>
                  </a:lnTo>
                  <a:lnTo>
                    <a:pt x="3951" y="14439"/>
                  </a:lnTo>
                  <a:lnTo>
                    <a:pt x="3904" y="14815"/>
                  </a:lnTo>
                  <a:lnTo>
                    <a:pt x="3904" y="15191"/>
                  </a:lnTo>
                  <a:lnTo>
                    <a:pt x="3951" y="15520"/>
                  </a:lnTo>
                  <a:lnTo>
                    <a:pt x="4045" y="15802"/>
                  </a:lnTo>
                  <a:lnTo>
                    <a:pt x="4139" y="15991"/>
                  </a:lnTo>
                  <a:lnTo>
                    <a:pt x="3810" y="15567"/>
                  </a:lnTo>
                  <a:lnTo>
                    <a:pt x="3434" y="15097"/>
                  </a:lnTo>
                  <a:lnTo>
                    <a:pt x="3011" y="14580"/>
                  </a:lnTo>
                  <a:lnTo>
                    <a:pt x="2493" y="14109"/>
                  </a:lnTo>
                  <a:lnTo>
                    <a:pt x="2211" y="13921"/>
                  </a:lnTo>
                  <a:lnTo>
                    <a:pt x="1929" y="13780"/>
                  </a:lnTo>
                  <a:lnTo>
                    <a:pt x="1600" y="13686"/>
                  </a:lnTo>
                  <a:lnTo>
                    <a:pt x="1318" y="13639"/>
                  </a:lnTo>
                  <a:lnTo>
                    <a:pt x="1035" y="13686"/>
                  </a:lnTo>
                  <a:lnTo>
                    <a:pt x="753" y="13780"/>
                  </a:lnTo>
                  <a:lnTo>
                    <a:pt x="518" y="14015"/>
                  </a:lnTo>
                  <a:lnTo>
                    <a:pt x="330" y="14250"/>
                  </a:lnTo>
                  <a:lnTo>
                    <a:pt x="189" y="14580"/>
                  </a:lnTo>
                  <a:lnTo>
                    <a:pt x="95" y="14956"/>
                  </a:lnTo>
                  <a:lnTo>
                    <a:pt x="48" y="15379"/>
                  </a:lnTo>
                  <a:lnTo>
                    <a:pt x="48" y="15849"/>
                  </a:lnTo>
                  <a:lnTo>
                    <a:pt x="142" y="16320"/>
                  </a:lnTo>
                  <a:lnTo>
                    <a:pt x="189" y="16790"/>
                  </a:lnTo>
                  <a:lnTo>
                    <a:pt x="330" y="17307"/>
                  </a:lnTo>
                  <a:lnTo>
                    <a:pt x="518" y="17778"/>
                  </a:lnTo>
                  <a:lnTo>
                    <a:pt x="706" y="18248"/>
                  </a:lnTo>
                  <a:lnTo>
                    <a:pt x="894" y="18718"/>
                  </a:lnTo>
                  <a:lnTo>
                    <a:pt x="1176" y="19142"/>
                  </a:lnTo>
                  <a:lnTo>
                    <a:pt x="1412" y="19518"/>
                  </a:lnTo>
                  <a:lnTo>
                    <a:pt x="1741" y="19847"/>
                  </a:lnTo>
                  <a:lnTo>
                    <a:pt x="2023" y="20129"/>
                  </a:lnTo>
                  <a:lnTo>
                    <a:pt x="1647" y="20223"/>
                  </a:lnTo>
                  <a:lnTo>
                    <a:pt x="1270" y="20364"/>
                  </a:lnTo>
                  <a:lnTo>
                    <a:pt x="847" y="20599"/>
                  </a:lnTo>
                  <a:lnTo>
                    <a:pt x="659" y="20788"/>
                  </a:lnTo>
                  <a:lnTo>
                    <a:pt x="471" y="20976"/>
                  </a:lnTo>
                  <a:lnTo>
                    <a:pt x="283" y="21211"/>
                  </a:lnTo>
                  <a:lnTo>
                    <a:pt x="142" y="21446"/>
                  </a:lnTo>
                  <a:lnTo>
                    <a:pt x="48" y="21728"/>
                  </a:lnTo>
                  <a:lnTo>
                    <a:pt x="1" y="22057"/>
                  </a:lnTo>
                  <a:lnTo>
                    <a:pt x="1" y="22434"/>
                  </a:lnTo>
                  <a:lnTo>
                    <a:pt x="48" y="22857"/>
                  </a:lnTo>
                  <a:lnTo>
                    <a:pt x="189" y="23280"/>
                  </a:lnTo>
                  <a:lnTo>
                    <a:pt x="330" y="23656"/>
                  </a:lnTo>
                  <a:lnTo>
                    <a:pt x="471" y="24033"/>
                  </a:lnTo>
                  <a:lnTo>
                    <a:pt x="659" y="24362"/>
                  </a:lnTo>
                  <a:lnTo>
                    <a:pt x="1082" y="24926"/>
                  </a:lnTo>
                  <a:lnTo>
                    <a:pt x="1553" y="25443"/>
                  </a:lnTo>
                  <a:lnTo>
                    <a:pt x="2070" y="25867"/>
                  </a:lnTo>
                  <a:lnTo>
                    <a:pt x="2587" y="26290"/>
                  </a:lnTo>
                  <a:lnTo>
                    <a:pt x="3058" y="26666"/>
                  </a:lnTo>
                  <a:lnTo>
                    <a:pt x="3481" y="27089"/>
                  </a:lnTo>
                  <a:lnTo>
                    <a:pt x="3575" y="27183"/>
                  </a:lnTo>
                  <a:lnTo>
                    <a:pt x="3669" y="27419"/>
                  </a:lnTo>
                  <a:lnTo>
                    <a:pt x="3763" y="28030"/>
                  </a:lnTo>
                  <a:lnTo>
                    <a:pt x="3998" y="29911"/>
                  </a:lnTo>
                  <a:lnTo>
                    <a:pt x="4186" y="31087"/>
                  </a:lnTo>
                  <a:lnTo>
                    <a:pt x="4421" y="32451"/>
                  </a:lnTo>
                  <a:lnTo>
                    <a:pt x="4798" y="33862"/>
                  </a:lnTo>
                  <a:lnTo>
                    <a:pt x="5033" y="34614"/>
                  </a:lnTo>
                  <a:lnTo>
                    <a:pt x="5315" y="35367"/>
                  </a:lnTo>
                  <a:lnTo>
                    <a:pt x="5644" y="36166"/>
                  </a:lnTo>
                  <a:lnTo>
                    <a:pt x="5973" y="36918"/>
                  </a:lnTo>
                  <a:lnTo>
                    <a:pt x="6397" y="37718"/>
                  </a:lnTo>
                  <a:lnTo>
                    <a:pt x="6867" y="38470"/>
                  </a:lnTo>
                  <a:lnTo>
                    <a:pt x="7384" y="39270"/>
                  </a:lnTo>
                  <a:lnTo>
                    <a:pt x="7996" y="40022"/>
                  </a:lnTo>
                  <a:lnTo>
                    <a:pt x="8654" y="40728"/>
                  </a:lnTo>
                  <a:lnTo>
                    <a:pt x="9360" y="41480"/>
                  </a:lnTo>
                  <a:lnTo>
                    <a:pt x="10159" y="42186"/>
                  </a:lnTo>
                  <a:lnTo>
                    <a:pt x="11053" y="42844"/>
                  </a:lnTo>
                  <a:lnTo>
                    <a:pt x="11993" y="43503"/>
                  </a:lnTo>
                  <a:lnTo>
                    <a:pt x="13075" y="44067"/>
                  </a:lnTo>
                  <a:lnTo>
                    <a:pt x="14204" y="44631"/>
                  </a:lnTo>
                  <a:lnTo>
                    <a:pt x="15426" y="45196"/>
                  </a:lnTo>
                  <a:lnTo>
                    <a:pt x="16743" y="45666"/>
                  </a:lnTo>
                  <a:lnTo>
                    <a:pt x="18201" y="46089"/>
                  </a:lnTo>
                  <a:lnTo>
                    <a:pt x="19236" y="46277"/>
                  </a:lnTo>
                  <a:lnTo>
                    <a:pt x="20364" y="46371"/>
                  </a:lnTo>
                  <a:lnTo>
                    <a:pt x="21587" y="46465"/>
                  </a:lnTo>
                  <a:lnTo>
                    <a:pt x="22857" y="46465"/>
                  </a:lnTo>
                  <a:lnTo>
                    <a:pt x="24174" y="46418"/>
                  </a:lnTo>
                  <a:lnTo>
                    <a:pt x="25491" y="46324"/>
                  </a:lnTo>
                  <a:lnTo>
                    <a:pt x="26854" y="46136"/>
                  </a:lnTo>
                  <a:lnTo>
                    <a:pt x="28265" y="45901"/>
                  </a:lnTo>
                  <a:lnTo>
                    <a:pt x="29676" y="45572"/>
                  </a:lnTo>
                  <a:lnTo>
                    <a:pt x="31040" y="45149"/>
                  </a:lnTo>
                  <a:lnTo>
                    <a:pt x="32451" y="44678"/>
                  </a:lnTo>
                  <a:lnTo>
                    <a:pt x="33815" y="44114"/>
                  </a:lnTo>
                  <a:lnTo>
                    <a:pt x="35132" y="43503"/>
                  </a:lnTo>
                  <a:lnTo>
                    <a:pt x="36448" y="42750"/>
                  </a:lnTo>
                  <a:lnTo>
                    <a:pt x="37671" y="41951"/>
                  </a:lnTo>
                  <a:lnTo>
                    <a:pt x="38283" y="41480"/>
                  </a:lnTo>
                  <a:lnTo>
                    <a:pt x="38847" y="41057"/>
                  </a:lnTo>
                  <a:lnTo>
                    <a:pt x="39458" y="40493"/>
                  </a:lnTo>
                  <a:lnTo>
                    <a:pt x="40023" y="39928"/>
                  </a:lnTo>
                  <a:lnTo>
                    <a:pt x="40540" y="39270"/>
                  </a:lnTo>
                  <a:lnTo>
                    <a:pt x="41010" y="38612"/>
                  </a:lnTo>
                  <a:lnTo>
                    <a:pt x="41434" y="37906"/>
                  </a:lnTo>
                  <a:lnTo>
                    <a:pt x="41810" y="37154"/>
                  </a:lnTo>
                  <a:lnTo>
                    <a:pt x="42139" y="36354"/>
                  </a:lnTo>
                  <a:lnTo>
                    <a:pt x="42468" y="35555"/>
                  </a:lnTo>
                  <a:lnTo>
                    <a:pt x="42750" y="34755"/>
                  </a:lnTo>
                  <a:lnTo>
                    <a:pt x="42985" y="33862"/>
                  </a:lnTo>
                  <a:lnTo>
                    <a:pt x="43221" y="33015"/>
                  </a:lnTo>
                  <a:lnTo>
                    <a:pt x="43362" y="32122"/>
                  </a:lnTo>
                  <a:lnTo>
                    <a:pt x="43550" y="31181"/>
                  </a:lnTo>
                  <a:lnTo>
                    <a:pt x="43644" y="30287"/>
                  </a:lnTo>
                  <a:lnTo>
                    <a:pt x="43832" y="28406"/>
                  </a:lnTo>
                  <a:lnTo>
                    <a:pt x="43926" y="26525"/>
                  </a:lnTo>
                  <a:lnTo>
                    <a:pt x="43926" y="24644"/>
                  </a:lnTo>
                  <a:lnTo>
                    <a:pt x="43879" y="22763"/>
                  </a:lnTo>
                  <a:lnTo>
                    <a:pt x="43785" y="20976"/>
                  </a:lnTo>
                  <a:lnTo>
                    <a:pt x="43691" y="19236"/>
                  </a:lnTo>
                  <a:lnTo>
                    <a:pt x="43503" y="17590"/>
                  </a:lnTo>
                  <a:lnTo>
                    <a:pt x="43174" y="14674"/>
                  </a:lnTo>
                  <a:lnTo>
                    <a:pt x="43032" y="13357"/>
                  </a:lnTo>
                  <a:lnTo>
                    <a:pt x="42938" y="11993"/>
                  </a:lnTo>
                  <a:lnTo>
                    <a:pt x="42703" y="9265"/>
                  </a:lnTo>
                  <a:lnTo>
                    <a:pt x="42421" y="6632"/>
                  </a:lnTo>
                  <a:lnTo>
                    <a:pt x="42280" y="5409"/>
                  </a:lnTo>
                  <a:lnTo>
                    <a:pt x="42045" y="4233"/>
                  </a:lnTo>
                  <a:lnTo>
                    <a:pt x="41810" y="3199"/>
                  </a:lnTo>
                  <a:lnTo>
                    <a:pt x="41481" y="2258"/>
                  </a:lnTo>
                  <a:lnTo>
                    <a:pt x="41292" y="1835"/>
                  </a:lnTo>
                  <a:lnTo>
                    <a:pt x="41104" y="1459"/>
                  </a:lnTo>
                  <a:lnTo>
                    <a:pt x="40869" y="1129"/>
                  </a:lnTo>
                  <a:lnTo>
                    <a:pt x="40587" y="800"/>
                  </a:lnTo>
                  <a:lnTo>
                    <a:pt x="40352" y="565"/>
                  </a:lnTo>
                  <a:lnTo>
                    <a:pt x="40023" y="330"/>
                  </a:lnTo>
                  <a:lnTo>
                    <a:pt x="39693" y="189"/>
                  </a:lnTo>
                  <a:lnTo>
                    <a:pt x="39364" y="48"/>
                  </a:lnTo>
                  <a:lnTo>
                    <a:pt x="389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71"/>
            <p:cNvSpPr/>
            <p:nvPr/>
          </p:nvSpPr>
          <p:spPr>
            <a:xfrm>
              <a:off x="6939800" y="1265550"/>
              <a:ext cx="324525" cy="92900"/>
            </a:xfrm>
            <a:custGeom>
              <a:avLst/>
              <a:gdLst/>
              <a:ahLst/>
              <a:cxnLst/>
              <a:rect l="l" t="t" r="r" b="b"/>
              <a:pathLst>
                <a:path w="12981" h="3716" fill="none" extrusionOk="0">
                  <a:moveTo>
                    <a:pt x="423" y="1"/>
                  </a:moveTo>
                  <a:lnTo>
                    <a:pt x="423" y="1"/>
                  </a:lnTo>
                  <a:lnTo>
                    <a:pt x="282" y="377"/>
                  </a:lnTo>
                  <a:lnTo>
                    <a:pt x="141" y="753"/>
                  </a:lnTo>
                  <a:lnTo>
                    <a:pt x="47" y="1223"/>
                  </a:lnTo>
                  <a:lnTo>
                    <a:pt x="0" y="1741"/>
                  </a:lnTo>
                  <a:lnTo>
                    <a:pt x="0" y="1929"/>
                  </a:lnTo>
                  <a:lnTo>
                    <a:pt x="47" y="2164"/>
                  </a:lnTo>
                  <a:lnTo>
                    <a:pt x="141" y="2352"/>
                  </a:lnTo>
                  <a:lnTo>
                    <a:pt x="235" y="2493"/>
                  </a:lnTo>
                  <a:lnTo>
                    <a:pt x="423" y="2634"/>
                  </a:lnTo>
                  <a:lnTo>
                    <a:pt x="611" y="2681"/>
                  </a:lnTo>
                  <a:lnTo>
                    <a:pt x="611" y="2681"/>
                  </a:lnTo>
                  <a:lnTo>
                    <a:pt x="894" y="2681"/>
                  </a:lnTo>
                  <a:lnTo>
                    <a:pt x="1129" y="2681"/>
                  </a:lnTo>
                  <a:lnTo>
                    <a:pt x="1411" y="2587"/>
                  </a:lnTo>
                  <a:lnTo>
                    <a:pt x="1693" y="2446"/>
                  </a:lnTo>
                  <a:lnTo>
                    <a:pt x="2210" y="2117"/>
                  </a:lnTo>
                  <a:lnTo>
                    <a:pt x="2681" y="1694"/>
                  </a:lnTo>
                  <a:lnTo>
                    <a:pt x="3104" y="1270"/>
                  </a:lnTo>
                  <a:lnTo>
                    <a:pt x="3433" y="847"/>
                  </a:lnTo>
                  <a:lnTo>
                    <a:pt x="3715" y="471"/>
                  </a:lnTo>
                  <a:lnTo>
                    <a:pt x="3715" y="471"/>
                  </a:lnTo>
                  <a:lnTo>
                    <a:pt x="3668" y="988"/>
                  </a:lnTo>
                  <a:lnTo>
                    <a:pt x="3668" y="1459"/>
                  </a:lnTo>
                  <a:lnTo>
                    <a:pt x="3668" y="1976"/>
                  </a:lnTo>
                  <a:lnTo>
                    <a:pt x="3762" y="2493"/>
                  </a:lnTo>
                  <a:lnTo>
                    <a:pt x="3856" y="2728"/>
                  </a:lnTo>
                  <a:lnTo>
                    <a:pt x="3950" y="2916"/>
                  </a:lnTo>
                  <a:lnTo>
                    <a:pt x="4092" y="3058"/>
                  </a:lnTo>
                  <a:lnTo>
                    <a:pt x="4233" y="3152"/>
                  </a:lnTo>
                  <a:lnTo>
                    <a:pt x="4421" y="3199"/>
                  </a:lnTo>
                  <a:lnTo>
                    <a:pt x="4656" y="3152"/>
                  </a:lnTo>
                  <a:lnTo>
                    <a:pt x="4656" y="3152"/>
                  </a:lnTo>
                  <a:lnTo>
                    <a:pt x="4891" y="3058"/>
                  </a:lnTo>
                  <a:lnTo>
                    <a:pt x="5126" y="2963"/>
                  </a:lnTo>
                  <a:lnTo>
                    <a:pt x="5549" y="2587"/>
                  </a:lnTo>
                  <a:lnTo>
                    <a:pt x="5926" y="2211"/>
                  </a:lnTo>
                  <a:lnTo>
                    <a:pt x="6255" y="1788"/>
                  </a:lnTo>
                  <a:lnTo>
                    <a:pt x="6490" y="1364"/>
                  </a:lnTo>
                  <a:lnTo>
                    <a:pt x="6678" y="1035"/>
                  </a:lnTo>
                  <a:lnTo>
                    <a:pt x="6866" y="706"/>
                  </a:lnTo>
                  <a:lnTo>
                    <a:pt x="6866" y="706"/>
                  </a:lnTo>
                  <a:lnTo>
                    <a:pt x="6866" y="1176"/>
                  </a:lnTo>
                  <a:lnTo>
                    <a:pt x="6913" y="1647"/>
                  </a:lnTo>
                  <a:lnTo>
                    <a:pt x="7007" y="2211"/>
                  </a:lnTo>
                  <a:lnTo>
                    <a:pt x="7148" y="2728"/>
                  </a:lnTo>
                  <a:lnTo>
                    <a:pt x="7243" y="2963"/>
                  </a:lnTo>
                  <a:lnTo>
                    <a:pt x="7384" y="3199"/>
                  </a:lnTo>
                  <a:lnTo>
                    <a:pt x="7525" y="3340"/>
                  </a:lnTo>
                  <a:lnTo>
                    <a:pt x="7713" y="3481"/>
                  </a:lnTo>
                  <a:lnTo>
                    <a:pt x="7948" y="3575"/>
                  </a:lnTo>
                  <a:lnTo>
                    <a:pt x="8183" y="3528"/>
                  </a:lnTo>
                  <a:lnTo>
                    <a:pt x="8183" y="3528"/>
                  </a:lnTo>
                  <a:lnTo>
                    <a:pt x="8418" y="3481"/>
                  </a:lnTo>
                  <a:lnTo>
                    <a:pt x="8653" y="3387"/>
                  </a:lnTo>
                  <a:lnTo>
                    <a:pt x="8889" y="3199"/>
                  </a:lnTo>
                  <a:lnTo>
                    <a:pt x="9077" y="3011"/>
                  </a:lnTo>
                  <a:lnTo>
                    <a:pt x="9453" y="2587"/>
                  </a:lnTo>
                  <a:lnTo>
                    <a:pt x="9735" y="2070"/>
                  </a:lnTo>
                  <a:lnTo>
                    <a:pt x="9970" y="1600"/>
                  </a:lnTo>
                  <a:lnTo>
                    <a:pt x="10111" y="1176"/>
                  </a:lnTo>
                  <a:lnTo>
                    <a:pt x="10205" y="753"/>
                  </a:lnTo>
                  <a:lnTo>
                    <a:pt x="10205" y="753"/>
                  </a:lnTo>
                  <a:lnTo>
                    <a:pt x="10299" y="1223"/>
                  </a:lnTo>
                  <a:lnTo>
                    <a:pt x="10393" y="1694"/>
                  </a:lnTo>
                  <a:lnTo>
                    <a:pt x="10535" y="2258"/>
                  </a:lnTo>
                  <a:lnTo>
                    <a:pt x="10770" y="2775"/>
                  </a:lnTo>
                  <a:lnTo>
                    <a:pt x="10911" y="3058"/>
                  </a:lnTo>
                  <a:lnTo>
                    <a:pt x="11099" y="3246"/>
                  </a:lnTo>
                  <a:lnTo>
                    <a:pt x="11287" y="3434"/>
                  </a:lnTo>
                  <a:lnTo>
                    <a:pt x="11522" y="3622"/>
                  </a:lnTo>
                  <a:lnTo>
                    <a:pt x="11757" y="3669"/>
                  </a:lnTo>
                  <a:lnTo>
                    <a:pt x="12040" y="3716"/>
                  </a:lnTo>
                  <a:lnTo>
                    <a:pt x="12040" y="3716"/>
                  </a:lnTo>
                  <a:lnTo>
                    <a:pt x="12181" y="3669"/>
                  </a:lnTo>
                  <a:lnTo>
                    <a:pt x="12322" y="3622"/>
                  </a:lnTo>
                  <a:lnTo>
                    <a:pt x="12416" y="3481"/>
                  </a:lnTo>
                  <a:lnTo>
                    <a:pt x="12557" y="3340"/>
                  </a:lnTo>
                  <a:lnTo>
                    <a:pt x="12698" y="2963"/>
                  </a:lnTo>
                  <a:lnTo>
                    <a:pt x="12839" y="2540"/>
                  </a:lnTo>
                  <a:lnTo>
                    <a:pt x="12886" y="2117"/>
                  </a:lnTo>
                  <a:lnTo>
                    <a:pt x="12933" y="1741"/>
                  </a:lnTo>
                  <a:lnTo>
                    <a:pt x="12980" y="1364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71"/>
            <p:cNvSpPr/>
            <p:nvPr/>
          </p:nvSpPr>
          <p:spPr>
            <a:xfrm>
              <a:off x="6370725" y="1499525"/>
              <a:ext cx="341000" cy="426800"/>
            </a:xfrm>
            <a:custGeom>
              <a:avLst/>
              <a:gdLst/>
              <a:ahLst/>
              <a:cxnLst/>
              <a:rect l="l" t="t" r="r" b="b"/>
              <a:pathLst>
                <a:path w="13640" h="17072" extrusionOk="0">
                  <a:moveTo>
                    <a:pt x="2540" y="0"/>
                  </a:moveTo>
                  <a:lnTo>
                    <a:pt x="2258" y="94"/>
                  </a:lnTo>
                  <a:lnTo>
                    <a:pt x="2070" y="283"/>
                  </a:lnTo>
                  <a:lnTo>
                    <a:pt x="1882" y="518"/>
                  </a:lnTo>
                  <a:lnTo>
                    <a:pt x="1741" y="800"/>
                  </a:lnTo>
                  <a:lnTo>
                    <a:pt x="1647" y="1082"/>
                  </a:lnTo>
                  <a:lnTo>
                    <a:pt x="1647" y="1458"/>
                  </a:lnTo>
                  <a:lnTo>
                    <a:pt x="1694" y="1835"/>
                  </a:lnTo>
                  <a:lnTo>
                    <a:pt x="1835" y="2258"/>
                  </a:lnTo>
                  <a:lnTo>
                    <a:pt x="2023" y="2728"/>
                  </a:lnTo>
                  <a:lnTo>
                    <a:pt x="2305" y="3151"/>
                  </a:lnTo>
                  <a:lnTo>
                    <a:pt x="2681" y="3622"/>
                  </a:lnTo>
                  <a:lnTo>
                    <a:pt x="3152" y="4045"/>
                  </a:lnTo>
                  <a:lnTo>
                    <a:pt x="3716" y="4515"/>
                  </a:lnTo>
                  <a:lnTo>
                    <a:pt x="3246" y="4468"/>
                  </a:lnTo>
                  <a:lnTo>
                    <a:pt x="2117" y="4468"/>
                  </a:lnTo>
                  <a:lnTo>
                    <a:pt x="1506" y="4515"/>
                  </a:lnTo>
                  <a:lnTo>
                    <a:pt x="941" y="4609"/>
                  </a:lnTo>
                  <a:lnTo>
                    <a:pt x="518" y="4703"/>
                  </a:lnTo>
                  <a:lnTo>
                    <a:pt x="330" y="4797"/>
                  </a:lnTo>
                  <a:lnTo>
                    <a:pt x="236" y="4844"/>
                  </a:lnTo>
                  <a:lnTo>
                    <a:pt x="95" y="5033"/>
                  </a:lnTo>
                  <a:lnTo>
                    <a:pt x="48" y="5221"/>
                  </a:lnTo>
                  <a:lnTo>
                    <a:pt x="1" y="5409"/>
                  </a:lnTo>
                  <a:lnTo>
                    <a:pt x="1" y="5644"/>
                  </a:lnTo>
                  <a:lnTo>
                    <a:pt x="48" y="5832"/>
                  </a:lnTo>
                  <a:lnTo>
                    <a:pt x="142" y="6020"/>
                  </a:lnTo>
                  <a:lnTo>
                    <a:pt x="330" y="6255"/>
                  </a:lnTo>
                  <a:lnTo>
                    <a:pt x="518" y="6443"/>
                  </a:lnTo>
                  <a:lnTo>
                    <a:pt x="753" y="6632"/>
                  </a:lnTo>
                  <a:lnTo>
                    <a:pt x="1035" y="6773"/>
                  </a:lnTo>
                  <a:lnTo>
                    <a:pt x="1318" y="6961"/>
                  </a:lnTo>
                  <a:lnTo>
                    <a:pt x="1694" y="7102"/>
                  </a:lnTo>
                  <a:lnTo>
                    <a:pt x="2117" y="7243"/>
                  </a:lnTo>
                  <a:lnTo>
                    <a:pt x="2587" y="7337"/>
                  </a:lnTo>
                  <a:lnTo>
                    <a:pt x="3105" y="7431"/>
                  </a:lnTo>
                  <a:lnTo>
                    <a:pt x="3622" y="7478"/>
                  </a:lnTo>
                  <a:lnTo>
                    <a:pt x="3387" y="7572"/>
                  </a:lnTo>
                  <a:lnTo>
                    <a:pt x="2681" y="7854"/>
                  </a:lnTo>
                  <a:lnTo>
                    <a:pt x="2258" y="7995"/>
                  </a:lnTo>
                  <a:lnTo>
                    <a:pt x="1788" y="8089"/>
                  </a:lnTo>
                  <a:lnTo>
                    <a:pt x="1224" y="8183"/>
                  </a:lnTo>
                  <a:lnTo>
                    <a:pt x="706" y="8231"/>
                  </a:lnTo>
                  <a:lnTo>
                    <a:pt x="471" y="8231"/>
                  </a:lnTo>
                  <a:lnTo>
                    <a:pt x="283" y="8325"/>
                  </a:lnTo>
                  <a:lnTo>
                    <a:pt x="142" y="8513"/>
                  </a:lnTo>
                  <a:lnTo>
                    <a:pt x="95" y="8748"/>
                  </a:lnTo>
                  <a:lnTo>
                    <a:pt x="95" y="8983"/>
                  </a:lnTo>
                  <a:lnTo>
                    <a:pt x="142" y="9265"/>
                  </a:lnTo>
                  <a:lnTo>
                    <a:pt x="283" y="9547"/>
                  </a:lnTo>
                  <a:lnTo>
                    <a:pt x="518" y="9877"/>
                  </a:lnTo>
                  <a:lnTo>
                    <a:pt x="800" y="10206"/>
                  </a:lnTo>
                  <a:lnTo>
                    <a:pt x="1130" y="10488"/>
                  </a:lnTo>
                  <a:lnTo>
                    <a:pt x="1553" y="10723"/>
                  </a:lnTo>
                  <a:lnTo>
                    <a:pt x="2070" y="10958"/>
                  </a:lnTo>
                  <a:lnTo>
                    <a:pt x="2634" y="11193"/>
                  </a:lnTo>
                  <a:lnTo>
                    <a:pt x="3340" y="11287"/>
                  </a:lnTo>
                  <a:lnTo>
                    <a:pt x="4092" y="11381"/>
                  </a:lnTo>
                  <a:lnTo>
                    <a:pt x="4939" y="11381"/>
                  </a:lnTo>
                  <a:lnTo>
                    <a:pt x="4751" y="11523"/>
                  </a:lnTo>
                  <a:lnTo>
                    <a:pt x="4516" y="11664"/>
                  </a:lnTo>
                  <a:lnTo>
                    <a:pt x="4186" y="11899"/>
                  </a:lnTo>
                  <a:lnTo>
                    <a:pt x="3763" y="12087"/>
                  </a:lnTo>
                  <a:lnTo>
                    <a:pt x="3246" y="12322"/>
                  </a:lnTo>
                  <a:lnTo>
                    <a:pt x="2587" y="12510"/>
                  </a:lnTo>
                  <a:lnTo>
                    <a:pt x="1788" y="12698"/>
                  </a:lnTo>
                  <a:lnTo>
                    <a:pt x="1694" y="12698"/>
                  </a:lnTo>
                  <a:lnTo>
                    <a:pt x="1553" y="12792"/>
                  </a:lnTo>
                  <a:lnTo>
                    <a:pt x="1506" y="12886"/>
                  </a:lnTo>
                  <a:lnTo>
                    <a:pt x="1412" y="12980"/>
                  </a:lnTo>
                  <a:lnTo>
                    <a:pt x="1412" y="13122"/>
                  </a:lnTo>
                  <a:lnTo>
                    <a:pt x="1412" y="13263"/>
                  </a:lnTo>
                  <a:lnTo>
                    <a:pt x="1506" y="13592"/>
                  </a:lnTo>
                  <a:lnTo>
                    <a:pt x="1694" y="13968"/>
                  </a:lnTo>
                  <a:lnTo>
                    <a:pt x="2070" y="14391"/>
                  </a:lnTo>
                  <a:lnTo>
                    <a:pt x="2540" y="14815"/>
                  </a:lnTo>
                  <a:lnTo>
                    <a:pt x="3152" y="15285"/>
                  </a:lnTo>
                  <a:lnTo>
                    <a:pt x="3904" y="15708"/>
                  </a:lnTo>
                  <a:lnTo>
                    <a:pt x="4798" y="16084"/>
                  </a:lnTo>
                  <a:lnTo>
                    <a:pt x="5879" y="16414"/>
                  </a:lnTo>
                  <a:lnTo>
                    <a:pt x="7055" y="16696"/>
                  </a:lnTo>
                  <a:lnTo>
                    <a:pt x="8466" y="16931"/>
                  </a:lnTo>
                  <a:lnTo>
                    <a:pt x="9219" y="16978"/>
                  </a:lnTo>
                  <a:lnTo>
                    <a:pt x="10018" y="17025"/>
                  </a:lnTo>
                  <a:lnTo>
                    <a:pt x="10865" y="17072"/>
                  </a:lnTo>
                  <a:lnTo>
                    <a:pt x="11758" y="17072"/>
                  </a:lnTo>
                  <a:lnTo>
                    <a:pt x="12699" y="17025"/>
                  </a:lnTo>
                  <a:lnTo>
                    <a:pt x="13639" y="16931"/>
                  </a:lnTo>
                  <a:lnTo>
                    <a:pt x="8466" y="1411"/>
                  </a:lnTo>
                  <a:lnTo>
                    <a:pt x="7855" y="1317"/>
                  </a:lnTo>
                  <a:lnTo>
                    <a:pt x="6491" y="1082"/>
                  </a:lnTo>
                  <a:lnTo>
                    <a:pt x="5691" y="894"/>
                  </a:lnTo>
                  <a:lnTo>
                    <a:pt x="4845" y="706"/>
                  </a:lnTo>
                  <a:lnTo>
                    <a:pt x="4092" y="471"/>
                  </a:lnTo>
                  <a:lnTo>
                    <a:pt x="3481" y="189"/>
                  </a:lnTo>
                  <a:lnTo>
                    <a:pt x="3152" y="47"/>
                  </a:lnTo>
                  <a:lnTo>
                    <a:pt x="28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71"/>
            <p:cNvSpPr/>
            <p:nvPr/>
          </p:nvSpPr>
          <p:spPr>
            <a:xfrm>
              <a:off x="7209025" y="1102125"/>
              <a:ext cx="124650" cy="203425"/>
            </a:xfrm>
            <a:custGeom>
              <a:avLst/>
              <a:gdLst/>
              <a:ahLst/>
              <a:cxnLst/>
              <a:rect l="l" t="t" r="r" b="b"/>
              <a:pathLst>
                <a:path w="4986" h="8137" extrusionOk="0">
                  <a:moveTo>
                    <a:pt x="1882" y="1"/>
                  </a:moveTo>
                  <a:lnTo>
                    <a:pt x="1741" y="48"/>
                  </a:lnTo>
                  <a:lnTo>
                    <a:pt x="1647" y="95"/>
                  </a:lnTo>
                  <a:lnTo>
                    <a:pt x="1412" y="330"/>
                  </a:lnTo>
                  <a:lnTo>
                    <a:pt x="1176" y="612"/>
                  </a:lnTo>
                  <a:lnTo>
                    <a:pt x="988" y="1035"/>
                  </a:lnTo>
                  <a:lnTo>
                    <a:pt x="800" y="1459"/>
                  </a:lnTo>
                  <a:lnTo>
                    <a:pt x="612" y="1976"/>
                  </a:lnTo>
                  <a:lnTo>
                    <a:pt x="330" y="3105"/>
                  </a:lnTo>
                  <a:lnTo>
                    <a:pt x="95" y="4233"/>
                  </a:lnTo>
                  <a:lnTo>
                    <a:pt x="1" y="5268"/>
                  </a:lnTo>
                  <a:lnTo>
                    <a:pt x="1" y="5691"/>
                  </a:lnTo>
                  <a:lnTo>
                    <a:pt x="48" y="6067"/>
                  </a:lnTo>
                  <a:lnTo>
                    <a:pt x="95" y="6350"/>
                  </a:lnTo>
                  <a:lnTo>
                    <a:pt x="189" y="6538"/>
                  </a:lnTo>
                  <a:lnTo>
                    <a:pt x="330" y="6632"/>
                  </a:lnTo>
                  <a:lnTo>
                    <a:pt x="471" y="6679"/>
                  </a:lnTo>
                  <a:lnTo>
                    <a:pt x="612" y="6726"/>
                  </a:lnTo>
                  <a:lnTo>
                    <a:pt x="753" y="6726"/>
                  </a:lnTo>
                  <a:lnTo>
                    <a:pt x="1082" y="6632"/>
                  </a:lnTo>
                  <a:lnTo>
                    <a:pt x="1365" y="6491"/>
                  </a:lnTo>
                  <a:lnTo>
                    <a:pt x="1647" y="6350"/>
                  </a:lnTo>
                  <a:lnTo>
                    <a:pt x="1882" y="6161"/>
                  </a:lnTo>
                  <a:lnTo>
                    <a:pt x="2070" y="6020"/>
                  </a:lnTo>
                  <a:lnTo>
                    <a:pt x="2070" y="6303"/>
                  </a:lnTo>
                  <a:lnTo>
                    <a:pt x="2070" y="6632"/>
                  </a:lnTo>
                  <a:lnTo>
                    <a:pt x="2070" y="6961"/>
                  </a:lnTo>
                  <a:lnTo>
                    <a:pt x="2164" y="7337"/>
                  </a:lnTo>
                  <a:lnTo>
                    <a:pt x="2305" y="7666"/>
                  </a:lnTo>
                  <a:lnTo>
                    <a:pt x="2399" y="7854"/>
                  </a:lnTo>
                  <a:lnTo>
                    <a:pt x="2493" y="7949"/>
                  </a:lnTo>
                  <a:lnTo>
                    <a:pt x="2634" y="8043"/>
                  </a:lnTo>
                  <a:lnTo>
                    <a:pt x="2822" y="8090"/>
                  </a:lnTo>
                  <a:lnTo>
                    <a:pt x="3011" y="8137"/>
                  </a:lnTo>
                  <a:lnTo>
                    <a:pt x="3152" y="8090"/>
                  </a:lnTo>
                  <a:lnTo>
                    <a:pt x="3246" y="7996"/>
                  </a:lnTo>
                  <a:lnTo>
                    <a:pt x="3387" y="7854"/>
                  </a:lnTo>
                  <a:lnTo>
                    <a:pt x="3528" y="7478"/>
                  </a:lnTo>
                  <a:lnTo>
                    <a:pt x="3575" y="7055"/>
                  </a:lnTo>
                  <a:lnTo>
                    <a:pt x="3622" y="6632"/>
                  </a:lnTo>
                  <a:lnTo>
                    <a:pt x="3622" y="6255"/>
                  </a:lnTo>
                  <a:lnTo>
                    <a:pt x="3622" y="5879"/>
                  </a:lnTo>
                  <a:lnTo>
                    <a:pt x="3669" y="6020"/>
                  </a:lnTo>
                  <a:lnTo>
                    <a:pt x="3810" y="6161"/>
                  </a:lnTo>
                  <a:lnTo>
                    <a:pt x="3951" y="6350"/>
                  </a:lnTo>
                  <a:lnTo>
                    <a:pt x="4092" y="6491"/>
                  </a:lnTo>
                  <a:lnTo>
                    <a:pt x="4327" y="6585"/>
                  </a:lnTo>
                  <a:lnTo>
                    <a:pt x="4563" y="6632"/>
                  </a:lnTo>
                  <a:lnTo>
                    <a:pt x="4704" y="6585"/>
                  </a:lnTo>
                  <a:lnTo>
                    <a:pt x="4845" y="6538"/>
                  </a:lnTo>
                  <a:lnTo>
                    <a:pt x="4892" y="6491"/>
                  </a:lnTo>
                  <a:lnTo>
                    <a:pt x="4939" y="6397"/>
                  </a:lnTo>
                  <a:lnTo>
                    <a:pt x="4986" y="6114"/>
                  </a:lnTo>
                  <a:lnTo>
                    <a:pt x="4939" y="5738"/>
                  </a:lnTo>
                  <a:lnTo>
                    <a:pt x="4892" y="5315"/>
                  </a:lnTo>
                  <a:lnTo>
                    <a:pt x="4751" y="4798"/>
                  </a:lnTo>
                  <a:lnTo>
                    <a:pt x="4610" y="4186"/>
                  </a:lnTo>
                  <a:lnTo>
                    <a:pt x="4186" y="3010"/>
                  </a:lnTo>
                  <a:lnTo>
                    <a:pt x="3951" y="2399"/>
                  </a:lnTo>
                  <a:lnTo>
                    <a:pt x="3669" y="1835"/>
                  </a:lnTo>
                  <a:lnTo>
                    <a:pt x="3387" y="1317"/>
                  </a:lnTo>
                  <a:lnTo>
                    <a:pt x="3058" y="847"/>
                  </a:lnTo>
                  <a:lnTo>
                    <a:pt x="2775" y="471"/>
                  </a:lnTo>
                  <a:lnTo>
                    <a:pt x="2446" y="189"/>
                  </a:lnTo>
                  <a:lnTo>
                    <a:pt x="2164" y="48"/>
                  </a:lnTo>
                  <a:lnTo>
                    <a:pt x="2023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71"/>
            <p:cNvSpPr/>
            <p:nvPr/>
          </p:nvSpPr>
          <p:spPr>
            <a:xfrm>
              <a:off x="7151425" y="1030400"/>
              <a:ext cx="32950" cy="35300"/>
            </a:xfrm>
            <a:custGeom>
              <a:avLst/>
              <a:gdLst/>
              <a:ahLst/>
              <a:cxnLst/>
              <a:rect l="l" t="t" r="r" b="b"/>
              <a:pathLst>
                <a:path w="1318" h="1412" extrusionOk="0">
                  <a:moveTo>
                    <a:pt x="565" y="1"/>
                  </a:moveTo>
                  <a:lnTo>
                    <a:pt x="424" y="48"/>
                  </a:lnTo>
                  <a:lnTo>
                    <a:pt x="329" y="95"/>
                  </a:lnTo>
                  <a:lnTo>
                    <a:pt x="235" y="142"/>
                  </a:lnTo>
                  <a:lnTo>
                    <a:pt x="47" y="377"/>
                  </a:lnTo>
                  <a:lnTo>
                    <a:pt x="0" y="612"/>
                  </a:lnTo>
                  <a:lnTo>
                    <a:pt x="47" y="894"/>
                  </a:lnTo>
                  <a:lnTo>
                    <a:pt x="188" y="1177"/>
                  </a:lnTo>
                  <a:lnTo>
                    <a:pt x="377" y="1318"/>
                  </a:lnTo>
                  <a:lnTo>
                    <a:pt x="612" y="1412"/>
                  </a:lnTo>
                  <a:lnTo>
                    <a:pt x="894" y="1412"/>
                  </a:lnTo>
                  <a:lnTo>
                    <a:pt x="988" y="1365"/>
                  </a:lnTo>
                  <a:lnTo>
                    <a:pt x="1082" y="1271"/>
                  </a:lnTo>
                  <a:lnTo>
                    <a:pt x="1223" y="1083"/>
                  </a:lnTo>
                  <a:lnTo>
                    <a:pt x="1317" y="800"/>
                  </a:lnTo>
                  <a:lnTo>
                    <a:pt x="1270" y="518"/>
                  </a:lnTo>
                  <a:lnTo>
                    <a:pt x="1129" y="283"/>
                  </a:lnTo>
                  <a:lnTo>
                    <a:pt x="941" y="95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71"/>
            <p:cNvSpPr/>
            <p:nvPr/>
          </p:nvSpPr>
          <p:spPr>
            <a:xfrm>
              <a:off x="6888050" y="1350200"/>
              <a:ext cx="398600" cy="184625"/>
            </a:xfrm>
            <a:custGeom>
              <a:avLst/>
              <a:gdLst/>
              <a:ahLst/>
              <a:cxnLst/>
              <a:rect l="l" t="t" r="r" b="b"/>
              <a:pathLst>
                <a:path w="15944" h="7385" fill="none" extrusionOk="0">
                  <a:moveTo>
                    <a:pt x="1365" y="1"/>
                  </a:moveTo>
                  <a:lnTo>
                    <a:pt x="1365" y="1"/>
                  </a:lnTo>
                  <a:lnTo>
                    <a:pt x="988" y="612"/>
                  </a:lnTo>
                  <a:lnTo>
                    <a:pt x="659" y="1223"/>
                  </a:lnTo>
                  <a:lnTo>
                    <a:pt x="330" y="1976"/>
                  </a:lnTo>
                  <a:lnTo>
                    <a:pt x="189" y="2399"/>
                  </a:lnTo>
                  <a:lnTo>
                    <a:pt x="95" y="2775"/>
                  </a:lnTo>
                  <a:lnTo>
                    <a:pt x="48" y="3152"/>
                  </a:lnTo>
                  <a:lnTo>
                    <a:pt x="1" y="3528"/>
                  </a:lnTo>
                  <a:lnTo>
                    <a:pt x="48" y="3810"/>
                  </a:lnTo>
                  <a:lnTo>
                    <a:pt x="142" y="4139"/>
                  </a:lnTo>
                  <a:lnTo>
                    <a:pt x="330" y="4374"/>
                  </a:lnTo>
                  <a:lnTo>
                    <a:pt x="612" y="4516"/>
                  </a:lnTo>
                  <a:lnTo>
                    <a:pt x="612" y="4516"/>
                  </a:lnTo>
                  <a:lnTo>
                    <a:pt x="894" y="4610"/>
                  </a:lnTo>
                  <a:lnTo>
                    <a:pt x="1223" y="4610"/>
                  </a:lnTo>
                  <a:lnTo>
                    <a:pt x="1553" y="4563"/>
                  </a:lnTo>
                  <a:lnTo>
                    <a:pt x="1882" y="4469"/>
                  </a:lnTo>
                  <a:lnTo>
                    <a:pt x="2164" y="4280"/>
                  </a:lnTo>
                  <a:lnTo>
                    <a:pt x="2493" y="4045"/>
                  </a:lnTo>
                  <a:lnTo>
                    <a:pt x="3058" y="3575"/>
                  </a:lnTo>
                  <a:lnTo>
                    <a:pt x="3528" y="3011"/>
                  </a:lnTo>
                  <a:lnTo>
                    <a:pt x="3904" y="2540"/>
                  </a:lnTo>
                  <a:lnTo>
                    <a:pt x="4233" y="2023"/>
                  </a:lnTo>
                  <a:lnTo>
                    <a:pt x="4233" y="2023"/>
                  </a:lnTo>
                  <a:lnTo>
                    <a:pt x="4186" y="2540"/>
                  </a:lnTo>
                  <a:lnTo>
                    <a:pt x="4233" y="3058"/>
                  </a:lnTo>
                  <a:lnTo>
                    <a:pt x="4280" y="3716"/>
                  </a:lnTo>
                  <a:lnTo>
                    <a:pt x="4421" y="4327"/>
                  </a:lnTo>
                  <a:lnTo>
                    <a:pt x="4516" y="4657"/>
                  </a:lnTo>
                  <a:lnTo>
                    <a:pt x="4657" y="4939"/>
                  </a:lnTo>
                  <a:lnTo>
                    <a:pt x="4845" y="5174"/>
                  </a:lnTo>
                  <a:lnTo>
                    <a:pt x="5033" y="5409"/>
                  </a:lnTo>
                  <a:lnTo>
                    <a:pt x="5268" y="5550"/>
                  </a:lnTo>
                  <a:lnTo>
                    <a:pt x="5503" y="5691"/>
                  </a:lnTo>
                  <a:lnTo>
                    <a:pt x="5503" y="5691"/>
                  </a:lnTo>
                  <a:lnTo>
                    <a:pt x="5832" y="5738"/>
                  </a:lnTo>
                  <a:lnTo>
                    <a:pt x="6115" y="5691"/>
                  </a:lnTo>
                  <a:lnTo>
                    <a:pt x="6444" y="5550"/>
                  </a:lnTo>
                  <a:lnTo>
                    <a:pt x="6726" y="5362"/>
                  </a:lnTo>
                  <a:lnTo>
                    <a:pt x="7055" y="5127"/>
                  </a:lnTo>
                  <a:lnTo>
                    <a:pt x="7337" y="4892"/>
                  </a:lnTo>
                  <a:lnTo>
                    <a:pt x="7902" y="4280"/>
                  </a:lnTo>
                  <a:lnTo>
                    <a:pt x="8372" y="3669"/>
                  </a:lnTo>
                  <a:lnTo>
                    <a:pt x="8795" y="3105"/>
                  </a:lnTo>
                  <a:lnTo>
                    <a:pt x="9124" y="2540"/>
                  </a:lnTo>
                  <a:lnTo>
                    <a:pt x="9124" y="2540"/>
                  </a:lnTo>
                  <a:lnTo>
                    <a:pt x="9124" y="3199"/>
                  </a:lnTo>
                  <a:lnTo>
                    <a:pt x="9124" y="3857"/>
                  </a:lnTo>
                  <a:lnTo>
                    <a:pt x="9218" y="4610"/>
                  </a:lnTo>
                  <a:lnTo>
                    <a:pt x="9360" y="5409"/>
                  </a:lnTo>
                  <a:lnTo>
                    <a:pt x="9454" y="5738"/>
                  </a:lnTo>
                  <a:lnTo>
                    <a:pt x="9548" y="6020"/>
                  </a:lnTo>
                  <a:lnTo>
                    <a:pt x="9689" y="6303"/>
                  </a:lnTo>
                  <a:lnTo>
                    <a:pt x="9877" y="6491"/>
                  </a:lnTo>
                  <a:lnTo>
                    <a:pt x="10065" y="6585"/>
                  </a:lnTo>
                  <a:lnTo>
                    <a:pt x="10300" y="6632"/>
                  </a:lnTo>
                  <a:lnTo>
                    <a:pt x="10300" y="6632"/>
                  </a:lnTo>
                  <a:lnTo>
                    <a:pt x="10535" y="6585"/>
                  </a:lnTo>
                  <a:lnTo>
                    <a:pt x="10770" y="6444"/>
                  </a:lnTo>
                  <a:lnTo>
                    <a:pt x="11006" y="6303"/>
                  </a:lnTo>
                  <a:lnTo>
                    <a:pt x="11241" y="6067"/>
                  </a:lnTo>
                  <a:lnTo>
                    <a:pt x="11617" y="5550"/>
                  </a:lnTo>
                  <a:lnTo>
                    <a:pt x="11993" y="4986"/>
                  </a:lnTo>
                  <a:lnTo>
                    <a:pt x="12275" y="4374"/>
                  </a:lnTo>
                  <a:lnTo>
                    <a:pt x="12511" y="3857"/>
                  </a:lnTo>
                  <a:lnTo>
                    <a:pt x="12699" y="3387"/>
                  </a:lnTo>
                  <a:lnTo>
                    <a:pt x="12699" y="3387"/>
                  </a:lnTo>
                  <a:lnTo>
                    <a:pt x="12793" y="4045"/>
                  </a:lnTo>
                  <a:lnTo>
                    <a:pt x="12934" y="4704"/>
                  </a:lnTo>
                  <a:lnTo>
                    <a:pt x="13122" y="5456"/>
                  </a:lnTo>
                  <a:lnTo>
                    <a:pt x="13451" y="6209"/>
                  </a:lnTo>
                  <a:lnTo>
                    <a:pt x="13592" y="6538"/>
                  </a:lnTo>
                  <a:lnTo>
                    <a:pt x="13780" y="6867"/>
                  </a:lnTo>
                  <a:lnTo>
                    <a:pt x="14015" y="7102"/>
                  </a:lnTo>
                  <a:lnTo>
                    <a:pt x="14251" y="7290"/>
                  </a:lnTo>
                  <a:lnTo>
                    <a:pt x="14533" y="7384"/>
                  </a:lnTo>
                  <a:lnTo>
                    <a:pt x="14815" y="7384"/>
                  </a:lnTo>
                  <a:lnTo>
                    <a:pt x="14815" y="7384"/>
                  </a:lnTo>
                  <a:lnTo>
                    <a:pt x="15097" y="7290"/>
                  </a:lnTo>
                  <a:lnTo>
                    <a:pt x="15332" y="7149"/>
                  </a:lnTo>
                  <a:lnTo>
                    <a:pt x="15520" y="6867"/>
                  </a:lnTo>
                  <a:lnTo>
                    <a:pt x="15661" y="6585"/>
                  </a:lnTo>
                  <a:lnTo>
                    <a:pt x="15803" y="6256"/>
                  </a:lnTo>
                  <a:lnTo>
                    <a:pt x="15850" y="5832"/>
                  </a:lnTo>
                  <a:lnTo>
                    <a:pt x="15944" y="5033"/>
                  </a:lnTo>
                  <a:lnTo>
                    <a:pt x="15944" y="4233"/>
                  </a:lnTo>
                  <a:lnTo>
                    <a:pt x="15897" y="3528"/>
                  </a:lnTo>
                  <a:lnTo>
                    <a:pt x="15803" y="2822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71"/>
            <p:cNvSpPr/>
            <p:nvPr/>
          </p:nvSpPr>
          <p:spPr>
            <a:xfrm>
              <a:off x="6504775" y="1662950"/>
              <a:ext cx="644325" cy="270450"/>
            </a:xfrm>
            <a:custGeom>
              <a:avLst/>
              <a:gdLst/>
              <a:ahLst/>
              <a:cxnLst/>
              <a:rect l="l" t="t" r="r" b="b"/>
              <a:pathLst>
                <a:path w="25773" h="10818" fill="none" extrusionOk="0">
                  <a:moveTo>
                    <a:pt x="25396" y="424"/>
                  </a:moveTo>
                  <a:lnTo>
                    <a:pt x="25396" y="424"/>
                  </a:lnTo>
                  <a:lnTo>
                    <a:pt x="25631" y="1082"/>
                  </a:lnTo>
                  <a:lnTo>
                    <a:pt x="25772" y="1741"/>
                  </a:lnTo>
                  <a:lnTo>
                    <a:pt x="25772" y="2399"/>
                  </a:lnTo>
                  <a:lnTo>
                    <a:pt x="25725" y="3057"/>
                  </a:lnTo>
                  <a:lnTo>
                    <a:pt x="25584" y="3669"/>
                  </a:lnTo>
                  <a:lnTo>
                    <a:pt x="25349" y="4327"/>
                  </a:lnTo>
                  <a:lnTo>
                    <a:pt x="24973" y="4939"/>
                  </a:lnTo>
                  <a:lnTo>
                    <a:pt x="24549" y="5550"/>
                  </a:lnTo>
                  <a:lnTo>
                    <a:pt x="23985" y="6161"/>
                  </a:lnTo>
                  <a:lnTo>
                    <a:pt x="23374" y="6726"/>
                  </a:lnTo>
                  <a:lnTo>
                    <a:pt x="22621" y="7290"/>
                  </a:lnTo>
                  <a:lnTo>
                    <a:pt x="21775" y="7807"/>
                  </a:lnTo>
                  <a:lnTo>
                    <a:pt x="20881" y="8325"/>
                  </a:lnTo>
                  <a:lnTo>
                    <a:pt x="19799" y="8795"/>
                  </a:lnTo>
                  <a:lnTo>
                    <a:pt x="18671" y="9218"/>
                  </a:lnTo>
                  <a:lnTo>
                    <a:pt x="17448" y="9641"/>
                  </a:lnTo>
                  <a:lnTo>
                    <a:pt x="17448" y="9641"/>
                  </a:lnTo>
                  <a:lnTo>
                    <a:pt x="15614" y="10112"/>
                  </a:lnTo>
                  <a:lnTo>
                    <a:pt x="13921" y="10441"/>
                  </a:lnTo>
                  <a:lnTo>
                    <a:pt x="13921" y="10441"/>
                  </a:lnTo>
                  <a:lnTo>
                    <a:pt x="13921" y="10441"/>
                  </a:lnTo>
                  <a:lnTo>
                    <a:pt x="13921" y="10441"/>
                  </a:lnTo>
                  <a:lnTo>
                    <a:pt x="13027" y="10582"/>
                  </a:lnTo>
                  <a:lnTo>
                    <a:pt x="12181" y="10723"/>
                  </a:lnTo>
                  <a:lnTo>
                    <a:pt x="11381" y="10770"/>
                  </a:lnTo>
                  <a:lnTo>
                    <a:pt x="10629" y="10817"/>
                  </a:lnTo>
                  <a:lnTo>
                    <a:pt x="9923" y="10817"/>
                  </a:lnTo>
                  <a:lnTo>
                    <a:pt x="9265" y="10770"/>
                  </a:lnTo>
                  <a:lnTo>
                    <a:pt x="8654" y="10723"/>
                  </a:lnTo>
                  <a:lnTo>
                    <a:pt x="8089" y="10629"/>
                  </a:lnTo>
                  <a:lnTo>
                    <a:pt x="7572" y="10488"/>
                  </a:lnTo>
                  <a:lnTo>
                    <a:pt x="7149" y="10347"/>
                  </a:lnTo>
                  <a:lnTo>
                    <a:pt x="6725" y="10206"/>
                  </a:lnTo>
                  <a:lnTo>
                    <a:pt x="6349" y="10018"/>
                  </a:lnTo>
                  <a:lnTo>
                    <a:pt x="6067" y="9783"/>
                  </a:lnTo>
                  <a:lnTo>
                    <a:pt x="5785" y="9594"/>
                  </a:lnTo>
                  <a:lnTo>
                    <a:pt x="5597" y="9312"/>
                  </a:lnTo>
                  <a:lnTo>
                    <a:pt x="5456" y="9077"/>
                  </a:lnTo>
                  <a:lnTo>
                    <a:pt x="5456" y="9077"/>
                  </a:lnTo>
                  <a:lnTo>
                    <a:pt x="5314" y="8795"/>
                  </a:lnTo>
                  <a:lnTo>
                    <a:pt x="5267" y="8560"/>
                  </a:lnTo>
                  <a:lnTo>
                    <a:pt x="5220" y="8325"/>
                  </a:lnTo>
                  <a:lnTo>
                    <a:pt x="5267" y="8089"/>
                  </a:lnTo>
                  <a:lnTo>
                    <a:pt x="5314" y="7666"/>
                  </a:lnTo>
                  <a:lnTo>
                    <a:pt x="5503" y="7290"/>
                  </a:lnTo>
                  <a:lnTo>
                    <a:pt x="5691" y="6961"/>
                  </a:lnTo>
                  <a:lnTo>
                    <a:pt x="5879" y="6726"/>
                  </a:lnTo>
                  <a:lnTo>
                    <a:pt x="6067" y="6538"/>
                  </a:lnTo>
                  <a:lnTo>
                    <a:pt x="6067" y="6538"/>
                  </a:lnTo>
                  <a:lnTo>
                    <a:pt x="5267" y="6773"/>
                  </a:lnTo>
                  <a:lnTo>
                    <a:pt x="4515" y="6961"/>
                  </a:lnTo>
                  <a:lnTo>
                    <a:pt x="3810" y="7055"/>
                  </a:lnTo>
                  <a:lnTo>
                    <a:pt x="3245" y="7055"/>
                  </a:lnTo>
                  <a:lnTo>
                    <a:pt x="2728" y="7008"/>
                  </a:lnTo>
                  <a:lnTo>
                    <a:pt x="2258" y="6914"/>
                  </a:lnTo>
                  <a:lnTo>
                    <a:pt x="1881" y="6773"/>
                  </a:lnTo>
                  <a:lnTo>
                    <a:pt x="1599" y="6585"/>
                  </a:lnTo>
                  <a:lnTo>
                    <a:pt x="1364" y="6396"/>
                  </a:lnTo>
                  <a:lnTo>
                    <a:pt x="1223" y="6208"/>
                  </a:lnTo>
                  <a:lnTo>
                    <a:pt x="1082" y="5973"/>
                  </a:lnTo>
                  <a:lnTo>
                    <a:pt x="1082" y="5738"/>
                  </a:lnTo>
                  <a:lnTo>
                    <a:pt x="1082" y="5550"/>
                  </a:lnTo>
                  <a:lnTo>
                    <a:pt x="1176" y="5362"/>
                  </a:lnTo>
                  <a:lnTo>
                    <a:pt x="1317" y="5174"/>
                  </a:lnTo>
                  <a:lnTo>
                    <a:pt x="1505" y="5080"/>
                  </a:lnTo>
                  <a:lnTo>
                    <a:pt x="1505" y="5080"/>
                  </a:lnTo>
                  <a:lnTo>
                    <a:pt x="5079" y="3528"/>
                  </a:lnTo>
                  <a:lnTo>
                    <a:pt x="5079" y="3528"/>
                  </a:lnTo>
                  <a:lnTo>
                    <a:pt x="4186" y="3669"/>
                  </a:lnTo>
                  <a:lnTo>
                    <a:pt x="3386" y="3669"/>
                  </a:lnTo>
                  <a:lnTo>
                    <a:pt x="2728" y="3669"/>
                  </a:lnTo>
                  <a:lnTo>
                    <a:pt x="2116" y="3622"/>
                  </a:lnTo>
                  <a:lnTo>
                    <a:pt x="1599" y="3528"/>
                  </a:lnTo>
                  <a:lnTo>
                    <a:pt x="1176" y="3434"/>
                  </a:lnTo>
                  <a:lnTo>
                    <a:pt x="800" y="3245"/>
                  </a:lnTo>
                  <a:lnTo>
                    <a:pt x="517" y="3104"/>
                  </a:lnTo>
                  <a:lnTo>
                    <a:pt x="282" y="2916"/>
                  </a:lnTo>
                  <a:lnTo>
                    <a:pt x="141" y="2728"/>
                  </a:lnTo>
                  <a:lnTo>
                    <a:pt x="47" y="2493"/>
                  </a:lnTo>
                  <a:lnTo>
                    <a:pt x="0" y="2305"/>
                  </a:lnTo>
                  <a:lnTo>
                    <a:pt x="0" y="2117"/>
                  </a:lnTo>
                  <a:lnTo>
                    <a:pt x="0" y="1929"/>
                  </a:lnTo>
                  <a:lnTo>
                    <a:pt x="94" y="1788"/>
                  </a:lnTo>
                  <a:lnTo>
                    <a:pt x="188" y="1646"/>
                  </a:lnTo>
                  <a:lnTo>
                    <a:pt x="188" y="1646"/>
                  </a:lnTo>
                  <a:lnTo>
                    <a:pt x="376" y="1552"/>
                  </a:lnTo>
                  <a:lnTo>
                    <a:pt x="612" y="1411"/>
                  </a:lnTo>
                  <a:lnTo>
                    <a:pt x="1176" y="1129"/>
                  </a:lnTo>
                  <a:lnTo>
                    <a:pt x="1881" y="847"/>
                  </a:lnTo>
                  <a:lnTo>
                    <a:pt x="2587" y="565"/>
                  </a:lnTo>
                  <a:lnTo>
                    <a:pt x="3951" y="189"/>
                  </a:lnTo>
                  <a:lnTo>
                    <a:pt x="4609" y="0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71"/>
            <p:cNvSpPr/>
            <p:nvPr/>
          </p:nvSpPr>
          <p:spPr>
            <a:xfrm>
              <a:off x="6510650" y="1504225"/>
              <a:ext cx="389175" cy="159925"/>
            </a:xfrm>
            <a:custGeom>
              <a:avLst/>
              <a:gdLst/>
              <a:ahLst/>
              <a:cxnLst/>
              <a:rect l="l" t="t" r="r" b="b"/>
              <a:pathLst>
                <a:path w="15567" h="6397" fill="none" extrusionOk="0">
                  <a:moveTo>
                    <a:pt x="4421" y="6349"/>
                  </a:moveTo>
                  <a:lnTo>
                    <a:pt x="4421" y="6349"/>
                  </a:lnTo>
                  <a:lnTo>
                    <a:pt x="4374" y="6349"/>
                  </a:lnTo>
                  <a:lnTo>
                    <a:pt x="4374" y="6349"/>
                  </a:lnTo>
                  <a:lnTo>
                    <a:pt x="3951" y="6397"/>
                  </a:lnTo>
                  <a:lnTo>
                    <a:pt x="3480" y="6397"/>
                  </a:lnTo>
                  <a:lnTo>
                    <a:pt x="3057" y="6397"/>
                  </a:lnTo>
                  <a:lnTo>
                    <a:pt x="2634" y="6397"/>
                  </a:lnTo>
                  <a:lnTo>
                    <a:pt x="2211" y="6302"/>
                  </a:lnTo>
                  <a:lnTo>
                    <a:pt x="1834" y="6208"/>
                  </a:lnTo>
                  <a:lnTo>
                    <a:pt x="1505" y="6114"/>
                  </a:lnTo>
                  <a:lnTo>
                    <a:pt x="1176" y="5973"/>
                  </a:lnTo>
                  <a:lnTo>
                    <a:pt x="894" y="5785"/>
                  </a:lnTo>
                  <a:lnTo>
                    <a:pt x="612" y="5597"/>
                  </a:lnTo>
                  <a:lnTo>
                    <a:pt x="424" y="5409"/>
                  </a:lnTo>
                  <a:lnTo>
                    <a:pt x="235" y="5174"/>
                  </a:lnTo>
                  <a:lnTo>
                    <a:pt x="94" y="4892"/>
                  </a:lnTo>
                  <a:lnTo>
                    <a:pt x="0" y="4656"/>
                  </a:lnTo>
                  <a:lnTo>
                    <a:pt x="0" y="4374"/>
                  </a:lnTo>
                  <a:lnTo>
                    <a:pt x="0" y="4092"/>
                  </a:lnTo>
                  <a:lnTo>
                    <a:pt x="0" y="4092"/>
                  </a:lnTo>
                  <a:lnTo>
                    <a:pt x="94" y="3904"/>
                  </a:lnTo>
                  <a:lnTo>
                    <a:pt x="235" y="3763"/>
                  </a:lnTo>
                  <a:lnTo>
                    <a:pt x="471" y="3622"/>
                  </a:lnTo>
                  <a:lnTo>
                    <a:pt x="753" y="3528"/>
                  </a:lnTo>
                  <a:lnTo>
                    <a:pt x="1411" y="3387"/>
                  </a:lnTo>
                  <a:lnTo>
                    <a:pt x="2164" y="3293"/>
                  </a:lnTo>
                  <a:lnTo>
                    <a:pt x="2916" y="3246"/>
                  </a:lnTo>
                  <a:lnTo>
                    <a:pt x="3575" y="3246"/>
                  </a:lnTo>
                  <a:lnTo>
                    <a:pt x="4186" y="3246"/>
                  </a:lnTo>
                  <a:lnTo>
                    <a:pt x="4186" y="3246"/>
                  </a:lnTo>
                  <a:lnTo>
                    <a:pt x="3716" y="3151"/>
                  </a:lnTo>
                  <a:lnTo>
                    <a:pt x="3339" y="3010"/>
                  </a:lnTo>
                  <a:lnTo>
                    <a:pt x="2963" y="2869"/>
                  </a:lnTo>
                  <a:lnTo>
                    <a:pt x="2634" y="2681"/>
                  </a:lnTo>
                  <a:lnTo>
                    <a:pt x="2352" y="2493"/>
                  </a:lnTo>
                  <a:lnTo>
                    <a:pt x="2117" y="2352"/>
                  </a:lnTo>
                  <a:lnTo>
                    <a:pt x="1929" y="2164"/>
                  </a:lnTo>
                  <a:lnTo>
                    <a:pt x="1740" y="1976"/>
                  </a:lnTo>
                  <a:lnTo>
                    <a:pt x="1599" y="1788"/>
                  </a:lnTo>
                  <a:lnTo>
                    <a:pt x="1505" y="1600"/>
                  </a:lnTo>
                  <a:lnTo>
                    <a:pt x="1458" y="1411"/>
                  </a:lnTo>
                  <a:lnTo>
                    <a:pt x="1411" y="1223"/>
                  </a:lnTo>
                  <a:lnTo>
                    <a:pt x="1411" y="1082"/>
                  </a:lnTo>
                  <a:lnTo>
                    <a:pt x="1458" y="941"/>
                  </a:lnTo>
                  <a:lnTo>
                    <a:pt x="1505" y="800"/>
                  </a:lnTo>
                  <a:lnTo>
                    <a:pt x="1599" y="659"/>
                  </a:lnTo>
                  <a:lnTo>
                    <a:pt x="1599" y="659"/>
                  </a:lnTo>
                  <a:lnTo>
                    <a:pt x="1834" y="471"/>
                  </a:lnTo>
                  <a:lnTo>
                    <a:pt x="2164" y="377"/>
                  </a:lnTo>
                  <a:lnTo>
                    <a:pt x="2540" y="330"/>
                  </a:lnTo>
                  <a:lnTo>
                    <a:pt x="3057" y="377"/>
                  </a:lnTo>
                  <a:lnTo>
                    <a:pt x="3669" y="471"/>
                  </a:lnTo>
                  <a:lnTo>
                    <a:pt x="4468" y="659"/>
                  </a:lnTo>
                  <a:lnTo>
                    <a:pt x="6537" y="1129"/>
                  </a:lnTo>
                  <a:lnTo>
                    <a:pt x="6537" y="1129"/>
                  </a:lnTo>
                  <a:lnTo>
                    <a:pt x="7243" y="1270"/>
                  </a:lnTo>
                  <a:lnTo>
                    <a:pt x="7995" y="1317"/>
                  </a:lnTo>
                  <a:lnTo>
                    <a:pt x="7995" y="1317"/>
                  </a:lnTo>
                  <a:lnTo>
                    <a:pt x="8607" y="1317"/>
                  </a:lnTo>
                  <a:lnTo>
                    <a:pt x="9265" y="1317"/>
                  </a:lnTo>
                  <a:lnTo>
                    <a:pt x="10535" y="1176"/>
                  </a:lnTo>
                  <a:lnTo>
                    <a:pt x="11805" y="941"/>
                  </a:lnTo>
                  <a:lnTo>
                    <a:pt x="13027" y="706"/>
                  </a:lnTo>
                  <a:lnTo>
                    <a:pt x="14062" y="424"/>
                  </a:lnTo>
                  <a:lnTo>
                    <a:pt x="14862" y="236"/>
                  </a:lnTo>
                  <a:lnTo>
                    <a:pt x="15567" y="1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71"/>
            <p:cNvSpPr/>
            <p:nvPr/>
          </p:nvSpPr>
          <p:spPr>
            <a:xfrm>
              <a:off x="6986825" y="2029775"/>
              <a:ext cx="64675" cy="38825"/>
            </a:xfrm>
            <a:custGeom>
              <a:avLst/>
              <a:gdLst/>
              <a:ahLst/>
              <a:cxnLst/>
              <a:rect l="l" t="t" r="r" b="b"/>
              <a:pathLst>
                <a:path w="2587" h="1553" extrusionOk="0">
                  <a:moveTo>
                    <a:pt x="1881" y="1"/>
                  </a:moveTo>
                  <a:lnTo>
                    <a:pt x="1646" y="48"/>
                  </a:lnTo>
                  <a:lnTo>
                    <a:pt x="1364" y="95"/>
                  </a:lnTo>
                  <a:lnTo>
                    <a:pt x="1082" y="189"/>
                  </a:lnTo>
                  <a:lnTo>
                    <a:pt x="659" y="377"/>
                  </a:lnTo>
                  <a:lnTo>
                    <a:pt x="376" y="565"/>
                  </a:lnTo>
                  <a:lnTo>
                    <a:pt x="141" y="753"/>
                  </a:lnTo>
                  <a:lnTo>
                    <a:pt x="47" y="941"/>
                  </a:lnTo>
                  <a:lnTo>
                    <a:pt x="0" y="1129"/>
                  </a:lnTo>
                  <a:lnTo>
                    <a:pt x="47" y="1270"/>
                  </a:lnTo>
                  <a:lnTo>
                    <a:pt x="188" y="1411"/>
                  </a:lnTo>
                  <a:lnTo>
                    <a:pt x="376" y="1505"/>
                  </a:lnTo>
                  <a:lnTo>
                    <a:pt x="612" y="1553"/>
                  </a:lnTo>
                  <a:lnTo>
                    <a:pt x="941" y="1553"/>
                  </a:lnTo>
                  <a:lnTo>
                    <a:pt x="1270" y="1505"/>
                  </a:lnTo>
                  <a:lnTo>
                    <a:pt x="1693" y="1364"/>
                  </a:lnTo>
                  <a:lnTo>
                    <a:pt x="1975" y="1270"/>
                  </a:lnTo>
                  <a:lnTo>
                    <a:pt x="2164" y="1129"/>
                  </a:lnTo>
                  <a:lnTo>
                    <a:pt x="2352" y="1035"/>
                  </a:lnTo>
                  <a:lnTo>
                    <a:pt x="2493" y="894"/>
                  </a:lnTo>
                  <a:lnTo>
                    <a:pt x="2540" y="753"/>
                  </a:lnTo>
                  <a:lnTo>
                    <a:pt x="2587" y="612"/>
                  </a:lnTo>
                  <a:lnTo>
                    <a:pt x="2587" y="471"/>
                  </a:lnTo>
                  <a:lnTo>
                    <a:pt x="2587" y="330"/>
                  </a:lnTo>
                  <a:lnTo>
                    <a:pt x="2493" y="236"/>
                  </a:lnTo>
                  <a:lnTo>
                    <a:pt x="2399" y="142"/>
                  </a:lnTo>
                  <a:lnTo>
                    <a:pt x="2258" y="95"/>
                  </a:lnTo>
                  <a:lnTo>
                    <a:pt x="2069" y="48"/>
                  </a:lnTo>
                  <a:lnTo>
                    <a:pt x="18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71"/>
            <p:cNvSpPr/>
            <p:nvPr/>
          </p:nvSpPr>
          <p:spPr>
            <a:xfrm>
              <a:off x="6744625" y="2046225"/>
              <a:ext cx="42350" cy="22375"/>
            </a:xfrm>
            <a:custGeom>
              <a:avLst/>
              <a:gdLst/>
              <a:ahLst/>
              <a:cxnLst/>
              <a:rect l="l" t="t" r="r" b="b"/>
              <a:pathLst>
                <a:path w="1694" h="895" extrusionOk="0">
                  <a:moveTo>
                    <a:pt x="894" y="1"/>
                  </a:moveTo>
                  <a:lnTo>
                    <a:pt x="706" y="95"/>
                  </a:lnTo>
                  <a:lnTo>
                    <a:pt x="517" y="189"/>
                  </a:lnTo>
                  <a:lnTo>
                    <a:pt x="329" y="283"/>
                  </a:lnTo>
                  <a:lnTo>
                    <a:pt x="141" y="471"/>
                  </a:lnTo>
                  <a:lnTo>
                    <a:pt x="47" y="659"/>
                  </a:lnTo>
                  <a:lnTo>
                    <a:pt x="0" y="753"/>
                  </a:lnTo>
                  <a:lnTo>
                    <a:pt x="47" y="847"/>
                  </a:lnTo>
                  <a:lnTo>
                    <a:pt x="141" y="895"/>
                  </a:lnTo>
                  <a:lnTo>
                    <a:pt x="470" y="895"/>
                  </a:lnTo>
                  <a:lnTo>
                    <a:pt x="941" y="753"/>
                  </a:lnTo>
                  <a:lnTo>
                    <a:pt x="1223" y="659"/>
                  </a:lnTo>
                  <a:lnTo>
                    <a:pt x="1411" y="565"/>
                  </a:lnTo>
                  <a:lnTo>
                    <a:pt x="1552" y="471"/>
                  </a:lnTo>
                  <a:lnTo>
                    <a:pt x="1646" y="377"/>
                  </a:lnTo>
                  <a:lnTo>
                    <a:pt x="1693" y="283"/>
                  </a:lnTo>
                  <a:lnTo>
                    <a:pt x="1646" y="189"/>
                  </a:lnTo>
                  <a:lnTo>
                    <a:pt x="1599" y="95"/>
                  </a:lnTo>
                  <a:lnTo>
                    <a:pt x="1505" y="48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71"/>
            <p:cNvSpPr/>
            <p:nvPr/>
          </p:nvSpPr>
          <p:spPr>
            <a:xfrm>
              <a:off x="7104400" y="1994500"/>
              <a:ext cx="37650" cy="23550"/>
            </a:xfrm>
            <a:custGeom>
              <a:avLst/>
              <a:gdLst/>
              <a:ahLst/>
              <a:cxnLst/>
              <a:rect l="l" t="t" r="r" b="b"/>
              <a:pathLst>
                <a:path w="1506" h="942" extrusionOk="0">
                  <a:moveTo>
                    <a:pt x="988" y="1"/>
                  </a:moveTo>
                  <a:lnTo>
                    <a:pt x="847" y="48"/>
                  </a:lnTo>
                  <a:lnTo>
                    <a:pt x="517" y="142"/>
                  </a:lnTo>
                  <a:lnTo>
                    <a:pt x="282" y="330"/>
                  </a:lnTo>
                  <a:lnTo>
                    <a:pt x="94" y="565"/>
                  </a:lnTo>
                  <a:lnTo>
                    <a:pt x="47" y="659"/>
                  </a:lnTo>
                  <a:lnTo>
                    <a:pt x="0" y="753"/>
                  </a:lnTo>
                  <a:lnTo>
                    <a:pt x="47" y="847"/>
                  </a:lnTo>
                  <a:lnTo>
                    <a:pt x="94" y="894"/>
                  </a:lnTo>
                  <a:lnTo>
                    <a:pt x="235" y="941"/>
                  </a:lnTo>
                  <a:lnTo>
                    <a:pt x="376" y="941"/>
                  </a:lnTo>
                  <a:lnTo>
                    <a:pt x="659" y="894"/>
                  </a:lnTo>
                  <a:lnTo>
                    <a:pt x="894" y="800"/>
                  </a:lnTo>
                  <a:lnTo>
                    <a:pt x="1082" y="706"/>
                  </a:lnTo>
                  <a:lnTo>
                    <a:pt x="1270" y="565"/>
                  </a:lnTo>
                  <a:lnTo>
                    <a:pt x="1411" y="424"/>
                  </a:lnTo>
                  <a:lnTo>
                    <a:pt x="1505" y="283"/>
                  </a:lnTo>
                  <a:lnTo>
                    <a:pt x="1505" y="189"/>
                  </a:lnTo>
                  <a:lnTo>
                    <a:pt x="1411" y="95"/>
                  </a:lnTo>
                  <a:lnTo>
                    <a:pt x="1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71"/>
            <p:cNvSpPr/>
            <p:nvPr/>
          </p:nvSpPr>
          <p:spPr>
            <a:xfrm>
              <a:off x="7075000" y="1876925"/>
              <a:ext cx="52925" cy="36475"/>
            </a:xfrm>
            <a:custGeom>
              <a:avLst/>
              <a:gdLst/>
              <a:ahLst/>
              <a:cxnLst/>
              <a:rect l="l" t="t" r="r" b="b"/>
              <a:pathLst>
                <a:path w="2117" h="1459" extrusionOk="0">
                  <a:moveTo>
                    <a:pt x="1599" y="1"/>
                  </a:moveTo>
                  <a:lnTo>
                    <a:pt x="1364" y="48"/>
                  </a:lnTo>
                  <a:lnTo>
                    <a:pt x="988" y="189"/>
                  </a:lnTo>
                  <a:lnTo>
                    <a:pt x="612" y="377"/>
                  </a:lnTo>
                  <a:lnTo>
                    <a:pt x="283" y="659"/>
                  </a:lnTo>
                  <a:lnTo>
                    <a:pt x="94" y="941"/>
                  </a:lnTo>
                  <a:lnTo>
                    <a:pt x="47" y="1082"/>
                  </a:lnTo>
                  <a:lnTo>
                    <a:pt x="0" y="1176"/>
                  </a:lnTo>
                  <a:lnTo>
                    <a:pt x="47" y="1271"/>
                  </a:lnTo>
                  <a:lnTo>
                    <a:pt x="94" y="1318"/>
                  </a:lnTo>
                  <a:lnTo>
                    <a:pt x="236" y="1412"/>
                  </a:lnTo>
                  <a:lnTo>
                    <a:pt x="471" y="1459"/>
                  </a:lnTo>
                  <a:lnTo>
                    <a:pt x="753" y="1412"/>
                  </a:lnTo>
                  <a:lnTo>
                    <a:pt x="1082" y="1318"/>
                  </a:lnTo>
                  <a:lnTo>
                    <a:pt x="1411" y="1176"/>
                  </a:lnTo>
                  <a:lnTo>
                    <a:pt x="1740" y="941"/>
                  </a:lnTo>
                  <a:lnTo>
                    <a:pt x="1929" y="706"/>
                  </a:lnTo>
                  <a:lnTo>
                    <a:pt x="2023" y="565"/>
                  </a:lnTo>
                  <a:lnTo>
                    <a:pt x="2117" y="377"/>
                  </a:lnTo>
                  <a:lnTo>
                    <a:pt x="2117" y="236"/>
                  </a:lnTo>
                  <a:lnTo>
                    <a:pt x="2070" y="142"/>
                  </a:lnTo>
                  <a:lnTo>
                    <a:pt x="1976" y="48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71"/>
            <p:cNvSpPr/>
            <p:nvPr/>
          </p:nvSpPr>
          <p:spPr>
            <a:xfrm>
              <a:off x="6303725" y="1379600"/>
              <a:ext cx="67025" cy="47050"/>
            </a:xfrm>
            <a:custGeom>
              <a:avLst/>
              <a:gdLst/>
              <a:ahLst/>
              <a:cxnLst/>
              <a:rect l="l" t="t" r="r" b="b"/>
              <a:pathLst>
                <a:path w="2681" h="1882" fill="none" extrusionOk="0">
                  <a:moveTo>
                    <a:pt x="282" y="1882"/>
                  </a:moveTo>
                  <a:lnTo>
                    <a:pt x="282" y="1882"/>
                  </a:lnTo>
                  <a:lnTo>
                    <a:pt x="188" y="1694"/>
                  </a:lnTo>
                  <a:lnTo>
                    <a:pt x="47" y="1270"/>
                  </a:lnTo>
                  <a:lnTo>
                    <a:pt x="0" y="988"/>
                  </a:lnTo>
                  <a:lnTo>
                    <a:pt x="0" y="706"/>
                  </a:lnTo>
                  <a:lnTo>
                    <a:pt x="47" y="424"/>
                  </a:lnTo>
                  <a:lnTo>
                    <a:pt x="188" y="142"/>
                  </a:lnTo>
                  <a:lnTo>
                    <a:pt x="188" y="142"/>
                  </a:lnTo>
                  <a:lnTo>
                    <a:pt x="282" y="47"/>
                  </a:lnTo>
                  <a:lnTo>
                    <a:pt x="423" y="0"/>
                  </a:lnTo>
                  <a:lnTo>
                    <a:pt x="612" y="0"/>
                  </a:lnTo>
                  <a:lnTo>
                    <a:pt x="800" y="47"/>
                  </a:lnTo>
                  <a:lnTo>
                    <a:pt x="1176" y="236"/>
                  </a:lnTo>
                  <a:lnTo>
                    <a:pt x="1599" y="471"/>
                  </a:lnTo>
                  <a:lnTo>
                    <a:pt x="2352" y="941"/>
                  </a:lnTo>
                  <a:lnTo>
                    <a:pt x="2681" y="1223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71"/>
            <p:cNvSpPr/>
            <p:nvPr/>
          </p:nvSpPr>
          <p:spPr>
            <a:xfrm>
              <a:off x="6253150" y="1478350"/>
              <a:ext cx="49425" cy="85875"/>
            </a:xfrm>
            <a:custGeom>
              <a:avLst/>
              <a:gdLst/>
              <a:ahLst/>
              <a:cxnLst/>
              <a:rect l="l" t="t" r="r" b="b"/>
              <a:pathLst>
                <a:path w="1977" h="3435" fill="none" extrusionOk="0">
                  <a:moveTo>
                    <a:pt x="1976" y="565"/>
                  </a:moveTo>
                  <a:lnTo>
                    <a:pt x="1976" y="565"/>
                  </a:lnTo>
                  <a:lnTo>
                    <a:pt x="1741" y="424"/>
                  </a:lnTo>
                  <a:lnTo>
                    <a:pt x="1506" y="283"/>
                  </a:lnTo>
                  <a:lnTo>
                    <a:pt x="1177" y="95"/>
                  </a:lnTo>
                  <a:lnTo>
                    <a:pt x="847" y="1"/>
                  </a:lnTo>
                  <a:lnTo>
                    <a:pt x="565" y="1"/>
                  </a:lnTo>
                  <a:lnTo>
                    <a:pt x="424" y="1"/>
                  </a:lnTo>
                  <a:lnTo>
                    <a:pt x="283" y="95"/>
                  </a:lnTo>
                  <a:lnTo>
                    <a:pt x="189" y="189"/>
                  </a:lnTo>
                  <a:lnTo>
                    <a:pt x="95" y="330"/>
                  </a:lnTo>
                  <a:lnTo>
                    <a:pt x="95" y="330"/>
                  </a:lnTo>
                  <a:lnTo>
                    <a:pt x="48" y="471"/>
                  </a:lnTo>
                  <a:lnTo>
                    <a:pt x="48" y="659"/>
                  </a:lnTo>
                  <a:lnTo>
                    <a:pt x="48" y="800"/>
                  </a:lnTo>
                  <a:lnTo>
                    <a:pt x="95" y="989"/>
                  </a:lnTo>
                  <a:lnTo>
                    <a:pt x="236" y="1271"/>
                  </a:lnTo>
                  <a:lnTo>
                    <a:pt x="424" y="1506"/>
                  </a:lnTo>
                  <a:lnTo>
                    <a:pt x="659" y="1741"/>
                  </a:lnTo>
                  <a:lnTo>
                    <a:pt x="847" y="1929"/>
                  </a:lnTo>
                  <a:lnTo>
                    <a:pt x="1036" y="2070"/>
                  </a:lnTo>
                  <a:lnTo>
                    <a:pt x="1036" y="2070"/>
                  </a:lnTo>
                  <a:lnTo>
                    <a:pt x="941" y="2023"/>
                  </a:lnTo>
                  <a:lnTo>
                    <a:pt x="659" y="2023"/>
                  </a:lnTo>
                  <a:lnTo>
                    <a:pt x="471" y="2070"/>
                  </a:lnTo>
                  <a:lnTo>
                    <a:pt x="283" y="2117"/>
                  </a:lnTo>
                  <a:lnTo>
                    <a:pt x="142" y="2211"/>
                  </a:lnTo>
                  <a:lnTo>
                    <a:pt x="48" y="2352"/>
                  </a:lnTo>
                  <a:lnTo>
                    <a:pt x="48" y="2352"/>
                  </a:lnTo>
                  <a:lnTo>
                    <a:pt x="1" y="2540"/>
                  </a:lnTo>
                  <a:lnTo>
                    <a:pt x="1" y="2729"/>
                  </a:lnTo>
                  <a:lnTo>
                    <a:pt x="95" y="2917"/>
                  </a:lnTo>
                  <a:lnTo>
                    <a:pt x="189" y="3105"/>
                  </a:lnTo>
                  <a:lnTo>
                    <a:pt x="424" y="3340"/>
                  </a:lnTo>
                  <a:lnTo>
                    <a:pt x="518" y="3434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71"/>
            <p:cNvSpPr/>
            <p:nvPr/>
          </p:nvSpPr>
          <p:spPr>
            <a:xfrm>
              <a:off x="6574125" y="1444275"/>
              <a:ext cx="69400" cy="29400"/>
            </a:xfrm>
            <a:custGeom>
              <a:avLst/>
              <a:gdLst/>
              <a:ahLst/>
              <a:cxnLst/>
              <a:rect l="l" t="t" r="r" b="b"/>
              <a:pathLst>
                <a:path w="2776" h="117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612" y="423"/>
                  </a:lnTo>
                  <a:lnTo>
                    <a:pt x="1318" y="753"/>
                  </a:lnTo>
                  <a:lnTo>
                    <a:pt x="2023" y="1035"/>
                  </a:lnTo>
                  <a:lnTo>
                    <a:pt x="2776" y="1176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71"/>
            <p:cNvSpPr/>
            <p:nvPr/>
          </p:nvSpPr>
          <p:spPr>
            <a:xfrm>
              <a:off x="6939800" y="2087375"/>
              <a:ext cx="108175" cy="36475"/>
            </a:xfrm>
            <a:custGeom>
              <a:avLst/>
              <a:gdLst/>
              <a:ahLst/>
              <a:cxnLst/>
              <a:rect l="l" t="t" r="r" b="b"/>
              <a:pathLst>
                <a:path w="4327" h="1459" fill="none" extrusionOk="0">
                  <a:moveTo>
                    <a:pt x="0" y="1459"/>
                  </a:moveTo>
                  <a:lnTo>
                    <a:pt x="0" y="1459"/>
                  </a:lnTo>
                  <a:lnTo>
                    <a:pt x="329" y="1412"/>
                  </a:lnTo>
                  <a:lnTo>
                    <a:pt x="1223" y="1224"/>
                  </a:lnTo>
                  <a:lnTo>
                    <a:pt x="1881" y="1036"/>
                  </a:lnTo>
                  <a:lnTo>
                    <a:pt x="2634" y="753"/>
                  </a:lnTo>
                  <a:lnTo>
                    <a:pt x="3433" y="424"/>
                  </a:lnTo>
                  <a:lnTo>
                    <a:pt x="4327" y="1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71"/>
            <p:cNvSpPr/>
            <p:nvPr/>
          </p:nvSpPr>
          <p:spPr>
            <a:xfrm>
              <a:off x="6574125" y="2058000"/>
              <a:ext cx="11800" cy="49400"/>
            </a:xfrm>
            <a:custGeom>
              <a:avLst/>
              <a:gdLst/>
              <a:ahLst/>
              <a:cxnLst/>
              <a:rect l="l" t="t" r="r" b="b"/>
              <a:pathLst>
                <a:path w="472" h="197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5" y="471"/>
                  </a:lnTo>
                  <a:lnTo>
                    <a:pt x="189" y="988"/>
                  </a:lnTo>
                  <a:lnTo>
                    <a:pt x="330" y="1505"/>
                  </a:lnTo>
                  <a:lnTo>
                    <a:pt x="471" y="1975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71"/>
            <p:cNvSpPr/>
            <p:nvPr/>
          </p:nvSpPr>
          <p:spPr>
            <a:xfrm>
              <a:off x="6817500" y="1584175"/>
              <a:ext cx="91750" cy="107025"/>
            </a:xfrm>
            <a:custGeom>
              <a:avLst/>
              <a:gdLst/>
              <a:ahLst/>
              <a:cxnLst/>
              <a:rect l="l" t="t" r="r" b="b"/>
              <a:pathLst>
                <a:path w="3670" h="4281" fill="none" extrusionOk="0">
                  <a:moveTo>
                    <a:pt x="1365" y="1"/>
                  </a:moveTo>
                  <a:lnTo>
                    <a:pt x="1365" y="1"/>
                  </a:lnTo>
                  <a:lnTo>
                    <a:pt x="1083" y="95"/>
                  </a:lnTo>
                  <a:lnTo>
                    <a:pt x="847" y="236"/>
                  </a:lnTo>
                  <a:lnTo>
                    <a:pt x="565" y="377"/>
                  </a:lnTo>
                  <a:lnTo>
                    <a:pt x="283" y="659"/>
                  </a:lnTo>
                  <a:lnTo>
                    <a:pt x="189" y="800"/>
                  </a:lnTo>
                  <a:lnTo>
                    <a:pt x="95" y="941"/>
                  </a:lnTo>
                  <a:lnTo>
                    <a:pt x="48" y="1129"/>
                  </a:lnTo>
                  <a:lnTo>
                    <a:pt x="1" y="1317"/>
                  </a:lnTo>
                  <a:lnTo>
                    <a:pt x="1" y="1552"/>
                  </a:lnTo>
                  <a:lnTo>
                    <a:pt x="48" y="1788"/>
                  </a:lnTo>
                  <a:lnTo>
                    <a:pt x="48" y="1788"/>
                  </a:lnTo>
                  <a:lnTo>
                    <a:pt x="142" y="2023"/>
                  </a:lnTo>
                  <a:lnTo>
                    <a:pt x="283" y="2211"/>
                  </a:lnTo>
                  <a:lnTo>
                    <a:pt x="471" y="2352"/>
                  </a:lnTo>
                  <a:lnTo>
                    <a:pt x="659" y="2446"/>
                  </a:lnTo>
                  <a:lnTo>
                    <a:pt x="847" y="2540"/>
                  </a:lnTo>
                  <a:lnTo>
                    <a:pt x="1083" y="2587"/>
                  </a:lnTo>
                  <a:lnTo>
                    <a:pt x="1600" y="2634"/>
                  </a:lnTo>
                  <a:lnTo>
                    <a:pt x="2070" y="2587"/>
                  </a:lnTo>
                  <a:lnTo>
                    <a:pt x="2446" y="2493"/>
                  </a:lnTo>
                  <a:lnTo>
                    <a:pt x="2823" y="2446"/>
                  </a:lnTo>
                  <a:lnTo>
                    <a:pt x="2823" y="2446"/>
                  </a:lnTo>
                  <a:lnTo>
                    <a:pt x="2635" y="2634"/>
                  </a:lnTo>
                  <a:lnTo>
                    <a:pt x="2211" y="3104"/>
                  </a:lnTo>
                  <a:lnTo>
                    <a:pt x="1976" y="3387"/>
                  </a:lnTo>
                  <a:lnTo>
                    <a:pt x="1882" y="3669"/>
                  </a:lnTo>
                  <a:lnTo>
                    <a:pt x="1835" y="3763"/>
                  </a:lnTo>
                  <a:lnTo>
                    <a:pt x="1835" y="3904"/>
                  </a:lnTo>
                  <a:lnTo>
                    <a:pt x="1882" y="3998"/>
                  </a:lnTo>
                  <a:lnTo>
                    <a:pt x="1976" y="4092"/>
                  </a:lnTo>
                  <a:lnTo>
                    <a:pt x="1976" y="4092"/>
                  </a:lnTo>
                  <a:lnTo>
                    <a:pt x="2211" y="4186"/>
                  </a:lnTo>
                  <a:lnTo>
                    <a:pt x="2494" y="4233"/>
                  </a:lnTo>
                  <a:lnTo>
                    <a:pt x="2776" y="4280"/>
                  </a:lnTo>
                  <a:lnTo>
                    <a:pt x="3058" y="4233"/>
                  </a:lnTo>
                  <a:lnTo>
                    <a:pt x="3481" y="4139"/>
                  </a:lnTo>
                  <a:lnTo>
                    <a:pt x="3669" y="4092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71"/>
            <p:cNvSpPr/>
            <p:nvPr/>
          </p:nvSpPr>
          <p:spPr>
            <a:xfrm>
              <a:off x="6863375" y="1762875"/>
              <a:ext cx="56450" cy="89400"/>
            </a:xfrm>
            <a:custGeom>
              <a:avLst/>
              <a:gdLst/>
              <a:ahLst/>
              <a:cxnLst/>
              <a:rect l="l" t="t" r="r" b="b"/>
              <a:pathLst>
                <a:path w="2258" h="3576" fill="none" extrusionOk="0">
                  <a:moveTo>
                    <a:pt x="1458" y="1"/>
                  </a:moveTo>
                  <a:lnTo>
                    <a:pt x="1458" y="1"/>
                  </a:lnTo>
                  <a:lnTo>
                    <a:pt x="1223" y="95"/>
                  </a:lnTo>
                  <a:lnTo>
                    <a:pt x="706" y="377"/>
                  </a:lnTo>
                  <a:lnTo>
                    <a:pt x="470" y="612"/>
                  </a:lnTo>
                  <a:lnTo>
                    <a:pt x="235" y="847"/>
                  </a:lnTo>
                  <a:lnTo>
                    <a:pt x="47" y="1083"/>
                  </a:lnTo>
                  <a:lnTo>
                    <a:pt x="0" y="1224"/>
                  </a:lnTo>
                  <a:lnTo>
                    <a:pt x="0" y="1412"/>
                  </a:lnTo>
                  <a:lnTo>
                    <a:pt x="0" y="1412"/>
                  </a:lnTo>
                  <a:lnTo>
                    <a:pt x="0" y="1553"/>
                  </a:lnTo>
                  <a:lnTo>
                    <a:pt x="94" y="1647"/>
                  </a:lnTo>
                  <a:lnTo>
                    <a:pt x="141" y="1741"/>
                  </a:lnTo>
                  <a:lnTo>
                    <a:pt x="235" y="1835"/>
                  </a:lnTo>
                  <a:lnTo>
                    <a:pt x="470" y="1929"/>
                  </a:lnTo>
                  <a:lnTo>
                    <a:pt x="753" y="1976"/>
                  </a:lnTo>
                  <a:lnTo>
                    <a:pt x="1035" y="1976"/>
                  </a:lnTo>
                  <a:lnTo>
                    <a:pt x="1270" y="1929"/>
                  </a:lnTo>
                  <a:lnTo>
                    <a:pt x="1458" y="1929"/>
                  </a:lnTo>
                  <a:lnTo>
                    <a:pt x="1458" y="1929"/>
                  </a:lnTo>
                  <a:lnTo>
                    <a:pt x="1317" y="2117"/>
                  </a:lnTo>
                  <a:lnTo>
                    <a:pt x="988" y="2588"/>
                  </a:lnTo>
                  <a:lnTo>
                    <a:pt x="847" y="2870"/>
                  </a:lnTo>
                  <a:lnTo>
                    <a:pt x="706" y="3105"/>
                  </a:lnTo>
                  <a:lnTo>
                    <a:pt x="659" y="3293"/>
                  </a:lnTo>
                  <a:lnTo>
                    <a:pt x="706" y="3387"/>
                  </a:lnTo>
                  <a:lnTo>
                    <a:pt x="753" y="3434"/>
                  </a:lnTo>
                  <a:lnTo>
                    <a:pt x="753" y="3434"/>
                  </a:lnTo>
                  <a:lnTo>
                    <a:pt x="894" y="3528"/>
                  </a:lnTo>
                  <a:lnTo>
                    <a:pt x="1129" y="3575"/>
                  </a:lnTo>
                  <a:lnTo>
                    <a:pt x="1599" y="3575"/>
                  </a:lnTo>
                  <a:lnTo>
                    <a:pt x="2069" y="3481"/>
                  </a:lnTo>
                  <a:lnTo>
                    <a:pt x="2258" y="3434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71"/>
            <p:cNvSpPr/>
            <p:nvPr/>
          </p:nvSpPr>
          <p:spPr>
            <a:xfrm>
              <a:off x="7016200" y="1704100"/>
              <a:ext cx="88225" cy="78800"/>
            </a:xfrm>
            <a:custGeom>
              <a:avLst/>
              <a:gdLst/>
              <a:ahLst/>
              <a:cxnLst/>
              <a:rect l="l" t="t" r="r" b="b"/>
              <a:pathLst>
                <a:path w="3529" h="3152" fill="none" extrusionOk="0">
                  <a:moveTo>
                    <a:pt x="565" y="0"/>
                  </a:moveTo>
                  <a:lnTo>
                    <a:pt x="565" y="0"/>
                  </a:lnTo>
                  <a:lnTo>
                    <a:pt x="424" y="236"/>
                  </a:lnTo>
                  <a:lnTo>
                    <a:pt x="189" y="847"/>
                  </a:lnTo>
                  <a:lnTo>
                    <a:pt x="95" y="1176"/>
                  </a:lnTo>
                  <a:lnTo>
                    <a:pt x="1" y="1505"/>
                  </a:lnTo>
                  <a:lnTo>
                    <a:pt x="48" y="1788"/>
                  </a:lnTo>
                  <a:lnTo>
                    <a:pt x="48" y="1882"/>
                  </a:lnTo>
                  <a:lnTo>
                    <a:pt x="142" y="1976"/>
                  </a:lnTo>
                  <a:lnTo>
                    <a:pt x="142" y="1976"/>
                  </a:lnTo>
                  <a:lnTo>
                    <a:pt x="236" y="2023"/>
                  </a:lnTo>
                  <a:lnTo>
                    <a:pt x="330" y="2070"/>
                  </a:lnTo>
                  <a:lnTo>
                    <a:pt x="612" y="2070"/>
                  </a:lnTo>
                  <a:lnTo>
                    <a:pt x="941" y="2023"/>
                  </a:lnTo>
                  <a:lnTo>
                    <a:pt x="1271" y="1929"/>
                  </a:lnTo>
                  <a:lnTo>
                    <a:pt x="1835" y="1741"/>
                  </a:lnTo>
                  <a:lnTo>
                    <a:pt x="2117" y="1599"/>
                  </a:lnTo>
                  <a:lnTo>
                    <a:pt x="2117" y="1599"/>
                  </a:lnTo>
                  <a:lnTo>
                    <a:pt x="2023" y="1882"/>
                  </a:lnTo>
                  <a:lnTo>
                    <a:pt x="1929" y="2399"/>
                  </a:lnTo>
                  <a:lnTo>
                    <a:pt x="1929" y="2681"/>
                  </a:lnTo>
                  <a:lnTo>
                    <a:pt x="1929" y="2963"/>
                  </a:lnTo>
                  <a:lnTo>
                    <a:pt x="1976" y="3104"/>
                  </a:lnTo>
                  <a:lnTo>
                    <a:pt x="2023" y="3151"/>
                  </a:lnTo>
                  <a:lnTo>
                    <a:pt x="2117" y="3151"/>
                  </a:lnTo>
                  <a:lnTo>
                    <a:pt x="2117" y="3151"/>
                  </a:lnTo>
                  <a:lnTo>
                    <a:pt x="2305" y="3057"/>
                  </a:lnTo>
                  <a:lnTo>
                    <a:pt x="2493" y="2869"/>
                  </a:lnTo>
                  <a:lnTo>
                    <a:pt x="2964" y="2352"/>
                  </a:lnTo>
                  <a:lnTo>
                    <a:pt x="3528" y="1599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6" name="Google Shape;2646;p71"/>
          <p:cNvGrpSpPr/>
          <p:nvPr/>
        </p:nvGrpSpPr>
        <p:grpSpPr>
          <a:xfrm>
            <a:off x="4590756" y="3015066"/>
            <a:ext cx="1585972" cy="1299170"/>
            <a:chOff x="423875" y="673000"/>
            <a:chExt cx="1619000" cy="1326225"/>
          </a:xfrm>
        </p:grpSpPr>
        <p:sp>
          <p:nvSpPr>
            <p:cNvPr id="2647" name="Google Shape;2647;p71"/>
            <p:cNvSpPr/>
            <p:nvPr/>
          </p:nvSpPr>
          <p:spPr>
            <a:xfrm>
              <a:off x="1884150" y="998675"/>
              <a:ext cx="158725" cy="168150"/>
            </a:xfrm>
            <a:custGeom>
              <a:avLst/>
              <a:gdLst/>
              <a:ahLst/>
              <a:cxnLst/>
              <a:rect l="l" t="t" r="r" b="b"/>
              <a:pathLst>
                <a:path w="6349" h="6726" extrusionOk="0">
                  <a:moveTo>
                    <a:pt x="5926" y="0"/>
                  </a:moveTo>
                  <a:lnTo>
                    <a:pt x="752" y="5173"/>
                  </a:lnTo>
                  <a:lnTo>
                    <a:pt x="0" y="6678"/>
                  </a:lnTo>
                  <a:lnTo>
                    <a:pt x="752" y="6725"/>
                  </a:lnTo>
                  <a:lnTo>
                    <a:pt x="1505" y="6725"/>
                  </a:lnTo>
                  <a:lnTo>
                    <a:pt x="2116" y="6678"/>
                  </a:lnTo>
                  <a:lnTo>
                    <a:pt x="2728" y="6584"/>
                  </a:lnTo>
                  <a:lnTo>
                    <a:pt x="3245" y="6443"/>
                  </a:lnTo>
                  <a:lnTo>
                    <a:pt x="3762" y="6302"/>
                  </a:lnTo>
                  <a:lnTo>
                    <a:pt x="4186" y="6114"/>
                  </a:lnTo>
                  <a:lnTo>
                    <a:pt x="4562" y="5926"/>
                  </a:lnTo>
                  <a:lnTo>
                    <a:pt x="4891" y="5691"/>
                  </a:lnTo>
                  <a:lnTo>
                    <a:pt x="5173" y="5408"/>
                  </a:lnTo>
                  <a:lnTo>
                    <a:pt x="5455" y="5126"/>
                  </a:lnTo>
                  <a:lnTo>
                    <a:pt x="5644" y="4844"/>
                  </a:lnTo>
                  <a:lnTo>
                    <a:pt x="5832" y="4562"/>
                  </a:lnTo>
                  <a:lnTo>
                    <a:pt x="5973" y="4233"/>
                  </a:lnTo>
                  <a:lnTo>
                    <a:pt x="6114" y="3903"/>
                  </a:lnTo>
                  <a:lnTo>
                    <a:pt x="6208" y="3574"/>
                  </a:lnTo>
                  <a:lnTo>
                    <a:pt x="6302" y="2916"/>
                  </a:lnTo>
                  <a:lnTo>
                    <a:pt x="6349" y="2257"/>
                  </a:lnTo>
                  <a:lnTo>
                    <a:pt x="6302" y="1646"/>
                  </a:lnTo>
                  <a:lnTo>
                    <a:pt x="6208" y="1129"/>
                  </a:lnTo>
                  <a:lnTo>
                    <a:pt x="6067" y="282"/>
                  </a:lnTo>
                  <a:lnTo>
                    <a:pt x="5926" y="0"/>
                  </a:lnTo>
                  <a:close/>
                </a:path>
              </a:pathLst>
            </a:custGeom>
            <a:solidFill>
              <a:srgbClr val="D4BE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71"/>
            <p:cNvSpPr/>
            <p:nvPr/>
          </p:nvSpPr>
          <p:spPr>
            <a:xfrm>
              <a:off x="1025850" y="1601800"/>
              <a:ext cx="171675" cy="397425"/>
            </a:xfrm>
            <a:custGeom>
              <a:avLst/>
              <a:gdLst/>
              <a:ahLst/>
              <a:cxnLst/>
              <a:rect l="l" t="t" r="r" b="b"/>
              <a:pathLst>
                <a:path w="6867" h="15897" extrusionOk="0">
                  <a:moveTo>
                    <a:pt x="518" y="1"/>
                  </a:moveTo>
                  <a:lnTo>
                    <a:pt x="1" y="4328"/>
                  </a:lnTo>
                  <a:lnTo>
                    <a:pt x="3810" y="15897"/>
                  </a:lnTo>
                  <a:lnTo>
                    <a:pt x="6867" y="15897"/>
                  </a:lnTo>
                  <a:lnTo>
                    <a:pt x="5550" y="51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AC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71"/>
            <p:cNvSpPr/>
            <p:nvPr/>
          </p:nvSpPr>
          <p:spPr>
            <a:xfrm>
              <a:off x="1701900" y="1359600"/>
              <a:ext cx="182275" cy="639625"/>
            </a:xfrm>
            <a:custGeom>
              <a:avLst/>
              <a:gdLst/>
              <a:ahLst/>
              <a:cxnLst/>
              <a:rect l="l" t="t" r="r" b="b"/>
              <a:pathLst>
                <a:path w="7291" h="25585" extrusionOk="0">
                  <a:moveTo>
                    <a:pt x="7290" y="1"/>
                  </a:moveTo>
                  <a:lnTo>
                    <a:pt x="0" y="10065"/>
                  </a:lnTo>
                  <a:lnTo>
                    <a:pt x="3245" y="25585"/>
                  </a:lnTo>
                  <a:lnTo>
                    <a:pt x="7290" y="25585"/>
                  </a:lnTo>
                  <a:lnTo>
                    <a:pt x="7290" y="1"/>
                  </a:lnTo>
                  <a:close/>
                </a:path>
              </a:pathLst>
            </a:custGeom>
            <a:solidFill>
              <a:srgbClr val="AC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71"/>
            <p:cNvSpPr/>
            <p:nvPr/>
          </p:nvSpPr>
          <p:spPr>
            <a:xfrm>
              <a:off x="1106975" y="1956875"/>
              <a:ext cx="90550" cy="42350"/>
            </a:xfrm>
            <a:custGeom>
              <a:avLst/>
              <a:gdLst/>
              <a:ahLst/>
              <a:cxnLst/>
              <a:rect l="l" t="t" r="r" b="b"/>
              <a:pathLst>
                <a:path w="3622" h="1694" extrusionOk="0">
                  <a:moveTo>
                    <a:pt x="1" y="1"/>
                  </a:moveTo>
                  <a:lnTo>
                    <a:pt x="565" y="1694"/>
                  </a:lnTo>
                  <a:lnTo>
                    <a:pt x="3622" y="1694"/>
                  </a:lnTo>
                  <a:lnTo>
                    <a:pt x="3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71"/>
            <p:cNvSpPr/>
            <p:nvPr/>
          </p:nvSpPr>
          <p:spPr>
            <a:xfrm>
              <a:off x="1774800" y="1956875"/>
              <a:ext cx="109375" cy="42350"/>
            </a:xfrm>
            <a:custGeom>
              <a:avLst/>
              <a:gdLst/>
              <a:ahLst/>
              <a:cxnLst/>
              <a:rect l="l" t="t" r="r" b="b"/>
              <a:pathLst>
                <a:path w="4375" h="1694" extrusionOk="0">
                  <a:moveTo>
                    <a:pt x="0" y="1"/>
                  </a:moveTo>
                  <a:lnTo>
                    <a:pt x="329" y="1694"/>
                  </a:lnTo>
                  <a:lnTo>
                    <a:pt x="4374" y="1694"/>
                  </a:lnTo>
                  <a:lnTo>
                    <a:pt x="4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71"/>
            <p:cNvSpPr/>
            <p:nvPr/>
          </p:nvSpPr>
          <p:spPr>
            <a:xfrm>
              <a:off x="828325" y="805850"/>
              <a:ext cx="1074650" cy="1193375"/>
            </a:xfrm>
            <a:custGeom>
              <a:avLst/>
              <a:gdLst/>
              <a:ahLst/>
              <a:cxnLst/>
              <a:rect l="l" t="t" r="r" b="b"/>
              <a:pathLst>
                <a:path w="42986" h="47735" extrusionOk="0">
                  <a:moveTo>
                    <a:pt x="3481" y="0"/>
                  </a:moveTo>
                  <a:lnTo>
                    <a:pt x="2728" y="706"/>
                  </a:lnTo>
                  <a:lnTo>
                    <a:pt x="1223" y="2070"/>
                  </a:lnTo>
                  <a:lnTo>
                    <a:pt x="1" y="9218"/>
                  </a:lnTo>
                  <a:lnTo>
                    <a:pt x="471" y="10394"/>
                  </a:lnTo>
                  <a:lnTo>
                    <a:pt x="894" y="11522"/>
                  </a:lnTo>
                  <a:lnTo>
                    <a:pt x="1318" y="12745"/>
                  </a:lnTo>
                  <a:lnTo>
                    <a:pt x="1694" y="13968"/>
                  </a:lnTo>
                  <a:lnTo>
                    <a:pt x="2070" y="15332"/>
                  </a:lnTo>
                  <a:lnTo>
                    <a:pt x="2399" y="16696"/>
                  </a:lnTo>
                  <a:lnTo>
                    <a:pt x="2728" y="18106"/>
                  </a:lnTo>
                  <a:lnTo>
                    <a:pt x="3011" y="19564"/>
                  </a:lnTo>
                  <a:lnTo>
                    <a:pt x="3528" y="22433"/>
                  </a:lnTo>
                  <a:lnTo>
                    <a:pt x="3904" y="25349"/>
                  </a:lnTo>
                  <a:lnTo>
                    <a:pt x="4233" y="28218"/>
                  </a:lnTo>
                  <a:lnTo>
                    <a:pt x="4421" y="30992"/>
                  </a:lnTo>
                  <a:lnTo>
                    <a:pt x="4610" y="33673"/>
                  </a:lnTo>
                  <a:lnTo>
                    <a:pt x="4704" y="36260"/>
                  </a:lnTo>
                  <a:lnTo>
                    <a:pt x="4751" y="38658"/>
                  </a:lnTo>
                  <a:lnTo>
                    <a:pt x="4751" y="40869"/>
                  </a:lnTo>
                  <a:lnTo>
                    <a:pt x="4704" y="44490"/>
                  </a:lnTo>
                  <a:lnTo>
                    <a:pt x="4610" y="46841"/>
                  </a:lnTo>
                  <a:lnTo>
                    <a:pt x="4563" y="47735"/>
                  </a:lnTo>
                  <a:lnTo>
                    <a:pt x="7431" y="47735"/>
                  </a:lnTo>
                  <a:lnTo>
                    <a:pt x="9548" y="34755"/>
                  </a:lnTo>
                  <a:lnTo>
                    <a:pt x="10300" y="35319"/>
                  </a:lnTo>
                  <a:lnTo>
                    <a:pt x="11100" y="35836"/>
                  </a:lnTo>
                  <a:lnTo>
                    <a:pt x="11899" y="36307"/>
                  </a:lnTo>
                  <a:lnTo>
                    <a:pt x="12699" y="36683"/>
                  </a:lnTo>
                  <a:lnTo>
                    <a:pt x="13545" y="37012"/>
                  </a:lnTo>
                  <a:lnTo>
                    <a:pt x="14439" y="37294"/>
                  </a:lnTo>
                  <a:lnTo>
                    <a:pt x="15285" y="37529"/>
                  </a:lnTo>
                  <a:lnTo>
                    <a:pt x="16179" y="37765"/>
                  </a:lnTo>
                  <a:lnTo>
                    <a:pt x="17025" y="37906"/>
                  </a:lnTo>
                  <a:lnTo>
                    <a:pt x="17919" y="38000"/>
                  </a:lnTo>
                  <a:lnTo>
                    <a:pt x="18765" y="38094"/>
                  </a:lnTo>
                  <a:lnTo>
                    <a:pt x="19612" y="38141"/>
                  </a:lnTo>
                  <a:lnTo>
                    <a:pt x="20505" y="38188"/>
                  </a:lnTo>
                  <a:lnTo>
                    <a:pt x="21305" y="38141"/>
                  </a:lnTo>
                  <a:lnTo>
                    <a:pt x="22951" y="38047"/>
                  </a:lnTo>
                  <a:lnTo>
                    <a:pt x="24456" y="37906"/>
                  </a:lnTo>
                  <a:lnTo>
                    <a:pt x="25867" y="37671"/>
                  </a:lnTo>
                  <a:lnTo>
                    <a:pt x="27137" y="37435"/>
                  </a:lnTo>
                  <a:lnTo>
                    <a:pt x="28265" y="37153"/>
                  </a:lnTo>
                  <a:lnTo>
                    <a:pt x="29817" y="36730"/>
                  </a:lnTo>
                  <a:lnTo>
                    <a:pt x="30382" y="36542"/>
                  </a:lnTo>
                  <a:lnTo>
                    <a:pt x="30711" y="37294"/>
                  </a:lnTo>
                  <a:lnTo>
                    <a:pt x="30946" y="38094"/>
                  </a:lnTo>
                  <a:lnTo>
                    <a:pt x="31181" y="38940"/>
                  </a:lnTo>
                  <a:lnTo>
                    <a:pt x="31322" y="39834"/>
                  </a:lnTo>
                  <a:lnTo>
                    <a:pt x="31463" y="40774"/>
                  </a:lnTo>
                  <a:lnTo>
                    <a:pt x="31557" y="41715"/>
                  </a:lnTo>
                  <a:lnTo>
                    <a:pt x="31651" y="43502"/>
                  </a:lnTo>
                  <a:lnTo>
                    <a:pt x="31604" y="45148"/>
                  </a:lnTo>
                  <a:lnTo>
                    <a:pt x="31557" y="46465"/>
                  </a:lnTo>
                  <a:lnTo>
                    <a:pt x="31463" y="47735"/>
                  </a:lnTo>
                  <a:lnTo>
                    <a:pt x="35884" y="47735"/>
                  </a:lnTo>
                  <a:lnTo>
                    <a:pt x="36448" y="46700"/>
                  </a:lnTo>
                  <a:lnTo>
                    <a:pt x="36966" y="45618"/>
                  </a:lnTo>
                  <a:lnTo>
                    <a:pt x="37436" y="44443"/>
                  </a:lnTo>
                  <a:lnTo>
                    <a:pt x="37906" y="43220"/>
                  </a:lnTo>
                  <a:lnTo>
                    <a:pt x="38377" y="41950"/>
                  </a:lnTo>
                  <a:lnTo>
                    <a:pt x="38800" y="40633"/>
                  </a:lnTo>
                  <a:lnTo>
                    <a:pt x="39176" y="39270"/>
                  </a:lnTo>
                  <a:lnTo>
                    <a:pt x="39552" y="37859"/>
                  </a:lnTo>
                  <a:lnTo>
                    <a:pt x="40211" y="35037"/>
                  </a:lnTo>
                  <a:lnTo>
                    <a:pt x="40775" y="32121"/>
                  </a:lnTo>
                  <a:lnTo>
                    <a:pt x="41292" y="29205"/>
                  </a:lnTo>
                  <a:lnTo>
                    <a:pt x="41716" y="26384"/>
                  </a:lnTo>
                  <a:lnTo>
                    <a:pt x="42045" y="23703"/>
                  </a:lnTo>
                  <a:lnTo>
                    <a:pt x="42327" y="21163"/>
                  </a:lnTo>
                  <a:lnTo>
                    <a:pt x="42562" y="18859"/>
                  </a:lnTo>
                  <a:lnTo>
                    <a:pt x="42750" y="16884"/>
                  </a:lnTo>
                  <a:lnTo>
                    <a:pt x="42938" y="13968"/>
                  </a:lnTo>
                  <a:lnTo>
                    <a:pt x="42985" y="12886"/>
                  </a:lnTo>
                  <a:lnTo>
                    <a:pt x="41151" y="12839"/>
                  </a:lnTo>
                  <a:lnTo>
                    <a:pt x="38941" y="12745"/>
                  </a:lnTo>
                  <a:lnTo>
                    <a:pt x="35978" y="12604"/>
                  </a:lnTo>
                  <a:lnTo>
                    <a:pt x="32404" y="12416"/>
                  </a:lnTo>
                  <a:lnTo>
                    <a:pt x="28218" y="12134"/>
                  </a:lnTo>
                  <a:lnTo>
                    <a:pt x="23515" y="11758"/>
                  </a:lnTo>
                  <a:lnTo>
                    <a:pt x="18436" y="11287"/>
                  </a:lnTo>
                  <a:lnTo>
                    <a:pt x="17166" y="11146"/>
                  </a:lnTo>
                  <a:lnTo>
                    <a:pt x="15944" y="10958"/>
                  </a:lnTo>
                  <a:lnTo>
                    <a:pt x="14815" y="10770"/>
                  </a:lnTo>
                  <a:lnTo>
                    <a:pt x="13780" y="10488"/>
                  </a:lnTo>
                  <a:lnTo>
                    <a:pt x="12793" y="10159"/>
                  </a:lnTo>
                  <a:lnTo>
                    <a:pt x="11852" y="9829"/>
                  </a:lnTo>
                  <a:lnTo>
                    <a:pt x="11006" y="9453"/>
                  </a:lnTo>
                  <a:lnTo>
                    <a:pt x="10206" y="9030"/>
                  </a:lnTo>
                  <a:lnTo>
                    <a:pt x="9454" y="8607"/>
                  </a:lnTo>
                  <a:lnTo>
                    <a:pt x="8795" y="8183"/>
                  </a:lnTo>
                  <a:lnTo>
                    <a:pt x="8137" y="7713"/>
                  </a:lnTo>
                  <a:lnTo>
                    <a:pt x="7572" y="7243"/>
                  </a:lnTo>
                  <a:lnTo>
                    <a:pt x="7055" y="6725"/>
                  </a:lnTo>
                  <a:lnTo>
                    <a:pt x="6538" y="6208"/>
                  </a:lnTo>
                  <a:lnTo>
                    <a:pt x="6115" y="5738"/>
                  </a:lnTo>
                  <a:lnTo>
                    <a:pt x="5738" y="5221"/>
                  </a:lnTo>
                  <a:lnTo>
                    <a:pt x="5362" y="4703"/>
                  </a:lnTo>
                  <a:lnTo>
                    <a:pt x="5080" y="4233"/>
                  </a:lnTo>
                  <a:lnTo>
                    <a:pt x="4516" y="3245"/>
                  </a:lnTo>
                  <a:lnTo>
                    <a:pt x="4139" y="2399"/>
                  </a:lnTo>
                  <a:lnTo>
                    <a:pt x="3857" y="1599"/>
                  </a:lnTo>
                  <a:lnTo>
                    <a:pt x="3669" y="941"/>
                  </a:lnTo>
                  <a:lnTo>
                    <a:pt x="3575" y="424"/>
                  </a:lnTo>
                  <a:lnTo>
                    <a:pt x="3481" y="0"/>
                  </a:lnTo>
                  <a:close/>
                </a:path>
              </a:pathLst>
            </a:custGeom>
            <a:solidFill>
              <a:srgbClr val="D4BE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71"/>
            <p:cNvSpPr/>
            <p:nvPr/>
          </p:nvSpPr>
          <p:spPr>
            <a:xfrm>
              <a:off x="828325" y="823475"/>
              <a:ext cx="79975" cy="331575"/>
            </a:xfrm>
            <a:custGeom>
              <a:avLst/>
              <a:gdLst/>
              <a:ahLst/>
              <a:cxnLst/>
              <a:rect l="l" t="t" r="r" b="b"/>
              <a:pathLst>
                <a:path w="3199" h="13263" extrusionOk="0">
                  <a:moveTo>
                    <a:pt x="2728" y="1"/>
                  </a:moveTo>
                  <a:lnTo>
                    <a:pt x="1223" y="1365"/>
                  </a:lnTo>
                  <a:lnTo>
                    <a:pt x="1" y="8513"/>
                  </a:lnTo>
                  <a:lnTo>
                    <a:pt x="471" y="9689"/>
                  </a:lnTo>
                  <a:lnTo>
                    <a:pt x="894" y="10817"/>
                  </a:lnTo>
                  <a:lnTo>
                    <a:pt x="1318" y="12040"/>
                  </a:lnTo>
                  <a:lnTo>
                    <a:pt x="1694" y="13263"/>
                  </a:lnTo>
                  <a:lnTo>
                    <a:pt x="2070" y="12275"/>
                  </a:lnTo>
                  <a:lnTo>
                    <a:pt x="2399" y="11288"/>
                  </a:lnTo>
                  <a:lnTo>
                    <a:pt x="2681" y="10300"/>
                  </a:lnTo>
                  <a:lnTo>
                    <a:pt x="2869" y="9265"/>
                  </a:lnTo>
                  <a:lnTo>
                    <a:pt x="3011" y="8231"/>
                  </a:lnTo>
                  <a:lnTo>
                    <a:pt x="3105" y="7243"/>
                  </a:lnTo>
                  <a:lnTo>
                    <a:pt x="3152" y="6256"/>
                  </a:lnTo>
                  <a:lnTo>
                    <a:pt x="3199" y="5315"/>
                  </a:lnTo>
                  <a:lnTo>
                    <a:pt x="3199" y="4421"/>
                  </a:lnTo>
                  <a:lnTo>
                    <a:pt x="3152" y="3528"/>
                  </a:lnTo>
                  <a:lnTo>
                    <a:pt x="3011" y="2023"/>
                  </a:lnTo>
                  <a:lnTo>
                    <a:pt x="2869" y="800"/>
                  </a:lnTo>
                  <a:lnTo>
                    <a:pt x="2728" y="1"/>
                  </a:lnTo>
                  <a:close/>
                </a:path>
              </a:pathLst>
            </a:custGeom>
            <a:solidFill>
              <a:srgbClr val="AC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71"/>
            <p:cNvSpPr/>
            <p:nvPr/>
          </p:nvSpPr>
          <p:spPr>
            <a:xfrm>
              <a:off x="942375" y="1956875"/>
              <a:ext cx="78800" cy="42350"/>
            </a:xfrm>
            <a:custGeom>
              <a:avLst/>
              <a:gdLst/>
              <a:ahLst/>
              <a:cxnLst/>
              <a:rect l="l" t="t" r="r" b="b"/>
              <a:pathLst>
                <a:path w="3152" h="1694" extrusionOk="0">
                  <a:moveTo>
                    <a:pt x="48" y="1"/>
                  </a:moveTo>
                  <a:lnTo>
                    <a:pt x="1" y="1694"/>
                  </a:lnTo>
                  <a:lnTo>
                    <a:pt x="2869" y="1694"/>
                  </a:lnTo>
                  <a:lnTo>
                    <a:pt x="3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71"/>
            <p:cNvSpPr/>
            <p:nvPr/>
          </p:nvSpPr>
          <p:spPr>
            <a:xfrm>
              <a:off x="1614900" y="1956875"/>
              <a:ext cx="131700" cy="42350"/>
            </a:xfrm>
            <a:custGeom>
              <a:avLst/>
              <a:gdLst/>
              <a:ahLst/>
              <a:cxnLst/>
              <a:rect l="l" t="t" r="r" b="b"/>
              <a:pathLst>
                <a:path w="5268" h="1694" extrusionOk="0">
                  <a:moveTo>
                    <a:pt x="141" y="1"/>
                  </a:moveTo>
                  <a:lnTo>
                    <a:pt x="47" y="1223"/>
                  </a:lnTo>
                  <a:lnTo>
                    <a:pt x="0" y="1694"/>
                  </a:lnTo>
                  <a:lnTo>
                    <a:pt x="4421" y="1694"/>
                  </a:lnTo>
                  <a:lnTo>
                    <a:pt x="4891" y="847"/>
                  </a:lnTo>
                  <a:lnTo>
                    <a:pt x="52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71"/>
            <p:cNvSpPr/>
            <p:nvPr/>
          </p:nvSpPr>
          <p:spPr>
            <a:xfrm>
              <a:off x="1095225" y="1253800"/>
              <a:ext cx="465600" cy="400950"/>
            </a:xfrm>
            <a:custGeom>
              <a:avLst/>
              <a:gdLst/>
              <a:ahLst/>
              <a:cxnLst/>
              <a:rect l="l" t="t" r="r" b="b"/>
              <a:pathLst>
                <a:path w="18624" h="16038" extrusionOk="0">
                  <a:moveTo>
                    <a:pt x="9218" y="0"/>
                  </a:moveTo>
                  <a:lnTo>
                    <a:pt x="8842" y="47"/>
                  </a:lnTo>
                  <a:lnTo>
                    <a:pt x="8466" y="141"/>
                  </a:lnTo>
                  <a:lnTo>
                    <a:pt x="8089" y="283"/>
                  </a:lnTo>
                  <a:lnTo>
                    <a:pt x="7713" y="471"/>
                  </a:lnTo>
                  <a:lnTo>
                    <a:pt x="7384" y="706"/>
                  </a:lnTo>
                  <a:lnTo>
                    <a:pt x="7008" y="941"/>
                  </a:lnTo>
                  <a:lnTo>
                    <a:pt x="6631" y="1270"/>
                  </a:lnTo>
                  <a:lnTo>
                    <a:pt x="5926" y="1976"/>
                  </a:lnTo>
                  <a:lnTo>
                    <a:pt x="5268" y="2822"/>
                  </a:lnTo>
                  <a:lnTo>
                    <a:pt x="4609" y="3716"/>
                  </a:lnTo>
                  <a:lnTo>
                    <a:pt x="3951" y="4750"/>
                  </a:lnTo>
                  <a:lnTo>
                    <a:pt x="3339" y="5832"/>
                  </a:lnTo>
                  <a:lnTo>
                    <a:pt x="2775" y="6914"/>
                  </a:lnTo>
                  <a:lnTo>
                    <a:pt x="2211" y="8089"/>
                  </a:lnTo>
                  <a:lnTo>
                    <a:pt x="1693" y="9218"/>
                  </a:lnTo>
                  <a:lnTo>
                    <a:pt x="753" y="11428"/>
                  </a:lnTo>
                  <a:lnTo>
                    <a:pt x="0" y="13451"/>
                  </a:lnTo>
                  <a:lnTo>
                    <a:pt x="612" y="13827"/>
                  </a:lnTo>
                  <a:lnTo>
                    <a:pt x="1223" y="14203"/>
                  </a:lnTo>
                  <a:lnTo>
                    <a:pt x="1882" y="14485"/>
                  </a:lnTo>
                  <a:lnTo>
                    <a:pt x="2540" y="14767"/>
                  </a:lnTo>
                  <a:lnTo>
                    <a:pt x="3198" y="15050"/>
                  </a:lnTo>
                  <a:lnTo>
                    <a:pt x="3857" y="15238"/>
                  </a:lnTo>
                  <a:lnTo>
                    <a:pt x="5221" y="15614"/>
                  </a:lnTo>
                  <a:lnTo>
                    <a:pt x="6584" y="15849"/>
                  </a:lnTo>
                  <a:lnTo>
                    <a:pt x="7948" y="15990"/>
                  </a:lnTo>
                  <a:lnTo>
                    <a:pt x="9265" y="16037"/>
                  </a:lnTo>
                  <a:lnTo>
                    <a:pt x="10582" y="16037"/>
                  </a:lnTo>
                  <a:lnTo>
                    <a:pt x="11852" y="15990"/>
                  </a:lnTo>
                  <a:lnTo>
                    <a:pt x="13075" y="15896"/>
                  </a:lnTo>
                  <a:lnTo>
                    <a:pt x="14250" y="15755"/>
                  </a:lnTo>
                  <a:lnTo>
                    <a:pt x="15332" y="15567"/>
                  </a:lnTo>
                  <a:lnTo>
                    <a:pt x="16320" y="15379"/>
                  </a:lnTo>
                  <a:lnTo>
                    <a:pt x="17213" y="15144"/>
                  </a:lnTo>
                  <a:lnTo>
                    <a:pt x="18624" y="14815"/>
                  </a:lnTo>
                  <a:lnTo>
                    <a:pt x="17919" y="12604"/>
                  </a:lnTo>
                  <a:lnTo>
                    <a:pt x="17072" y="10253"/>
                  </a:lnTo>
                  <a:lnTo>
                    <a:pt x="16602" y="9030"/>
                  </a:lnTo>
                  <a:lnTo>
                    <a:pt x="16084" y="7807"/>
                  </a:lnTo>
                  <a:lnTo>
                    <a:pt x="15520" y="6631"/>
                  </a:lnTo>
                  <a:lnTo>
                    <a:pt x="14956" y="5456"/>
                  </a:lnTo>
                  <a:lnTo>
                    <a:pt x="14391" y="4374"/>
                  </a:lnTo>
                  <a:lnTo>
                    <a:pt x="13733" y="3386"/>
                  </a:lnTo>
                  <a:lnTo>
                    <a:pt x="13122" y="2446"/>
                  </a:lnTo>
                  <a:lnTo>
                    <a:pt x="12463" y="1646"/>
                  </a:lnTo>
                  <a:lnTo>
                    <a:pt x="12087" y="1317"/>
                  </a:lnTo>
                  <a:lnTo>
                    <a:pt x="11758" y="988"/>
                  </a:lnTo>
                  <a:lnTo>
                    <a:pt x="11428" y="706"/>
                  </a:lnTo>
                  <a:lnTo>
                    <a:pt x="11052" y="471"/>
                  </a:lnTo>
                  <a:lnTo>
                    <a:pt x="10676" y="283"/>
                  </a:lnTo>
                  <a:lnTo>
                    <a:pt x="10347" y="141"/>
                  </a:lnTo>
                  <a:lnTo>
                    <a:pt x="9971" y="47"/>
                  </a:lnTo>
                  <a:lnTo>
                    <a:pt x="9594" y="0"/>
                  </a:lnTo>
                  <a:close/>
                </a:path>
              </a:pathLst>
            </a:custGeom>
            <a:solidFill>
              <a:srgbClr val="EAD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71"/>
            <p:cNvSpPr/>
            <p:nvPr/>
          </p:nvSpPr>
          <p:spPr>
            <a:xfrm>
              <a:off x="423875" y="722375"/>
              <a:ext cx="156400" cy="125825"/>
            </a:xfrm>
            <a:custGeom>
              <a:avLst/>
              <a:gdLst/>
              <a:ahLst/>
              <a:cxnLst/>
              <a:rect l="l" t="t" r="r" b="b"/>
              <a:pathLst>
                <a:path w="6256" h="5033" extrusionOk="0">
                  <a:moveTo>
                    <a:pt x="48" y="0"/>
                  </a:moveTo>
                  <a:lnTo>
                    <a:pt x="1" y="282"/>
                  </a:lnTo>
                  <a:lnTo>
                    <a:pt x="48" y="988"/>
                  </a:lnTo>
                  <a:lnTo>
                    <a:pt x="95" y="1458"/>
                  </a:lnTo>
                  <a:lnTo>
                    <a:pt x="189" y="1975"/>
                  </a:lnTo>
                  <a:lnTo>
                    <a:pt x="330" y="2540"/>
                  </a:lnTo>
                  <a:lnTo>
                    <a:pt x="565" y="3057"/>
                  </a:lnTo>
                  <a:lnTo>
                    <a:pt x="847" y="3574"/>
                  </a:lnTo>
                  <a:lnTo>
                    <a:pt x="1035" y="3810"/>
                  </a:lnTo>
                  <a:lnTo>
                    <a:pt x="1270" y="4045"/>
                  </a:lnTo>
                  <a:lnTo>
                    <a:pt x="1506" y="4280"/>
                  </a:lnTo>
                  <a:lnTo>
                    <a:pt x="1741" y="4468"/>
                  </a:lnTo>
                  <a:lnTo>
                    <a:pt x="2070" y="4609"/>
                  </a:lnTo>
                  <a:lnTo>
                    <a:pt x="2352" y="4750"/>
                  </a:lnTo>
                  <a:lnTo>
                    <a:pt x="2728" y="4891"/>
                  </a:lnTo>
                  <a:lnTo>
                    <a:pt x="3105" y="4938"/>
                  </a:lnTo>
                  <a:lnTo>
                    <a:pt x="3528" y="4985"/>
                  </a:lnTo>
                  <a:lnTo>
                    <a:pt x="3998" y="5032"/>
                  </a:lnTo>
                  <a:lnTo>
                    <a:pt x="4515" y="4985"/>
                  </a:lnTo>
                  <a:lnTo>
                    <a:pt x="5033" y="4938"/>
                  </a:lnTo>
                  <a:lnTo>
                    <a:pt x="5597" y="4797"/>
                  </a:lnTo>
                  <a:lnTo>
                    <a:pt x="6256" y="4656"/>
                  </a:lnTo>
                  <a:lnTo>
                    <a:pt x="5597" y="366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C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71"/>
            <p:cNvSpPr/>
            <p:nvPr/>
          </p:nvSpPr>
          <p:spPr>
            <a:xfrm>
              <a:off x="893000" y="736475"/>
              <a:ext cx="183425" cy="111725"/>
            </a:xfrm>
            <a:custGeom>
              <a:avLst/>
              <a:gdLst/>
              <a:ahLst/>
              <a:cxnLst/>
              <a:rect l="l" t="t" r="r" b="b"/>
              <a:pathLst>
                <a:path w="7337" h="4469" extrusionOk="0">
                  <a:moveTo>
                    <a:pt x="7337" y="1"/>
                  </a:moveTo>
                  <a:lnTo>
                    <a:pt x="894" y="2775"/>
                  </a:lnTo>
                  <a:lnTo>
                    <a:pt x="0" y="3434"/>
                  </a:lnTo>
                  <a:lnTo>
                    <a:pt x="612" y="3763"/>
                  </a:lnTo>
                  <a:lnTo>
                    <a:pt x="1176" y="3998"/>
                  </a:lnTo>
                  <a:lnTo>
                    <a:pt x="1740" y="4186"/>
                  </a:lnTo>
                  <a:lnTo>
                    <a:pt x="2258" y="4327"/>
                  </a:lnTo>
                  <a:lnTo>
                    <a:pt x="2728" y="4421"/>
                  </a:lnTo>
                  <a:lnTo>
                    <a:pt x="3151" y="4468"/>
                  </a:lnTo>
                  <a:lnTo>
                    <a:pt x="3575" y="4468"/>
                  </a:lnTo>
                  <a:lnTo>
                    <a:pt x="3951" y="4421"/>
                  </a:lnTo>
                  <a:lnTo>
                    <a:pt x="4327" y="4327"/>
                  </a:lnTo>
                  <a:lnTo>
                    <a:pt x="4656" y="4233"/>
                  </a:lnTo>
                  <a:lnTo>
                    <a:pt x="4985" y="4092"/>
                  </a:lnTo>
                  <a:lnTo>
                    <a:pt x="5268" y="3904"/>
                  </a:lnTo>
                  <a:lnTo>
                    <a:pt x="5503" y="3716"/>
                  </a:lnTo>
                  <a:lnTo>
                    <a:pt x="5738" y="3528"/>
                  </a:lnTo>
                  <a:lnTo>
                    <a:pt x="6161" y="3057"/>
                  </a:lnTo>
                  <a:lnTo>
                    <a:pt x="6490" y="2540"/>
                  </a:lnTo>
                  <a:lnTo>
                    <a:pt x="6773" y="2023"/>
                  </a:lnTo>
                  <a:lnTo>
                    <a:pt x="6961" y="1506"/>
                  </a:lnTo>
                  <a:lnTo>
                    <a:pt x="7102" y="1035"/>
                  </a:lnTo>
                  <a:lnTo>
                    <a:pt x="7290" y="283"/>
                  </a:lnTo>
                  <a:lnTo>
                    <a:pt x="7337" y="1"/>
                  </a:lnTo>
                  <a:close/>
                </a:path>
              </a:pathLst>
            </a:custGeom>
            <a:solidFill>
              <a:srgbClr val="D4BE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71"/>
            <p:cNvSpPr/>
            <p:nvPr/>
          </p:nvSpPr>
          <p:spPr>
            <a:xfrm>
              <a:off x="609650" y="673000"/>
              <a:ext cx="65850" cy="156375"/>
            </a:xfrm>
            <a:custGeom>
              <a:avLst/>
              <a:gdLst/>
              <a:ahLst/>
              <a:cxnLst/>
              <a:rect l="l" t="t" r="r" b="b"/>
              <a:pathLst>
                <a:path w="2634" h="6255" extrusionOk="0">
                  <a:moveTo>
                    <a:pt x="894" y="0"/>
                  </a:moveTo>
                  <a:lnTo>
                    <a:pt x="0" y="6255"/>
                  </a:lnTo>
                  <a:lnTo>
                    <a:pt x="2634" y="6255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71"/>
            <p:cNvSpPr/>
            <p:nvPr/>
          </p:nvSpPr>
          <p:spPr>
            <a:xfrm>
              <a:off x="764850" y="673000"/>
              <a:ext cx="63500" cy="149325"/>
            </a:xfrm>
            <a:custGeom>
              <a:avLst/>
              <a:gdLst/>
              <a:ahLst/>
              <a:cxnLst/>
              <a:rect l="l" t="t" r="r" b="b"/>
              <a:pathLst>
                <a:path w="2540" h="5973" extrusionOk="0">
                  <a:moveTo>
                    <a:pt x="1552" y="0"/>
                  </a:moveTo>
                  <a:lnTo>
                    <a:pt x="0" y="5973"/>
                  </a:lnTo>
                  <a:lnTo>
                    <a:pt x="2540" y="5973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71"/>
            <p:cNvSpPr/>
            <p:nvPr/>
          </p:nvSpPr>
          <p:spPr>
            <a:xfrm>
              <a:off x="580250" y="1195000"/>
              <a:ext cx="129350" cy="145825"/>
            </a:xfrm>
            <a:custGeom>
              <a:avLst/>
              <a:gdLst/>
              <a:ahLst/>
              <a:cxnLst/>
              <a:rect l="l" t="t" r="r" b="b"/>
              <a:pathLst>
                <a:path w="5174" h="5833" extrusionOk="0">
                  <a:moveTo>
                    <a:pt x="5174" y="1"/>
                  </a:moveTo>
                  <a:lnTo>
                    <a:pt x="471" y="330"/>
                  </a:lnTo>
                  <a:lnTo>
                    <a:pt x="612" y="1036"/>
                  </a:lnTo>
                  <a:lnTo>
                    <a:pt x="706" y="1741"/>
                  </a:lnTo>
                  <a:lnTo>
                    <a:pt x="753" y="2446"/>
                  </a:lnTo>
                  <a:lnTo>
                    <a:pt x="753" y="3152"/>
                  </a:lnTo>
                  <a:lnTo>
                    <a:pt x="659" y="3857"/>
                  </a:lnTo>
                  <a:lnTo>
                    <a:pt x="471" y="4516"/>
                  </a:lnTo>
                  <a:lnTo>
                    <a:pt x="283" y="5174"/>
                  </a:lnTo>
                  <a:lnTo>
                    <a:pt x="1" y="5833"/>
                  </a:lnTo>
                  <a:lnTo>
                    <a:pt x="471" y="5691"/>
                  </a:lnTo>
                  <a:lnTo>
                    <a:pt x="941" y="5503"/>
                  </a:lnTo>
                  <a:lnTo>
                    <a:pt x="1411" y="5268"/>
                  </a:lnTo>
                  <a:lnTo>
                    <a:pt x="1882" y="4986"/>
                  </a:lnTo>
                  <a:lnTo>
                    <a:pt x="2305" y="4704"/>
                  </a:lnTo>
                  <a:lnTo>
                    <a:pt x="2681" y="4375"/>
                  </a:lnTo>
                  <a:lnTo>
                    <a:pt x="3104" y="4045"/>
                  </a:lnTo>
                  <a:lnTo>
                    <a:pt x="3434" y="3669"/>
                  </a:lnTo>
                  <a:lnTo>
                    <a:pt x="3763" y="3293"/>
                  </a:lnTo>
                  <a:lnTo>
                    <a:pt x="4092" y="2870"/>
                  </a:lnTo>
                  <a:lnTo>
                    <a:pt x="4374" y="2446"/>
                  </a:lnTo>
                  <a:lnTo>
                    <a:pt x="4609" y="1976"/>
                  </a:lnTo>
                  <a:lnTo>
                    <a:pt x="4798" y="1506"/>
                  </a:lnTo>
                  <a:lnTo>
                    <a:pt x="4939" y="1036"/>
                  </a:lnTo>
                  <a:lnTo>
                    <a:pt x="5080" y="518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rgbClr val="AC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71"/>
            <p:cNvSpPr/>
            <p:nvPr/>
          </p:nvSpPr>
          <p:spPr>
            <a:xfrm>
              <a:off x="543800" y="805850"/>
              <a:ext cx="371550" cy="430325"/>
            </a:xfrm>
            <a:custGeom>
              <a:avLst/>
              <a:gdLst/>
              <a:ahLst/>
              <a:cxnLst/>
              <a:rect l="l" t="t" r="r" b="b"/>
              <a:pathLst>
                <a:path w="14862" h="17213" extrusionOk="0">
                  <a:moveTo>
                    <a:pt x="14862" y="0"/>
                  </a:moveTo>
                  <a:lnTo>
                    <a:pt x="800" y="329"/>
                  </a:lnTo>
                  <a:lnTo>
                    <a:pt x="518" y="2070"/>
                  </a:lnTo>
                  <a:lnTo>
                    <a:pt x="283" y="3951"/>
                  </a:lnTo>
                  <a:lnTo>
                    <a:pt x="95" y="6255"/>
                  </a:lnTo>
                  <a:lnTo>
                    <a:pt x="48" y="7478"/>
                  </a:lnTo>
                  <a:lnTo>
                    <a:pt x="1" y="8748"/>
                  </a:lnTo>
                  <a:lnTo>
                    <a:pt x="1" y="10017"/>
                  </a:lnTo>
                  <a:lnTo>
                    <a:pt x="48" y="11240"/>
                  </a:lnTo>
                  <a:lnTo>
                    <a:pt x="142" y="12463"/>
                  </a:lnTo>
                  <a:lnTo>
                    <a:pt x="283" y="13545"/>
                  </a:lnTo>
                  <a:lnTo>
                    <a:pt x="518" y="14579"/>
                  </a:lnTo>
                  <a:lnTo>
                    <a:pt x="706" y="15050"/>
                  </a:lnTo>
                  <a:lnTo>
                    <a:pt x="847" y="15473"/>
                  </a:lnTo>
                  <a:lnTo>
                    <a:pt x="1035" y="15802"/>
                  </a:lnTo>
                  <a:lnTo>
                    <a:pt x="1223" y="16131"/>
                  </a:lnTo>
                  <a:lnTo>
                    <a:pt x="1459" y="16366"/>
                  </a:lnTo>
                  <a:lnTo>
                    <a:pt x="1741" y="16602"/>
                  </a:lnTo>
                  <a:lnTo>
                    <a:pt x="2023" y="16790"/>
                  </a:lnTo>
                  <a:lnTo>
                    <a:pt x="2352" y="16978"/>
                  </a:lnTo>
                  <a:lnTo>
                    <a:pt x="2681" y="17119"/>
                  </a:lnTo>
                  <a:lnTo>
                    <a:pt x="3010" y="17166"/>
                  </a:lnTo>
                  <a:lnTo>
                    <a:pt x="3340" y="17213"/>
                  </a:lnTo>
                  <a:lnTo>
                    <a:pt x="3716" y="17213"/>
                  </a:lnTo>
                  <a:lnTo>
                    <a:pt x="4751" y="17119"/>
                  </a:lnTo>
                  <a:lnTo>
                    <a:pt x="5691" y="16884"/>
                  </a:lnTo>
                  <a:lnTo>
                    <a:pt x="6585" y="16602"/>
                  </a:lnTo>
                  <a:lnTo>
                    <a:pt x="7431" y="16272"/>
                  </a:lnTo>
                  <a:lnTo>
                    <a:pt x="8231" y="15849"/>
                  </a:lnTo>
                  <a:lnTo>
                    <a:pt x="8936" y="15332"/>
                  </a:lnTo>
                  <a:lnTo>
                    <a:pt x="9595" y="14814"/>
                  </a:lnTo>
                  <a:lnTo>
                    <a:pt x="10253" y="14203"/>
                  </a:lnTo>
                  <a:lnTo>
                    <a:pt x="10817" y="13592"/>
                  </a:lnTo>
                  <a:lnTo>
                    <a:pt x="11335" y="12886"/>
                  </a:lnTo>
                  <a:lnTo>
                    <a:pt x="11805" y="12181"/>
                  </a:lnTo>
                  <a:lnTo>
                    <a:pt x="12228" y="11428"/>
                  </a:lnTo>
                  <a:lnTo>
                    <a:pt x="12604" y="10676"/>
                  </a:lnTo>
                  <a:lnTo>
                    <a:pt x="12934" y="9876"/>
                  </a:lnTo>
                  <a:lnTo>
                    <a:pt x="13263" y="9124"/>
                  </a:lnTo>
                  <a:lnTo>
                    <a:pt x="13545" y="8324"/>
                  </a:lnTo>
                  <a:lnTo>
                    <a:pt x="13780" y="7525"/>
                  </a:lnTo>
                  <a:lnTo>
                    <a:pt x="14015" y="6772"/>
                  </a:lnTo>
                  <a:lnTo>
                    <a:pt x="14345" y="5221"/>
                  </a:lnTo>
                  <a:lnTo>
                    <a:pt x="14580" y="3810"/>
                  </a:lnTo>
                  <a:lnTo>
                    <a:pt x="14721" y="2587"/>
                  </a:lnTo>
                  <a:lnTo>
                    <a:pt x="14815" y="1505"/>
                  </a:lnTo>
                  <a:lnTo>
                    <a:pt x="14862" y="706"/>
                  </a:lnTo>
                  <a:lnTo>
                    <a:pt x="14862" y="0"/>
                  </a:lnTo>
                  <a:close/>
                </a:path>
              </a:pathLst>
            </a:custGeom>
            <a:solidFill>
              <a:srgbClr val="D4BE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71"/>
            <p:cNvSpPr/>
            <p:nvPr/>
          </p:nvSpPr>
          <p:spPr>
            <a:xfrm>
              <a:off x="612000" y="1139750"/>
              <a:ext cx="15300" cy="96425"/>
            </a:xfrm>
            <a:custGeom>
              <a:avLst/>
              <a:gdLst/>
              <a:ahLst/>
              <a:cxnLst/>
              <a:rect l="l" t="t" r="r" b="b"/>
              <a:pathLst>
                <a:path w="612" h="3857" extrusionOk="0">
                  <a:moveTo>
                    <a:pt x="141" y="1"/>
                  </a:moveTo>
                  <a:lnTo>
                    <a:pt x="47" y="48"/>
                  </a:lnTo>
                  <a:lnTo>
                    <a:pt x="0" y="142"/>
                  </a:lnTo>
                  <a:lnTo>
                    <a:pt x="282" y="3810"/>
                  </a:lnTo>
                  <a:lnTo>
                    <a:pt x="612" y="3857"/>
                  </a:lnTo>
                  <a:lnTo>
                    <a:pt x="330" y="142"/>
                  </a:lnTo>
                  <a:lnTo>
                    <a:pt x="282" y="48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71"/>
            <p:cNvSpPr/>
            <p:nvPr/>
          </p:nvSpPr>
          <p:spPr>
            <a:xfrm>
              <a:off x="572025" y="1078625"/>
              <a:ext cx="103475" cy="64675"/>
            </a:xfrm>
            <a:custGeom>
              <a:avLst/>
              <a:gdLst/>
              <a:ahLst/>
              <a:cxnLst/>
              <a:rect l="l" t="t" r="r" b="b"/>
              <a:pathLst>
                <a:path w="4139" h="2587" extrusionOk="0">
                  <a:moveTo>
                    <a:pt x="1693" y="0"/>
                  </a:moveTo>
                  <a:lnTo>
                    <a:pt x="1129" y="47"/>
                  </a:lnTo>
                  <a:lnTo>
                    <a:pt x="659" y="188"/>
                  </a:lnTo>
                  <a:lnTo>
                    <a:pt x="282" y="282"/>
                  </a:lnTo>
                  <a:lnTo>
                    <a:pt x="0" y="470"/>
                  </a:lnTo>
                  <a:lnTo>
                    <a:pt x="47" y="800"/>
                  </a:lnTo>
                  <a:lnTo>
                    <a:pt x="94" y="1082"/>
                  </a:lnTo>
                  <a:lnTo>
                    <a:pt x="188" y="1458"/>
                  </a:lnTo>
                  <a:lnTo>
                    <a:pt x="377" y="1834"/>
                  </a:lnTo>
                  <a:lnTo>
                    <a:pt x="518" y="2022"/>
                  </a:lnTo>
                  <a:lnTo>
                    <a:pt x="706" y="2210"/>
                  </a:lnTo>
                  <a:lnTo>
                    <a:pt x="894" y="2351"/>
                  </a:lnTo>
                  <a:lnTo>
                    <a:pt x="1129" y="2446"/>
                  </a:lnTo>
                  <a:lnTo>
                    <a:pt x="1458" y="2540"/>
                  </a:lnTo>
                  <a:lnTo>
                    <a:pt x="1787" y="2587"/>
                  </a:lnTo>
                  <a:lnTo>
                    <a:pt x="2117" y="2587"/>
                  </a:lnTo>
                  <a:lnTo>
                    <a:pt x="2399" y="2540"/>
                  </a:lnTo>
                  <a:lnTo>
                    <a:pt x="2681" y="2493"/>
                  </a:lnTo>
                  <a:lnTo>
                    <a:pt x="2916" y="2399"/>
                  </a:lnTo>
                  <a:lnTo>
                    <a:pt x="3151" y="2257"/>
                  </a:lnTo>
                  <a:lnTo>
                    <a:pt x="3339" y="2069"/>
                  </a:lnTo>
                  <a:lnTo>
                    <a:pt x="3669" y="1740"/>
                  </a:lnTo>
                  <a:lnTo>
                    <a:pt x="3904" y="1364"/>
                  </a:lnTo>
                  <a:lnTo>
                    <a:pt x="4045" y="1082"/>
                  </a:lnTo>
                  <a:lnTo>
                    <a:pt x="4139" y="752"/>
                  </a:lnTo>
                  <a:lnTo>
                    <a:pt x="3669" y="517"/>
                  </a:lnTo>
                  <a:lnTo>
                    <a:pt x="3198" y="329"/>
                  </a:lnTo>
                  <a:lnTo>
                    <a:pt x="2822" y="188"/>
                  </a:lnTo>
                  <a:lnTo>
                    <a:pt x="2399" y="94"/>
                  </a:lnTo>
                  <a:lnTo>
                    <a:pt x="2023" y="4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rgbClr val="F9B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71"/>
            <p:cNvSpPr/>
            <p:nvPr/>
          </p:nvSpPr>
          <p:spPr>
            <a:xfrm>
              <a:off x="568500" y="1075075"/>
              <a:ext cx="110525" cy="72925"/>
            </a:xfrm>
            <a:custGeom>
              <a:avLst/>
              <a:gdLst/>
              <a:ahLst/>
              <a:cxnLst/>
              <a:rect l="l" t="t" r="r" b="b"/>
              <a:pathLst>
                <a:path w="4421" h="2917" extrusionOk="0">
                  <a:moveTo>
                    <a:pt x="1787" y="283"/>
                  </a:moveTo>
                  <a:lnTo>
                    <a:pt x="2352" y="330"/>
                  </a:lnTo>
                  <a:lnTo>
                    <a:pt x="2916" y="471"/>
                  </a:lnTo>
                  <a:lnTo>
                    <a:pt x="3480" y="706"/>
                  </a:lnTo>
                  <a:lnTo>
                    <a:pt x="4092" y="989"/>
                  </a:lnTo>
                  <a:lnTo>
                    <a:pt x="3904" y="1412"/>
                  </a:lnTo>
                  <a:lnTo>
                    <a:pt x="3763" y="1694"/>
                  </a:lnTo>
                  <a:lnTo>
                    <a:pt x="3527" y="1976"/>
                  </a:lnTo>
                  <a:lnTo>
                    <a:pt x="3245" y="2258"/>
                  </a:lnTo>
                  <a:lnTo>
                    <a:pt x="2869" y="2446"/>
                  </a:lnTo>
                  <a:lnTo>
                    <a:pt x="2681" y="2493"/>
                  </a:lnTo>
                  <a:lnTo>
                    <a:pt x="2446" y="2588"/>
                  </a:lnTo>
                  <a:lnTo>
                    <a:pt x="1928" y="2588"/>
                  </a:lnTo>
                  <a:lnTo>
                    <a:pt x="1646" y="2541"/>
                  </a:lnTo>
                  <a:lnTo>
                    <a:pt x="1411" y="2493"/>
                  </a:lnTo>
                  <a:lnTo>
                    <a:pt x="1223" y="2399"/>
                  </a:lnTo>
                  <a:lnTo>
                    <a:pt x="1035" y="2258"/>
                  </a:lnTo>
                  <a:lnTo>
                    <a:pt x="753" y="2023"/>
                  </a:lnTo>
                  <a:lnTo>
                    <a:pt x="565" y="1694"/>
                  </a:lnTo>
                  <a:lnTo>
                    <a:pt x="423" y="1412"/>
                  </a:lnTo>
                  <a:lnTo>
                    <a:pt x="329" y="1130"/>
                  </a:lnTo>
                  <a:lnTo>
                    <a:pt x="329" y="706"/>
                  </a:lnTo>
                  <a:lnTo>
                    <a:pt x="518" y="565"/>
                  </a:lnTo>
                  <a:lnTo>
                    <a:pt x="800" y="471"/>
                  </a:lnTo>
                  <a:lnTo>
                    <a:pt x="1270" y="330"/>
                  </a:lnTo>
                  <a:lnTo>
                    <a:pt x="1787" y="283"/>
                  </a:lnTo>
                  <a:close/>
                  <a:moveTo>
                    <a:pt x="1411" y="1"/>
                  </a:moveTo>
                  <a:lnTo>
                    <a:pt x="1082" y="48"/>
                  </a:lnTo>
                  <a:lnTo>
                    <a:pt x="753" y="142"/>
                  </a:lnTo>
                  <a:lnTo>
                    <a:pt x="518" y="236"/>
                  </a:lnTo>
                  <a:lnTo>
                    <a:pt x="188" y="424"/>
                  </a:lnTo>
                  <a:lnTo>
                    <a:pt x="47" y="471"/>
                  </a:lnTo>
                  <a:lnTo>
                    <a:pt x="0" y="612"/>
                  </a:lnTo>
                  <a:lnTo>
                    <a:pt x="0" y="942"/>
                  </a:lnTo>
                  <a:lnTo>
                    <a:pt x="94" y="1271"/>
                  </a:lnTo>
                  <a:lnTo>
                    <a:pt x="188" y="1694"/>
                  </a:lnTo>
                  <a:lnTo>
                    <a:pt x="423" y="2070"/>
                  </a:lnTo>
                  <a:lnTo>
                    <a:pt x="565" y="2305"/>
                  </a:lnTo>
                  <a:lnTo>
                    <a:pt x="753" y="2446"/>
                  </a:lnTo>
                  <a:lnTo>
                    <a:pt x="988" y="2635"/>
                  </a:lnTo>
                  <a:lnTo>
                    <a:pt x="1223" y="2729"/>
                  </a:lnTo>
                  <a:lnTo>
                    <a:pt x="1552" y="2823"/>
                  </a:lnTo>
                  <a:lnTo>
                    <a:pt x="1881" y="2870"/>
                  </a:lnTo>
                  <a:lnTo>
                    <a:pt x="2117" y="2917"/>
                  </a:lnTo>
                  <a:lnTo>
                    <a:pt x="2446" y="2870"/>
                  </a:lnTo>
                  <a:lnTo>
                    <a:pt x="2728" y="2823"/>
                  </a:lnTo>
                  <a:lnTo>
                    <a:pt x="3010" y="2729"/>
                  </a:lnTo>
                  <a:lnTo>
                    <a:pt x="3245" y="2588"/>
                  </a:lnTo>
                  <a:lnTo>
                    <a:pt x="3433" y="2446"/>
                  </a:lnTo>
                  <a:lnTo>
                    <a:pt x="3621" y="2305"/>
                  </a:lnTo>
                  <a:lnTo>
                    <a:pt x="3951" y="1929"/>
                  </a:lnTo>
                  <a:lnTo>
                    <a:pt x="4186" y="1553"/>
                  </a:lnTo>
                  <a:lnTo>
                    <a:pt x="4327" y="1271"/>
                  </a:lnTo>
                  <a:lnTo>
                    <a:pt x="4421" y="942"/>
                  </a:lnTo>
                  <a:lnTo>
                    <a:pt x="4421" y="847"/>
                  </a:lnTo>
                  <a:lnTo>
                    <a:pt x="4374" y="753"/>
                  </a:lnTo>
                  <a:lnTo>
                    <a:pt x="3716" y="424"/>
                  </a:lnTo>
                  <a:lnTo>
                    <a:pt x="3057" y="189"/>
                  </a:lnTo>
                  <a:lnTo>
                    <a:pt x="2399" y="48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71"/>
            <p:cNvSpPr/>
            <p:nvPr/>
          </p:nvSpPr>
          <p:spPr>
            <a:xfrm>
              <a:off x="729575" y="92460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706" y="0"/>
                  </a:moveTo>
                  <a:lnTo>
                    <a:pt x="565" y="47"/>
                  </a:lnTo>
                  <a:lnTo>
                    <a:pt x="424" y="47"/>
                  </a:lnTo>
                  <a:lnTo>
                    <a:pt x="188" y="235"/>
                  </a:lnTo>
                  <a:lnTo>
                    <a:pt x="47" y="423"/>
                  </a:lnTo>
                  <a:lnTo>
                    <a:pt x="0" y="565"/>
                  </a:lnTo>
                  <a:lnTo>
                    <a:pt x="0" y="706"/>
                  </a:lnTo>
                  <a:lnTo>
                    <a:pt x="0" y="847"/>
                  </a:lnTo>
                  <a:lnTo>
                    <a:pt x="47" y="988"/>
                  </a:lnTo>
                  <a:lnTo>
                    <a:pt x="188" y="1223"/>
                  </a:lnTo>
                  <a:lnTo>
                    <a:pt x="424" y="1364"/>
                  </a:lnTo>
                  <a:lnTo>
                    <a:pt x="565" y="1411"/>
                  </a:lnTo>
                  <a:lnTo>
                    <a:pt x="847" y="1411"/>
                  </a:lnTo>
                  <a:lnTo>
                    <a:pt x="988" y="1364"/>
                  </a:lnTo>
                  <a:lnTo>
                    <a:pt x="1176" y="1223"/>
                  </a:lnTo>
                  <a:lnTo>
                    <a:pt x="1364" y="988"/>
                  </a:lnTo>
                  <a:lnTo>
                    <a:pt x="1364" y="847"/>
                  </a:lnTo>
                  <a:lnTo>
                    <a:pt x="1411" y="706"/>
                  </a:lnTo>
                  <a:lnTo>
                    <a:pt x="1364" y="565"/>
                  </a:lnTo>
                  <a:lnTo>
                    <a:pt x="1364" y="423"/>
                  </a:lnTo>
                  <a:lnTo>
                    <a:pt x="1176" y="235"/>
                  </a:lnTo>
                  <a:lnTo>
                    <a:pt x="988" y="47"/>
                  </a:lnTo>
                  <a:lnTo>
                    <a:pt x="847" y="47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71"/>
            <p:cNvSpPr/>
            <p:nvPr/>
          </p:nvSpPr>
          <p:spPr>
            <a:xfrm>
              <a:off x="597875" y="918725"/>
              <a:ext cx="35300" cy="35275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706" y="0"/>
                  </a:moveTo>
                  <a:lnTo>
                    <a:pt x="565" y="47"/>
                  </a:lnTo>
                  <a:lnTo>
                    <a:pt x="424" y="94"/>
                  </a:lnTo>
                  <a:lnTo>
                    <a:pt x="189" y="235"/>
                  </a:lnTo>
                  <a:lnTo>
                    <a:pt x="48" y="423"/>
                  </a:lnTo>
                  <a:lnTo>
                    <a:pt x="1" y="564"/>
                  </a:lnTo>
                  <a:lnTo>
                    <a:pt x="1" y="706"/>
                  </a:lnTo>
                  <a:lnTo>
                    <a:pt x="1" y="847"/>
                  </a:lnTo>
                  <a:lnTo>
                    <a:pt x="48" y="988"/>
                  </a:lnTo>
                  <a:lnTo>
                    <a:pt x="189" y="1223"/>
                  </a:lnTo>
                  <a:lnTo>
                    <a:pt x="424" y="1364"/>
                  </a:lnTo>
                  <a:lnTo>
                    <a:pt x="565" y="1411"/>
                  </a:lnTo>
                  <a:lnTo>
                    <a:pt x="847" y="1411"/>
                  </a:lnTo>
                  <a:lnTo>
                    <a:pt x="989" y="1364"/>
                  </a:lnTo>
                  <a:lnTo>
                    <a:pt x="1177" y="1223"/>
                  </a:lnTo>
                  <a:lnTo>
                    <a:pt x="1365" y="988"/>
                  </a:lnTo>
                  <a:lnTo>
                    <a:pt x="1365" y="847"/>
                  </a:lnTo>
                  <a:lnTo>
                    <a:pt x="1412" y="706"/>
                  </a:lnTo>
                  <a:lnTo>
                    <a:pt x="1365" y="564"/>
                  </a:lnTo>
                  <a:lnTo>
                    <a:pt x="1365" y="423"/>
                  </a:lnTo>
                  <a:lnTo>
                    <a:pt x="1177" y="235"/>
                  </a:lnTo>
                  <a:lnTo>
                    <a:pt x="989" y="94"/>
                  </a:lnTo>
                  <a:lnTo>
                    <a:pt x="847" y="47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71"/>
            <p:cNvSpPr/>
            <p:nvPr/>
          </p:nvSpPr>
          <p:spPr>
            <a:xfrm>
              <a:off x="1067000" y="1253800"/>
              <a:ext cx="520875" cy="506750"/>
            </a:xfrm>
            <a:custGeom>
              <a:avLst/>
              <a:gdLst/>
              <a:ahLst/>
              <a:cxnLst/>
              <a:rect l="l" t="t" r="r" b="b"/>
              <a:pathLst>
                <a:path w="20835" h="20270" extrusionOk="0">
                  <a:moveTo>
                    <a:pt x="10347" y="0"/>
                  </a:moveTo>
                  <a:lnTo>
                    <a:pt x="9971" y="47"/>
                  </a:lnTo>
                  <a:lnTo>
                    <a:pt x="9595" y="141"/>
                  </a:lnTo>
                  <a:lnTo>
                    <a:pt x="9218" y="283"/>
                  </a:lnTo>
                  <a:lnTo>
                    <a:pt x="8842" y="471"/>
                  </a:lnTo>
                  <a:lnTo>
                    <a:pt x="8513" y="706"/>
                  </a:lnTo>
                  <a:lnTo>
                    <a:pt x="8137" y="941"/>
                  </a:lnTo>
                  <a:lnTo>
                    <a:pt x="7760" y="1270"/>
                  </a:lnTo>
                  <a:lnTo>
                    <a:pt x="7055" y="1976"/>
                  </a:lnTo>
                  <a:lnTo>
                    <a:pt x="6397" y="2822"/>
                  </a:lnTo>
                  <a:lnTo>
                    <a:pt x="5738" y="3716"/>
                  </a:lnTo>
                  <a:lnTo>
                    <a:pt x="5080" y="4750"/>
                  </a:lnTo>
                  <a:lnTo>
                    <a:pt x="4468" y="5832"/>
                  </a:lnTo>
                  <a:lnTo>
                    <a:pt x="3904" y="6914"/>
                  </a:lnTo>
                  <a:lnTo>
                    <a:pt x="3340" y="8089"/>
                  </a:lnTo>
                  <a:lnTo>
                    <a:pt x="2822" y="9218"/>
                  </a:lnTo>
                  <a:lnTo>
                    <a:pt x="1882" y="11428"/>
                  </a:lnTo>
                  <a:lnTo>
                    <a:pt x="1129" y="13451"/>
                  </a:lnTo>
                  <a:lnTo>
                    <a:pt x="283" y="15896"/>
                  </a:lnTo>
                  <a:lnTo>
                    <a:pt x="1" y="16837"/>
                  </a:lnTo>
                  <a:lnTo>
                    <a:pt x="753" y="17401"/>
                  </a:lnTo>
                  <a:lnTo>
                    <a:pt x="1553" y="17918"/>
                  </a:lnTo>
                  <a:lnTo>
                    <a:pt x="2352" y="18389"/>
                  </a:lnTo>
                  <a:lnTo>
                    <a:pt x="3152" y="18765"/>
                  </a:lnTo>
                  <a:lnTo>
                    <a:pt x="3998" y="19094"/>
                  </a:lnTo>
                  <a:lnTo>
                    <a:pt x="4892" y="19376"/>
                  </a:lnTo>
                  <a:lnTo>
                    <a:pt x="5738" y="19611"/>
                  </a:lnTo>
                  <a:lnTo>
                    <a:pt x="6632" y="19847"/>
                  </a:lnTo>
                  <a:lnTo>
                    <a:pt x="7478" y="19988"/>
                  </a:lnTo>
                  <a:lnTo>
                    <a:pt x="8372" y="20082"/>
                  </a:lnTo>
                  <a:lnTo>
                    <a:pt x="9218" y="20176"/>
                  </a:lnTo>
                  <a:lnTo>
                    <a:pt x="10065" y="20223"/>
                  </a:lnTo>
                  <a:lnTo>
                    <a:pt x="10958" y="20270"/>
                  </a:lnTo>
                  <a:lnTo>
                    <a:pt x="11758" y="20223"/>
                  </a:lnTo>
                  <a:lnTo>
                    <a:pt x="13404" y="20129"/>
                  </a:lnTo>
                  <a:lnTo>
                    <a:pt x="14909" y="19988"/>
                  </a:lnTo>
                  <a:lnTo>
                    <a:pt x="16320" y="19753"/>
                  </a:lnTo>
                  <a:lnTo>
                    <a:pt x="17590" y="19517"/>
                  </a:lnTo>
                  <a:lnTo>
                    <a:pt x="18718" y="19235"/>
                  </a:lnTo>
                  <a:lnTo>
                    <a:pt x="20270" y="18812"/>
                  </a:lnTo>
                  <a:lnTo>
                    <a:pt x="20835" y="18624"/>
                  </a:lnTo>
                  <a:lnTo>
                    <a:pt x="20552" y="17542"/>
                  </a:lnTo>
                  <a:lnTo>
                    <a:pt x="20223" y="16366"/>
                  </a:lnTo>
                  <a:lnTo>
                    <a:pt x="19753" y="14815"/>
                  </a:lnTo>
                  <a:lnTo>
                    <a:pt x="19048" y="12604"/>
                  </a:lnTo>
                  <a:lnTo>
                    <a:pt x="18201" y="10253"/>
                  </a:lnTo>
                  <a:lnTo>
                    <a:pt x="17731" y="9030"/>
                  </a:lnTo>
                  <a:lnTo>
                    <a:pt x="17213" y="7807"/>
                  </a:lnTo>
                  <a:lnTo>
                    <a:pt x="16649" y="6631"/>
                  </a:lnTo>
                  <a:lnTo>
                    <a:pt x="16085" y="5456"/>
                  </a:lnTo>
                  <a:lnTo>
                    <a:pt x="15520" y="4374"/>
                  </a:lnTo>
                  <a:lnTo>
                    <a:pt x="14862" y="3386"/>
                  </a:lnTo>
                  <a:lnTo>
                    <a:pt x="14251" y="2446"/>
                  </a:lnTo>
                  <a:lnTo>
                    <a:pt x="13592" y="1646"/>
                  </a:lnTo>
                  <a:lnTo>
                    <a:pt x="13216" y="1317"/>
                  </a:lnTo>
                  <a:lnTo>
                    <a:pt x="12887" y="988"/>
                  </a:lnTo>
                  <a:lnTo>
                    <a:pt x="12557" y="706"/>
                  </a:lnTo>
                  <a:lnTo>
                    <a:pt x="12181" y="471"/>
                  </a:lnTo>
                  <a:lnTo>
                    <a:pt x="11805" y="283"/>
                  </a:lnTo>
                  <a:lnTo>
                    <a:pt x="11476" y="141"/>
                  </a:lnTo>
                  <a:lnTo>
                    <a:pt x="11100" y="47"/>
                  </a:lnTo>
                  <a:lnTo>
                    <a:pt x="10723" y="0"/>
                  </a:lnTo>
                  <a:close/>
                </a:path>
              </a:pathLst>
            </a:custGeom>
            <a:solidFill>
              <a:srgbClr val="D9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9" name="Google Shape;2669;p71"/>
          <p:cNvGrpSpPr/>
          <p:nvPr/>
        </p:nvGrpSpPr>
        <p:grpSpPr>
          <a:xfrm>
            <a:off x="6686435" y="2605188"/>
            <a:ext cx="1657575" cy="1825400"/>
            <a:chOff x="1354325" y="238125"/>
            <a:chExt cx="1657575" cy="1825400"/>
          </a:xfrm>
        </p:grpSpPr>
        <p:sp>
          <p:nvSpPr>
            <p:cNvPr id="2670" name="Google Shape;2670;p71"/>
            <p:cNvSpPr/>
            <p:nvPr/>
          </p:nvSpPr>
          <p:spPr>
            <a:xfrm>
              <a:off x="1357050" y="264025"/>
              <a:ext cx="296075" cy="1006850"/>
            </a:xfrm>
            <a:custGeom>
              <a:avLst/>
              <a:gdLst/>
              <a:ahLst/>
              <a:cxnLst/>
              <a:rect l="l" t="t" r="r" b="b"/>
              <a:pathLst>
                <a:path w="11843" h="40274" extrusionOk="0">
                  <a:moveTo>
                    <a:pt x="2238" y="1"/>
                  </a:moveTo>
                  <a:lnTo>
                    <a:pt x="2401" y="710"/>
                  </a:lnTo>
                  <a:lnTo>
                    <a:pt x="2565" y="1420"/>
                  </a:lnTo>
                  <a:lnTo>
                    <a:pt x="2674" y="2129"/>
                  </a:lnTo>
                  <a:lnTo>
                    <a:pt x="2783" y="2838"/>
                  </a:lnTo>
                  <a:lnTo>
                    <a:pt x="2838" y="4203"/>
                  </a:lnTo>
                  <a:lnTo>
                    <a:pt x="2783" y="5622"/>
                  </a:lnTo>
                  <a:lnTo>
                    <a:pt x="2674" y="7040"/>
                  </a:lnTo>
                  <a:lnTo>
                    <a:pt x="2456" y="8459"/>
                  </a:lnTo>
                  <a:lnTo>
                    <a:pt x="2183" y="9878"/>
                  </a:lnTo>
                  <a:lnTo>
                    <a:pt x="1910" y="11297"/>
                  </a:lnTo>
                  <a:lnTo>
                    <a:pt x="1201" y="14135"/>
                  </a:lnTo>
                  <a:lnTo>
                    <a:pt x="601" y="16972"/>
                  </a:lnTo>
                  <a:lnTo>
                    <a:pt x="328" y="18391"/>
                  </a:lnTo>
                  <a:lnTo>
                    <a:pt x="109" y="19810"/>
                  </a:lnTo>
                  <a:lnTo>
                    <a:pt x="0" y="21229"/>
                  </a:lnTo>
                  <a:lnTo>
                    <a:pt x="0" y="22648"/>
                  </a:lnTo>
                  <a:lnTo>
                    <a:pt x="55" y="23957"/>
                  </a:lnTo>
                  <a:lnTo>
                    <a:pt x="273" y="25267"/>
                  </a:lnTo>
                  <a:lnTo>
                    <a:pt x="491" y="26631"/>
                  </a:lnTo>
                  <a:lnTo>
                    <a:pt x="819" y="27941"/>
                  </a:lnTo>
                  <a:lnTo>
                    <a:pt x="1255" y="29305"/>
                  </a:lnTo>
                  <a:lnTo>
                    <a:pt x="1747" y="30615"/>
                  </a:lnTo>
                  <a:lnTo>
                    <a:pt x="2347" y="31870"/>
                  </a:lnTo>
                  <a:lnTo>
                    <a:pt x="3002" y="33125"/>
                  </a:lnTo>
                  <a:lnTo>
                    <a:pt x="3711" y="34326"/>
                  </a:lnTo>
                  <a:lnTo>
                    <a:pt x="4530" y="35472"/>
                  </a:lnTo>
                  <a:lnTo>
                    <a:pt x="5457" y="36508"/>
                  </a:lnTo>
                  <a:lnTo>
                    <a:pt x="6440" y="37491"/>
                  </a:lnTo>
                  <a:lnTo>
                    <a:pt x="7476" y="38364"/>
                  </a:lnTo>
                  <a:lnTo>
                    <a:pt x="8022" y="38746"/>
                  </a:lnTo>
                  <a:lnTo>
                    <a:pt x="8622" y="39128"/>
                  </a:lnTo>
                  <a:lnTo>
                    <a:pt x="9168" y="39455"/>
                  </a:lnTo>
                  <a:lnTo>
                    <a:pt x="9823" y="39783"/>
                  </a:lnTo>
                  <a:lnTo>
                    <a:pt x="10423" y="40055"/>
                  </a:lnTo>
                  <a:lnTo>
                    <a:pt x="11078" y="40274"/>
                  </a:lnTo>
                  <a:lnTo>
                    <a:pt x="11842" y="39128"/>
                  </a:lnTo>
                  <a:lnTo>
                    <a:pt x="11405" y="38691"/>
                  </a:lnTo>
                  <a:lnTo>
                    <a:pt x="10914" y="38200"/>
                  </a:lnTo>
                  <a:lnTo>
                    <a:pt x="10478" y="37654"/>
                  </a:lnTo>
                  <a:lnTo>
                    <a:pt x="9987" y="37054"/>
                  </a:lnTo>
                  <a:lnTo>
                    <a:pt x="9059" y="35744"/>
                  </a:lnTo>
                  <a:lnTo>
                    <a:pt x="8240" y="34380"/>
                  </a:lnTo>
                  <a:lnTo>
                    <a:pt x="7476" y="33070"/>
                  </a:lnTo>
                  <a:lnTo>
                    <a:pt x="6822" y="31870"/>
                  </a:lnTo>
                  <a:lnTo>
                    <a:pt x="6385" y="30888"/>
                  </a:lnTo>
                  <a:lnTo>
                    <a:pt x="6167" y="30233"/>
                  </a:lnTo>
                  <a:lnTo>
                    <a:pt x="5894" y="29141"/>
                  </a:lnTo>
                  <a:lnTo>
                    <a:pt x="5730" y="28050"/>
                  </a:lnTo>
                  <a:lnTo>
                    <a:pt x="5621" y="26959"/>
                  </a:lnTo>
                  <a:lnTo>
                    <a:pt x="5566" y="25867"/>
                  </a:lnTo>
                  <a:lnTo>
                    <a:pt x="5566" y="24776"/>
                  </a:lnTo>
                  <a:lnTo>
                    <a:pt x="5621" y="23684"/>
                  </a:lnTo>
                  <a:lnTo>
                    <a:pt x="5785" y="21447"/>
                  </a:lnTo>
                  <a:lnTo>
                    <a:pt x="6003" y="19264"/>
                  </a:lnTo>
                  <a:lnTo>
                    <a:pt x="6167" y="17027"/>
                  </a:lnTo>
                  <a:lnTo>
                    <a:pt x="6276" y="15935"/>
                  </a:lnTo>
                  <a:lnTo>
                    <a:pt x="6276" y="14844"/>
                  </a:lnTo>
                  <a:lnTo>
                    <a:pt x="6276" y="13698"/>
                  </a:lnTo>
                  <a:lnTo>
                    <a:pt x="6276" y="12607"/>
                  </a:lnTo>
                  <a:lnTo>
                    <a:pt x="6058" y="10860"/>
                  </a:lnTo>
                  <a:lnTo>
                    <a:pt x="5785" y="9169"/>
                  </a:lnTo>
                  <a:lnTo>
                    <a:pt x="5403" y="7532"/>
                  </a:lnTo>
                  <a:lnTo>
                    <a:pt x="4912" y="5949"/>
                  </a:lnTo>
                  <a:lnTo>
                    <a:pt x="4366" y="4421"/>
                  </a:lnTo>
                  <a:lnTo>
                    <a:pt x="3711" y="2893"/>
                  </a:lnTo>
                  <a:lnTo>
                    <a:pt x="3002" y="1474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rgbClr val="D9B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71"/>
            <p:cNvSpPr/>
            <p:nvPr/>
          </p:nvSpPr>
          <p:spPr>
            <a:xfrm>
              <a:off x="1403425" y="238125"/>
              <a:ext cx="322000" cy="1004100"/>
            </a:xfrm>
            <a:custGeom>
              <a:avLst/>
              <a:gdLst/>
              <a:ahLst/>
              <a:cxnLst/>
              <a:rect l="l" t="t" r="r" b="b"/>
              <a:pathLst>
                <a:path w="12880" h="40164" extrusionOk="0">
                  <a:moveTo>
                    <a:pt x="1" y="0"/>
                  </a:moveTo>
                  <a:lnTo>
                    <a:pt x="383" y="1037"/>
                  </a:lnTo>
                  <a:lnTo>
                    <a:pt x="1147" y="2510"/>
                  </a:lnTo>
                  <a:lnTo>
                    <a:pt x="1856" y="3929"/>
                  </a:lnTo>
                  <a:lnTo>
                    <a:pt x="2511" y="5457"/>
                  </a:lnTo>
                  <a:lnTo>
                    <a:pt x="3057" y="6985"/>
                  </a:lnTo>
                  <a:lnTo>
                    <a:pt x="3548" y="8568"/>
                  </a:lnTo>
                  <a:lnTo>
                    <a:pt x="3930" y="10205"/>
                  </a:lnTo>
                  <a:lnTo>
                    <a:pt x="4203" y="11896"/>
                  </a:lnTo>
                  <a:lnTo>
                    <a:pt x="4421" y="13643"/>
                  </a:lnTo>
                  <a:lnTo>
                    <a:pt x="4421" y="14734"/>
                  </a:lnTo>
                  <a:lnTo>
                    <a:pt x="4421" y="15880"/>
                  </a:lnTo>
                  <a:lnTo>
                    <a:pt x="4421" y="16971"/>
                  </a:lnTo>
                  <a:lnTo>
                    <a:pt x="4312" y="18063"/>
                  </a:lnTo>
                  <a:lnTo>
                    <a:pt x="4148" y="20300"/>
                  </a:lnTo>
                  <a:lnTo>
                    <a:pt x="3930" y="22483"/>
                  </a:lnTo>
                  <a:lnTo>
                    <a:pt x="3766" y="24720"/>
                  </a:lnTo>
                  <a:lnTo>
                    <a:pt x="3711" y="25812"/>
                  </a:lnTo>
                  <a:lnTo>
                    <a:pt x="3711" y="26903"/>
                  </a:lnTo>
                  <a:lnTo>
                    <a:pt x="3766" y="27995"/>
                  </a:lnTo>
                  <a:lnTo>
                    <a:pt x="3875" y="29086"/>
                  </a:lnTo>
                  <a:lnTo>
                    <a:pt x="4039" y="30177"/>
                  </a:lnTo>
                  <a:lnTo>
                    <a:pt x="4312" y="31269"/>
                  </a:lnTo>
                  <a:lnTo>
                    <a:pt x="4530" y="31924"/>
                  </a:lnTo>
                  <a:lnTo>
                    <a:pt x="4967" y="32906"/>
                  </a:lnTo>
                  <a:lnTo>
                    <a:pt x="5621" y="34106"/>
                  </a:lnTo>
                  <a:lnTo>
                    <a:pt x="6385" y="35416"/>
                  </a:lnTo>
                  <a:lnTo>
                    <a:pt x="7204" y="36780"/>
                  </a:lnTo>
                  <a:lnTo>
                    <a:pt x="8132" y="38090"/>
                  </a:lnTo>
                  <a:lnTo>
                    <a:pt x="8623" y="38690"/>
                  </a:lnTo>
                  <a:lnTo>
                    <a:pt x="9059" y="39236"/>
                  </a:lnTo>
                  <a:lnTo>
                    <a:pt x="9550" y="39727"/>
                  </a:lnTo>
                  <a:lnTo>
                    <a:pt x="9987" y="40164"/>
                  </a:lnTo>
                  <a:lnTo>
                    <a:pt x="12334" y="36726"/>
                  </a:lnTo>
                  <a:lnTo>
                    <a:pt x="12061" y="36453"/>
                  </a:lnTo>
                  <a:lnTo>
                    <a:pt x="11842" y="36126"/>
                  </a:lnTo>
                  <a:lnTo>
                    <a:pt x="11624" y="35853"/>
                  </a:lnTo>
                  <a:lnTo>
                    <a:pt x="11460" y="35525"/>
                  </a:lnTo>
                  <a:lnTo>
                    <a:pt x="11188" y="34761"/>
                  </a:lnTo>
                  <a:lnTo>
                    <a:pt x="11024" y="33997"/>
                  </a:lnTo>
                  <a:lnTo>
                    <a:pt x="10915" y="33179"/>
                  </a:lnTo>
                  <a:lnTo>
                    <a:pt x="10915" y="32251"/>
                  </a:lnTo>
                  <a:lnTo>
                    <a:pt x="10969" y="31378"/>
                  </a:lnTo>
                  <a:lnTo>
                    <a:pt x="11078" y="30450"/>
                  </a:lnTo>
                  <a:lnTo>
                    <a:pt x="11242" y="29468"/>
                  </a:lnTo>
                  <a:lnTo>
                    <a:pt x="11460" y="28540"/>
                  </a:lnTo>
                  <a:lnTo>
                    <a:pt x="11897" y="26630"/>
                  </a:lnTo>
                  <a:lnTo>
                    <a:pt x="12334" y="24884"/>
                  </a:lnTo>
                  <a:lnTo>
                    <a:pt x="12661" y="23247"/>
                  </a:lnTo>
                  <a:lnTo>
                    <a:pt x="12825" y="22210"/>
                  </a:lnTo>
                  <a:lnTo>
                    <a:pt x="12879" y="21173"/>
                  </a:lnTo>
                  <a:lnTo>
                    <a:pt x="12879" y="20191"/>
                  </a:lnTo>
                  <a:lnTo>
                    <a:pt x="12879" y="19263"/>
                  </a:lnTo>
                  <a:lnTo>
                    <a:pt x="12825" y="18336"/>
                  </a:lnTo>
                  <a:lnTo>
                    <a:pt x="12716" y="17408"/>
                  </a:lnTo>
                  <a:lnTo>
                    <a:pt x="12552" y="16589"/>
                  </a:lnTo>
                  <a:lnTo>
                    <a:pt x="12388" y="15716"/>
                  </a:lnTo>
                  <a:lnTo>
                    <a:pt x="12170" y="14952"/>
                  </a:lnTo>
                  <a:lnTo>
                    <a:pt x="11897" y="14134"/>
                  </a:lnTo>
                  <a:lnTo>
                    <a:pt x="11624" y="13370"/>
                  </a:lnTo>
                  <a:lnTo>
                    <a:pt x="11297" y="12660"/>
                  </a:lnTo>
                  <a:lnTo>
                    <a:pt x="10915" y="11951"/>
                  </a:lnTo>
                  <a:lnTo>
                    <a:pt x="10533" y="11241"/>
                  </a:lnTo>
                  <a:lnTo>
                    <a:pt x="9660" y="9877"/>
                  </a:lnTo>
                  <a:lnTo>
                    <a:pt x="8732" y="8622"/>
                  </a:lnTo>
                  <a:lnTo>
                    <a:pt x="7641" y="7367"/>
                  </a:lnTo>
                  <a:lnTo>
                    <a:pt x="6495" y="6166"/>
                  </a:lnTo>
                  <a:lnTo>
                    <a:pt x="5294" y="4911"/>
                  </a:lnTo>
                  <a:lnTo>
                    <a:pt x="2729" y="25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71"/>
            <p:cNvSpPr/>
            <p:nvPr/>
          </p:nvSpPr>
          <p:spPr>
            <a:xfrm>
              <a:off x="1546675" y="1592825"/>
              <a:ext cx="221025" cy="436575"/>
            </a:xfrm>
            <a:custGeom>
              <a:avLst/>
              <a:gdLst/>
              <a:ahLst/>
              <a:cxnLst/>
              <a:rect l="l" t="t" r="r" b="b"/>
              <a:pathLst>
                <a:path w="8841" h="17463" extrusionOk="0">
                  <a:moveTo>
                    <a:pt x="4475" y="0"/>
                  </a:moveTo>
                  <a:lnTo>
                    <a:pt x="1" y="2456"/>
                  </a:lnTo>
                  <a:lnTo>
                    <a:pt x="437" y="4148"/>
                  </a:lnTo>
                  <a:lnTo>
                    <a:pt x="819" y="5839"/>
                  </a:lnTo>
                  <a:lnTo>
                    <a:pt x="1256" y="7586"/>
                  </a:lnTo>
                  <a:lnTo>
                    <a:pt x="1692" y="9277"/>
                  </a:lnTo>
                  <a:lnTo>
                    <a:pt x="2620" y="12224"/>
                  </a:lnTo>
                  <a:lnTo>
                    <a:pt x="3548" y="15171"/>
                  </a:lnTo>
                  <a:lnTo>
                    <a:pt x="3766" y="15935"/>
                  </a:lnTo>
                  <a:lnTo>
                    <a:pt x="3930" y="16208"/>
                  </a:lnTo>
                  <a:lnTo>
                    <a:pt x="4093" y="16481"/>
                  </a:lnTo>
                  <a:lnTo>
                    <a:pt x="4257" y="16753"/>
                  </a:lnTo>
                  <a:lnTo>
                    <a:pt x="4530" y="16917"/>
                  </a:lnTo>
                  <a:lnTo>
                    <a:pt x="4803" y="17081"/>
                  </a:lnTo>
                  <a:lnTo>
                    <a:pt x="5239" y="17245"/>
                  </a:lnTo>
                  <a:lnTo>
                    <a:pt x="6112" y="17408"/>
                  </a:lnTo>
                  <a:lnTo>
                    <a:pt x="7040" y="17463"/>
                  </a:lnTo>
                  <a:lnTo>
                    <a:pt x="7968" y="17408"/>
                  </a:lnTo>
                  <a:lnTo>
                    <a:pt x="8841" y="17299"/>
                  </a:lnTo>
                  <a:lnTo>
                    <a:pt x="8786" y="16972"/>
                  </a:lnTo>
                  <a:lnTo>
                    <a:pt x="8677" y="16699"/>
                  </a:lnTo>
                  <a:lnTo>
                    <a:pt x="8568" y="16481"/>
                  </a:lnTo>
                  <a:lnTo>
                    <a:pt x="8350" y="16208"/>
                  </a:lnTo>
                  <a:lnTo>
                    <a:pt x="7968" y="15717"/>
                  </a:lnTo>
                  <a:lnTo>
                    <a:pt x="7586" y="15225"/>
                  </a:lnTo>
                  <a:lnTo>
                    <a:pt x="7313" y="14843"/>
                  </a:lnTo>
                  <a:lnTo>
                    <a:pt x="7095" y="14352"/>
                  </a:lnTo>
                  <a:lnTo>
                    <a:pt x="6767" y="13479"/>
                  </a:lnTo>
                  <a:lnTo>
                    <a:pt x="6112" y="11624"/>
                  </a:lnTo>
                  <a:lnTo>
                    <a:pt x="5676" y="10205"/>
                  </a:lnTo>
                  <a:lnTo>
                    <a:pt x="5294" y="8786"/>
                  </a:lnTo>
                  <a:lnTo>
                    <a:pt x="5021" y="7313"/>
                  </a:lnTo>
                  <a:lnTo>
                    <a:pt x="4803" y="5839"/>
                  </a:lnTo>
                  <a:lnTo>
                    <a:pt x="4639" y="4421"/>
                  </a:lnTo>
                  <a:lnTo>
                    <a:pt x="4530" y="2947"/>
                  </a:lnTo>
                  <a:lnTo>
                    <a:pt x="4475" y="1474"/>
                  </a:lnTo>
                  <a:lnTo>
                    <a:pt x="4475" y="0"/>
                  </a:lnTo>
                  <a:close/>
                </a:path>
              </a:pathLst>
            </a:custGeom>
            <a:solidFill>
              <a:srgbClr val="5E4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71"/>
            <p:cNvSpPr/>
            <p:nvPr/>
          </p:nvSpPr>
          <p:spPr>
            <a:xfrm>
              <a:off x="2384325" y="1445475"/>
              <a:ext cx="302900" cy="574375"/>
            </a:xfrm>
            <a:custGeom>
              <a:avLst/>
              <a:gdLst/>
              <a:ahLst/>
              <a:cxnLst/>
              <a:rect l="l" t="t" r="r" b="b"/>
              <a:pathLst>
                <a:path w="12116" h="22975" extrusionOk="0">
                  <a:moveTo>
                    <a:pt x="7149" y="1"/>
                  </a:moveTo>
                  <a:lnTo>
                    <a:pt x="1" y="4203"/>
                  </a:lnTo>
                  <a:lnTo>
                    <a:pt x="1147" y="5949"/>
                  </a:lnTo>
                  <a:lnTo>
                    <a:pt x="2183" y="7750"/>
                  </a:lnTo>
                  <a:lnTo>
                    <a:pt x="3220" y="9605"/>
                  </a:lnTo>
                  <a:lnTo>
                    <a:pt x="4148" y="11515"/>
                  </a:lnTo>
                  <a:lnTo>
                    <a:pt x="4857" y="13152"/>
                  </a:lnTo>
                  <a:lnTo>
                    <a:pt x="5130" y="13807"/>
                  </a:lnTo>
                  <a:lnTo>
                    <a:pt x="5349" y="14462"/>
                  </a:lnTo>
                  <a:lnTo>
                    <a:pt x="5676" y="15881"/>
                  </a:lnTo>
                  <a:lnTo>
                    <a:pt x="6058" y="17572"/>
                  </a:lnTo>
                  <a:lnTo>
                    <a:pt x="6222" y="18282"/>
                  </a:lnTo>
                  <a:lnTo>
                    <a:pt x="6495" y="19046"/>
                  </a:lnTo>
                  <a:lnTo>
                    <a:pt x="6822" y="19810"/>
                  </a:lnTo>
                  <a:lnTo>
                    <a:pt x="7204" y="20574"/>
                  </a:lnTo>
                  <a:lnTo>
                    <a:pt x="7531" y="21283"/>
                  </a:lnTo>
                  <a:lnTo>
                    <a:pt x="7859" y="21883"/>
                  </a:lnTo>
                  <a:lnTo>
                    <a:pt x="8186" y="22265"/>
                  </a:lnTo>
                  <a:lnTo>
                    <a:pt x="8295" y="22375"/>
                  </a:lnTo>
                  <a:lnTo>
                    <a:pt x="8404" y="22429"/>
                  </a:lnTo>
                  <a:lnTo>
                    <a:pt x="8950" y="22647"/>
                  </a:lnTo>
                  <a:lnTo>
                    <a:pt x="9550" y="22811"/>
                  </a:lnTo>
                  <a:lnTo>
                    <a:pt x="10151" y="22920"/>
                  </a:lnTo>
                  <a:lnTo>
                    <a:pt x="10751" y="22975"/>
                  </a:lnTo>
                  <a:lnTo>
                    <a:pt x="11297" y="22975"/>
                  </a:lnTo>
                  <a:lnTo>
                    <a:pt x="11788" y="22920"/>
                  </a:lnTo>
                  <a:lnTo>
                    <a:pt x="11952" y="22811"/>
                  </a:lnTo>
                  <a:lnTo>
                    <a:pt x="12061" y="22702"/>
                  </a:lnTo>
                  <a:lnTo>
                    <a:pt x="12115" y="22538"/>
                  </a:lnTo>
                  <a:lnTo>
                    <a:pt x="12006" y="22320"/>
                  </a:lnTo>
                  <a:lnTo>
                    <a:pt x="10860" y="19701"/>
                  </a:lnTo>
                  <a:lnTo>
                    <a:pt x="9932" y="17682"/>
                  </a:lnTo>
                  <a:lnTo>
                    <a:pt x="9387" y="16426"/>
                  </a:lnTo>
                  <a:lnTo>
                    <a:pt x="9005" y="15280"/>
                  </a:lnTo>
                  <a:lnTo>
                    <a:pt x="8732" y="14189"/>
                  </a:lnTo>
                  <a:lnTo>
                    <a:pt x="8404" y="12825"/>
                  </a:lnTo>
                  <a:lnTo>
                    <a:pt x="8022" y="11242"/>
                  </a:lnTo>
                  <a:lnTo>
                    <a:pt x="7695" y="9660"/>
                  </a:lnTo>
                  <a:lnTo>
                    <a:pt x="7477" y="8077"/>
                  </a:lnTo>
                  <a:lnTo>
                    <a:pt x="7258" y="6495"/>
                  </a:lnTo>
                  <a:lnTo>
                    <a:pt x="7149" y="4857"/>
                  </a:lnTo>
                  <a:lnTo>
                    <a:pt x="7040" y="3275"/>
                  </a:lnTo>
                  <a:lnTo>
                    <a:pt x="7095" y="1638"/>
                  </a:lnTo>
                  <a:lnTo>
                    <a:pt x="7149" y="1"/>
                  </a:lnTo>
                  <a:close/>
                </a:path>
              </a:pathLst>
            </a:custGeom>
            <a:solidFill>
              <a:srgbClr val="5E4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71"/>
            <p:cNvSpPr/>
            <p:nvPr/>
          </p:nvSpPr>
          <p:spPr>
            <a:xfrm>
              <a:off x="2593050" y="722425"/>
              <a:ext cx="122825" cy="186925"/>
            </a:xfrm>
            <a:custGeom>
              <a:avLst/>
              <a:gdLst/>
              <a:ahLst/>
              <a:cxnLst/>
              <a:rect l="l" t="t" r="r" b="b"/>
              <a:pathLst>
                <a:path w="4913" h="7477" extrusionOk="0">
                  <a:moveTo>
                    <a:pt x="2839" y="0"/>
                  </a:moveTo>
                  <a:lnTo>
                    <a:pt x="2566" y="1037"/>
                  </a:lnTo>
                  <a:lnTo>
                    <a:pt x="2238" y="2020"/>
                  </a:lnTo>
                  <a:lnTo>
                    <a:pt x="1911" y="3002"/>
                  </a:lnTo>
                  <a:lnTo>
                    <a:pt x="1529" y="3875"/>
                  </a:lnTo>
                  <a:lnTo>
                    <a:pt x="1147" y="4694"/>
                  </a:lnTo>
                  <a:lnTo>
                    <a:pt x="765" y="5457"/>
                  </a:lnTo>
                  <a:lnTo>
                    <a:pt x="328" y="6058"/>
                  </a:lnTo>
                  <a:lnTo>
                    <a:pt x="1" y="6549"/>
                  </a:lnTo>
                  <a:lnTo>
                    <a:pt x="3275" y="7477"/>
                  </a:lnTo>
                  <a:lnTo>
                    <a:pt x="3766" y="6985"/>
                  </a:lnTo>
                  <a:lnTo>
                    <a:pt x="4148" y="6549"/>
                  </a:lnTo>
                  <a:lnTo>
                    <a:pt x="4476" y="6003"/>
                  </a:lnTo>
                  <a:lnTo>
                    <a:pt x="4694" y="5457"/>
                  </a:lnTo>
                  <a:lnTo>
                    <a:pt x="4858" y="4912"/>
                  </a:lnTo>
                  <a:lnTo>
                    <a:pt x="4912" y="4312"/>
                  </a:lnTo>
                  <a:lnTo>
                    <a:pt x="4912" y="3711"/>
                  </a:lnTo>
                  <a:lnTo>
                    <a:pt x="4803" y="3111"/>
                  </a:lnTo>
                  <a:lnTo>
                    <a:pt x="4748" y="2784"/>
                  </a:lnTo>
                  <a:lnTo>
                    <a:pt x="4585" y="2347"/>
                  </a:lnTo>
                  <a:lnTo>
                    <a:pt x="4367" y="1856"/>
                  </a:lnTo>
                  <a:lnTo>
                    <a:pt x="4094" y="1365"/>
                  </a:lnTo>
                  <a:lnTo>
                    <a:pt x="3821" y="928"/>
                  </a:lnTo>
                  <a:lnTo>
                    <a:pt x="3493" y="492"/>
                  </a:lnTo>
                  <a:lnTo>
                    <a:pt x="3166" y="164"/>
                  </a:lnTo>
                  <a:lnTo>
                    <a:pt x="3002" y="55"/>
                  </a:lnTo>
                  <a:lnTo>
                    <a:pt x="2839" y="0"/>
                  </a:lnTo>
                  <a:close/>
                </a:path>
              </a:pathLst>
            </a:custGeom>
            <a:solidFill>
              <a:srgbClr val="5E4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71"/>
            <p:cNvSpPr/>
            <p:nvPr/>
          </p:nvSpPr>
          <p:spPr>
            <a:xfrm>
              <a:off x="1824975" y="1299500"/>
              <a:ext cx="87350" cy="192400"/>
            </a:xfrm>
            <a:custGeom>
              <a:avLst/>
              <a:gdLst/>
              <a:ahLst/>
              <a:cxnLst/>
              <a:rect l="l" t="t" r="r" b="b"/>
              <a:pathLst>
                <a:path w="3494" h="7696" extrusionOk="0">
                  <a:moveTo>
                    <a:pt x="3493" y="1"/>
                  </a:moveTo>
                  <a:lnTo>
                    <a:pt x="3384" y="328"/>
                  </a:lnTo>
                  <a:lnTo>
                    <a:pt x="3275" y="710"/>
                  </a:lnTo>
                  <a:lnTo>
                    <a:pt x="3166" y="983"/>
                  </a:lnTo>
                  <a:lnTo>
                    <a:pt x="3057" y="1256"/>
                  </a:lnTo>
                  <a:lnTo>
                    <a:pt x="2839" y="1856"/>
                  </a:lnTo>
                  <a:lnTo>
                    <a:pt x="2566" y="2511"/>
                  </a:lnTo>
                  <a:lnTo>
                    <a:pt x="2238" y="3166"/>
                  </a:lnTo>
                  <a:lnTo>
                    <a:pt x="1911" y="3875"/>
                  </a:lnTo>
                  <a:lnTo>
                    <a:pt x="1201" y="5294"/>
                  </a:lnTo>
                  <a:lnTo>
                    <a:pt x="547" y="6495"/>
                  </a:lnTo>
                  <a:lnTo>
                    <a:pt x="165" y="7368"/>
                  </a:lnTo>
                  <a:lnTo>
                    <a:pt x="1" y="7695"/>
                  </a:lnTo>
                  <a:lnTo>
                    <a:pt x="219" y="7422"/>
                  </a:lnTo>
                  <a:lnTo>
                    <a:pt x="710" y="6549"/>
                  </a:lnTo>
                  <a:lnTo>
                    <a:pt x="1365" y="5403"/>
                  </a:lnTo>
                  <a:lnTo>
                    <a:pt x="2129" y="4039"/>
                  </a:lnTo>
                  <a:lnTo>
                    <a:pt x="2457" y="3275"/>
                  </a:lnTo>
                  <a:lnTo>
                    <a:pt x="2784" y="2566"/>
                  </a:lnTo>
                  <a:lnTo>
                    <a:pt x="3002" y="1911"/>
                  </a:lnTo>
                  <a:lnTo>
                    <a:pt x="3221" y="1310"/>
                  </a:lnTo>
                  <a:lnTo>
                    <a:pt x="3330" y="1038"/>
                  </a:lnTo>
                  <a:lnTo>
                    <a:pt x="3330" y="765"/>
                  </a:lnTo>
                  <a:lnTo>
                    <a:pt x="3439" y="328"/>
                  </a:lnTo>
                  <a:lnTo>
                    <a:pt x="3493" y="1"/>
                  </a:lnTo>
                  <a:close/>
                </a:path>
              </a:pathLst>
            </a:custGeom>
            <a:solidFill>
              <a:srgbClr val="A6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71"/>
            <p:cNvSpPr/>
            <p:nvPr/>
          </p:nvSpPr>
          <p:spPr>
            <a:xfrm>
              <a:off x="2535750" y="708775"/>
              <a:ext cx="113275" cy="196475"/>
            </a:xfrm>
            <a:custGeom>
              <a:avLst/>
              <a:gdLst/>
              <a:ahLst/>
              <a:cxnLst/>
              <a:rect l="l" t="t" r="r" b="b"/>
              <a:pathLst>
                <a:path w="4531" h="7859" extrusionOk="0">
                  <a:moveTo>
                    <a:pt x="1" y="1"/>
                  </a:moveTo>
                  <a:lnTo>
                    <a:pt x="1" y="765"/>
                  </a:lnTo>
                  <a:lnTo>
                    <a:pt x="56" y="1529"/>
                  </a:lnTo>
                  <a:lnTo>
                    <a:pt x="165" y="2184"/>
                  </a:lnTo>
                  <a:lnTo>
                    <a:pt x="274" y="2620"/>
                  </a:lnTo>
                  <a:lnTo>
                    <a:pt x="547" y="3984"/>
                  </a:lnTo>
                  <a:lnTo>
                    <a:pt x="874" y="5349"/>
                  </a:lnTo>
                  <a:lnTo>
                    <a:pt x="1311" y="6658"/>
                  </a:lnTo>
                  <a:lnTo>
                    <a:pt x="1529" y="7259"/>
                  </a:lnTo>
                  <a:lnTo>
                    <a:pt x="1802" y="7859"/>
                  </a:lnTo>
                  <a:lnTo>
                    <a:pt x="2020" y="7313"/>
                  </a:lnTo>
                  <a:lnTo>
                    <a:pt x="2129" y="6658"/>
                  </a:lnTo>
                  <a:lnTo>
                    <a:pt x="2347" y="5349"/>
                  </a:lnTo>
                  <a:lnTo>
                    <a:pt x="2620" y="6385"/>
                  </a:lnTo>
                  <a:lnTo>
                    <a:pt x="2784" y="6877"/>
                  </a:lnTo>
                  <a:lnTo>
                    <a:pt x="3002" y="7368"/>
                  </a:lnTo>
                  <a:lnTo>
                    <a:pt x="3221" y="6003"/>
                  </a:lnTo>
                  <a:lnTo>
                    <a:pt x="3493" y="6440"/>
                  </a:lnTo>
                  <a:lnTo>
                    <a:pt x="3657" y="6658"/>
                  </a:lnTo>
                  <a:lnTo>
                    <a:pt x="3766" y="6931"/>
                  </a:lnTo>
                  <a:lnTo>
                    <a:pt x="4148" y="6822"/>
                  </a:lnTo>
                  <a:lnTo>
                    <a:pt x="4530" y="6604"/>
                  </a:lnTo>
                  <a:lnTo>
                    <a:pt x="4421" y="6604"/>
                  </a:lnTo>
                  <a:lnTo>
                    <a:pt x="4367" y="6276"/>
                  </a:lnTo>
                  <a:lnTo>
                    <a:pt x="4257" y="5949"/>
                  </a:lnTo>
                  <a:lnTo>
                    <a:pt x="3875" y="5076"/>
                  </a:lnTo>
                  <a:lnTo>
                    <a:pt x="3384" y="4148"/>
                  </a:lnTo>
                  <a:lnTo>
                    <a:pt x="2784" y="3166"/>
                  </a:lnTo>
                  <a:lnTo>
                    <a:pt x="2075" y="2184"/>
                  </a:lnTo>
                  <a:lnTo>
                    <a:pt x="1365" y="1256"/>
                  </a:lnTo>
                  <a:lnTo>
                    <a:pt x="656" y="546"/>
                  </a:lnTo>
                  <a:lnTo>
                    <a:pt x="328" y="2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71"/>
            <p:cNvSpPr/>
            <p:nvPr/>
          </p:nvSpPr>
          <p:spPr>
            <a:xfrm>
              <a:off x="2950500" y="935250"/>
              <a:ext cx="61400" cy="68225"/>
            </a:xfrm>
            <a:custGeom>
              <a:avLst/>
              <a:gdLst/>
              <a:ahLst/>
              <a:cxnLst/>
              <a:rect l="l" t="t" r="r" b="b"/>
              <a:pathLst>
                <a:path w="2456" h="2729" extrusionOk="0">
                  <a:moveTo>
                    <a:pt x="0" y="0"/>
                  </a:moveTo>
                  <a:lnTo>
                    <a:pt x="109" y="328"/>
                  </a:lnTo>
                  <a:lnTo>
                    <a:pt x="328" y="655"/>
                  </a:lnTo>
                  <a:lnTo>
                    <a:pt x="546" y="1037"/>
                  </a:lnTo>
                  <a:lnTo>
                    <a:pt x="873" y="1419"/>
                  </a:lnTo>
                  <a:lnTo>
                    <a:pt x="1201" y="1747"/>
                  </a:lnTo>
                  <a:lnTo>
                    <a:pt x="1583" y="2129"/>
                  </a:lnTo>
                  <a:lnTo>
                    <a:pt x="2019" y="2456"/>
                  </a:lnTo>
                  <a:lnTo>
                    <a:pt x="2401" y="2729"/>
                  </a:lnTo>
                  <a:lnTo>
                    <a:pt x="2456" y="2129"/>
                  </a:lnTo>
                  <a:lnTo>
                    <a:pt x="2456" y="1856"/>
                  </a:lnTo>
                  <a:lnTo>
                    <a:pt x="2401" y="1256"/>
                  </a:lnTo>
                  <a:lnTo>
                    <a:pt x="2238" y="764"/>
                  </a:lnTo>
                  <a:lnTo>
                    <a:pt x="2019" y="437"/>
                  </a:lnTo>
                  <a:lnTo>
                    <a:pt x="1692" y="219"/>
                  </a:lnTo>
                  <a:lnTo>
                    <a:pt x="1365" y="110"/>
                  </a:lnTo>
                  <a:lnTo>
                    <a:pt x="928" y="55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71"/>
            <p:cNvSpPr/>
            <p:nvPr/>
          </p:nvSpPr>
          <p:spPr>
            <a:xfrm>
              <a:off x="1793600" y="1019825"/>
              <a:ext cx="1211500" cy="573025"/>
            </a:xfrm>
            <a:custGeom>
              <a:avLst/>
              <a:gdLst/>
              <a:ahLst/>
              <a:cxnLst/>
              <a:rect l="l" t="t" r="r" b="b"/>
              <a:pathLst>
                <a:path w="48460" h="22921" extrusionOk="0">
                  <a:moveTo>
                    <a:pt x="35799" y="1"/>
                  </a:moveTo>
                  <a:lnTo>
                    <a:pt x="35526" y="55"/>
                  </a:lnTo>
                  <a:lnTo>
                    <a:pt x="35253" y="110"/>
                  </a:lnTo>
                  <a:lnTo>
                    <a:pt x="35035" y="219"/>
                  </a:lnTo>
                  <a:lnTo>
                    <a:pt x="34817" y="383"/>
                  </a:lnTo>
                  <a:lnTo>
                    <a:pt x="34653" y="546"/>
                  </a:lnTo>
                  <a:lnTo>
                    <a:pt x="34271" y="983"/>
                  </a:lnTo>
                  <a:lnTo>
                    <a:pt x="33998" y="1474"/>
                  </a:lnTo>
                  <a:lnTo>
                    <a:pt x="33780" y="2074"/>
                  </a:lnTo>
                  <a:lnTo>
                    <a:pt x="33616" y="2729"/>
                  </a:lnTo>
                  <a:lnTo>
                    <a:pt x="33507" y="3439"/>
                  </a:lnTo>
                  <a:lnTo>
                    <a:pt x="33289" y="4912"/>
                  </a:lnTo>
                  <a:lnTo>
                    <a:pt x="33125" y="6386"/>
                  </a:lnTo>
                  <a:lnTo>
                    <a:pt x="33016" y="7750"/>
                  </a:lnTo>
                  <a:lnTo>
                    <a:pt x="32907" y="8350"/>
                  </a:lnTo>
                  <a:lnTo>
                    <a:pt x="32743" y="8896"/>
                  </a:lnTo>
                  <a:lnTo>
                    <a:pt x="32361" y="10096"/>
                  </a:lnTo>
                  <a:lnTo>
                    <a:pt x="31815" y="11242"/>
                  </a:lnTo>
                  <a:lnTo>
                    <a:pt x="31160" y="12388"/>
                  </a:lnTo>
                  <a:lnTo>
                    <a:pt x="30778" y="12989"/>
                  </a:lnTo>
                  <a:lnTo>
                    <a:pt x="30396" y="13534"/>
                  </a:lnTo>
                  <a:lnTo>
                    <a:pt x="29960" y="14025"/>
                  </a:lnTo>
                  <a:lnTo>
                    <a:pt x="29469" y="14571"/>
                  </a:lnTo>
                  <a:lnTo>
                    <a:pt x="28978" y="15062"/>
                  </a:lnTo>
                  <a:lnTo>
                    <a:pt x="28486" y="15499"/>
                  </a:lnTo>
                  <a:lnTo>
                    <a:pt x="27886" y="15935"/>
                  </a:lnTo>
                  <a:lnTo>
                    <a:pt x="27340" y="16317"/>
                  </a:lnTo>
                  <a:lnTo>
                    <a:pt x="26740" y="16699"/>
                  </a:lnTo>
                  <a:lnTo>
                    <a:pt x="26085" y="17027"/>
                  </a:lnTo>
                  <a:lnTo>
                    <a:pt x="25485" y="17354"/>
                  </a:lnTo>
                  <a:lnTo>
                    <a:pt x="24830" y="17627"/>
                  </a:lnTo>
                  <a:lnTo>
                    <a:pt x="23302" y="18118"/>
                  </a:lnTo>
                  <a:lnTo>
                    <a:pt x="21774" y="18500"/>
                  </a:lnTo>
                  <a:lnTo>
                    <a:pt x="20410" y="18773"/>
                  </a:lnTo>
                  <a:lnTo>
                    <a:pt x="19646" y="18828"/>
                  </a:lnTo>
                  <a:lnTo>
                    <a:pt x="18882" y="18828"/>
                  </a:lnTo>
                  <a:lnTo>
                    <a:pt x="18118" y="18718"/>
                  </a:lnTo>
                  <a:lnTo>
                    <a:pt x="17354" y="18609"/>
                  </a:lnTo>
                  <a:lnTo>
                    <a:pt x="15881" y="18282"/>
                  </a:lnTo>
                  <a:lnTo>
                    <a:pt x="14516" y="17900"/>
                  </a:lnTo>
                  <a:lnTo>
                    <a:pt x="13261" y="17463"/>
                  </a:lnTo>
                  <a:lnTo>
                    <a:pt x="12279" y="17027"/>
                  </a:lnTo>
                  <a:lnTo>
                    <a:pt x="11515" y="16590"/>
                  </a:lnTo>
                  <a:lnTo>
                    <a:pt x="10860" y="16099"/>
                  </a:lnTo>
                  <a:lnTo>
                    <a:pt x="10205" y="15662"/>
                  </a:lnTo>
                  <a:lnTo>
                    <a:pt x="9496" y="15171"/>
                  </a:lnTo>
                  <a:lnTo>
                    <a:pt x="8568" y="14680"/>
                  </a:lnTo>
                  <a:lnTo>
                    <a:pt x="7422" y="14135"/>
                  </a:lnTo>
                  <a:lnTo>
                    <a:pt x="6931" y="13971"/>
                  </a:lnTo>
                  <a:lnTo>
                    <a:pt x="6440" y="13862"/>
                  </a:lnTo>
                  <a:lnTo>
                    <a:pt x="5894" y="13807"/>
                  </a:lnTo>
                  <a:lnTo>
                    <a:pt x="5403" y="13807"/>
                  </a:lnTo>
                  <a:lnTo>
                    <a:pt x="4858" y="13862"/>
                  </a:lnTo>
                  <a:lnTo>
                    <a:pt x="4312" y="13971"/>
                  </a:lnTo>
                  <a:lnTo>
                    <a:pt x="3766" y="14135"/>
                  </a:lnTo>
                  <a:lnTo>
                    <a:pt x="3275" y="14407"/>
                  </a:lnTo>
                  <a:lnTo>
                    <a:pt x="2729" y="14735"/>
                  </a:lnTo>
                  <a:lnTo>
                    <a:pt x="2238" y="15171"/>
                  </a:lnTo>
                  <a:lnTo>
                    <a:pt x="1802" y="15662"/>
                  </a:lnTo>
                  <a:lnTo>
                    <a:pt x="1365" y="16208"/>
                  </a:lnTo>
                  <a:lnTo>
                    <a:pt x="983" y="16863"/>
                  </a:lnTo>
                  <a:lnTo>
                    <a:pt x="601" y="17627"/>
                  </a:lnTo>
                  <a:lnTo>
                    <a:pt x="328" y="18500"/>
                  </a:lnTo>
                  <a:lnTo>
                    <a:pt x="55" y="19428"/>
                  </a:lnTo>
                  <a:lnTo>
                    <a:pt x="1" y="19537"/>
                  </a:lnTo>
                  <a:lnTo>
                    <a:pt x="55" y="19701"/>
                  </a:lnTo>
                  <a:lnTo>
                    <a:pt x="110" y="19864"/>
                  </a:lnTo>
                  <a:lnTo>
                    <a:pt x="219" y="19974"/>
                  </a:lnTo>
                  <a:lnTo>
                    <a:pt x="656" y="20301"/>
                  </a:lnTo>
                  <a:lnTo>
                    <a:pt x="1201" y="20574"/>
                  </a:lnTo>
                  <a:lnTo>
                    <a:pt x="1856" y="20901"/>
                  </a:lnTo>
                  <a:lnTo>
                    <a:pt x="2620" y="21174"/>
                  </a:lnTo>
                  <a:lnTo>
                    <a:pt x="3439" y="21447"/>
                  </a:lnTo>
                  <a:lnTo>
                    <a:pt x="4312" y="21720"/>
                  </a:lnTo>
                  <a:lnTo>
                    <a:pt x="5676" y="22047"/>
                  </a:lnTo>
                  <a:lnTo>
                    <a:pt x="6877" y="22320"/>
                  </a:lnTo>
                  <a:lnTo>
                    <a:pt x="8023" y="22538"/>
                  </a:lnTo>
                  <a:lnTo>
                    <a:pt x="9059" y="22702"/>
                  </a:lnTo>
                  <a:lnTo>
                    <a:pt x="10096" y="22811"/>
                  </a:lnTo>
                  <a:lnTo>
                    <a:pt x="11188" y="22866"/>
                  </a:lnTo>
                  <a:lnTo>
                    <a:pt x="13862" y="22920"/>
                  </a:lnTo>
                  <a:lnTo>
                    <a:pt x="15117" y="22866"/>
                  </a:lnTo>
                  <a:lnTo>
                    <a:pt x="16372" y="22811"/>
                  </a:lnTo>
                  <a:lnTo>
                    <a:pt x="17572" y="22702"/>
                  </a:lnTo>
                  <a:lnTo>
                    <a:pt x="18718" y="22593"/>
                  </a:lnTo>
                  <a:lnTo>
                    <a:pt x="20956" y="22211"/>
                  </a:lnTo>
                  <a:lnTo>
                    <a:pt x="23029" y="21829"/>
                  </a:lnTo>
                  <a:lnTo>
                    <a:pt x="25376" y="21229"/>
                  </a:lnTo>
                  <a:lnTo>
                    <a:pt x="26576" y="20901"/>
                  </a:lnTo>
                  <a:lnTo>
                    <a:pt x="27722" y="20519"/>
                  </a:lnTo>
                  <a:lnTo>
                    <a:pt x="28814" y="20028"/>
                  </a:lnTo>
                  <a:lnTo>
                    <a:pt x="29905" y="19482"/>
                  </a:lnTo>
                  <a:lnTo>
                    <a:pt x="30942" y="18828"/>
                  </a:lnTo>
                  <a:lnTo>
                    <a:pt x="31433" y="18500"/>
                  </a:lnTo>
                  <a:lnTo>
                    <a:pt x="31924" y="18064"/>
                  </a:lnTo>
                  <a:lnTo>
                    <a:pt x="32743" y="17300"/>
                  </a:lnTo>
                  <a:lnTo>
                    <a:pt x="33452" y="16481"/>
                  </a:lnTo>
                  <a:lnTo>
                    <a:pt x="34107" y="15553"/>
                  </a:lnTo>
                  <a:lnTo>
                    <a:pt x="34707" y="14626"/>
                  </a:lnTo>
                  <a:lnTo>
                    <a:pt x="35199" y="13643"/>
                  </a:lnTo>
                  <a:lnTo>
                    <a:pt x="35635" y="12607"/>
                  </a:lnTo>
                  <a:lnTo>
                    <a:pt x="36017" y="11570"/>
                  </a:lnTo>
                  <a:lnTo>
                    <a:pt x="36290" y="10478"/>
                  </a:lnTo>
                  <a:lnTo>
                    <a:pt x="36399" y="9769"/>
                  </a:lnTo>
                  <a:lnTo>
                    <a:pt x="36508" y="8950"/>
                  </a:lnTo>
                  <a:lnTo>
                    <a:pt x="36672" y="8077"/>
                  </a:lnTo>
                  <a:lnTo>
                    <a:pt x="36890" y="7259"/>
                  </a:lnTo>
                  <a:lnTo>
                    <a:pt x="36999" y="6822"/>
                  </a:lnTo>
                  <a:lnTo>
                    <a:pt x="37163" y="6495"/>
                  </a:lnTo>
                  <a:lnTo>
                    <a:pt x="37381" y="6113"/>
                  </a:lnTo>
                  <a:lnTo>
                    <a:pt x="37600" y="5840"/>
                  </a:lnTo>
                  <a:lnTo>
                    <a:pt x="37872" y="5567"/>
                  </a:lnTo>
                  <a:lnTo>
                    <a:pt x="38200" y="5403"/>
                  </a:lnTo>
                  <a:lnTo>
                    <a:pt x="38582" y="5240"/>
                  </a:lnTo>
                  <a:lnTo>
                    <a:pt x="39018" y="5185"/>
                  </a:lnTo>
                  <a:lnTo>
                    <a:pt x="41474" y="4912"/>
                  </a:lnTo>
                  <a:lnTo>
                    <a:pt x="42566" y="4803"/>
                  </a:lnTo>
                  <a:lnTo>
                    <a:pt x="43548" y="4639"/>
                  </a:lnTo>
                  <a:lnTo>
                    <a:pt x="44475" y="4421"/>
                  </a:lnTo>
                  <a:lnTo>
                    <a:pt x="45294" y="4203"/>
                  </a:lnTo>
                  <a:lnTo>
                    <a:pt x="46003" y="3930"/>
                  </a:lnTo>
                  <a:lnTo>
                    <a:pt x="46604" y="3657"/>
                  </a:lnTo>
                  <a:lnTo>
                    <a:pt x="47095" y="3330"/>
                  </a:lnTo>
                  <a:lnTo>
                    <a:pt x="47422" y="3002"/>
                  </a:lnTo>
                  <a:lnTo>
                    <a:pt x="47695" y="2675"/>
                  </a:lnTo>
                  <a:lnTo>
                    <a:pt x="47913" y="2293"/>
                  </a:lnTo>
                  <a:lnTo>
                    <a:pt x="48077" y="1911"/>
                  </a:lnTo>
                  <a:lnTo>
                    <a:pt x="48186" y="1529"/>
                  </a:lnTo>
                  <a:lnTo>
                    <a:pt x="48459" y="601"/>
                  </a:lnTo>
                  <a:lnTo>
                    <a:pt x="48186" y="656"/>
                  </a:lnTo>
                  <a:lnTo>
                    <a:pt x="46986" y="928"/>
                  </a:lnTo>
                  <a:lnTo>
                    <a:pt x="45840" y="1092"/>
                  </a:lnTo>
                  <a:lnTo>
                    <a:pt x="44748" y="1147"/>
                  </a:lnTo>
                  <a:lnTo>
                    <a:pt x="42893" y="1147"/>
                  </a:lnTo>
                  <a:lnTo>
                    <a:pt x="42129" y="1092"/>
                  </a:lnTo>
                  <a:lnTo>
                    <a:pt x="40874" y="983"/>
                  </a:lnTo>
                  <a:lnTo>
                    <a:pt x="40055" y="928"/>
                  </a:lnTo>
                  <a:lnTo>
                    <a:pt x="39400" y="819"/>
                  </a:lnTo>
                  <a:lnTo>
                    <a:pt x="38855" y="656"/>
                  </a:lnTo>
                  <a:lnTo>
                    <a:pt x="38364" y="492"/>
                  </a:lnTo>
                  <a:lnTo>
                    <a:pt x="37872" y="328"/>
                  </a:lnTo>
                  <a:lnTo>
                    <a:pt x="37381" y="165"/>
                  </a:lnTo>
                  <a:lnTo>
                    <a:pt x="36781" y="55"/>
                  </a:lnTo>
                  <a:lnTo>
                    <a:pt x="36072" y="1"/>
                  </a:lnTo>
                  <a:close/>
                </a:path>
              </a:pathLst>
            </a:custGeom>
            <a:solidFill>
              <a:srgbClr val="D9B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71"/>
            <p:cNvSpPr/>
            <p:nvPr/>
          </p:nvSpPr>
          <p:spPr>
            <a:xfrm>
              <a:off x="1354325" y="706050"/>
              <a:ext cx="1656225" cy="1334275"/>
            </a:xfrm>
            <a:custGeom>
              <a:avLst/>
              <a:gdLst/>
              <a:ahLst/>
              <a:cxnLst/>
              <a:rect l="l" t="t" r="r" b="b"/>
              <a:pathLst>
                <a:path w="66249" h="53371" extrusionOk="0">
                  <a:moveTo>
                    <a:pt x="46985" y="1"/>
                  </a:moveTo>
                  <a:lnTo>
                    <a:pt x="46767" y="492"/>
                  </a:lnTo>
                  <a:lnTo>
                    <a:pt x="46603" y="1092"/>
                  </a:lnTo>
                  <a:lnTo>
                    <a:pt x="46439" y="1692"/>
                  </a:lnTo>
                  <a:lnTo>
                    <a:pt x="46385" y="2347"/>
                  </a:lnTo>
                  <a:lnTo>
                    <a:pt x="46221" y="3821"/>
                  </a:lnTo>
                  <a:lnTo>
                    <a:pt x="46057" y="5458"/>
                  </a:lnTo>
                  <a:lnTo>
                    <a:pt x="45730" y="7313"/>
                  </a:lnTo>
                  <a:lnTo>
                    <a:pt x="45293" y="9114"/>
                  </a:lnTo>
                  <a:lnTo>
                    <a:pt x="45075" y="9987"/>
                  </a:lnTo>
                  <a:lnTo>
                    <a:pt x="44802" y="10860"/>
                  </a:lnTo>
                  <a:lnTo>
                    <a:pt x="44475" y="11733"/>
                  </a:lnTo>
                  <a:lnTo>
                    <a:pt x="44147" y="12552"/>
                  </a:lnTo>
                  <a:lnTo>
                    <a:pt x="43711" y="13316"/>
                  </a:lnTo>
                  <a:lnTo>
                    <a:pt x="43274" y="13971"/>
                  </a:lnTo>
                  <a:lnTo>
                    <a:pt x="42783" y="14625"/>
                  </a:lnTo>
                  <a:lnTo>
                    <a:pt x="42237" y="15226"/>
                  </a:lnTo>
                  <a:lnTo>
                    <a:pt x="41692" y="15771"/>
                  </a:lnTo>
                  <a:lnTo>
                    <a:pt x="41037" y="16317"/>
                  </a:lnTo>
                  <a:lnTo>
                    <a:pt x="40328" y="16808"/>
                  </a:lnTo>
                  <a:lnTo>
                    <a:pt x="39618" y="17245"/>
                  </a:lnTo>
                  <a:lnTo>
                    <a:pt x="39072" y="17572"/>
                  </a:lnTo>
                  <a:lnTo>
                    <a:pt x="38418" y="17791"/>
                  </a:lnTo>
                  <a:lnTo>
                    <a:pt x="37817" y="18009"/>
                  </a:lnTo>
                  <a:lnTo>
                    <a:pt x="37108" y="18173"/>
                  </a:lnTo>
                  <a:lnTo>
                    <a:pt x="36398" y="18282"/>
                  </a:lnTo>
                  <a:lnTo>
                    <a:pt x="35689" y="18336"/>
                  </a:lnTo>
                  <a:lnTo>
                    <a:pt x="34925" y="18391"/>
                  </a:lnTo>
                  <a:lnTo>
                    <a:pt x="34216" y="18391"/>
                  </a:lnTo>
                  <a:lnTo>
                    <a:pt x="32688" y="18282"/>
                  </a:lnTo>
                  <a:lnTo>
                    <a:pt x="31214" y="18118"/>
                  </a:lnTo>
                  <a:lnTo>
                    <a:pt x="29795" y="17845"/>
                  </a:lnTo>
                  <a:lnTo>
                    <a:pt x="28486" y="17518"/>
                  </a:lnTo>
                  <a:lnTo>
                    <a:pt x="26903" y="17136"/>
                  </a:lnTo>
                  <a:lnTo>
                    <a:pt x="25266" y="16808"/>
                  </a:lnTo>
                  <a:lnTo>
                    <a:pt x="23574" y="16590"/>
                  </a:lnTo>
                  <a:lnTo>
                    <a:pt x="21883" y="16426"/>
                  </a:lnTo>
                  <a:lnTo>
                    <a:pt x="20191" y="16426"/>
                  </a:lnTo>
                  <a:lnTo>
                    <a:pt x="18499" y="16481"/>
                  </a:lnTo>
                  <a:lnTo>
                    <a:pt x="16808" y="16645"/>
                  </a:lnTo>
                  <a:lnTo>
                    <a:pt x="15989" y="16808"/>
                  </a:lnTo>
                  <a:lnTo>
                    <a:pt x="15116" y="16972"/>
                  </a:lnTo>
                  <a:lnTo>
                    <a:pt x="14625" y="17081"/>
                  </a:lnTo>
                  <a:lnTo>
                    <a:pt x="14079" y="17299"/>
                  </a:lnTo>
                  <a:lnTo>
                    <a:pt x="13643" y="17518"/>
                  </a:lnTo>
                  <a:lnTo>
                    <a:pt x="13152" y="17791"/>
                  </a:lnTo>
                  <a:lnTo>
                    <a:pt x="12224" y="18391"/>
                  </a:lnTo>
                  <a:lnTo>
                    <a:pt x="11296" y="18991"/>
                  </a:lnTo>
                  <a:lnTo>
                    <a:pt x="10914" y="19264"/>
                  </a:lnTo>
                  <a:lnTo>
                    <a:pt x="10532" y="19537"/>
                  </a:lnTo>
                  <a:lnTo>
                    <a:pt x="10205" y="19810"/>
                  </a:lnTo>
                  <a:lnTo>
                    <a:pt x="9932" y="20137"/>
                  </a:lnTo>
                  <a:lnTo>
                    <a:pt x="9386" y="20846"/>
                  </a:lnTo>
                  <a:lnTo>
                    <a:pt x="8950" y="21610"/>
                  </a:lnTo>
                  <a:lnTo>
                    <a:pt x="8568" y="22374"/>
                  </a:lnTo>
                  <a:lnTo>
                    <a:pt x="8295" y="23248"/>
                  </a:lnTo>
                  <a:lnTo>
                    <a:pt x="8022" y="24121"/>
                  </a:lnTo>
                  <a:lnTo>
                    <a:pt x="7858" y="25048"/>
                  </a:lnTo>
                  <a:lnTo>
                    <a:pt x="7531" y="26904"/>
                  </a:lnTo>
                  <a:lnTo>
                    <a:pt x="7203" y="28759"/>
                  </a:lnTo>
                  <a:lnTo>
                    <a:pt x="7040" y="29632"/>
                  </a:lnTo>
                  <a:lnTo>
                    <a:pt x="6876" y="30560"/>
                  </a:lnTo>
                  <a:lnTo>
                    <a:pt x="6603" y="31379"/>
                  </a:lnTo>
                  <a:lnTo>
                    <a:pt x="6330" y="32197"/>
                  </a:lnTo>
                  <a:lnTo>
                    <a:pt x="5675" y="32415"/>
                  </a:lnTo>
                  <a:lnTo>
                    <a:pt x="4966" y="32525"/>
                  </a:lnTo>
                  <a:lnTo>
                    <a:pt x="4202" y="32579"/>
                  </a:lnTo>
                  <a:lnTo>
                    <a:pt x="3438" y="32525"/>
                  </a:lnTo>
                  <a:lnTo>
                    <a:pt x="3711" y="32634"/>
                  </a:lnTo>
                  <a:lnTo>
                    <a:pt x="3929" y="32797"/>
                  </a:lnTo>
                  <a:lnTo>
                    <a:pt x="4311" y="33179"/>
                  </a:lnTo>
                  <a:lnTo>
                    <a:pt x="3383" y="33179"/>
                  </a:lnTo>
                  <a:lnTo>
                    <a:pt x="3602" y="33398"/>
                  </a:lnTo>
                  <a:lnTo>
                    <a:pt x="3875" y="33780"/>
                  </a:lnTo>
                  <a:lnTo>
                    <a:pt x="4202" y="34107"/>
                  </a:lnTo>
                  <a:lnTo>
                    <a:pt x="4420" y="34325"/>
                  </a:lnTo>
                  <a:lnTo>
                    <a:pt x="3875" y="34598"/>
                  </a:lnTo>
                  <a:lnTo>
                    <a:pt x="3220" y="34816"/>
                  </a:lnTo>
                  <a:lnTo>
                    <a:pt x="2838" y="34871"/>
                  </a:lnTo>
                  <a:lnTo>
                    <a:pt x="2510" y="34926"/>
                  </a:lnTo>
                  <a:lnTo>
                    <a:pt x="2238" y="34926"/>
                  </a:lnTo>
                  <a:lnTo>
                    <a:pt x="1965" y="34871"/>
                  </a:lnTo>
                  <a:lnTo>
                    <a:pt x="2292" y="35253"/>
                  </a:lnTo>
                  <a:lnTo>
                    <a:pt x="2729" y="35580"/>
                  </a:lnTo>
                  <a:lnTo>
                    <a:pt x="1801" y="35853"/>
                  </a:lnTo>
                  <a:lnTo>
                    <a:pt x="1364" y="35962"/>
                  </a:lnTo>
                  <a:lnTo>
                    <a:pt x="982" y="36181"/>
                  </a:lnTo>
                  <a:lnTo>
                    <a:pt x="655" y="36399"/>
                  </a:lnTo>
                  <a:lnTo>
                    <a:pt x="328" y="36672"/>
                  </a:lnTo>
                  <a:lnTo>
                    <a:pt x="109" y="37054"/>
                  </a:lnTo>
                  <a:lnTo>
                    <a:pt x="0" y="37545"/>
                  </a:lnTo>
                  <a:lnTo>
                    <a:pt x="0" y="38091"/>
                  </a:lnTo>
                  <a:lnTo>
                    <a:pt x="55" y="38855"/>
                  </a:lnTo>
                  <a:lnTo>
                    <a:pt x="164" y="39782"/>
                  </a:lnTo>
                  <a:lnTo>
                    <a:pt x="382" y="40928"/>
                  </a:lnTo>
                  <a:lnTo>
                    <a:pt x="928" y="43439"/>
                  </a:lnTo>
                  <a:lnTo>
                    <a:pt x="1583" y="46167"/>
                  </a:lnTo>
                  <a:lnTo>
                    <a:pt x="2292" y="48841"/>
                  </a:lnTo>
                  <a:lnTo>
                    <a:pt x="3056" y="51078"/>
                  </a:lnTo>
                  <a:lnTo>
                    <a:pt x="3383" y="51952"/>
                  </a:lnTo>
                  <a:lnTo>
                    <a:pt x="3711" y="52661"/>
                  </a:lnTo>
                  <a:lnTo>
                    <a:pt x="3984" y="53098"/>
                  </a:lnTo>
                  <a:lnTo>
                    <a:pt x="4093" y="53207"/>
                  </a:lnTo>
                  <a:lnTo>
                    <a:pt x="4202" y="53261"/>
                  </a:lnTo>
                  <a:lnTo>
                    <a:pt x="4802" y="53370"/>
                  </a:lnTo>
                  <a:lnTo>
                    <a:pt x="5457" y="53370"/>
                  </a:lnTo>
                  <a:lnTo>
                    <a:pt x="6057" y="53316"/>
                  </a:lnTo>
                  <a:lnTo>
                    <a:pt x="6658" y="53370"/>
                  </a:lnTo>
                  <a:lnTo>
                    <a:pt x="6931" y="53370"/>
                  </a:lnTo>
                  <a:lnTo>
                    <a:pt x="7149" y="53316"/>
                  </a:lnTo>
                  <a:lnTo>
                    <a:pt x="7258" y="53207"/>
                  </a:lnTo>
                  <a:lnTo>
                    <a:pt x="7258" y="53043"/>
                  </a:lnTo>
                  <a:lnTo>
                    <a:pt x="7258" y="52770"/>
                  </a:lnTo>
                  <a:lnTo>
                    <a:pt x="7149" y="52443"/>
                  </a:lnTo>
                  <a:lnTo>
                    <a:pt x="6876" y="51624"/>
                  </a:lnTo>
                  <a:lnTo>
                    <a:pt x="5948" y="49550"/>
                  </a:lnTo>
                  <a:lnTo>
                    <a:pt x="5512" y="48295"/>
                  </a:lnTo>
                  <a:lnTo>
                    <a:pt x="5348" y="47641"/>
                  </a:lnTo>
                  <a:lnTo>
                    <a:pt x="5184" y="46986"/>
                  </a:lnTo>
                  <a:lnTo>
                    <a:pt x="4802" y="45567"/>
                  </a:lnTo>
                  <a:lnTo>
                    <a:pt x="4639" y="44803"/>
                  </a:lnTo>
                  <a:lnTo>
                    <a:pt x="4475" y="44039"/>
                  </a:lnTo>
                  <a:lnTo>
                    <a:pt x="4366" y="43220"/>
                  </a:lnTo>
                  <a:lnTo>
                    <a:pt x="4311" y="42456"/>
                  </a:lnTo>
                  <a:lnTo>
                    <a:pt x="4366" y="41692"/>
                  </a:lnTo>
                  <a:lnTo>
                    <a:pt x="4529" y="40874"/>
                  </a:lnTo>
                  <a:lnTo>
                    <a:pt x="6003" y="40656"/>
                  </a:lnTo>
                  <a:lnTo>
                    <a:pt x="7531" y="40437"/>
                  </a:lnTo>
                  <a:lnTo>
                    <a:pt x="8295" y="40274"/>
                  </a:lnTo>
                  <a:lnTo>
                    <a:pt x="9059" y="40110"/>
                  </a:lnTo>
                  <a:lnTo>
                    <a:pt x="9768" y="39892"/>
                  </a:lnTo>
                  <a:lnTo>
                    <a:pt x="10478" y="39619"/>
                  </a:lnTo>
                  <a:lnTo>
                    <a:pt x="10969" y="39346"/>
                  </a:lnTo>
                  <a:lnTo>
                    <a:pt x="11514" y="39018"/>
                  </a:lnTo>
                  <a:lnTo>
                    <a:pt x="12115" y="38636"/>
                  </a:lnTo>
                  <a:lnTo>
                    <a:pt x="12770" y="38145"/>
                  </a:lnTo>
                  <a:lnTo>
                    <a:pt x="14025" y="37054"/>
                  </a:lnTo>
                  <a:lnTo>
                    <a:pt x="15334" y="35799"/>
                  </a:lnTo>
                  <a:lnTo>
                    <a:pt x="16589" y="34434"/>
                  </a:lnTo>
                  <a:lnTo>
                    <a:pt x="17681" y="33125"/>
                  </a:lnTo>
                  <a:lnTo>
                    <a:pt x="18172" y="32525"/>
                  </a:lnTo>
                  <a:lnTo>
                    <a:pt x="18554" y="31924"/>
                  </a:lnTo>
                  <a:lnTo>
                    <a:pt x="18881" y="31324"/>
                  </a:lnTo>
                  <a:lnTo>
                    <a:pt x="19154" y="30833"/>
                  </a:lnTo>
                  <a:lnTo>
                    <a:pt x="19209" y="30778"/>
                  </a:lnTo>
                  <a:lnTo>
                    <a:pt x="19645" y="29851"/>
                  </a:lnTo>
                  <a:lnTo>
                    <a:pt x="20191" y="28977"/>
                  </a:lnTo>
                  <a:lnTo>
                    <a:pt x="20464" y="28595"/>
                  </a:lnTo>
                  <a:lnTo>
                    <a:pt x="20791" y="28213"/>
                  </a:lnTo>
                  <a:lnTo>
                    <a:pt x="21119" y="27886"/>
                  </a:lnTo>
                  <a:lnTo>
                    <a:pt x="21446" y="27613"/>
                  </a:lnTo>
                  <a:lnTo>
                    <a:pt x="21828" y="27395"/>
                  </a:lnTo>
                  <a:lnTo>
                    <a:pt x="22210" y="27177"/>
                  </a:lnTo>
                  <a:lnTo>
                    <a:pt x="22647" y="27067"/>
                  </a:lnTo>
                  <a:lnTo>
                    <a:pt x="23029" y="26958"/>
                  </a:lnTo>
                  <a:lnTo>
                    <a:pt x="23465" y="26904"/>
                  </a:lnTo>
                  <a:lnTo>
                    <a:pt x="23902" y="26958"/>
                  </a:lnTo>
                  <a:lnTo>
                    <a:pt x="24393" y="27013"/>
                  </a:lnTo>
                  <a:lnTo>
                    <a:pt x="24830" y="27177"/>
                  </a:lnTo>
                  <a:lnTo>
                    <a:pt x="25976" y="27722"/>
                  </a:lnTo>
                  <a:lnTo>
                    <a:pt x="26903" y="28159"/>
                  </a:lnTo>
                  <a:lnTo>
                    <a:pt x="28322" y="28923"/>
                  </a:lnTo>
                  <a:lnTo>
                    <a:pt x="29031" y="29305"/>
                  </a:lnTo>
                  <a:lnTo>
                    <a:pt x="29795" y="29632"/>
                  </a:lnTo>
                  <a:lnTo>
                    <a:pt x="30832" y="30014"/>
                  </a:lnTo>
                  <a:lnTo>
                    <a:pt x="32087" y="30451"/>
                  </a:lnTo>
                  <a:lnTo>
                    <a:pt x="33452" y="30833"/>
                  </a:lnTo>
                  <a:lnTo>
                    <a:pt x="34925" y="31160"/>
                  </a:lnTo>
                  <a:lnTo>
                    <a:pt x="35689" y="31269"/>
                  </a:lnTo>
                  <a:lnTo>
                    <a:pt x="36453" y="31379"/>
                  </a:lnTo>
                  <a:lnTo>
                    <a:pt x="37217" y="31379"/>
                  </a:lnTo>
                  <a:lnTo>
                    <a:pt x="37981" y="31324"/>
                  </a:lnTo>
                  <a:lnTo>
                    <a:pt x="39345" y="31051"/>
                  </a:lnTo>
                  <a:lnTo>
                    <a:pt x="40873" y="30669"/>
                  </a:lnTo>
                  <a:lnTo>
                    <a:pt x="42401" y="30178"/>
                  </a:lnTo>
                  <a:lnTo>
                    <a:pt x="43056" y="29905"/>
                  </a:lnTo>
                  <a:lnTo>
                    <a:pt x="43656" y="29578"/>
                  </a:lnTo>
                  <a:lnTo>
                    <a:pt x="44311" y="29250"/>
                  </a:lnTo>
                  <a:lnTo>
                    <a:pt x="44911" y="28868"/>
                  </a:lnTo>
                  <a:lnTo>
                    <a:pt x="45457" y="28486"/>
                  </a:lnTo>
                  <a:lnTo>
                    <a:pt x="46057" y="28050"/>
                  </a:lnTo>
                  <a:lnTo>
                    <a:pt x="46549" y="27613"/>
                  </a:lnTo>
                  <a:lnTo>
                    <a:pt x="47040" y="27122"/>
                  </a:lnTo>
                  <a:lnTo>
                    <a:pt x="47531" y="26576"/>
                  </a:lnTo>
                  <a:lnTo>
                    <a:pt x="47967" y="26085"/>
                  </a:lnTo>
                  <a:lnTo>
                    <a:pt x="48349" y="25540"/>
                  </a:lnTo>
                  <a:lnTo>
                    <a:pt x="48731" y="24939"/>
                  </a:lnTo>
                  <a:lnTo>
                    <a:pt x="49386" y="23793"/>
                  </a:lnTo>
                  <a:lnTo>
                    <a:pt x="49932" y="22647"/>
                  </a:lnTo>
                  <a:lnTo>
                    <a:pt x="50314" y="21447"/>
                  </a:lnTo>
                  <a:lnTo>
                    <a:pt x="50478" y="20901"/>
                  </a:lnTo>
                  <a:lnTo>
                    <a:pt x="50532" y="20301"/>
                  </a:lnTo>
                  <a:lnTo>
                    <a:pt x="50641" y="18991"/>
                  </a:lnTo>
                  <a:lnTo>
                    <a:pt x="50696" y="17572"/>
                  </a:lnTo>
                  <a:lnTo>
                    <a:pt x="50860" y="16208"/>
                  </a:lnTo>
                  <a:lnTo>
                    <a:pt x="50969" y="15553"/>
                  </a:lnTo>
                  <a:lnTo>
                    <a:pt x="51078" y="14898"/>
                  </a:lnTo>
                  <a:lnTo>
                    <a:pt x="51242" y="14353"/>
                  </a:lnTo>
                  <a:lnTo>
                    <a:pt x="51514" y="13916"/>
                  </a:lnTo>
                  <a:lnTo>
                    <a:pt x="51842" y="13479"/>
                  </a:lnTo>
                  <a:lnTo>
                    <a:pt x="52006" y="13370"/>
                  </a:lnTo>
                  <a:lnTo>
                    <a:pt x="52224" y="13207"/>
                  </a:lnTo>
                  <a:lnTo>
                    <a:pt x="52442" y="13097"/>
                  </a:lnTo>
                  <a:lnTo>
                    <a:pt x="52660" y="13043"/>
                  </a:lnTo>
                  <a:lnTo>
                    <a:pt x="52933" y="12988"/>
                  </a:lnTo>
                  <a:lnTo>
                    <a:pt x="53261" y="12988"/>
                  </a:lnTo>
                  <a:lnTo>
                    <a:pt x="54625" y="13097"/>
                  </a:lnTo>
                  <a:lnTo>
                    <a:pt x="55716" y="13261"/>
                  </a:lnTo>
                  <a:lnTo>
                    <a:pt x="56862" y="13425"/>
                  </a:lnTo>
                  <a:lnTo>
                    <a:pt x="58445" y="13534"/>
                  </a:lnTo>
                  <a:lnTo>
                    <a:pt x="59700" y="13643"/>
                  </a:lnTo>
                  <a:lnTo>
                    <a:pt x="60464" y="13698"/>
                  </a:lnTo>
                  <a:lnTo>
                    <a:pt x="62319" y="13698"/>
                  </a:lnTo>
                  <a:lnTo>
                    <a:pt x="63411" y="13643"/>
                  </a:lnTo>
                  <a:lnTo>
                    <a:pt x="64557" y="13479"/>
                  </a:lnTo>
                  <a:lnTo>
                    <a:pt x="65757" y="13207"/>
                  </a:lnTo>
                  <a:lnTo>
                    <a:pt x="66030" y="13152"/>
                  </a:lnTo>
                  <a:lnTo>
                    <a:pt x="66194" y="12552"/>
                  </a:lnTo>
                  <a:lnTo>
                    <a:pt x="66248" y="11897"/>
                  </a:lnTo>
                  <a:lnTo>
                    <a:pt x="65866" y="11624"/>
                  </a:lnTo>
                  <a:lnTo>
                    <a:pt x="65430" y="11297"/>
                  </a:lnTo>
                  <a:lnTo>
                    <a:pt x="65048" y="10915"/>
                  </a:lnTo>
                  <a:lnTo>
                    <a:pt x="64720" y="10587"/>
                  </a:lnTo>
                  <a:lnTo>
                    <a:pt x="64393" y="10205"/>
                  </a:lnTo>
                  <a:lnTo>
                    <a:pt x="64175" y="9823"/>
                  </a:lnTo>
                  <a:lnTo>
                    <a:pt x="63956" y="9496"/>
                  </a:lnTo>
                  <a:lnTo>
                    <a:pt x="63847" y="9168"/>
                  </a:lnTo>
                  <a:lnTo>
                    <a:pt x="63083" y="9223"/>
                  </a:lnTo>
                  <a:lnTo>
                    <a:pt x="62265" y="9223"/>
                  </a:lnTo>
                  <a:lnTo>
                    <a:pt x="61501" y="9114"/>
                  </a:lnTo>
                  <a:lnTo>
                    <a:pt x="60791" y="9005"/>
                  </a:lnTo>
                  <a:lnTo>
                    <a:pt x="60027" y="8841"/>
                  </a:lnTo>
                  <a:lnTo>
                    <a:pt x="59318" y="8623"/>
                  </a:lnTo>
                  <a:lnTo>
                    <a:pt x="58663" y="8350"/>
                  </a:lnTo>
                  <a:lnTo>
                    <a:pt x="58008" y="7968"/>
                  </a:lnTo>
                  <a:lnTo>
                    <a:pt x="57408" y="7531"/>
                  </a:lnTo>
                  <a:lnTo>
                    <a:pt x="56862" y="7040"/>
                  </a:lnTo>
                  <a:lnTo>
                    <a:pt x="56371" y="6549"/>
                  </a:lnTo>
                  <a:lnTo>
                    <a:pt x="55771" y="6222"/>
                  </a:lnTo>
                  <a:lnTo>
                    <a:pt x="55498" y="6112"/>
                  </a:lnTo>
                  <a:lnTo>
                    <a:pt x="55171" y="6003"/>
                  </a:lnTo>
                  <a:lnTo>
                    <a:pt x="54843" y="5949"/>
                  </a:lnTo>
                  <a:lnTo>
                    <a:pt x="54516" y="5949"/>
                  </a:lnTo>
                  <a:lnTo>
                    <a:pt x="54789" y="5621"/>
                  </a:lnTo>
                  <a:lnTo>
                    <a:pt x="54952" y="5294"/>
                  </a:lnTo>
                  <a:lnTo>
                    <a:pt x="55007" y="4912"/>
                  </a:lnTo>
                  <a:lnTo>
                    <a:pt x="55007" y="4694"/>
                  </a:lnTo>
                  <a:lnTo>
                    <a:pt x="54952" y="4475"/>
                  </a:lnTo>
                  <a:lnTo>
                    <a:pt x="54679" y="4967"/>
                  </a:lnTo>
                  <a:lnTo>
                    <a:pt x="54297" y="5403"/>
                  </a:lnTo>
                  <a:lnTo>
                    <a:pt x="53916" y="5731"/>
                  </a:lnTo>
                  <a:lnTo>
                    <a:pt x="53424" y="6003"/>
                  </a:lnTo>
                  <a:lnTo>
                    <a:pt x="53534" y="5567"/>
                  </a:lnTo>
                  <a:lnTo>
                    <a:pt x="53643" y="5130"/>
                  </a:lnTo>
                  <a:lnTo>
                    <a:pt x="53643" y="4639"/>
                  </a:lnTo>
                  <a:lnTo>
                    <a:pt x="53588" y="4203"/>
                  </a:lnTo>
                  <a:lnTo>
                    <a:pt x="53424" y="4639"/>
                  </a:lnTo>
                  <a:lnTo>
                    <a:pt x="53152" y="5076"/>
                  </a:lnTo>
                  <a:lnTo>
                    <a:pt x="52824" y="5512"/>
                  </a:lnTo>
                  <a:lnTo>
                    <a:pt x="52497" y="5894"/>
                  </a:lnTo>
                  <a:lnTo>
                    <a:pt x="52169" y="6276"/>
                  </a:lnTo>
                  <a:lnTo>
                    <a:pt x="51787" y="6549"/>
                  </a:lnTo>
                  <a:lnTo>
                    <a:pt x="51405" y="6767"/>
                  </a:lnTo>
                  <a:lnTo>
                    <a:pt x="51078" y="6876"/>
                  </a:lnTo>
                  <a:lnTo>
                    <a:pt x="51460" y="6876"/>
                  </a:lnTo>
                  <a:lnTo>
                    <a:pt x="51242" y="6986"/>
                  </a:lnTo>
                  <a:lnTo>
                    <a:pt x="51023" y="7040"/>
                  </a:lnTo>
                  <a:lnTo>
                    <a:pt x="50914" y="6767"/>
                  </a:lnTo>
                  <a:lnTo>
                    <a:pt x="50750" y="6549"/>
                  </a:lnTo>
                  <a:lnTo>
                    <a:pt x="50478" y="6112"/>
                  </a:lnTo>
                  <a:lnTo>
                    <a:pt x="50259" y="7477"/>
                  </a:lnTo>
                  <a:lnTo>
                    <a:pt x="50041" y="6986"/>
                  </a:lnTo>
                  <a:lnTo>
                    <a:pt x="49877" y="6494"/>
                  </a:lnTo>
                  <a:lnTo>
                    <a:pt x="49604" y="5458"/>
                  </a:lnTo>
                  <a:lnTo>
                    <a:pt x="49386" y="6767"/>
                  </a:lnTo>
                  <a:lnTo>
                    <a:pt x="49277" y="7422"/>
                  </a:lnTo>
                  <a:lnTo>
                    <a:pt x="49059" y="7968"/>
                  </a:lnTo>
                  <a:lnTo>
                    <a:pt x="48786" y="7368"/>
                  </a:lnTo>
                  <a:lnTo>
                    <a:pt x="48568" y="6767"/>
                  </a:lnTo>
                  <a:lnTo>
                    <a:pt x="48131" y="5458"/>
                  </a:lnTo>
                  <a:lnTo>
                    <a:pt x="47804" y="4093"/>
                  </a:lnTo>
                  <a:lnTo>
                    <a:pt x="47531" y="2729"/>
                  </a:lnTo>
                  <a:lnTo>
                    <a:pt x="47422" y="2293"/>
                  </a:lnTo>
                  <a:lnTo>
                    <a:pt x="47313" y="1638"/>
                  </a:lnTo>
                  <a:lnTo>
                    <a:pt x="47258" y="874"/>
                  </a:lnTo>
                  <a:lnTo>
                    <a:pt x="47258" y="110"/>
                  </a:lnTo>
                  <a:lnTo>
                    <a:pt x="46985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71"/>
            <p:cNvSpPr/>
            <p:nvPr/>
          </p:nvSpPr>
          <p:spPr>
            <a:xfrm>
              <a:off x="2588975" y="988450"/>
              <a:ext cx="317900" cy="184200"/>
            </a:xfrm>
            <a:custGeom>
              <a:avLst/>
              <a:gdLst/>
              <a:ahLst/>
              <a:cxnLst/>
              <a:rect l="l" t="t" r="r" b="b"/>
              <a:pathLst>
                <a:path w="12716" h="7368" extrusionOk="0">
                  <a:moveTo>
                    <a:pt x="1474" y="1"/>
                  </a:moveTo>
                  <a:lnTo>
                    <a:pt x="1692" y="219"/>
                  </a:lnTo>
                  <a:lnTo>
                    <a:pt x="1856" y="437"/>
                  </a:lnTo>
                  <a:lnTo>
                    <a:pt x="2128" y="928"/>
                  </a:lnTo>
                  <a:lnTo>
                    <a:pt x="1474" y="928"/>
                  </a:lnTo>
                  <a:lnTo>
                    <a:pt x="1146" y="983"/>
                  </a:lnTo>
                  <a:lnTo>
                    <a:pt x="819" y="928"/>
                  </a:lnTo>
                  <a:lnTo>
                    <a:pt x="819" y="928"/>
                  </a:lnTo>
                  <a:lnTo>
                    <a:pt x="1146" y="1310"/>
                  </a:lnTo>
                  <a:lnTo>
                    <a:pt x="1364" y="1474"/>
                  </a:lnTo>
                  <a:lnTo>
                    <a:pt x="1583" y="1638"/>
                  </a:lnTo>
                  <a:lnTo>
                    <a:pt x="382" y="2565"/>
                  </a:lnTo>
                  <a:lnTo>
                    <a:pt x="928" y="2565"/>
                  </a:lnTo>
                  <a:lnTo>
                    <a:pt x="382" y="3711"/>
                  </a:lnTo>
                  <a:lnTo>
                    <a:pt x="164" y="4312"/>
                  </a:lnTo>
                  <a:lnTo>
                    <a:pt x="0" y="4912"/>
                  </a:lnTo>
                  <a:lnTo>
                    <a:pt x="273" y="4694"/>
                  </a:lnTo>
                  <a:lnTo>
                    <a:pt x="546" y="4530"/>
                  </a:lnTo>
                  <a:lnTo>
                    <a:pt x="873" y="4421"/>
                  </a:lnTo>
                  <a:lnTo>
                    <a:pt x="1201" y="4257"/>
                  </a:lnTo>
                  <a:lnTo>
                    <a:pt x="1037" y="4912"/>
                  </a:lnTo>
                  <a:lnTo>
                    <a:pt x="873" y="5621"/>
                  </a:lnTo>
                  <a:lnTo>
                    <a:pt x="819" y="6003"/>
                  </a:lnTo>
                  <a:lnTo>
                    <a:pt x="819" y="6440"/>
                  </a:lnTo>
                  <a:lnTo>
                    <a:pt x="873" y="6877"/>
                  </a:lnTo>
                  <a:lnTo>
                    <a:pt x="982" y="7368"/>
                  </a:lnTo>
                  <a:lnTo>
                    <a:pt x="1474" y="7040"/>
                  </a:lnTo>
                  <a:lnTo>
                    <a:pt x="1910" y="6767"/>
                  </a:lnTo>
                  <a:lnTo>
                    <a:pt x="2401" y="6495"/>
                  </a:lnTo>
                  <a:lnTo>
                    <a:pt x="2892" y="6167"/>
                  </a:lnTo>
                  <a:lnTo>
                    <a:pt x="3329" y="5785"/>
                  </a:lnTo>
                  <a:lnTo>
                    <a:pt x="3766" y="5458"/>
                  </a:lnTo>
                  <a:lnTo>
                    <a:pt x="4257" y="5185"/>
                  </a:lnTo>
                  <a:lnTo>
                    <a:pt x="4748" y="4967"/>
                  </a:lnTo>
                  <a:lnTo>
                    <a:pt x="5293" y="4803"/>
                  </a:lnTo>
                  <a:lnTo>
                    <a:pt x="5839" y="4694"/>
                  </a:lnTo>
                  <a:lnTo>
                    <a:pt x="6385" y="4585"/>
                  </a:lnTo>
                  <a:lnTo>
                    <a:pt x="6985" y="4530"/>
                  </a:lnTo>
                  <a:lnTo>
                    <a:pt x="12715" y="2402"/>
                  </a:lnTo>
                  <a:lnTo>
                    <a:pt x="10096" y="2129"/>
                  </a:lnTo>
                  <a:lnTo>
                    <a:pt x="7858" y="1856"/>
                  </a:lnTo>
                  <a:lnTo>
                    <a:pt x="6057" y="1529"/>
                  </a:lnTo>
                  <a:lnTo>
                    <a:pt x="4584" y="1201"/>
                  </a:lnTo>
                  <a:lnTo>
                    <a:pt x="3384" y="874"/>
                  </a:lnTo>
                  <a:lnTo>
                    <a:pt x="2510" y="601"/>
                  </a:lnTo>
                  <a:lnTo>
                    <a:pt x="1910" y="274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rgbClr val="D9B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71"/>
            <p:cNvSpPr/>
            <p:nvPr/>
          </p:nvSpPr>
          <p:spPr>
            <a:xfrm>
              <a:off x="2588975" y="988450"/>
              <a:ext cx="317900" cy="184200"/>
            </a:xfrm>
            <a:custGeom>
              <a:avLst/>
              <a:gdLst/>
              <a:ahLst/>
              <a:cxnLst/>
              <a:rect l="l" t="t" r="r" b="b"/>
              <a:pathLst>
                <a:path w="12716" h="7368" fill="none" extrusionOk="0">
                  <a:moveTo>
                    <a:pt x="12715" y="2402"/>
                  </a:moveTo>
                  <a:lnTo>
                    <a:pt x="12715" y="2402"/>
                  </a:lnTo>
                  <a:lnTo>
                    <a:pt x="10096" y="2129"/>
                  </a:lnTo>
                  <a:lnTo>
                    <a:pt x="7858" y="1856"/>
                  </a:lnTo>
                  <a:lnTo>
                    <a:pt x="6057" y="1529"/>
                  </a:lnTo>
                  <a:lnTo>
                    <a:pt x="4584" y="1201"/>
                  </a:lnTo>
                  <a:lnTo>
                    <a:pt x="3384" y="874"/>
                  </a:lnTo>
                  <a:lnTo>
                    <a:pt x="2510" y="601"/>
                  </a:lnTo>
                  <a:lnTo>
                    <a:pt x="1910" y="274"/>
                  </a:lnTo>
                  <a:lnTo>
                    <a:pt x="1474" y="1"/>
                  </a:lnTo>
                  <a:lnTo>
                    <a:pt x="1474" y="1"/>
                  </a:lnTo>
                  <a:lnTo>
                    <a:pt x="1474" y="1"/>
                  </a:lnTo>
                  <a:lnTo>
                    <a:pt x="1692" y="219"/>
                  </a:lnTo>
                  <a:lnTo>
                    <a:pt x="1856" y="437"/>
                  </a:lnTo>
                  <a:lnTo>
                    <a:pt x="2128" y="928"/>
                  </a:lnTo>
                  <a:lnTo>
                    <a:pt x="2128" y="928"/>
                  </a:lnTo>
                  <a:lnTo>
                    <a:pt x="1801" y="928"/>
                  </a:lnTo>
                  <a:lnTo>
                    <a:pt x="1474" y="928"/>
                  </a:lnTo>
                  <a:lnTo>
                    <a:pt x="1146" y="983"/>
                  </a:lnTo>
                  <a:lnTo>
                    <a:pt x="819" y="928"/>
                  </a:lnTo>
                  <a:lnTo>
                    <a:pt x="819" y="928"/>
                  </a:lnTo>
                  <a:lnTo>
                    <a:pt x="1146" y="1310"/>
                  </a:lnTo>
                  <a:lnTo>
                    <a:pt x="1364" y="1474"/>
                  </a:lnTo>
                  <a:lnTo>
                    <a:pt x="1583" y="1638"/>
                  </a:lnTo>
                  <a:lnTo>
                    <a:pt x="1583" y="1638"/>
                  </a:lnTo>
                  <a:lnTo>
                    <a:pt x="382" y="2565"/>
                  </a:lnTo>
                  <a:lnTo>
                    <a:pt x="382" y="2565"/>
                  </a:lnTo>
                  <a:lnTo>
                    <a:pt x="928" y="2565"/>
                  </a:lnTo>
                  <a:lnTo>
                    <a:pt x="928" y="2565"/>
                  </a:lnTo>
                  <a:lnTo>
                    <a:pt x="382" y="3711"/>
                  </a:lnTo>
                  <a:lnTo>
                    <a:pt x="164" y="4312"/>
                  </a:lnTo>
                  <a:lnTo>
                    <a:pt x="0" y="4912"/>
                  </a:lnTo>
                  <a:lnTo>
                    <a:pt x="0" y="4912"/>
                  </a:lnTo>
                  <a:lnTo>
                    <a:pt x="273" y="4694"/>
                  </a:lnTo>
                  <a:lnTo>
                    <a:pt x="546" y="4530"/>
                  </a:lnTo>
                  <a:lnTo>
                    <a:pt x="873" y="4421"/>
                  </a:lnTo>
                  <a:lnTo>
                    <a:pt x="1201" y="4257"/>
                  </a:lnTo>
                  <a:lnTo>
                    <a:pt x="1201" y="4257"/>
                  </a:lnTo>
                  <a:lnTo>
                    <a:pt x="1037" y="4912"/>
                  </a:lnTo>
                  <a:lnTo>
                    <a:pt x="873" y="5621"/>
                  </a:lnTo>
                  <a:lnTo>
                    <a:pt x="819" y="6003"/>
                  </a:lnTo>
                  <a:lnTo>
                    <a:pt x="819" y="6440"/>
                  </a:lnTo>
                  <a:lnTo>
                    <a:pt x="873" y="6877"/>
                  </a:lnTo>
                  <a:lnTo>
                    <a:pt x="982" y="7368"/>
                  </a:lnTo>
                  <a:lnTo>
                    <a:pt x="982" y="7368"/>
                  </a:lnTo>
                  <a:lnTo>
                    <a:pt x="1474" y="7040"/>
                  </a:lnTo>
                  <a:lnTo>
                    <a:pt x="1910" y="6767"/>
                  </a:lnTo>
                  <a:lnTo>
                    <a:pt x="2401" y="6495"/>
                  </a:lnTo>
                  <a:lnTo>
                    <a:pt x="2892" y="6167"/>
                  </a:lnTo>
                  <a:lnTo>
                    <a:pt x="2892" y="6167"/>
                  </a:lnTo>
                  <a:lnTo>
                    <a:pt x="3329" y="5785"/>
                  </a:lnTo>
                  <a:lnTo>
                    <a:pt x="3766" y="5458"/>
                  </a:lnTo>
                  <a:lnTo>
                    <a:pt x="4257" y="5185"/>
                  </a:lnTo>
                  <a:lnTo>
                    <a:pt x="4748" y="4967"/>
                  </a:lnTo>
                  <a:lnTo>
                    <a:pt x="5293" y="4803"/>
                  </a:lnTo>
                  <a:lnTo>
                    <a:pt x="5839" y="4694"/>
                  </a:lnTo>
                  <a:lnTo>
                    <a:pt x="6385" y="4585"/>
                  </a:lnTo>
                  <a:lnTo>
                    <a:pt x="6985" y="4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71"/>
            <p:cNvSpPr/>
            <p:nvPr/>
          </p:nvSpPr>
          <p:spPr>
            <a:xfrm>
              <a:off x="2745850" y="948900"/>
              <a:ext cx="23225" cy="42300"/>
            </a:xfrm>
            <a:custGeom>
              <a:avLst/>
              <a:gdLst/>
              <a:ahLst/>
              <a:cxnLst/>
              <a:rect l="l" t="t" r="r" b="b"/>
              <a:pathLst>
                <a:path w="929" h="1692" extrusionOk="0">
                  <a:moveTo>
                    <a:pt x="274" y="0"/>
                  </a:moveTo>
                  <a:lnTo>
                    <a:pt x="164" y="109"/>
                  </a:lnTo>
                  <a:lnTo>
                    <a:pt x="55" y="218"/>
                  </a:lnTo>
                  <a:lnTo>
                    <a:pt x="1" y="546"/>
                  </a:lnTo>
                  <a:lnTo>
                    <a:pt x="1" y="873"/>
                  </a:lnTo>
                  <a:lnTo>
                    <a:pt x="1" y="1310"/>
                  </a:lnTo>
                  <a:lnTo>
                    <a:pt x="110" y="1474"/>
                  </a:lnTo>
                  <a:lnTo>
                    <a:pt x="219" y="1583"/>
                  </a:lnTo>
                  <a:lnTo>
                    <a:pt x="328" y="1692"/>
                  </a:lnTo>
                  <a:lnTo>
                    <a:pt x="546" y="1692"/>
                  </a:lnTo>
                  <a:lnTo>
                    <a:pt x="710" y="1583"/>
                  </a:lnTo>
                  <a:lnTo>
                    <a:pt x="819" y="1419"/>
                  </a:lnTo>
                  <a:lnTo>
                    <a:pt x="928" y="1255"/>
                  </a:lnTo>
                  <a:lnTo>
                    <a:pt x="928" y="1037"/>
                  </a:lnTo>
                  <a:lnTo>
                    <a:pt x="874" y="600"/>
                  </a:lnTo>
                  <a:lnTo>
                    <a:pt x="765" y="218"/>
                  </a:lnTo>
                  <a:lnTo>
                    <a:pt x="710" y="109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71"/>
            <p:cNvSpPr/>
            <p:nvPr/>
          </p:nvSpPr>
          <p:spPr>
            <a:xfrm>
              <a:off x="2769050" y="1062125"/>
              <a:ext cx="177375" cy="53225"/>
            </a:xfrm>
            <a:custGeom>
              <a:avLst/>
              <a:gdLst/>
              <a:ahLst/>
              <a:cxnLst/>
              <a:rect l="l" t="t" r="r" b="b"/>
              <a:pathLst>
                <a:path w="7095" h="2129" extrusionOk="0">
                  <a:moveTo>
                    <a:pt x="0" y="0"/>
                  </a:moveTo>
                  <a:lnTo>
                    <a:pt x="219" y="219"/>
                  </a:lnTo>
                  <a:lnTo>
                    <a:pt x="546" y="437"/>
                  </a:lnTo>
                  <a:lnTo>
                    <a:pt x="710" y="601"/>
                  </a:lnTo>
                  <a:lnTo>
                    <a:pt x="928" y="710"/>
                  </a:lnTo>
                  <a:lnTo>
                    <a:pt x="1419" y="1037"/>
                  </a:lnTo>
                  <a:lnTo>
                    <a:pt x="1965" y="1310"/>
                  </a:lnTo>
                  <a:lnTo>
                    <a:pt x="2292" y="1474"/>
                  </a:lnTo>
                  <a:lnTo>
                    <a:pt x="2620" y="1583"/>
                  </a:lnTo>
                  <a:lnTo>
                    <a:pt x="3329" y="1801"/>
                  </a:lnTo>
                  <a:lnTo>
                    <a:pt x="3984" y="1965"/>
                  </a:lnTo>
                  <a:lnTo>
                    <a:pt x="4366" y="2020"/>
                  </a:lnTo>
                  <a:lnTo>
                    <a:pt x="4693" y="2074"/>
                  </a:lnTo>
                  <a:lnTo>
                    <a:pt x="5021" y="2129"/>
                  </a:lnTo>
                  <a:lnTo>
                    <a:pt x="6385" y="2129"/>
                  </a:lnTo>
                  <a:lnTo>
                    <a:pt x="6767" y="2074"/>
                  </a:lnTo>
                  <a:lnTo>
                    <a:pt x="7095" y="2074"/>
                  </a:lnTo>
                  <a:lnTo>
                    <a:pt x="6767" y="2020"/>
                  </a:lnTo>
                  <a:lnTo>
                    <a:pt x="5894" y="1965"/>
                  </a:lnTo>
                  <a:lnTo>
                    <a:pt x="5348" y="1910"/>
                  </a:lnTo>
                  <a:lnTo>
                    <a:pt x="4693" y="1801"/>
                  </a:lnTo>
                  <a:lnTo>
                    <a:pt x="4039" y="1692"/>
                  </a:lnTo>
                  <a:lnTo>
                    <a:pt x="3384" y="1528"/>
                  </a:lnTo>
                  <a:lnTo>
                    <a:pt x="2729" y="1310"/>
                  </a:lnTo>
                  <a:lnTo>
                    <a:pt x="2402" y="1256"/>
                  </a:lnTo>
                  <a:lnTo>
                    <a:pt x="2074" y="1092"/>
                  </a:lnTo>
                  <a:lnTo>
                    <a:pt x="1528" y="874"/>
                  </a:lnTo>
                  <a:lnTo>
                    <a:pt x="983" y="601"/>
                  </a:lnTo>
                  <a:lnTo>
                    <a:pt x="764" y="492"/>
                  </a:lnTo>
                  <a:lnTo>
                    <a:pt x="601" y="382"/>
                  </a:lnTo>
                  <a:lnTo>
                    <a:pt x="273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3B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71"/>
            <p:cNvSpPr/>
            <p:nvPr/>
          </p:nvSpPr>
          <p:spPr>
            <a:xfrm>
              <a:off x="2247900" y="1311775"/>
              <a:ext cx="302900" cy="751750"/>
            </a:xfrm>
            <a:custGeom>
              <a:avLst/>
              <a:gdLst/>
              <a:ahLst/>
              <a:cxnLst/>
              <a:rect l="l" t="t" r="r" b="b"/>
              <a:pathLst>
                <a:path w="12116" h="30070" extrusionOk="0">
                  <a:moveTo>
                    <a:pt x="9987" y="1"/>
                  </a:moveTo>
                  <a:lnTo>
                    <a:pt x="1147" y="3166"/>
                  </a:lnTo>
                  <a:lnTo>
                    <a:pt x="1474" y="5567"/>
                  </a:lnTo>
                  <a:lnTo>
                    <a:pt x="1201" y="6222"/>
                  </a:lnTo>
                  <a:lnTo>
                    <a:pt x="874" y="6931"/>
                  </a:lnTo>
                  <a:lnTo>
                    <a:pt x="437" y="7532"/>
                  </a:lnTo>
                  <a:lnTo>
                    <a:pt x="1" y="8186"/>
                  </a:lnTo>
                  <a:lnTo>
                    <a:pt x="328" y="8023"/>
                  </a:lnTo>
                  <a:lnTo>
                    <a:pt x="601" y="7859"/>
                  </a:lnTo>
                  <a:lnTo>
                    <a:pt x="819" y="7695"/>
                  </a:lnTo>
                  <a:lnTo>
                    <a:pt x="1092" y="7532"/>
                  </a:lnTo>
                  <a:lnTo>
                    <a:pt x="1092" y="7532"/>
                  </a:lnTo>
                  <a:lnTo>
                    <a:pt x="1037" y="7750"/>
                  </a:lnTo>
                  <a:lnTo>
                    <a:pt x="983" y="7968"/>
                  </a:lnTo>
                  <a:lnTo>
                    <a:pt x="819" y="8405"/>
                  </a:lnTo>
                  <a:lnTo>
                    <a:pt x="546" y="8787"/>
                  </a:lnTo>
                  <a:lnTo>
                    <a:pt x="219" y="9114"/>
                  </a:lnTo>
                  <a:lnTo>
                    <a:pt x="874" y="8950"/>
                  </a:lnTo>
                  <a:lnTo>
                    <a:pt x="1529" y="8841"/>
                  </a:lnTo>
                  <a:lnTo>
                    <a:pt x="1256" y="10315"/>
                  </a:lnTo>
                  <a:lnTo>
                    <a:pt x="1583" y="10315"/>
                  </a:lnTo>
                  <a:lnTo>
                    <a:pt x="1856" y="10369"/>
                  </a:lnTo>
                  <a:lnTo>
                    <a:pt x="2129" y="10587"/>
                  </a:lnTo>
                  <a:lnTo>
                    <a:pt x="2402" y="10806"/>
                  </a:lnTo>
                  <a:lnTo>
                    <a:pt x="2893" y="12989"/>
                  </a:lnTo>
                  <a:lnTo>
                    <a:pt x="3384" y="15171"/>
                  </a:lnTo>
                  <a:lnTo>
                    <a:pt x="3930" y="17300"/>
                  </a:lnTo>
                  <a:lnTo>
                    <a:pt x="4530" y="19482"/>
                  </a:lnTo>
                  <a:lnTo>
                    <a:pt x="5130" y="21611"/>
                  </a:lnTo>
                  <a:lnTo>
                    <a:pt x="5785" y="23684"/>
                  </a:lnTo>
                  <a:lnTo>
                    <a:pt x="6494" y="25758"/>
                  </a:lnTo>
                  <a:lnTo>
                    <a:pt x="7258" y="27723"/>
                  </a:lnTo>
                  <a:lnTo>
                    <a:pt x="7477" y="28268"/>
                  </a:lnTo>
                  <a:lnTo>
                    <a:pt x="7859" y="28705"/>
                  </a:lnTo>
                  <a:lnTo>
                    <a:pt x="8295" y="29141"/>
                  </a:lnTo>
                  <a:lnTo>
                    <a:pt x="8841" y="29469"/>
                  </a:lnTo>
                  <a:lnTo>
                    <a:pt x="9387" y="29687"/>
                  </a:lnTo>
                  <a:lnTo>
                    <a:pt x="9987" y="29905"/>
                  </a:lnTo>
                  <a:lnTo>
                    <a:pt x="10587" y="30015"/>
                  </a:lnTo>
                  <a:lnTo>
                    <a:pt x="11242" y="30069"/>
                  </a:lnTo>
                  <a:lnTo>
                    <a:pt x="11624" y="30069"/>
                  </a:lnTo>
                  <a:lnTo>
                    <a:pt x="11897" y="29960"/>
                  </a:lnTo>
                  <a:lnTo>
                    <a:pt x="12061" y="29851"/>
                  </a:lnTo>
                  <a:lnTo>
                    <a:pt x="12115" y="29633"/>
                  </a:lnTo>
                  <a:lnTo>
                    <a:pt x="12115" y="29414"/>
                  </a:lnTo>
                  <a:lnTo>
                    <a:pt x="12061" y="29141"/>
                  </a:lnTo>
                  <a:lnTo>
                    <a:pt x="11733" y="28541"/>
                  </a:lnTo>
                  <a:lnTo>
                    <a:pt x="11242" y="27832"/>
                  </a:lnTo>
                  <a:lnTo>
                    <a:pt x="10806" y="27177"/>
                  </a:lnTo>
                  <a:lnTo>
                    <a:pt x="10369" y="26577"/>
                  </a:lnTo>
                  <a:lnTo>
                    <a:pt x="10151" y="26140"/>
                  </a:lnTo>
                  <a:lnTo>
                    <a:pt x="9932" y="25431"/>
                  </a:lnTo>
                  <a:lnTo>
                    <a:pt x="9823" y="24776"/>
                  </a:lnTo>
                  <a:lnTo>
                    <a:pt x="9769" y="24121"/>
                  </a:lnTo>
                  <a:lnTo>
                    <a:pt x="9714" y="23412"/>
                  </a:lnTo>
                  <a:lnTo>
                    <a:pt x="9605" y="20683"/>
                  </a:lnTo>
                  <a:lnTo>
                    <a:pt x="9496" y="16590"/>
                  </a:lnTo>
                  <a:lnTo>
                    <a:pt x="9496" y="14517"/>
                  </a:lnTo>
                  <a:lnTo>
                    <a:pt x="9550" y="12443"/>
                  </a:lnTo>
                  <a:lnTo>
                    <a:pt x="9605" y="10860"/>
                  </a:lnTo>
                  <a:lnTo>
                    <a:pt x="9605" y="9332"/>
                  </a:lnTo>
                  <a:lnTo>
                    <a:pt x="9605" y="6222"/>
                  </a:lnTo>
                  <a:lnTo>
                    <a:pt x="9660" y="4639"/>
                  </a:lnTo>
                  <a:lnTo>
                    <a:pt x="9714" y="3111"/>
                  </a:lnTo>
                  <a:lnTo>
                    <a:pt x="9823" y="1529"/>
                  </a:lnTo>
                  <a:lnTo>
                    <a:pt x="9987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 Box 0"/>
          <p:cNvSpPr txBox="1"/>
          <p:nvPr/>
        </p:nvSpPr>
        <p:spPr>
          <a:xfrm>
            <a:off x="1853565" y="1108075"/>
            <a:ext cx="56616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Chuẩn bị bìa cát-tông, kéo, hồ dán, giấy vẽ, màu vẽ, bút chỉ, tẩy,.... để học bài sau.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EEC67-32A9-42AA-8EB6-D542A2A1E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492" y="541375"/>
            <a:ext cx="5780010" cy="943500"/>
          </a:xfrm>
        </p:spPr>
        <p:txBody>
          <a:bodyPr/>
          <a:lstStyle/>
          <a:p>
            <a:r>
              <a:rPr lang="en-US" sz="4000" b="1" dirty="0">
                <a:solidFill>
                  <a:srgbClr val="002060"/>
                </a:solidFill>
              </a:rPr>
              <a:t>NỘI DUNG CHUYÊN ĐỀ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773C42-82A1-43F1-8268-3B973AD55A0E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324032" y="1620127"/>
            <a:ext cx="7166343" cy="2299742"/>
          </a:xfrm>
        </p:spPr>
        <p:txBody>
          <a:bodyPr/>
          <a:lstStyle/>
          <a:p>
            <a:r>
              <a:rPr lang="en-US" sz="4000" dirty="0">
                <a:solidFill>
                  <a:srgbClr val="7030A0"/>
                </a:solidFill>
              </a:rPr>
              <a:t>1. </a:t>
            </a:r>
            <a:r>
              <a:rPr lang="en-US" sz="4000" dirty="0" err="1">
                <a:solidFill>
                  <a:srgbClr val="7030A0"/>
                </a:solidFill>
              </a:rPr>
              <a:t>Mục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tiêu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chuyên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đề</a:t>
            </a:r>
            <a:br>
              <a:rPr lang="en-US" sz="4000" dirty="0">
                <a:solidFill>
                  <a:srgbClr val="7030A0"/>
                </a:solidFill>
              </a:rPr>
            </a:br>
            <a:r>
              <a:rPr lang="en-US" sz="4000" dirty="0">
                <a:solidFill>
                  <a:srgbClr val="7030A0"/>
                </a:solidFill>
              </a:rPr>
              <a:t>2. </a:t>
            </a:r>
            <a:r>
              <a:rPr lang="en-US" sz="4000" dirty="0" err="1">
                <a:solidFill>
                  <a:srgbClr val="7030A0"/>
                </a:solidFill>
              </a:rPr>
              <a:t>Quy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trình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dạy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học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môn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br>
              <a:rPr lang="en-US" sz="4000" dirty="0">
                <a:solidFill>
                  <a:srgbClr val="7030A0"/>
                </a:solidFill>
              </a:rPr>
            </a:br>
            <a:r>
              <a:rPr lang="en-US" sz="4000" dirty="0">
                <a:solidFill>
                  <a:srgbClr val="7030A0"/>
                </a:solidFill>
              </a:rPr>
              <a:t>     </a:t>
            </a:r>
            <a:r>
              <a:rPr lang="en-US" sz="4000" dirty="0" err="1">
                <a:solidFill>
                  <a:srgbClr val="7030A0"/>
                </a:solidFill>
              </a:rPr>
              <a:t>Mĩ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thuật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Lớp</a:t>
            </a:r>
            <a:r>
              <a:rPr lang="en-US" sz="4000" dirty="0">
                <a:solidFill>
                  <a:srgbClr val="7030A0"/>
                </a:solidFill>
              </a:rPr>
              <a:t> 4</a:t>
            </a:r>
            <a:br>
              <a:rPr lang="en-US" sz="4000" dirty="0">
                <a:solidFill>
                  <a:srgbClr val="7030A0"/>
                </a:solidFill>
              </a:rPr>
            </a:br>
            <a:r>
              <a:rPr lang="en-US" sz="4000" dirty="0">
                <a:solidFill>
                  <a:srgbClr val="7030A0"/>
                </a:solidFill>
              </a:rPr>
              <a:t>3. </a:t>
            </a:r>
            <a:r>
              <a:rPr lang="en-US" sz="4000" dirty="0" err="1">
                <a:solidFill>
                  <a:srgbClr val="7030A0"/>
                </a:solidFill>
              </a:rPr>
              <a:t>Áp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dụng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vào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bài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học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cụ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thể</a:t>
            </a:r>
            <a:endParaRPr lang="en-US" sz="4000" dirty="0">
              <a:solidFill>
                <a:srgbClr val="7030A0"/>
              </a:solidFill>
            </a:endParaRPr>
          </a:p>
        </p:txBody>
      </p:sp>
      <p:grpSp>
        <p:nvGrpSpPr>
          <p:cNvPr id="5" name="Google Shape;1530;p42">
            <a:extLst>
              <a:ext uri="{FF2B5EF4-FFF2-40B4-BE49-F238E27FC236}">
                <a16:creationId xmlns:a16="http://schemas.microsoft.com/office/drawing/2014/main" id="{AB2A8797-0F56-4A00-8528-CDBDD6810A0F}"/>
              </a:ext>
            </a:extLst>
          </p:cNvPr>
          <p:cNvGrpSpPr/>
          <p:nvPr/>
        </p:nvGrpSpPr>
        <p:grpSpPr>
          <a:xfrm flipH="1">
            <a:off x="7971689" y="3593805"/>
            <a:ext cx="1172311" cy="1607444"/>
            <a:chOff x="3071625" y="2687000"/>
            <a:chExt cx="1121675" cy="1503775"/>
          </a:xfrm>
        </p:grpSpPr>
        <p:sp>
          <p:nvSpPr>
            <p:cNvPr id="6" name="Google Shape;1531;p42">
              <a:extLst>
                <a:ext uri="{FF2B5EF4-FFF2-40B4-BE49-F238E27FC236}">
                  <a16:creationId xmlns:a16="http://schemas.microsoft.com/office/drawing/2014/main" id="{E3661D1E-9F1E-4C5B-8154-5841B2D8BB6A}"/>
                </a:ext>
              </a:extLst>
            </p:cNvPr>
            <p:cNvSpPr/>
            <p:nvPr/>
          </p:nvSpPr>
          <p:spPr>
            <a:xfrm>
              <a:off x="3145700" y="3999125"/>
              <a:ext cx="1047600" cy="191650"/>
            </a:xfrm>
            <a:custGeom>
              <a:avLst/>
              <a:gdLst/>
              <a:ahLst/>
              <a:cxnLst/>
              <a:rect l="l" t="t" r="r" b="b"/>
              <a:pathLst>
                <a:path w="41904" h="7666" extrusionOk="0">
                  <a:moveTo>
                    <a:pt x="20928" y="0"/>
                  </a:moveTo>
                  <a:lnTo>
                    <a:pt x="18812" y="47"/>
                  </a:lnTo>
                  <a:lnTo>
                    <a:pt x="16743" y="94"/>
                  </a:lnTo>
                  <a:lnTo>
                    <a:pt x="14721" y="188"/>
                  </a:lnTo>
                  <a:lnTo>
                    <a:pt x="12792" y="329"/>
                  </a:lnTo>
                  <a:lnTo>
                    <a:pt x="10958" y="471"/>
                  </a:lnTo>
                  <a:lnTo>
                    <a:pt x="9218" y="659"/>
                  </a:lnTo>
                  <a:lnTo>
                    <a:pt x="7619" y="894"/>
                  </a:lnTo>
                  <a:lnTo>
                    <a:pt x="6114" y="1129"/>
                  </a:lnTo>
                  <a:lnTo>
                    <a:pt x="4750" y="1411"/>
                  </a:lnTo>
                  <a:lnTo>
                    <a:pt x="3575" y="1693"/>
                  </a:lnTo>
                  <a:lnTo>
                    <a:pt x="2493" y="2022"/>
                  </a:lnTo>
                  <a:lnTo>
                    <a:pt x="1646" y="2352"/>
                  </a:lnTo>
                  <a:lnTo>
                    <a:pt x="941" y="2681"/>
                  </a:lnTo>
                  <a:lnTo>
                    <a:pt x="659" y="2869"/>
                  </a:lnTo>
                  <a:lnTo>
                    <a:pt x="424" y="3057"/>
                  </a:lnTo>
                  <a:lnTo>
                    <a:pt x="236" y="3245"/>
                  </a:lnTo>
                  <a:lnTo>
                    <a:pt x="95" y="3433"/>
                  </a:lnTo>
                  <a:lnTo>
                    <a:pt x="0" y="3621"/>
                  </a:lnTo>
                  <a:lnTo>
                    <a:pt x="0" y="3857"/>
                  </a:lnTo>
                  <a:lnTo>
                    <a:pt x="0" y="4045"/>
                  </a:lnTo>
                  <a:lnTo>
                    <a:pt x="95" y="4233"/>
                  </a:lnTo>
                  <a:lnTo>
                    <a:pt x="236" y="4421"/>
                  </a:lnTo>
                  <a:lnTo>
                    <a:pt x="424" y="4609"/>
                  </a:lnTo>
                  <a:lnTo>
                    <a:pt x="659" y="4797"/>
                  </a:lnTo>
                  <a:lnTo>
                    <a:pt x="941" y="4985"/>
                  </a:lnTo>
                  <a:lnTo>
                    <a:pt x="1646" y="5315"/>
                  </a:lnTo>
                  <a:lnTo>
                    <a:pt x="2493" y="5644"/>
                  </a:lnTo>
                  <a:lnTo>
                    <a:pt x="3575" y="5973"/>
                  </a:lnTo>
                  <a:lnTo>
                    <a:pt x="4750" y="6255"/>
                  </a:lnTo>
                  <a:lnTo>
                    <a:pt x="6114" y="6537"/>
                  </a:lnTo>
                  <a:lnTo>
                    <a:pt x="7619" y="6772"/>
                  </a:lnTo>
                  <a:lnTo>
                    <a:pt x="9218" y="7008"/>
                  </a:lnTo>
                  <a:lnTo>
                    <a:pt x="10958" y="7196"/>
                  </a:lnTo>
                  <a:lnTo>
                    <a:pt x="12792" y="7384"/>
                  </a:lnTo>
                  <a:lnTo>
                    <a:pt x="14721" y="7478"/>
                  </a:lnTo>
                  <a:lnTo>
                    <a:pt x="16743" y="7572"/>
                  </a:lnTo>
                  <a:lnTo>
                    <a:pt x="18812" y="7666"/>
                  </a:lnTo>
                  <a:lnTo>
                    <a:pt x="23092" y="7666"/>
                  </a:lnTo>
                  <a:lnTo>
                    <a:pt x="25161" y="7572"/>
                  </a:lnTo>
                  <a:lnTo>
                    <a:pt x="27183" y="7478"/>
                  </a:lnTo>
                  <a:lnTo>
                    <a:pt x="29112" y="7384"/>
                  </a:lnTo>
                  <a:lnTo>
                    <a:pt x="30946" y="7196"/>
                  </a:lnTo>
                  <a:lnTo>
                    <a:pt x="32686" y="7008"/>
                  </a:lnTo>
                  <a:lnTo>
                    <a:pt x="34285" y="6772"/>
                  </a:lnTo>
                  <a:lnTo>
                    <a:pt x="35790" y="6537"/>
                  </a:lnTo>
                  <a:lnTo>
                    <a:pt x="37154" y="6255"/>
                  </a:lnTo>
                  <a:lnTo>
                    <a:pt x="38329" y="5973"/>
                  </a:lnTo>
                  <a:lnTo>
                    <a:pt x="39411" y="5644"/>
                  </a:lnTo>
                  <a:lnTo>
                    <a:pt x="40258" y="5315"/>
                  </a:lnTo>
                  <a:lnTo>
                    <a:pt x="40963" y="4985"/>
                  </a:lnTo>
                  <a:lnTo>
                    <a:pt x="41245" y="4797"/>
                  </a:lnTo>
                  <a:lnTo>
                    <a:pt x="41480" y="4609"/>
                  </a:lnTo>
                  <a:lnTo>
                    <a:pt x="41668" y="4421"/>
                  </a:lnTo>
                  <a:lnTo>
                    <a:pt x="41809" y="4233"/>
                  </a:lnTo>
                  <a:lnTo>
                    <a:pt x="41904" y="4045"/>
                  </a:lnTo>
                  <a:lnTo>
                    <a:pt x="41904" y="3857"/>
                  </a:lnTo>
                  <a:lnTo>
                    <a:pt x="41904" y="3621"/>
                  </a:lnTo>
                  <a:lnTo>
                    <a:pt x="41809" y="3433"/>
                  </a:lnTo>
                  <a:lnTo>
                    <a:pt x="41668" y="3245"/>
                  </a:lnTo>
                  <a:lnTo>
                    <a:pt x="41480" y="3057"/>
                  </a:lnTo>
                  <a:lnTo>
                    <a:pt x="41245" y="2869"/>
                  </a:lnTo>
                  <a:lnTo>
                    <a:pt x="40963" y="2681"/>
                  </a:lnTo>
                  <a:lnTo>
                    <a:pt x="40258" y="2352"/>
                  </a:lnTo>
                  <a:lnTo>
                    <a:pt x="39411" y="2022"/>
                  </a:lnTo>
                  <a:lnTo>
                    <a:pt x="38329" y="1693"/>
                  </a:lnTo>
                  <a:lnTo>
                    <a:pt x="37154" y="1411"/>
                  </a:lnTo>
                  <a:lnTo>
                    <a:pt x="35790" y="1129"/>
                  </a:lnTo>
                  <a:lnTo>
                    <a:pt x="34285" y="894"/>
                  </a:lnTo>
                  <a:lnTo>
                    <a:pt x="32686" y="659"/>
                  </a:lnTo>
                  <a:lnTo>
                    <a:pt x="30946" y="471"/>
                  </a:lnTo>
                  <a:lnTo>
                    <a:pt x="29112" y="329"/>
                  </a:lnTo>
                  <a:lnTo>
                    <a:pt x="27183" y="188"/>
                  </a:lnTo>
                  <a:lnTo>
                    <a:pt x="25161" y="94"/>
                  </a:lnTo>
                  <a:lnTo>
                    <a:pt x="23092" y="47"/>
                  </a:lnTo>
                  <a:lnTo>
                    <a:pt x="20928" y="0"/>
                  </a:lnTo>
                  <a:close/>
                </a:path>
              </a:pathLst>
            </a:custGeom>
            <a:solidFill>
              <a:srgbClr val="869D3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532;p42">
              <a:extLst>
                <a:ext uri="{FF2B5EF4-FFF2-40B4-BE49-F238E27FC236}">
                  <a16:creationId xmlns:a16="http://schemas.microsoft.com/office/drawing/2014/main" id="{9A66DB82-199A-4520-8E38-945862E75F9A}"/>
                </a:ext>
              </a:extLst>
            </p:cNvPr>
            <p:cNvSpPr/>
            <p:nvPr/>
          </p:nvSpPr>
          <p:spPr>
            <a:xfrm>
              <a:off x="3626575" y="3890950"/>
              <a:ext cx="129350" cy="204600"/>
            </a:xfrm>
            <a:custGeom>
              <a:avLst/>
              <a:gdLst/>
              <a:ahLst/>
              <a:cxnLst/>
              <a:rect l="l" t="t" r="r" b="b"/>
              <a:pathLst>
                <a:path w="5174" h="8184" extrusionOk="0">
                  <a:moveTo>
                    <a:pt x="1129" y="1"/>
                  </a:moveTo>
                  <a:lnTo>
                    <a:pt x="0" y="189"/>
                  </a:lnTo>
                  <a:lnTo>
                    <a:pt x="1035" y="6255"/>
                  </a:lnTo>
                  <a:lnTo>
                    <a:pt x="3763" y="8184"/>
                  </a:lnTo>
                  <a:lnTo>
                    <a:pt x="2211" y="6491"/>
                  </a:lnTo>
                  <a:lnTo>
                    <a:pt x="5174" y="7149"/>
                  </a:lnTo>
                  <a:lnTo>
                    <a:pt x="2587" y="6067"/>
                  </a:lnTo>
                  <a:lnTo>
                    <a:pt x="5174" y="6161"/>
                  </a:lnTo>
                  <a:lnTo>
                    <a:pt x="1693" y="5503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533;p42">
              <a:extLst>
                <a:ext uri="{FF2B5EF4-FFF2-40B4-BE49-F238E27FC236}">
                  <a16:creationId xmlns:a16="http://schemas.microsoft.com/office/drawing/2014/main" id="{9A71A971-263E-45CE-9060-BCEB0DA15CD8}"/>
                </a:ext>
              </a:extLst>
            </p:cNvPr>
            <p:cNvSpPr/>
            <p:nvPr/>
          </p:nvSpPr>
          <p:spPr>
            <a:xfrm>
              <a:off x="3581900" y="3849800"/>
              <a:ext cx="130525" cy="60000"/>
            </a:xfrm>
            <a:custGeom>
              <a:avLst/>
              <a:gdLst/>
              <a:ahLst/>
              <a:cxnLst/>
              <a:rect l="l" t="t" r="r" b="b"/>
              <a:pathLst>
                <a:path w="5221" h="2400" extrusionOk="0">
                  <a:moveTo>
                    <a:pt x="47" y="1"/>
                  </a:moveTo>
                  <a:lnTo>
                    <a:pt x="0" y="377"/>
                  </a:lnTo>
                  <a:lnTo>
                    <a:pt x="47" y="706"/>
                  </a:lnTo>
                  <a:lnTo>
                    <a:pt x="141" y="1035"/>
                  </a:lnTo>
                  <a:lnTo>
                    <a:pt x="283" y="1364"/>
                  </a:lnTo>
                  <a:lnTo>
                    <a:pt x="471" y="1647"/>
                  </a:lnTo>
                  <a:lnTo>
                    <a:pt x="753" y="1882"/>
                  </a:lnTo>
                  <a:lnTo>
                    <a:pt x="1035" y="2070"/>
                  </a:lnTo>
                  <a:lnTo>
                    <a:pt x="1364" y="2258"/>
                  </a:lnTo>
                  <a:lnTo>
                    <a:pt x="1834" y="2352"/>
                  </a:lnTo>
                  <a:lnTo>
                    <a:pt x="2352" y="2399"/>
                  </a:lnTo>
                  <a:lnTo>
                    <a:pt x="2869" y="2352"/>
                  </a:lnTo>
                  <a:lnTo>
                    <a:pt x="3339" y="2164"/>
                  </a:lnTo>
                  <a:lnTo>
                    <a:pt x="3810" y="1929"/>
                  </a:lnTo>
                  <a:lnTo>
                    <a:pt x="4233" y="1600"/>
                  </a:lnTo>
                  <a:lnTo>
                    <a:pt x="4609" y="1223"/>
                  </a:lnTo>
                  <a:lnTo>
                    <a:pt x="4938" y="753"/>
                  </a:lnTo>
                  <a:lnTo>
                    <a:pt x="5079" y="377"/>
                  </a:lnTo>
                  <a:lnTo>
                    <a:pt x="5221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34;p42">
              <a:extLst>
                <a:ext uri="{FF2B5EF4-FFF2-40B4-BE49-F238E27FC236}">
                  <a16:creationId xmlns:a16="http://schemas.microsoft.com/office/drawing/2014/main" id="{1DB7EF0E-47B2-4A2A-BEDA-28C572AE9F95}"/>
                </a:ext>
              </a:extLst>
            </p:cNvPr>
            <p:cNvSpPr/>
            <p:nvPr/>
          </p:nvSpPr>
          <p:spPr>
            <a:xfrm>
              <a:off x="3071625" y="3193750"/>
              <a:ext cx="357450" cy="522050"/>
            </a:xfrm>
            <a:custGeom>
              <a:avLst/>
              <a:gdLst/>
              <a:ahLst/>
              <a:cxnLst/>
              <a:rect l="l" t="t" r="r" b="b"/>
              <a:pathLst>
                <a:path w="14298" h="20882" extrusionOk="0">
                  <a:moveTo>
                    <a:pt x="8419" y="0"/>
                  </a:moveTo>
                  <a:lnTo>
                    <a:pt x="7996" y="47"/>
                  </a:lnTo>
                  <a:lnTo>
                    <a:pt x="7572" y="141"/>
                  </a:lnTo>
                  <a:lnTo>
                    <a:pt x="7149" y="330"/>
                  </a:lnTo>
                  <a:lnTo>
                    <a:pt x="6773" y="565"/>
                  </a:lnTo>
                  <a:lnTo>
                    <a:pt x="6444" y="800"/>
                  </a:lnTo>
                  <a:lnTo>
                    <a:pt x="6161" y="1129"/>
                  </a:lnTo>
                  <a:lnTo>
                    <a:pt x="5879" y="1458"/>
                  </a:lnTo>
                  <a:lnTo>
                    <a:pt x="5691" y="1834"/>
                  </a:lnTo>
                  <a:lnTo>
                    <a:pt x="5503" y="2211"/>
                  </a:lnTo>
                  <a:lnTo>
                    <a:pt x="5362" y="2634"/>
                  </a:lnTo>
                  <a:lnTo>
                    <a:pt x="5268" y="3057"/>
                  </a:lnTo>
                  <a:lnTo>
                    <a:pt x="5174" y="3480"/>
                  </a:lnTo>
                  <a:lnTo>
                    <a:pt x="5174" y="3904"/>
                  </a:lnTo>
                  <a:lnTo>
                    <a:pt x="5127" y="4374"/>
                  </a:lnTo>
                  <a:lnTo>
                    <a:pt x="5221" y="5221"/>
                  </a:lnTo>
                  <a:lnTo>
                    <a:pt x="5362" y="6067"/>
                  </a:lnTo>
                  <a:lnTo>
                    <a:pt x="5550" y="6914"/>
                  </a:lnTo>
                  <a:lnTo>
                    <a:pt x="5785" y="7760"/>
                  </a:lnTo>
                  <a:lnTo>
                    <a:pt x="5221" y="7102"/>
                  </a:lnTo>
                  <a:lnTo>
                    <a:pt x="4939" y="6773"/>
                  </a:lnTo>
                  <a:lnTo>
                    <a:pt x="4562" y="6490"/>
                  </a:lnTo>
                  <a:lnTo>
                    <a:pt x="4186" y="6302"/>
                  </a:lnTo>
                  <a:lnTo>
                    <a:pt x="3763" y="6161"/>
                  </a:lnTo>
                  <a:lnTo>
                    <a:pt x="3340" y="6067"/>
                  </a:lnTo>
                  <a:lnTo>
                    <a:pt x="3105" y="6114"/>
                  </a:lnTo>
                  <a:lnTo>
                    <a:pt x="2869" y="6114"/>
                  </a:lnTo>
                  <a:lnTo>
                    <a:pt x="2634" y="6208"/>
                  </a:lnTo>
                  <a:lnTo>
                    <a:pt x="2399" y="6349"/>
                  </a:lnTo>
                  <a:lnTo>
                    <a:pt x="2211" y="6537"/>
                  </a:lnTo>
                  <a:lnTo>
                    <a:pt x="2023" y="6725"/>
                  </a:lnTo>
                  <a:lnTo>
                    <a:pt x="1882" y="6914"/>
                  </a:lnTo>
                  <a:lnTo>
                    <a:pt x="1741" y="7149"/>
                  </a:lnTo>
                  <a:lnTo>
                    <a:pt x="1647" y="7431"/>
                  </a:lnTo>
                  <a:lnTo>
                    <a:pt x="1600" y="7666"/>
                  </a:lnTo>
                  <a:lnTo>
                    <a:pt x="1553" y="7948"/>
                  </a:lnTo>
                  <a:lnTo>
                    <a:pt x="1553" y="8183"/>
                  </a:lnTo>
                  <a:lnTo>
                    <a:pt x="1647" y="8701"/>
                  </a:lnTo>
                  <a:lnTo>
                    <a:pt x="1835" y="9218"/>
                  </a:lnTo>
                  <a:lnTo>
                    <a:pt x="2023" y="9688"/>
                  </a:lnTo>
                  <a:lnTo>
                    <a:pt x="2352" y="10159"/>
                  </a:lnTo>
                  <a:lnTo>
                    <a:pt x="2634" y="10582"/>
                  </a:lnTo>
                  <a:lnTo>
                    <a:pt x="3340" y="11334"/>
                  </a:lnTo>
                  <a:lnTo>
                    <a:pt x="2681" y="10958"/>
                  </a:lnTo>
                  <a:lnTo>
                    <a:pt x="2352" y="10817"/>
                  </a:lnTo>
                  <a:lnTo>
                    <a:pt x="1976" y="10723"/>
                  </a:lnTo>
                  <a:lnTo>
                    <a:pt x="1553" y="10723"/>
                  </a:lnTo>
                  <a:lnTo>
                    <a:pt x="1176" y="10770"/>
                  </a:lnTo>
                  <a:lnTo>
                    <a:pt x="800" y="10911"/>
                  </a:lnTo>
                  <a:lnTo>
                    <a:pt x="612" y="11005"/>
                  </a:lnTo>
                  <a:lnTo>
                    <a:pt x="471" y="11146"/>
                  </a:lnTo>
                  <a:lnTo>
                    <a:pt x="330" y="11334"/>
                  </a:lnTo>
                  <a:lnTo>
                    <a:pt x="236" y="11569"/>
                  </a:lnTo>
                  <a:lnTo>
                    <a:pt x="142" y="11805"/>
                  </a:lnTo>
                  <a:lnTo>
                    <a:pt x="142" y="12087"/>
                  </a:lnTo>
                  <a:lnTo>
                    <a:pt x="142" y="12322"/>
                  </a:lnTo>
                  <a:lnTo>
                    <a:pt x="189" y="12604"/>
                  </a:lnTo>
                  <a:lnTo>
                    <a:pt x="283" y="12839"/>
                  </a:lnTo>
                  <a:lnTo>
                    <a:pt x="377" y="13074"/>
                  </a:lnTo>
                  <a:lnTo>
                    <a:pt x="659" y="13498"/>
                  </a:lnTo>
                  <a:lnTo>
                    <a:pt x="1035" y="13874"/>
                  </a:lnTo>
                  <a:lnTo>
                    <a:pt x="1459" y="14203"/>
                  </a:lnTo>
                  <a:lnTo>
                    <a:pt x="1835" y="14485"/>
                  </a:lnTo>
                  <a:lnTo>
                    <a:pt x="1506" y="14485"/>
                  </a:lnTo>
                  <a:lnTo>
                    <a:pt x="1176" y="14579"/>
                  </a:lnTo>
                  <a:lnTo>
                    <a:pt x="847" y="14720"/>
                  </a:lnTo>
                  <a:lnTo>
                    <a:pt x="565" y="14956"/>
                  </a:lnTo>
                  <a:lnTo>
                    <a:pt x="330" y="15285"/>
                  </a:lnTo>
                  <a:lnTo>
                    <a:pt x="142" y="15614"/>
                  </a:lnTo>
                  <a:lnTo>
                    <a:pt x="48" y="15943"/>
                  </a:lnTo>
                  <a:lnTo>
                    <a:pt x="1" y="16319"/>
                  </a:lnTo>
                  <a:lnTo>
                    <a:pt x="1" y="16696"/>
                  </a:lnTo>
                  <a:lnTo>
                    <a:pt x="95" y="17025"/>
                  </a:lnTo>
                  <a:lnTo>
                    <a:pt x="236" y="17354"/>
                  </a:lnTo>
                  <a:lnTo>
                    <a:pt x="377" y="17683"/>
                  </a:lnTo>
                  <a:lnTo>
                    <a:pt x="565" y="17965"/>
                  </a:lnTo>
                  <a:lnTo>
                    <a:pt x="800" y="18295"/>
                  </a:lnTo>
                  <a:lnTo>
                    <a:pt x="1317" y="18812"/>
                  </a:lnTo>
                  <a:lnTo>
                    <a:pt x="1647" y="19094"/>
                  </a:lnTo>
                  <a:lnTo>
                    <a:pt x="2023" y="19376"/>
                  </a:lnTo>
                  <a:lnTo>
                    <a:pt x="2399" y="19658"/>
                  </a:lnTo>
                  <a:lnTo>
                    <a:pt x="2775" y="19894"/>
                  </a:lnTo>
                  <a:lnTo>
                    <a:pt x="3622" y="20270"/>
                  </a:lnTo>
                  <a:lnTo>
                    <a:pt x="4515" y="20599"/>
                  </a:lnTo>
                  <a:lnTo>
                    <a:pt x="5409" y="20787"/>
                  </a:lnTo>
                  <a:lnTo>
                    <a:pt x="6350" y="20881"/>
                  </a:lnTo>
                  <a:lnTo>
                    <a:pt x="6820" y="20881"/>
                  </a:lnTo>
                  <a:lnTo>
                    <a:pt x="7290" y="20834"/>
                  </a:lnTo>
                  <a:lnTo>
                    <a:pt x="7713" y="20787"/>
                  </a:lnTo>
                  <a:lnTo>
                    <a:pt x="8184" y="20693"/>
                  </a:lnTo>
                  <a:lnTo>
                    <a:pt x="8654" y="20599"/>
                  </a:lnTo>
                  <a:lnTo>
                    <a:pt x="9077" y="20458"/>
                  </a:lnTo>
                  <a:lnTo>
                    <a:pt x="9501" y="20270"/>
                  </a:lnTo>
                  <a:lnTo>
                    <a:pt x="9924" y="20082"/>
                  </a:lnTo>
                  <a:lnTo>
                    <a:pt x="10723" y="19611"/>
                  </a:lnTo>
                  <a:lnTo>
                    <a:pt x="11476" y="19094"/>
                  </a:lnTo>
                  <a:lnTo>
                    <a:pt x="12181" y="18436"/>
                  </a:lnTo>
                  <a:lnTo>
                    <a:pt x="12746" y="17730"/>
                  </a:lnTo>
                  <a:lnTo>
                    <a:pt x="13028" y="17354"/>
                  </a:lnTo>
                  <a:lnTo>
                    <a:pt x="13263" y="16978"/>
                  </a:lnTo>
                  <a:lnTo>
                    <a:pt x="13498" y="16555"/>
                  </a:lnTo>
                  <a:lnTo>
                    <a:pt x="13686" y="16131"/>
                  </a:lnTo>
                  <a:lnTo>
                    <a:pt x="13874" y="15520"/>
                  </a:lnTo>
                  <a:lnTo>
                    <a:pt x="14062" y="14909"/>
                  </a:lnTo>
                  <a:lnTo>
                    <a:pt x="14203" y="14250"/>
                  </a:lnTo>
                  <a:lnTo>
                    <a:pt x="14298" y="13639"/>
                  </a:lnTo>
                  <a:lnTo>
                    <a:pt x="14298" y="12980"/>
                  </a:lnTo>
                  <a:lnTo>
                    <a:pt x="14298" y="12322"/>
                  </a:lnTo>
                  <a:lnTo>
                    <a:pt x="14298" y="11664"/>
                  </a:lnTo>
                  <a:lnTo>
                    <a:pt x="14203" y="11052"/>
                  </a:lnTo>
                  <a:lnTo>
                    <a:pt x="13968" y="9782"/>
                  </a:lnTo>
                  <a:lnTo>
                    <a:pt x="13827" y="9171"/>
                  </a:lnTo>
                  <a:lnTo>
                    <a:pt x="13686" y="8560"/>
                  </a:lnTo>
                  <a:lnTo>
                    <a:pt x="13451" y="7995"/>
                  </a:lnTo>
                  <a:lnTo>
                    <a:pt x="13216" y="7431"/>
                  </a:lnTo>
                  <a:lnTo>
                    <a:pt x="12934" y="6867"/>
                  </a:lnTo>
                  <a:lnTo>
                    <a:pt x="12604" y="6302"/>
                  </a:lnTo>
                  <a:lnTo>
                    <a:pt x="12416" y="5926"/>
                  </a:lnTo>
                  <a:lnTo>
                    <a:pt x="12228" y="5503"/>
                  </a:lnTo>
                  <a:lnTo>
                    <a:pt x="11899" y="4656"/>
                  </a:lnTo>
                  <a:lnTo>
                    <a:pt x="11664" y="3763"/>
                  </a:lnTo>
                  <a:lnTo>
                    <a:pt x="11429" y="2916"/>
                  </a:lnTo>
                  <a:lnTo>
                    <a:pt x="11288" y="2446"/>
                  </a:lnTo>
                  <a:lnTo>
                    <a:pt x="11100" y="2023"/>
                  </a:lnTo>
                  <a:lnTo>
                    <a:pt x="10864" y="1646"/>
                  </a:lnTo>
                  <a:lnTo>
                    <a:pt x="10629" y="1223"/>
                  </a:lnTo>
                  <a:lnTo>
                    <a:pt x="10347" y="894"/>
                  </a:lnTo>
                  <a:lnTo>
                    <a:pt x="10018" y="565"/>
                  </a:lnTo>
                  <a:lnTo>
                    <a:pt x="9642" y="330"/>
                  </a:lnTo>
                  <a:lnTo>
                    <a:pt x="9265" y="141"/>
                  </a:lnTo>
                  <a:lnTo>
                    <a:pt x="8842" y="47"/>
                  </a:lnTo>
                  <a:lnTo>
                    <a:pt x="84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35;p42">
              <a:extLst>
                <a:ext uri="{FF2B5EF4-FFF2-40B4-BE49-F238E27FC236}">
                  <a16:creationId xmlns:a16="http://schemas.microsoft.com/office/drawing/2014/main" id="{A7B4A7EC-277B-4A32-9AD5-6AC1D9C8FB90}"/>
                </a:ext>
              </a:extLst>
            </p:cNvPr>
            <p:cNvSpPr/>
            <p:nvPr/>
          </p:nvSpPr>
          <p:spPr>
            <a:xfrm>
              <a:off x="3257400" y="3124375"/>
              <a:ext cx="778350" cy="761900"/>
            </a:xfrm>
            <a:custGeom>
              <a:avLst/>
              <a:gdLst/>
              <a:ahLst/>
              <a:cxnLst/>
              <a:rect l="l" t="t" r="r" b="b"/>
              <a:pathLst>
                <a:path w="31134" h="30476" extrusionOk="0">
                  <a:moveTo>
                    <a:pt x="26995" y="1"/>
                  </a:moveTo>
                  <a:lnTo>
                    <a:pt x="15097" y="1270"/>
                  </a:lnTo>
                  <a:lnTo>
                    <a:pt x="12839" y="4092"/>
                  </a:lnTo>
                  <a:lnTo>
                    <a:pt x="12510" y="4468"/>
                  </a:lnTo>
                  <a:lnTo>
                    <a:pt x="0" y="20082"/>
                  </a:lnTo>
                  <a:lnTo>
                    <a:pt x="188" y="20976"/>
                  </a:lnTo>
                  <a:lnTo>
                    <a:pt x="376" y="21822"/>
                  </a:lnTo>
                  <a:lnTo>
                    <a:pt x="659" y="22575"/>
                  </a:lnTo>
                  <a:lnTo>
                    <a:pt x="988" y="23327"/>
                  </a:lnTo>
                  <a:lnTo>
                    <a:pt x="1411" y="24221"/>
                  </a:lnTo>
                  <a:lnTo>
                    <a:pt x="1928" y="25020"/>
                  </a:lnTo>
                  <a:lnTo>
                    <a:pt x="2493" y="25726"/>
                  </a:lnTo>
                  <a:lnTo>
                    <a:pt x="3104" y="26431"/>
                  </a:lnTo>
                  <a:lnTo>
                    <a:pt x="3716" y="26995"/>
                  </a:lnTo>
                  <a:lnTo>
                    <a:pt x="4421" y="27560"/>
                  </a:lnTo>
                  <a:lnTo>
                    <a:pt x="5126" y="28030"/>
                  </a:lnTo>
                  <a:lnTo>
                    <a:pt x="5879" y="28453"/>
                  </a:lnTo>
                  <a:lnTo>
                    <a:pt x="6584" y="28829"/>
                  </a:lnTo>
                  <a:lnTo>
                    <a:pt x="7384" y="29159"/>
                  </a:lnTo>
                  <a:lnTo>
                    <a:pt x="8136" y="29441"/>
                  </a:lnTo>
                  <a:lnTo>
                    <a:pt x="8889" y="29676"/>
                  </a:lnTo>
                  <a:lnTo>
                    <a:pt x="9641" y="29911"/>
                  </a:lnTo>
                  <a:lnTo>
                    <a:pt x="10394" y="30052"/>
                  </a:lnTo>
                  <a:lnTo>
                    <a:pt x="11852" y="30287"/>
                  </a:lnTo>
                  <a:lnTo>
                    <a:pt x="13074" y="30428"/>
                  </a:lnTo>
                  <a:lnTo>
                    <a:pt x="14344" y="30475"/>
                  </a:lnTo>
                  <a:lnTo>
                    <a:pt x="15567" y="30428"/>
                  </a:lnTo>
                  <a:lnTo>
                    <a:pt x="16790" y="30287"/>
                  </a:lnTo>
                  <a:lnTo>
                    <a:pt x="18059" y="30099"/>
                  </a:lnTo>
                  <a:lnTo>
                    <a:pt x="19235" y="29817"/>
                  </a:lnTo>
                  <a:lnTo>
                    <a:pt x="20411" y="29441"/>
                  </a:lnTo>
                  <a:lnTo>
                    <a:pt x="21587" y="28971"/>
                  </a:lnTo>
                  <a:lnTo>
                    <a:pt x="22574" y="28500"/>
                  </a:lnTo>
                  <a:lnTo>
                    <a:pt x="23515" y="27936"/>
                  </a:lnTo>
                  <a:lnTo>
                    <a:pt x="24361" y="27372"/>
                  </a:lnTo>
                  <a:lnTo>
                    <a:pt x="25161" y="26807"/>
                  </a:lnTo>
                  <a:lnTo>
                    <a:pt x="25913" y="26149"/>
                  </a:lnTo>
                  <a:lnTo>
                    <a:pt x="26572" y="25490"/>
                  </a:lnTo>
                  <a:lnTo>
                    <a:pt x="27183" y="24785"/>
                  </a:lnTo>
                  <a:lnTo>
                    <a:pt x="27748" y="24079"/>
                  </a:lnTo>
                  <a:lnTo>
                    <a:pt x="28265" y="23327"/>
                  </a:lnTo>
                  <a:lnTo>
                    <a:pt x="28735" y="22528"/>
                  </a:lnTo>
                  <a:lnTo>
                    <a:pt x="29158" y="21775"/>
                  </a:lnTo>
                  <a:lnTo>
                    <a:pt x="29535" y="20976"/>
                  </a:lnTo>
                  <a:lnTo>
                    <a:pt x="29817" y="20129"/>
                  </a:lnTo>
                  <a:lnTo>
                    <a:pt x="30099" y="19283"/>
                  </a:lnTo>
                  <a:lnTo>
                    <a:pt x="30381" y="18483"/>
                  </a:lnTo>
                  <a:lnTo>
                    <a:pt x="30569" y="17637"/>
                  </a:lnTo>
                  <a:lnTo>
                    <a:pt x="30710" y="16790"/>
                  </a:lnTo>
                  <a:lnTo>
                    <a:pt x="30851" y="15943"/>
                  </a:lnTo>
                  <a:lnTo>
                    <a:pt x="30993" y="15097"/>
                  </a:lnTo>
                  <a:lnTo>
                    <a:pt x="31040" y="14250"/>
                  </a:lnTo>
                  <a:lnTo>
                    <a:pt x="31134" y="12651"/>
                  </a:lnTo>
                  <a:lnTo>
                    <a:pt x="31087" y="11052"/>
                  </a:lnTo>
                  <a:lnTo>
                    <a:pt x="31040" y="9548"/>
                  </a:lnTo>
                  <a:lnTo>
                    <a:pt x="30898" y="8137"/>
                  </a:lnTo>
                  <a:lnTo>
                    <a:pt x="30710" y="6867"/>
                  </a:lnTo>
                  <a:lnTo>
                    <a:pt x="30522" y="5738"/>
                  </a:lnTo>
                  <a:lnTo>
                    <a:pt x="30287" y="4609"/>
                  </a:lnTo>
                  <a:lnTo>
                    <a:pt x="30099" y="3763"/>
                  </a:lnTo>
                  <a:lnTo>
                    <a:pt x="29864" y="3010"/>
                  </a:lnTo>
                  <a:lnTo>
                    <a:pt x="26995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36;p42">
              <a:extLst>
                <a:ext uri="{FF2B5EF4-FFF2-40B4-BE49-F238E27FC236}">
                  <a16:creationId xmlns:a16="http://schemas.microsoft.com/office/drawing/2014/main" id="{7FF84978-6CDC-46EC-95DE-33FA0D54803A}"/>
                </a:ext>
              </a:extLst>
            </p:cNvPr>
            <p:cNvSpPr/>
            <p:nvPr/>
          </p:nvSpPr>
          <p:spPr>
            <a:xfrm>
              <a:off x="3257400" y="3185525"/>
              <a:ext cx="556150" cy="538500"/>
            </a:xfrm>
            <a:custGeom>
              <a:avLst/>
              <a:gdLst/>
              <a:ahLst/>
              <a:cxnLst/>
              <a:rect l="l" t="t" r="r" b="b"/>
              <a:pathLst>
                <a:path w="22246" h="21540" extrusionOk="0">
                  <a:moveTo>
                    <a:pt x="18812" y="0"/>
                  </a:moveTo>
                  <a:lnTo>
                    <a:pt x="18342" y="47"/>
                  </a:lnTo>
                  <a:lnTo>
                    <a:pt x="17871" y="141"/>
                  </a:lnTo>
                  <a:lnTo>
                    <a:pt x="16555" y="423"/>
                  </a:lnTo>
                  <a:lnTo>
                    <a:pt x="15332" y="800"/>
                  </a:lnTo>
                  <a:lnTo>
                    <a:pt x="14062" y="1176"/>
                  </a:lnTo>
                  <a:lnTo>
                    <a:pt x="12839" y="1646"/>
                  </a:lnTo>
                  <a:lnTo>
                    <a:pt x="12510" y="2022"/>
                  </a:lnTo>
                  <a:lnTo>
                    <a:pt x="0" y="17636"/>
                  </a:lnTo>
                  <a:lnTo>
                    <a:pt x="188" y="18530"/>
                  </a:lnTo>
                  <a:lnTo>
                    <a:pt x="376" y="19376"/>
                  </a:lnTo>
                  <a:lnTo>
                    <a:pt x="659" y="20129"/>
                  </a:lnTo>
                  <a:lnTo>
                    <a:pt x="988" y="20881"/>
                  </a:lnTo>
                  <a:lnTo>
                    <a:pt x="1317" y="20693"/>
                  </a:lnTo>
                  <a:lnTo>
                    <a:pt x="1552" y="20552"/>
                  </a:lnTo>
                  <a:lnTo>
                    <a:pt x="1787" y="20458"/>
                  </a:lnTo>
                  <a:lnTo>
                    <a:pt x="2022" y="20411"/>
                  </a:lnTo>
                  <a:lnTo>
                    <a:pt x="2305" y="20411"/>
                  </a:lnTo>
                  <a:lnTo>
                    <a:pt x="2540" y="20458"/>
                  </a:lnTo>
                  <a:lnTo>
                    <a:pt x="2775" y="20552"/>
                  </a:lnTo>
                  <a:lnTo>
                    <a:pt x="3010" y="20646"/>
                  </a:lnTo>
                  <a:lnTo>
                    <a:pt x="3245" y="20834"/>
                  </a:lnTo>
                  <a:lnTo>
                    <a:pt x="3339" y="20928"/>
                  </a:lnTo>
                  <a:lnTo>
                    <a:pt x="3716" y="21163"/>
                  </a:lnTo>
                  <a:lnTo>
                    <a:pt x="4139" y="21351"/>
                  </a:lnTo>
                  <a:lnTo>
                    <a:pt x="4609" y="21445"/>
                  </a:lnTo>
                  <a:lnTo>
                    <a:pt x="5032" y="21492"/>
                  </a:lnTo>
                  <a:lnTo>
                    <a:pt x="5926" y="21539"/>
                  </a:lnTo>
                  <a:lnTo>
                    <a:pt x="6772" y="21445"/>
                  </a:lnTo>
                  <a:lnTo>
                    <a:pt x="7619" y="21257"/>
                  </a:lnTo>
                  <a:lnTo>
                    <a:pt x="8466" y="20975"/>
                  </a:lnTo>
                  <a:lnTo>
                    <a:pt x="9265" y="20646"/>
                  </a:lnTo>
                  <a:lnTo>
                    <a:pt x="10017" y="20176"/>
                  </a:lnTo>
                  <a:lnTo>
                    <a:pt x="10770" y="19658"/>
                  </a:lnTo>
                  <a:lnTo>
                    <a:pt x="11428" y="19094"/>
                  </a:lnTo>
                  <a:lnTo>
                    <a:pt x="11428" y="19094"/>
                  </a:lnTo>
                  <a:lnTo>
                    <a:pt x="11381" y="19376"/>
                  </a:lnTo>
                  <a:lnTo>
                    <a:pt x="11475" y="19611"/>
                  </a:lnTo>
                  <a:lnTo>
                    <a:pt x="11616" y="19846"/>
                  </a:lnTo>
                  <a:lnTo>
                    <a:pt x="11805" y="20082"/>
                  </a:lnTo>
                  <a:lnTo>
                    <a:pt x="12040" y="20223"/>
                  </a:lnTo>
                  <a:lnTo>
                    <a:pt x="12275" y="20317"/>
                  </a:lnTo>
                  <a:lnTo>
                    <a:pt x="12792" y="20505"/>
                  </a:lnTo>
                  <a:lnTo>
                    <a:pt x="13498" y="20599"/>
                  </a:lnTo>
                  <a:lnTo>
                    <a:pt x="14156" y="20646"/>
                  </a:lnTo>
                  <a:lnTo>
                    <a:pt x="14861" y="20599"/>
                  </a:lnTo>
                  <a:lnTo>
                    <a:pt x="15567" y="20458"/>
                  </a:lnTo>
                  <a:lnTo>
                    <a:pt x="16225" y="20270"/>
                  </a:lnTo>
                  <a:lnTo>
                    <a:pt x="16884" y="19987"/>
                  </a:lnTo>
                  <a:lnTo>
                    <a:pt x="17495" y="19658"/>
                  </a:lnTo>
                  <a:lnTo>
                    <a:pt x="18059" y="19282"/>
                  </a:lnTo>
                  <a:lnTo>
                    <a:pt x="18624" y="18812"/>
                  </a:lnTo>
                  <a:lnTo>
                    <a:pt x="19094" y="18341"/>
                  </a:lnTo>
                  <a:lnTo>
                    <a:pt x="19564" y="17824"/>
                  </a:lnTo>
                  <a:lnTo>
                    <a:pt x="19988" y="17260"/>
                  </a:lnTo>
                  <a:lnTo>
                    <a:pt x="20364" y="16695"/>
                  </a:lnTo>
                  <a:lnTo>
                    <a:pt x="20693" y="16084"/>
                  </a:lnTo>
                  <a:lnTo>
                    <a:pt x="21022" y="15426"/>
                  </a:lnTo>
                  <a:lnTo>
                    <a:pt x="21257" y="14814"/>
                  </a:lnTo>
                  <a:lnTo>
                    <a:pt x="21493" y="14156"/>
                  </a:lnTo>
                  <a:lnTo>
                    <a:pt x="21681" y="13450"/>
                  </a:lnTo>
                  <a:lnTo>
                    <a:pt x="21822" y="12792"/>
                  </a:lnTo>
                  <a:lnTo>
                    <a:pt x="21963" y="12087"/>
                  </a:lnTo>
                  <a:lnTo>
                    <a:pt x="22104" y="10723"/>
                  </a:lnTo>
                  <a:lnTo>
                    <a:pt x="22198" y="9312"/>
                  </a:lnTo>
                  <a:lnTo>
                    <a:pt x="22245" y="8230"/>
                  </a:lnTo>
                  <a:lnTo>
                    <a:pt x="22245" y="7196"/>
                  </a:lnTo>
                  <a:lnTo>
                    <a:pt x="22198" y="6114"/>
                  </a:lnTo>
                  <a:lnTo>
                    <a:pt x="22104" y="5032"/>
                  </a:lnTo>
                  <a:lnTo>
                    <a:pt x="21963" y="3951"/>
                  </a:lnTo>
                  <a:lnTo>
                    <a:pt x="21822" y="2916"/>
                  </a:lnTo>
                  <a:lnTo>
                    <a:pt x="21634" y="1881"/>
                  </a:lnTo>
                  <a:lnTo>
                    <a:pt x="21399" y="800"/>
                  </a:lnTo>
                  <a:lnTo>
                    <a:pt x="21022" y="517"/>
                  </a:lnTo>
                  <a:lnTo>
                    <a:pt x="20646" y="282"/>
                  </a:lnTo>
                  <a:lnTo>
                    <a:pt x="20223" y="141"/>
                  </a:lnTo>
                  <a:lnTo>
                    <a:pt x="19753" y="47"/>
                  </a:lnTo>
                  <a:lnTo>
                    <a:pt x="19282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37;p42">
              <a:extLst>
                <a:ext uri="{FF2B5EF4-FFF2-40B4-BE49-F238E27FC236}">
                  <a16:creationId xmlns:a16="http://schemas.microsoft.com/office/drawing/2014/main" id="{3EA887E3-F53C-4B6A-B395-E28F4F95ED00}"/>
                </a:ext>
              </a:extLst>
            </p:cNvPr>
            <p:cNvSpPr/>
            <p:nvPr/>
          </p:nvSpPr>
          <p:spPr>
            <a:xfrm>
              <a:off x="3164500" y="3159650"/>
              <a:ext cx="634925" cy="538500"/>
            </a:xfrm>
            <a:custGeom>
              <a:avLst/>
              <a:gdLst/>
              <a:ahLst/>
              <a:cxnLst/>
              <a:rect l="l" t="t" r="r" b="b"/>
              <a:pathLst>
                <a:path w="25397" h="21540" extrusionOk="0">
                  <a:moveTo>
                    <a:pt x="22434" y="0"/>
                  </a:moveTo>
                  <a:lnTo>
                    <a:pt x="21964" y="48"/>
                  </a:lnTo>
                  <a:lnTo>
                    <a:pt x="21493" y="95"/>
                  </a:lnTo>
                  <a:lnTo>
                    <a:pt x="21023" y="142"/>
                  </a:lnTo>
                  <a:lnTo>
                    <a:pt x="19612" y="471"/>
                  </a:lnTo>
                  <a:lnTo>
                    <a:pt x="18248" y="847"/>
                  </a:lnTo>
                  <a:lnTo>
                    <a:pt x="16931" y="1317"/>
                  </a:lnTo>
                  <a:lnTo>
                    <a:pt x="15568" y="1835"/>
                  </a:lnTo>
                  <a:lnTo>
                    <a:pt x="14298" y="2399"/>
                  </a:lnTo>
                  <a:lnTo>
                    <a:pt x="13028" y="3057"/>
                  </a:lnTo>
                  <a:lnTo>
                    <a:pt x="11805" y="3763"/>
                  </a:lnTo>
                  <a:lnTo>
                    <a:pt x="10583" y="4515"/>
                  </a:lnTo>
                  <a:lnTo>
                    <a:pt x="9454" y="5362"/>
                  </a:lnTo>
                  <a:lnTo>
                    <a:pt x="8325" y="6255"/>
                  </a:lnTo>
                  <a:lnTo>
                    <a:pt x="7243" y="7149"/>
                  </a:lnTo>
                  <a:lnTo>
                    <a:pt x="6209" y="8137"/>
                  </a:lnTo>
                  <a:lnTo>
                    <a:pt x="5268" y="9171"/>
                  </a:lnTo>
                  <a:lnTo>
                    <a:pt x="4328" y="10253"/>
                  </a:lnTo>
                  <a:lnTo>
                    <a:pt x="3481" y="11382"/>
                  </a:lnTo>
                  <a:lnTo>
                    <a:pt x="2635" y="12557"/>
                  </a:lnTo>
                  <a:lnTo>
                    <a:pt x="1882" y="13827"/>
                  </a:lnTo>
                  <a:lnTo>
                    <a:pt x="1224" y="15097"/>
                  </a:lnTo>
                  <a:lnTo>
                    <a:pt x="894" y="15755"/>
                  </a:lnTo>
                  <a:lnTo>
                    <a:pt x="659" y="16461"/>
                  </a:lnTo>
                  <a:lnTo>
                    <a:pt x="377" y="17119"/>
                  </a:lnTo>
                  <a:lnTo>
                    <a:pt x="189" y="17824"/>
                  </a:lnTo>
                  <a:lnTo>
                    <a:pt x="48" y="18483"/>
                  </a:lnTo>
                  <a:lnTo>
                    <a:pt x="1" y="19141"/>
                  </a:lnTo>
                  <a:lnTo>
                    <a:pt x="1" y="19471"/>
                  </a:lnTo>
                  <a:lnTo>
                    <a:pt x="48" y="19800"/>
                  </a:lnTo>
                  <a:lnTo>
                    <a:pt x="142" y="20129"/>
                  </a:lnTo>
                  <a:lnTo>
                    <a:pt x="283" y="20411"/>
                  </a:lnTo>
                  <a:lnTo>
                    <a:pt x="518" y="20740"/>
                  </a:lnTo>
                  <a:lnTo>
                    <a:pt x="847" y="21022"/>
                  </a:lnTo>
                  <a:lnTo>
                    <a:pt x="1177" y="21211"/>
                  </a:lnTo>
                  <a:lnTo>
                    <a:pt x="1600" y="21352"/>
                  </a:lnTo>
                  <a:lnTo>
                    <a:pt x="2023" y="21399"/>
                  </a:lnTo>
                  <a:lnTo>
                    <a:pt x="2446" y="21446"/>
                  </a:lnTo>
                  <a:lnTo>
                    <a:pt x="2870" y="21399"/>
                  </a:lnTo>
                  <a:lnTo>
                    <a:pt x="3293" y="21305"/>
                  </a:lnTo>
                  <a:lnTo>
                    <a:pt x="3669" y="21164"/>
                  </a:lnTo>
                  <a:lnTo>
                    <a:pt x="4045" y="20975"/>
                  </a:lnTo>
                  <a:lnTo>
                    <a:pt x="4375" y="20740"/>
                  </a:lnTo>
                  <a:lnTo>
                    <a:pt x="4704" y="20505"/>
                  </a:lnTo>
                  <a:lnTo>
                    <a:pt x="5362" y="19941"/>
                  </a:lnTo>
                  <a:lnTo>
                    <a:pt x="5974" y="19329"/>
                  </a:lnTo>
                  <a:lnTo>
                    <a:pt x="5927" y="19565"/>
                  </a:lnTo>
                  <a:lnTo>
                    <a:pt x="5880" y="19800"/>
                  </a:lnTo>
                  <a:lnTo>
                    <a:pt x="5927" y="19988"/>
                  </a:lnTo>
                  <a:lnTo>
                    <a:pt x="5974" y="20223"/>
                  </a:lnTo>
                  <a:lnTo>
                    <a:pt x="6068" y="20411"/>
                  </a:lnTo>
                  <a:lnTo>
                    <a:pt x="6209" y="20599"/>
                  </a:lnTo>
                  <a:lnTo>
                    <a:pt x="6350" y="20787"/>
                  </a:lnTo>
                  <a:lnTo>
                    <a:pt x="6491" y="20928"/>
                  </a:lnTo>
                  <a:lnTo>
                    <a:pt x="6867" y="21164"/>
                  </a:lnTo>
                  <a:lnTo>
                    <a:pt x="7290" y="21352"/>
                  </a:lnTo>
                  <a:lnTo>
                    <a:pt x="7761" y="21446"/>
                  </a:lnTo>
                  <a:lnTo>
                    <a:pt x="8184" y="21493"/>
                  </a:lnTo>
                  <a:lnTo>
                    <a:pt x="9078" y="21540"/>
                  </a:lnTo>
                  <a:lnTo>
                    <a:pt x="9924" y="21446"/>
                  </a:lnTo>
                  <a:lnTo>
                    <a:pt x="10818" y="21258"/>
                  </a:lnTo>
                  <a:lnTo>
                    <a:pt x="11617" y="21022"/>
                  </a:lnTo>
                  <a:lnTo>
                    <a:pt x="12417" y="20646"/>
                  </a:lnTo>
                  <a:lnTo>
                    <a:pt x="13216" y="20223"/>
                  </a:lnTo>
                  <a:lnTo>
                    <a:pt x="13922" y="19706"/>
                  </a:lnTo>
                  <a:lnTo>
                    <a:pt x="14580" y="19094"/>
                  </a:lnTo>
                  <a:lnTo>
                    <a:pt x="14580" y="19376"/>
                  </a:lnTo>
                  <a:lnTo>
                    <a:pt x="14627" y="19612"/>
                  </a:lnTo>
                  <a:lnTo>
                    <a:pt x="14768" y="19894"/>
                  </a:lnTo>
                  <a:lnTo>
                    <a:pt x="14956" y="20082"/>
                  </a:lnTo>
                  <a:lnTo>
                    <a:pt x="15191" y="20223"/>
                  </a:lnTo>
                  <a:lnTo>
                    <a:pt x="15427" y="20364"/>
                  </a:lnTo>
                  <a:lnTo>
                    <a:pt x="15944" y="20505"/>
                  </a:lnTo>
                  <a:lnTo>
                    <a:pt x="16649" y="20599"/>
                  </a:lnTo>
                  <a:lnTo>
                    <a:pt x="17355" y="20646"/>
                  </a:lnTo>
                  <a:lnTo>
                    <a:pt x="18013" y="20599"/>
                  </a:lnTo>
                  <a:lnTo>
                    <a:pt x="18719" y="20458"/>
                  </a:lnTo>
                  <a:lnTo>
                    <a:pt x="19377" y="20270"/>
                  </a:lnTo>
                  <a:lnTo>
                    <a:pt x="20035" y="19988"/>
                  </a:lnTo>
                  <a:lnTo>
                    <a:pt x="20647" y="19659"/>
                  </a:lnTo>
                  <a:lnTo>
                    <a:pt x="21211" y="19282"/>
                  </a:lnTo>
                  <a:lnTo>
                    <a:pt x="21775" y="18859"/>
                  </a:lnTo>
                  <a:lnTo>
                    <a:pt x="22246" y="18342"/>
                  </a:lnTo>
                  <a:lnTo>
                    <a:pt x="22716" y="17824"/>
                  </a:lnTo>
                  <a:lnTo>
                    <a:pt x="23139" y="17260"/>
                  </a:lnTo>
                  <a:lnTo>
                    <a:pt x="23516" y="16696"/>
                  </a:lnTo>
                  <a:lnTo>
                    <a:pt x="23845" y="16084"/>
                  </a:lnTo>
                  <a:lnTo>
                    <a:pt x="24174" y="15473"/>
                  </a:lnTo>
                  <a:lnTo>
                    <a:pt x="24409" y="14815"/>
                  </a:lnTo>
                  <a:lnTo>
                    <a:pt x="24644" y="14156"/>
                  </a:lnTo>
                  <a:lnTo>
                    <a:pt x="24832" y="13451"/>
                  </a:lnTo>
                  <a:lnTo>
                    <a:pt x="24973" y="12792"/>
                  </a:lnTo>
                  <a:lnTo>
                    <a:pt x="25115" y="12087"/>
                  </a:lnTo>
                  <a:lnTo>
                    <a:pt x="25303" y="10723"/>
                  </a:lnTo>
                  <a:lnTo>
                    <a:pt x="25350" y="9312"/>
                  </a:lnTo>
                  <a:lnTo>
                    <a:pt x="25397" y="8278"/>
                  </a:lnTo>
                  <a:lnTo>
                    <a:pt x="25397" y="7196"/>
                  </a:lnTo>
                  <a:lnTo>
                    <a:pt x="25350" y="6114"/>
                  </a:lnTo>
                  <a:lnTo>
                    <a:pt x="25256" y="5033"/>
                  </a:lnTo>
                  <a:lnTo>
                    <a:pt x="25115" y="3998"/>
                  </a:lnTo>
                  <a:lnTo>
                    <a:pt x="24973" y="2916"/>
                  </a:lnTo>
                  <a:lnTo>
                    <a:pt x="24785" y="1882"/>
                  </a:lnTo>
                  <a:lnTo>
                    <a:pt x="24550" y="800"/>
                  </a:lnTo>
                  <a:lnTo>
                    <a:pt x="24174" y="518"/>
                  </a:lnTo>
                  <a:lnTo>
                    <a:pt x="23798" y="330"/>
                  </a:lnTo>
                  <a:lnTo>
                    <a:pt x="23374" y="142"/>
                  </a:lnTo>
                  <a:lnTo>
                    <a:pt x="22904" y="48"/>
                  </a:lnTo>
                  <a:lnTo>
                    <a:pt x="22434" y="0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38;p42">
              <a:extLst>
                <a:ext uri="{FF2B5EF4-FFF2-40B4-BE49-F238E27FC236}">
                  <a16:creationId xmlns:a16="http://schemas.microsoft.com/office/drawing/2014/main" id="{0AEFCF6C-DE19-45AD-B9AB-7E02CD17EFCE}"/>
                </a:ext>
              </a:extLst>
            </p:cNvPr>
            <p:cNvSpPr/>
            <p:nvPr/>
          </p:nvSpPr>
          <p:spPr>
            <a:xfrm>
              <a:off x="3668900" y="2687000"/>
              <a:ext cx="205775" cy="164625"/>
            </a:xfrm>
            <a:custGeom>
              <a:avLst/>
              <a:gdLst/>
              <a:ahLst/>
              <a:cxnLst/>
              <a:rect l="l" t="t" r="r" b="b"/>
              <a:pathLst>
                <a:path w="8231" h="6585" extrusionOk="0">
                  <a:moveTo>
                    <a:pt x="3481" y="1"/>
                  </a:moveTo>
                  <a:lnTo>
                    <a:pt x="3293" y="48"/>
                  </a:lnTo>
                  <a:lnTo>
                    <a:pt x="3104" y="95"/>
                  </a:lnTo>
                  <a:lnTo>
                    <a:pt x="2822" y="189"/>
                  </a:lnTo>
                  <a:lnTo>
                    <a:pt x="2634" y="377"/>
                  </a:lnTo>
                  <a:lnTo>
                    <a:pt x="2446" y="612"/>
                  </a:lnTo>
                  <a:lnTo>
                    <a:pt x="2305" y="847"/>
                  </a:lnTo>
                  <a:lnTo>
                    <a:pt x="2211" y="1129"/>
                  </a:lnTo>
                  <a:lnTo>
                    <a:pt x="2164" y="1365"/>
                  </a:lnTo>
                  <a:lnTo>
                    <a:pt x="2117" y="1976"/>
                  </a:lnTo>
                  <a:lnTo>
                    <a:pt x="2164" y="2446"/>
                  </a:lnTo>
                  <a:lnTo>
                    <a:pt x="2258" y="2917"/>
                  </a:lnTo>
                  <a:lnTo>
                    <a:pt x="2399" y="3387"/>
                  </a:lnTo>
                  <a:lnTo>
                    <a:pt x="2587" y="3857"/>
                  </a:lnTo>
                  <a:lnTo>
                    <a:pt x="2352" y="3575"/>
                  </a:lnTo>
                  <a:lnTo>
                    <a:pt x="2070" y="3387"/>
                  </a:lnTo>
                  <a:lnTo>
                    <a:pt x="1741" y="3246"/>
                  </a:lnTo>
                  <a:lnTo>
                    <a:pt x="1411" y="3199"/>
                  </a:lnTo>
                  <a:lnTo>
                    <a:pt x="1035" y="3246"/>
                  </a:lnTo>
                  <a:lnTo>
                    <a:pt x="706" y="3387"/>
                  </a:lnTo>
                  <a:lnTo>
                    <a:pt x="424" y="3622"/>
                  </a:lnTo>
                  <a:lnTo>
                    <a:pt x="236" y="3904"/>
                  </a:lnTo>
                  <a:lnTo>
                    <a:pt x="95" y="4139"/>
                  </a:lnTo>
                  <a:lnTo>
                    <a:pt x="48" y="4422"/>
                  </a:lnTo>
                  <a:lnTo>
                    <a:pt x="0" y="4704"/>
                  </a:lnTo>
                  <a:lnTo>
                    <a:pt x="48" y="4986"/>
                  </a:lnTo>
                  <a:lnTo>
                    <a:pt x="142" y="5268"/>
                  </a:lnTo>
                  <a:lnTo>
                    <a:pt x="283" y="5503"/>
                  </a:lnTo>
                  <a:lnTo>
                    <a:pt x="424" y="5738"/>
                  </a:lnTo>
                  <a:lnTo>
                    <a:pt x="612" y="5973"/>
                  </a:lnTo>
                  <a:lnTo>
                    <a:pt x="847" y="6162"/>
                  </a:lnTo>
                  <a:lnTo>
                    <a:pt x="1082" y="6303"/>
                  </a:lnTo>
                  <a:lnTo>
                    <a:pt x="1364" y="6397"/>
                  </a:lnTo>
                  <a:lnTo>
                    <a:pt x="1647" y="6491"/>
                  </a:lnTo>
                  <a:lnTo>
                    <a:pt x="2211" y="6585"/>
                  </a:lnTo>
                  <a:lnTo>
                    <a:pt x="2775" y="6585"/>
                  </a:lnTo>
                  <a:lnTo>
                    <a:pt x="3340" y="6491"/>
                  </a:lnTo>
                  <a:lnTo>
                    <a:pt x="3904" y="6350"/>
                  </a:lnTo>
                  <a:lnTo>
                    <a:pt x="4986" y="5973"/>
                  </a:lnTo>
                  <a:lnTo>
                    <a:pt x="5315" y="5879"/>
                  </a:lnTo>
                  <a:lnTo>
                    <a:pt x="5738" y="5832"/>
                  </a:lnTo>
                  <a:lnTo>
                    <a:pt x="6114" y="5785"/>
                  </a:lnTo>
                  <a:lnTo>
                    <a:pt x="6444" y="5644"/>
                  </a:lnTo>
                  <a:lnTo>
                    <a:pt x="6773" y="5456"/>
                  </a:lnTo>
                  <a:lnTo>
                    <a:pt x="7055" y="5268"/>
                  </a:lnTo>
                  <a:lnTo>
                    <a:pt x="7290" y="5033"/>
                  </a:lnTo>
                  <a:lnTo>
                    <a:pt x="7525" y="4751"/>
                  </a:lnTo>
                  <a:lnTo>
                    <a:pt x="7760" y="4469"/>
                  </a:lnTo>
                  <a:lnTo>
                    <a:pt x="7901" y="4139"/>
                  </a:lnTo>
                  <a:lnTo>
                    <a:pt x="8043" y="3810"/>
                  </a:lnTo>
                  <a:lnTo>
                    <a:pt x="8184" y="3481"/>
                  </a:lnTo>
                  <a:lnTo>
                    <a:pt x="8231" y="3011"/>
                  </a:lnTo>
                  <a:lnTo>
                    <a:pt x="8231" y="2587"/>
                  </a:lnTo>
                  <a:lnTo>
                    <a:pt x="8184" y="2352"/>
                  </a:lnTo>
                  <a:lnTo>
                    <a:pt x="8090" y="2164"/>
                  </a:lnTo>
                  <a:lnTo>
                    <a:pt x="7995" y="1976"/>
                  </a:lnTo>
                  <a:lnTo>
                    <a:pt x="7807" y="1835"/>
                  </a:lnTo>
                  <a:lnTo>
                    <a:pt x="7619" y="1694"/>
                  </a:lnTo>
                  <a:lnTo>
                    <a:pt x="7384" y="1600"/>
                  </a:lnTo>
                  <a:lnTo>
                    <a:pt x="7149" y="1553"/>
                  </a:lnTo>
                  <a:lnTo>
                    <a:pt x="6914" y="1553"/>
                  </a:lnTo>
                  <a:lnTo>
                    <a:pt x="6679" y="1600"/>
                  </a:lnTo>
                  <a:lnTo>
                    <a:pt x="6396" y="1647"/>
                  </a:lnTo>
                  <a:lnTo>
                    <a:pt x="6208" y="1788"/>
                  </a:lnTo>
                  <a:lnTo>
                    <a:pt x="5973" y="1929"/>
                  </a:lnTo>
                  <a:lnTo>
                    <a:pt x="5644" y="2258"/>
                  </a:lnTo>
                  <a:lnTo>
                    <a:pt x="5362" y="2681"/>
                  </a:lnTo>
                  <a:lnTo>
                    <a:pt x="5080" y="3152"/>
                  </a:lnTo>
                  <a:lnTo>
                    <a:pt x="4892" y="3622"/>
                  </a:lnTo>
                  <a:lnTo>
                    <a:pt x="5033" y="2776"/>
                  </a:lnTo>
                  <a:lnTo>
                    <a:pt x="5033" y="2352"/>
                  </a:lnTo>
                  <a:lnTo>
                    <a:pt x="5080" y="1929"/>
                  </a:lnTo>
                  <a:lnTo>
                    <a:pt x="5033" y="1553"/>
                  </a:lnTo>
                  <a:lnTo>
                    <a:pt x="4892" y="1177"/>
                  </a:lnTo>
                  <a:lnTo>
                    <a:pt x="4750" y="800"/>
                  </a:lnTo>
                  <a:lnTo>
                    <a:pt x="4515" y="471"/>
                  </a:lnTo>
                  <a:lnTo>
                    <a:pt x="4186" y="236"/>
                  </a:lnTo>
                  <a:lnTo>
                    <a:pt x="3857" y="95"/>
                  </a:lnTo>
                  <a:lnTo>
                    <a:pt x="3669" y="48"/>
                  </a:lnTo>
                  <a:lnTo>
                    <a:pt x="348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39;p42">
              <a:extLst>
                <a:ext uri="{FF2B5EF4-FFF2-40B4-BE49-F238E27FC236}">
                  <a16:creationId xmlns:a16="http://schemas.microsoft.com/office/drawing/2014/main" id="{DBEF17D0-EDC0-4A1E-88B3-F08739CF93DB}"/>
                </a:ext>
              </a:extLst>
            </p:cNvPr>
            <p:cNvSpPr/>
            <p:nvPr/>
          </p:nvSpPr>
          <p:spPr>
            <a:xfrm>
              <a:off x="3570150" y="3124375"/>
              <a:ext cx="450325" cy="159925"/>
            </a:xfrm>
            <a:custGeom>
              <a:avLst/>
              <a:gdLst/>
              <a:ahLst/>
              <a:cxnLst/>
              <a:rect l="l" t="t" r="r" b="b"/>
              <a:pathLst>
                <a:path w="18013" h="6397" extrusionOk="0">
                  <a:moveTo>
                    <a:pt x="14485" y="1"/>
                  </a:moveTo>
                  <a:lnTo>
                    <a:pt x="2587" y="1270"/>
                  </a:lnTo>
                  <a:lnTo>
                    <a:pt x="0" y="4468"/>
                  </a:lnTo>
                  <a:lnTo>
                    <a:pt x="94" y="4845"/>
                  </a:lnTo>
                  <a:lnTo>
                    <a:pt x="188" y="5033"/>
                  </a:lnTo>
                  <a:lnTo>
                    <a:pt x="282" y="5221"/>
                  </a:lnTo>
                  <a:lnTo>
                    <a:pt x="564" y="5456"/>
                  </a:lnTo>
                  <a:lnTo>
                    <a:pt x="847" y="5691"/>
                  </a:lnTo>
                  <a:lnTo>
                    <a:pt x="1176" y="5832"/>
                  </a:lnTo>
                  <a:lnTo>
                    <a:pt x="1552" y="5879"/>
                  </a:lnTo>
                  <a:lnTo>
                    <a:pt x="1881" y="5879"/>
                  </a:lnTo>
                  <a:lnTo>
                    <a:pt x="2210" y="5832"/>
                  </a:lnTo>
                  <a:lnTo>
                    <a:pt x="2540" y="5738"/>
                  </a:lnTo>
                  <a:lnTo>
                    <a:pt x="2869" y="5597"/>
                  </a:lnTo>
                  <a:lnTo>
                    <a:pt x="3151" y="5409"/>
                  </a:lnTo>
                  <a:lnTo>
                    <a:pt x="3433" y="5174"/>
                  </a:lnTo>
                  <a:lnTo>
                    <a:pt x="3668" y="4939"/>
                  </a:lnTo>
                  <a:lnTo>
                    <a:pt x="3903" y="4656"/>
                  </a:lnTo>
                  <a:lnTo>
                    <a:pt x="4327" y="4045"/>
                  </a:lnTo>
                  <a:lnTo>
                    <a:pt x="4233" y="4280"/>
                  </a:lnTo>
                  <a:lnTo>
                    <a:pt x="4186" y="4562"/>
                  </a:lnTo>
                  <a:lnTo>
                    <a:pt x="4186" y="4892"/>
                  </a:lnTo>
                  <a:lnTo>
                    <a:pt x="4233" y="5174"/>
                  </a:lnTo>
                  <a:lnTo>
                    <a:pt x="4374" y="5456"/>
                  </a:lnTo>
                  <a:lnTo>
                    <a:pt x="4609" y="5644"/>
                  </a:lnTo>
                  <a:lnTo>
                    <a:pt x="4844" y="5785"/>
                  </a:lnTo>
                  <a:lnTo>
                    <a:pt x="5079" y="5832"/>
                  </a:lnTo>
                  <a:lnTo>
                    <a:pt x="5361" y="5832"/>
                  </a:lnTo>
                  <a:lnTo>
                    <a:pt x="5597" y="5738"/>
                  </a:lnTo>
                  <a:lnTo>
                    <a:pt x="5832" y="5644"/>
                  </a:lnTo>
                  <a:lnTo>
                    <a:pt x="6067" y="5503"/>
                  </a:lnTo>
                  <a:lnTo>
                    <a:pt x="6490" y="5174"/>
                  </a:lnTo>
                  <a:lnTo>
                    <a:pt x="6772" y="4798"/>
                  </a:lnTo>
                  <a:lnTo>
                    <a:pt x="7101" y="4468"/>
                  </a:lnTo>
                  <a:lnTo>
                    <a:pt x="7337" y="4045"/>
                  </a:lnTo>
                  <a:lnTo>
                    <a:pt x="7572" y="3669"/>
                  </a:lnTo>
                  <a:lnTo>
                    <a:pt x="7431" y="4092"/>
                  </a:lnTo>
                  <a:lnTo>
                    <a:pt x="7431" y="4562"/>
                  </a:lnTo>
                  <a:lnTo>
                    <a:pt x="7478" y="4986"/>
                  </a:lnTo>
                  <a:lnTo>
                    <a:pt x="7525" y="5174"/>
                  </a:lnTo>
                  <a:lnTo>
                    <a:pt x="7666" y="5362"/>
                  </a:lnTo>
                  <a:lnTo>
                    <a:pt x="7760" y="5503"/>
                  </a:lnTo>
                  <a:lnTo>
                    <a:pt x="7901" y="5644"/>
                  </a:lnTo>
                  <a:lnTo>
                    <a:pt x="8089" y="5785"/>
                  </a:lnTo>
                  <a:lnTo>
                    <a:pt x="8277" y="5832"/>
                  </a:lnTo>
                  <a:lnTo>
                    <a:pt x="8418" y="5879"/>
                  </a:lnTo>
                  <a:lnTo>
                    <a:pt x="8606" y="5879"/>
                  </a:lnTo>
                  <a:lnTo>
                    <a:pt x="8936" y="5785"/>
                  </a:lnTo>
                  <a:lnTo>
                    <a:pt x="9265" y="5644"/>
                  </a:lnTo>
                  <a:lnTo>
                    <a:pt x="9547" y="5409"/>
                  </a:lnTo>
                  <a:lnTo>
                    <a:pt x="9735" y="5174"/>
                  </a:lnTo>
                  <a:lnTo>
                    <a:pt x="9923" y="4892"/>
                  </a:lnTo>
                  <a:lnTo>
                    <a:pt x="10252" y="4233"/>
                  </a:lnTo>
                  <a:lnTo>
                    <a:pt x="10864" y="3010"/>
                  </a:lnTo>
                  <a:lnTo>
                    <a:pt x="10676" y="3669"/>
                  </a:lnTo>
                  <a:lnTo>
                    <a:pt x="10582" y="3998"/>
                  </a:lnTo>
                  <a:lnTo>
                    <a:pt x="10582" y="4327"/>
                  </a:lnTo>
                  <a:lnTo>
                    <a:pt x="10582" y="4656"/>
                  </a:lnTo>
                  <a:lnTo>
                    <a:pt x="10676" y="4986"/>
                  </a:lnTo>
                  <a:lnTo>
                    <a:pt x="10817" y="5315"/>
                  </a:lnTo>
                  <a:lnTo>
                    <a:pt x="11005" y="5550"/>
                  </a:lnTo>
                  <a:lnTo>
                    <a:pt x="11193" y="5738"/>
                  </a:lnTo>
                  <a:lnTo>
                    <a:pt x="11428" y="5832"/>
                  </a:lnTo>
                  <a:lnTo>
                    <a:pt x="11663" y="5879"/>
                  </a:lnTo>
                  <a:lnTo>
                    <a:pt x="11898" y="5926"/>
                  </a:lnTo>
                  <a:lnTo>
                    <a:pt x="12134" y="5879"/>
                  </a:lnTo>
                  <a:lnTo>
                    <a:pt x="12416" y="5832"/>
                  </a:lnTo>
                  <a:lnTo>
                    <a:pt x="12651" y="5738"/>
                  </a:lnTo>
                  <a:lnTo>
                    <a:pt x="12839" y="5597"/>
                  </a:lnTo>
                  <a:lnTo>
                    <a:pt x="13027" y="5456"/>
                  </a:lnTo>
                  <a:lnTo>
                    <a:pt x="13215" y="5268"/>
                  </a:lnTo>
                  <a:lnTo>
                    <a:pt x="13309" y="5033"/>
                  </a:lnTo>
                  <a:lnTo>
                    <a:pt x="13450" y="4845"/>
                  </a:lnTo>
                  <a:lnTo>
                    <a:pt x="13591" y="4327"/>
                  </a:lnTo>
                  <a:lnTo>
                    <a:pt x="13639" y="3857"/>
                  </a:lnTo>
                  <a:lnTo>
                    <a:pt x="13874" y="4327"/>
                  </a:lnTo>
                  <a:lnTo>
                    <a:pt x="14156" y="4845"/>
                  </a:lnTo>
                  <a:lnTo>
                    <a:pt x="14485" y="5268"/>
                  </a:lnTo>
                  <a:lnTo>
                    <a:pt x="14861" y="5691"/>
                  </a:lnTo>
                  <a:lnTo>
                    <a:pt x="15143" y="5879"/>
                  </a:lnTo>
                  <a:lnTo>
                    <a:pt x="15426" y="6067"/>
                  </a:lnTo>
                  <a:lnTo>
                    <a:pt x="15755" y="6208"/>
                  </a:lnTo>
                  <a:lnTo>
                    <a:pt x="16084" y="6350"/>
                  </a:lnTo>
                  <a:lnTo>
                    <a:pt x="16413" y="6397"/>
                  </a:lnTo>
                  <a:lnTo>
                    <a:pt x="16789" y="6397"/>
                  </a:lnTo>
                  <a:lnTo>
                    <a:pt x="17119" y="6350"/>
                  </a:lnTo>
                  <a:lnTo>
                    <a:pt x="17448" y="6208"/>
                  </a:lnTo>
                  <a:lnTo>
                    <a:pt x="17730" y="6020"/>
                  </a:lnTo>
                  <a:lnTo>
                    <a:pt x="18012" y="5738"/>
                  </a:lnTo>
                  <a:lnTo>
                    <a:pt x="17777" y="4609"/>
                  </a:lnTo>
                  <a:lnTo>
                    <a:pt x="17589" y="3763"/>
                  </a:lnTo>
                  <a:lnTo>
                    <a:pt x="17354" y="3010"/>
                  </a:lnTo>
                  <a:lnTo>
                    <a:pt x="144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40;p42">
              <a:extLst>
                <a:ext uri="{FF2B5EF4-FFF2-40B4-BE49-F238E27FC236}">
                  <a16:creationId xmlns:a16="http://schemas.microsoft.com/office/drawing/2014/main" id="{C27D233B-CA3B-46E9-933C-3C3462FF1BEF}"/>
                </a:ext>
              </a:extLst>
            </p:cNvPr>
            <p:cNvSpPr/>
            <p:nvPr/>
          </p:nvSpPr>
          <p:spPr>
            <a:xfrm>
              <a:off x="3568975" y="2809275"/>
              <a:ext cx="457375" cy="432700"/>
            </a:xfrm>
            <a:custGeom>
              <a:avLst/>
              <a:gdLst/>
              <a:ahLst/>
              <a:cxnLst/>
              <a:rect l="l" t="t" r="r" b="b"/>
              <a:pathLst>
                <a:path w="18295" h="17308" extrusionOk="0">
                  <a:moveTo>
                    <a:pt x="9547" y="1"/>
                  </a:moveTo>
                  <a:lnTo>
                    <a:pt x="8889" y="95"/>
                  </a:lnTo>
                  <a:lnTo>
                    <a:pt x="8183" y="189"/>
                  </a:lnTo>
                  <a:lnTo>
                    <a:pt x="7572" y="424"/>
                  </a:lnTo>
                  <a:lnTo>
                    <a:pt x="6913" y="706"/>
                  </a:lnTo>
                  <a:lnTo>
                    <a:pt x="6349" y="1035"/>
                  </a:lnTo>
                  <a:lnTo>
                    <a:pt x="5785" y="1459"/>
                  </a:lnTo>
                  <a:lnTo>
                    <a:pt x="5314" y="1976"/>
                  </a:lnTo>
                  <a:lnTo>
                    <a:pt x="4844" y="2493"/>
                  </a:lnTo>
                  <a:lnTo>
                    <a:pt x="4468" y="3105"/>
                  </a:lnTo>
                  <a:lnTo>
                    <a:pt x="4186" y="3810"/>
                  </a:lnTo>
                  <a:lnTo>
                    <a:pt x="4092" y="4139"/>
                  </a:lnTo>
                  <a:lnTo>
                    <a:pt x="3950" y="4657"/>
                  </a:lnTo>
                  <a:lnTo>
                    <a:pt x="3856" y="5174"/>
                  </a:lnTo>
                  <a:lnTo>
                    <a:pt x="3715" y="6256"/>
                  </a:lnTo>
                  <a:lnTo>
                    <a:pt x="3574" y="8372"/>
                  </a:lnTo>
                  <a:lnTo>
                    <a:pt x="3433" y="9454"/>
                  </a:lnTo>
                  <a:lnTo>
                    <a:pt x="3339" y="9971"/>
                  </a:lnTo>
                  <a:lnTo>
                    <a:pt x="3198" y="10488"/>
                  </a:lnTo>
                  <a:lnTo>
                    <a:pt x="3010" y="11006"/>
                  </a:lnTo>
                  <a:lnTo>
                    <a:pt x="2822" y="11476"/>
                  </a:lnTo>
                  <a:lnTo>
                    <a:pt x="2540" y="11946"/>
                  </a:lnTo>
                  <a:lnTo>
                    <a:pt x="2210" y="12369"/>
                  </a:lnTo>
                  <a:lnTo>
                    <a:pt x="1834" y="12699"/>
                  </a:lnTo>
                  <a:lnTo>
                    <a:pt x="1458" y="13028"/>
                  </a:lnTo>
                  <a:lnTo>
                    <a:pt x="1082" y="13357"/>
                  </a:lnTo>
                  <a:lnTo>
                    <a:pt x="705" y="13733"/>
                  </a:lnTo>
                  <a:lnTo>
                    <a:pt x="517" y="13968"/>
                  </a:lnTo>
                  <a:lnTo>
                    <a:pt x="329" y="14251"/>
                  </a:lnTo>
                  <a:lnTo>
                    <a:pt x="141" y="14533"/>
                  </a:lnTo>
                  <a:lnTo>
                    <a:pt x="47" y="14862"/>
                  </a:lnTo>
                  <a:lnTo>
                    <a:pt x="0" y="15144"/>
                  </a:lnTo>
                  <a:lnTo>
                    <a:pt x="0" y="15473"/>
                  </a:lnTo>
                  <a:lnTo>
                    <a:pt x="94" y="15803"/>
                  </a:lnTo>
                  <a:lnTo>
                    <a:pt x="282" y="16132"/>
                  </a:lnTo>
                  <a:lnTo>
                    <a:pt x="517" y="16414"/>
                  </a:lnTo>
                  <a:lnTo>
                    <a:pt x="847" y="16602"/>
                  </a:lnTo>
                  <a:lnTo>
                    <a:pt x="1176" y="16743"/>
                  </a:lnTo>
                  <a:lnTo>
                    <a:pt x="1505" y="16790"/>
                  </a:lnTo>
                  <a:lnTo>
                    <a:pt x="1834" y="16790"/>
                  </a:lnTo>
                  <a:lnTo>
                    <a:pt x="2210" y="16743"/>
                  </a:lnTo>
                  <a:lnTo>
                    <a:pt x="2540" y="16649"/>
                  </a:lnTo>
                  <a:lnTo>
                    <a:pt x="2822" y="16508"/>
                  </a:lnTo>
                  <a:lnTo>
                    <a:pt x="3151" y="16320"/>
                  </a:lnTo>
                  <a:lnTo>
                    <a:pt x="3386" y="16085"/>
                  </a:lnTo>
                  <a:lnTo>
                    <a:pt x="3668" y="15850"/>
                  </a:lnTo>
                  <a:lnTo>
                    <a:pt x="3903" y="15567"/>
                  </a:lnTo>
                  <a:lnTo>
                    <a:pt x="4327" y="14956"/>
                  </a:lnTo>
                  <a:lnTo>
                    <a:pt x="4327" y="14956"/>
                  </a:lnTo>
                  <a:lnTo>
                    <a:pt x="4233" y="15191"/>
                  </a:lnTo>
                  <a:lnTo>
                    <a:pt x="4139" y="15473"/>
                  </a:lnTo>
                  <a:lnTo>
                    <a:pt x="4139" y="15803"/>
                  </a:lnTo>
                  <a:lnTo>
                    <a:pt x="4233" y="16085"/>
                  </a:lnTo>
                  <a:lnTo>
                    <a:pt x="4374" y="16367"/>
                  </a:lnTo>
                  <a:lnTo>
                    <a:pt x="4562" y="16555"/>
                  </a:lnTo>
                  <a:lnTo>
                    <a:pt x="4797" y="16696"/>
                  </a:lnTo>
                  <a:lnTo>
                    <a:pt x="5079" y="16743"/>
                  </a:lnTo>
                  <a:lnTo>
                    <a:pt x="5314" y="16743"/>
                  </a:lnTo>
                  <a:lnTo>
                    <a:pt x="5596" y="16696"/>
                  </a:lnTo>
                  <a:lnTo>
                    <a:pt x="5832" y="16555"/>
                  </a:lnTo>
                  <a:lnTo>
                    <a:pt x="6067" y="16414"/>
                  </a:lnTo>
                  <a:lnTo>
                    <a:pt x="6443" y="16085"/>
                  </a:lnTo>
                  <a:lnTo>
                    <a:pt x="6772" y="15709"/>
                  </a:lnTo>
                  <a:lnTo>
                    <a:pt x="7054" y="15379"/>
                  </a:lnTo>
                  <a:lnTo>
                    <a:pt x="7337" y="14956"/>
                  </a:lnTo>
                  <a:lnTo>
                    <a:pt x="7525" y="14580"/>
                  </a:lnTo>
                  <a:lnTo>
                    <a:pt x="7431" y="15003"/>
                  </a:lnTo>
                  <a:lnTo>
                    <a:pt x="7384" y="15473"/>
                  </a:lnTo>
                  <a:lnTo>
                    <a:pt x="7431" y="15897"/>
                  </a:lnTo>
                  <a:lnTo>
                    <a:pt x="7525" y="16085"/>
                  </a:lnTo>
                  <a:lnTo>
                    <a:pt x="7619" y="16273"/>
                  </a:lnTo>
                  <a:lnTo>
                    <a:pt x="7760" y="16414"/>
                  </a:lnTo>
                  <a:lnTo>
                    <a:pt x="7901" y="16555"/>
                  </a:lnTo>
                  <a:lnTo>
                    <a:pt x="8042" y="16696"/>
                  </a:lnTo>
                  <a:lnTo>
                    <a:pt x="8230" y="16743"/>
                  </a:lnTo>
                  <a:lnTo>
                    <a:pt x="8418" y="16790"/>
                  </a:lnTo>
                  <a:lnTo>
                    <a:pt x="8606" y="16790"/>
                  </a:lnTo>
                  <a:lnTo>
                    <a:pt x="8936" y="16743"/>
                  </a:lnTo>
                  <a:lnTo>
                    <a:pt x="9218" y="16555"/>
                  </a:lnTo>
                  <a:lnTo>
                    <a:pt x="9500" y="16320"/>
                  </a:lnTo>
                  <a:lnTo>
                    <a:pt x="9735" y="16085"/>
                  </a:lnTo>
                  <a:lnTo>
                    <a:pt x="9923" y="15803"/>
                  </a:lnTo>
                  <a:lnTo>
                    <a:pt x="10252" y="15144"/>
                  </a:lnTo>
                  <a:lnTo>
                    <a:pt x="10817" y="13921"/>
                  </a:lnTo>
                  <a:lnTo>
                    <a:pt x="10629" y="14580"/>
                  </a:lnTo>
                  <a:lnTo>
                    <a:pt x="10582" y="14909"/>
                  </a:lnTo>
                  <a:lnTo>
                    <a:pt x="10535" y="15238"/>
                  </a:lnTo>
                  <a:lnTo>
                    <a:pt x="10582" y="15567"/>
                  </a:lnTo>
                  <a:lnTo>
                    <a:pt x="10629" y="15897"/>
                  </a:lnTo>
                  <a:lnTo>
                    <a:pt x="10770" y="16226"/>
                  </a:lnTo>
                  <a:lnTo>
                    <a:pt x="10958" y="16461"/>
                  </a:lnTo>
                  <a:lnTo>
                    <a:pt x="11193" y="16649"/>
                  </a:lnTo>
                  <a:lnTo>
                    <a:pt x="11381" y="16743"/>
                  </a:lnTo>
                  <a:lnTo>
                    <a:pt x="11616" y="16790"/>
                  </a:lnTo>
                  <a:lnTo>
                    <a:pt x="11898" y="16837"/>
                  </a:lnTo>
                  <a:lnTo>
                    <a:pt x="12134" y="16790"/>
                  </a:lnTo>
                  <a:lnTo>
                    <a:pt x="12369" y="16743"/>
                  </a:lnTo>
                  <a:lnTo>
                    <a:pt x="12604" y="16649"/>
                  </a:lnTo>
                  <a:lnTo>
                    <a:pt x="12839" y="16508"/>
                  </a:lnTo>
                  <a:lnTo>
                    <a:pt x="13027" y="16367"/>
                  </a:lnTo>
                  <a:lnTo>
                    <a:pt x="13168" y="16179"/>
                  </a:lnTo>
                  <a:lnTo>
                    <a:pt x="13309" y="15991"/>
                  </a:lnTo>
                  <a:lnTo>
                    <a:pt x="13403" y="15756"/>
                  </a:lnTo>
                  <a:lnTo>
                    <a:pt x="13544" y="15238"/>
                  </a:lnTo>
                  <a:lnTo>
                    <a:pt x="13638" y="14768"/>
                  </a:lnTo>
                  <a:lnTo>
                    <a:pt x="13874" y="15238"/>
                  </a:lnTo>
                  <a:lnTo>
                    <a:pt x="14156" y="15756"/>
                  </a:lnTo>
                  <a:lnTo>
                    <a:pt x="14485" y="16179"/>
                  </a:lnTo>
                  <a:lnTo>
                    <a:pt x="14861" y="16602"/>
                  </a:lnTo>
                  <a:lnTo>
                    <a:pt x="15096" y="16790"/>
                  </a:lnTo>
                  <a:lnTo>
                    <a:pt x="15426" y="16978"/>
                  </a:lnTo>
                  <a:lnTo>
                    <a:pt x="15708" y="17166"/>
                  </a:lnTo>
                  <a:lnTo>
                    <a:pt x="16037" y="17260"/>
                  </a:lnTo>
                  <a:lnTo>
                    <a:pt x="16413" y="17308"/>
                  </a:lnTo>
                  <a:lnTo>
                    <a:pt x="16742" y="17308"/>
                  </a:lnTo>
                  <a:lnTo>
                    <a:pt x="17072" y="17260"/>
                  </a:lnTo>
                  <a:lnTo>
                    <a:pt x="17448" y="17119"/>
                  </a:lnTo>
                  <a:lnTo>
                    <a:pt x="17730" y="16931"/>
                  </a:lnTo>
                  <a:lnTo>
                    <a:pt x="17965" y="16649"/>
                  </a:lnTo>
                  <a:lnTo>
                    <a:pt x="18153" y="16367"/>
                  </a:lnTo>
                  <a:lnTo>
                    <a:pt x="18247" y="16085"/>
                  </a:lnTo>
                  <a:lnTo>
                    <a:pt x="18294" y="15803"/>
                  </a:lnTo>
                  <a:lnTo>
                    <a:pt x="18294" y="15567"/>
                  </a:lnTo>
                  <a:lnTo>
                    <a:pt x="18247" y="15285"/>
                  </a:lnTo>
                  <a:lnTo>
                    <a:pt x="18153" y="15050"/>
                  </a:lnTo>
                  <a:lnTo>
                    <a:pt x="17965" y="14533"/>
                  </a:lnTo>
                  <a:lnTo>
                    <a:pt x="17683" y="13874"/>
                  </a:lnTo>
                  <a:lnTo>
                    <a:pt x="17495" y="13169"/>
                  </a:lnTo>
                  <a:lnTo>
                    <a:pt x="17354" y="12511"/>
                  </a:lnTo>
                  <a:lnTo>
                    <a:pt x="17213" y="11805"/>
                  </a:lnTo>
                  <a:lnTo>
                    <a:pt x="17072" y="10394"/>
                  </a:lnTo>
                  <a:lnTo>
                    <a:pt x="16884" y="8983"/>
                  </a:lnTo>
                  <a:lnTo>
                    <a:pt x="16742" y="7525"/>
                  </a:lnTo>
                  <a:lnTo>
                    <a:pt x="16648" y="6867"/>
                  </a:lnTo>
                  <a:lnTo>
                    <a:pt x="16507" y="6162"/>
                  </a:lnTo>
                  <a:lnTo>
                    <a:pt x="16319" y="5503"/>
                  </a:lnTo>
                  <a:lnTo>
                    <a:pt x="16131" y="4845"/>
                  </a:lnTo>
                  <a:lnTo>
                    <a:pt x="15849" y="4186"/>
                  </a:lnTo>
                  <a:lnTo>
                    <a:pt x="15520" y="3528"/>
                  </a:lnTo>
                  <a:lnTo>
                    <a:pt x="15143" y="2917"/>
                  </a:lnTo>
                  <a:lnTo>
                    <a:pt x="14673" y="2352"/>
                  </a:lnTo>
                  <a:lnTo>
                    <a:pt x="14156" y="1788"/>
                  </a:lnTo>
                  <a:lnTo>
                    <a:pt x="13591" y="1318"/>
                  </a:lnTo>
                  <a:lnTo>
                    <a:pt x="12933" y="894"/>
                  </a:lnTo>
                  <a:lnTo>
                    <a:pt x="12322" y="565"/>
                  </a:lnTo>
                  <a:lnTo>
                    <a:pt x="11616" y="283"/>
                  </a:lnTo>
                  <a:lnTo>
                    <a:pt x="10958" y="142"/>
                  </a:lnTo>
                  <a:lnTo>
                    <a:pt x="10252" y="48"/>
                  </a:lnTo>
                  <a:lnTo>
                    <a:pt x="95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41;p42">
              <a:extLst>
                <a:ext uri="{FF2B5EF4-FFF2-40B4-BE49-F238E27FC236}">
                  <a16:creationId xmlns:a16="http://schemas.microsoft.com/office/drawing/2014/main" id="{2BCC22C0-836E-4263-8DCC-C4EC3B97A7FA}"/>
                </a:ext>
              </a:extLst>
            </p:cNvPr>
            <p:cNvSpPr/>
            <p:nvPr/>
          </p:nvSpPr>
          <p:spPr>
            <a:xfrm>
              <a:off x="3932275" y="2931550"/>
              <a:ext cx="102300" cy="115250"/>
            </a:xfrm>
            <a:custGeom>
              <a:avLst/>
              <a:gdLst/>
              <a:ahLst/>
              <a:cxnLst/>
              <a:rect l="l" t="t" r="r" b="b"/>
              <a:pathLst>
                <a:path w="4092" h="4610" extrusionOk="0">
                  <a:moveTo>
                    <a:pt x="1176" y="1"/>
                  </a:moveTo>
                  <a:lnTo>
                    <a:pt x="894" y="377"/>
                  </a:lnTo>
                  <a:lnTo>
                    <a:pt x="658" y="800"/>
                  </a:lnTo>
                  <a:lnTo>
                    <a:pt x="470" y="1177"/>
                  </a:lnTo>
                  <a:lnTo>
                    <a:pt x="282" y="1600"/>
                  </a:lnTo>
                  <a:lnTo>
                    <a:pt x="141" y="2023"/>
                  </a:lnTo>
                  <a:lnTo>
                    <a:pt x="47" y="2446"/>
                  </a:lnTo>
                  <a:lnTo>
                    <a:pt x="0" y="2917"/>
                  </a:lnTo>
                  <a:lnTo>
                    <a:pt x="0" y="3387"/>
                  </a:lnTo>
                  <a:lnTo>
                    <a:pt x="47" y="3622"/>
                  </a:lnTo>
                  <a:lnTo>
                    <a:pt x="94" y="3904"/>
                  </a:lnTo>
                  <a:lnTo>
                    <a:pt x="188" y="4139"/>
                  </a:lnTo>
                  <a:lnTo>
                    <a:pt x="376" y="4328"/>
                  </a:lnTo>
                  <a:lnTo>
                    <a:pt x="611" y="4516"/>
                  </a:lnTo>
                  <a:lnTo>
                    <a:pt x="894" y="4610"/>
                  </a:lnTo>
                  <a:lnTo>
                    <a:pt x="1176" y="4610"/>
                  </a:lnTo>
                  <a:lnTo>
                    <a:pt x="1458" y="4516"/>
                  </a:lnTo>
                  <a:lnTo>
                    <a:pt x="1693" y="4328"/>
                  </a:lnTo>
                  <a:lnTo>
                    <a:pt x="1834" y="4092"/>
                  </a:lnTo>
                  <a:lnTo>
                    <a:pt x="1881" y="3810"/>
                  </a:lnTo>
                  <a:lnTo>
                    <a:pt x="1881" y="3528"/>
                  </a:lnTo>
                  <a:lnTo>
                    <a:pt x="2352" y="3904"/>
                  </a:lnTo>
                  <a:lnTo>
                    <a:pt x="2587" y="4045"/>
                  </a:lnTo>
                  <a:lnTo>
                    <a:pt x="2869" y="4139"/>
                  </a:lnTo>
                  <a:lnTo>
                    <a:pt x="3151" y="4186"/>
                  </a:lnTo>
                  <a:lnTo>
                    <a:pt x="3480" y="4186"/>
                  </a:lnTo>
                  <a:lnTo>
                    <a:pt x="3715" y="4045"/>
                  </a:lnTo>
                  <a:lnTo>
                    <a:pt x="3856" y="3951"/>
                  </a:lnTo>
                  <a:lnTo>
                    <a:pt x="3951" y="3857"/>
                  </a:lnTo>
                  <a:lnTo>
                    <a:pt x="3998" y="3716"/>
                  </a:lnTo>
                  <a:lnTo>
                    <a:pt x="4045" y="3528"/>
                  </a:lnTo>
                  <a:lnTo>
                    <a:pt x="4092" y="3340"/>
                  </a:lnTo>
                  <a:lnTo>
                    <a:pt x="4045" y="3199"/>
                  </a:lnTo>
                  <a:lnTo>
                    <a:pt x="3951" y="2823"/>
                  </a:lnTo>
                  <a:lnTo>
                    <a:pt x="3762" y="2493"/>
                  </a:lnTo>
                  <a:lnTo>
                    <a:pt x="3527" y="2117"/>
                  </a:lnTo>
                  <a:lnTo>
                    <a:pt x="3245" y="1741"/>
                  </a:lnTo>
                  <a:lnTo>
                    <a:pt x="2963" y="1412"/>
                  </a:lnTo>
                  <a:lnTo>
                    <a:pt x="2634" y="1083"/>
                  </a:lnTo>
                  <a:lnTo>
                    <a:pt x="2304" y="753"/>
                  </a:lnTo>
                  <a:lnTo>
                    <a:pt x="1975" y="471"/>
                  </a:lnTo>
                  <a:lnTo>
                    <a:pt x="1599" y="236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42;p42">
              <a:extLst>
                <a:ext uri="{FF2B5EF4-FFF2-40B4-BE49-F238E27FC236}">
                  <a16:creationId xmlns:a16="http://schemas.microsoft.com/office/drawing/2014/main" id="{51A2AC6A-DABA-4EED-8A4C-521A86A628DD}"/>
                </a:ext>
              </a:extLst>
            </p:cNvPr>
            <p:cNvSpPr/>
            <p:nvPr/>
          </p:nvSpPr>
          <p:spPr>
            <a:xfrm>
              <a:off x="3939325" y="2895100"/>
              <a:ext cx="74100" cy="49425"/>
            </a:xfrm>
            <a:custGeom>
              <a:avLst/>
              <a:gdLst/>
              <a:ahLst/>
              <a:cxnLst/>
              <a:rect l="l" t="t" r="r" b="b"/>
              <a:pathLst>
                <a:path w="2964" h="1977" extrusionOk="0">
                  <a:moveTo>
                    <a:pt x="141" y="1"/>
                  </a:moveTo>
                  <a:lnTo>
                    <a:pt x="47" y="283"/>
                  </a:lnTo>
                  <a:lnTo>
                    <a:pt x="0" y="518"/>
                  </a:lnTo>
                  <a:lnTo>
                    <a:pt x="47" y="800"/>
                  </a:lnTo>
                  <a:lnTo>
                    <a:pt x="94" y="1036"/>
                  </a:lnTo>
                  <a:lnTo>
                    <a:pt x="235" y="1553"/>
                  </a:lnTo>
                  <a:lnTo>
                    <a:pt x="423" y="1976"/>
                  </a:lnTo>
                  <a:lnTo>
                    <a:pt x="2963" y="1177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43;p42">
              <a:extLst>
                <a:ext uri="{FF2B5EF4-FFF2-40B4-BE49-F238E27FC236}">
                  <a16:creationId xmlns:a16="http://schemas.microsoft.com/office/drawing/2014/main" id="{738C2FC9-242C-4B75-B71F-B540E3A34F3B}"/>
                </a:ext>
              </a:extLst>
            </p:cNvPr>
            <p:cNvSpPr/>
            <p:nvPr/>
          </p:nvSpPr>
          <p:spPr>
            <a:xfrm>
              <a:off x="3813525" y="2865725"/>
              <a:ext cx="35275" cy="3530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564" y="0"/>
                  </a:moveTo>
                  <a:lnTo>
                    <a:pt x="423" y="47"/>
                  </a:lnTo>
                  <a:lnTo>
                    <a:pt x="235" y="235"/>
                  </a:lnTo>
                  <a:lnTo>
                    <a:pt x="47" y="423"/>
                  </a:lnTo>
                  <a:lnTo>
                    <a:pt x="47" y="565"/>
                  </a:lnTo>
                  <a:lnTo>
                    <a:pt x="0" y="706"/>
                  </a:lnTo>
                  <a:lnTo>
                    <a:pt x="47" y="847"/>
                  </a:lnTo>
                  <a:lnTo>
                    <a:pt x="47" y="988"/>
                  </a:lnTo>
                  <a:lnTo>
                    <a:pt x="235" y="1176"/>
                  </a:lnTo>
                  <a:lnTo>
                    <a:pt x="423" y="1364"/>
                  </a:lnTo>
                  <a:lnTo>
                    <a:pt x="564" y="1364"/>
                  </a:lnTo>
                  <a:lnTo>
                    <a:pt x="706" y="1411"/>
                  </a:lnTo>
                  <a:lnTo>
                    <a:pt x="847" y="1364"/>
                  </a:lnTo>
                  <a:lnTo>
                    <a:pt x="988" y="1364"/>
                  </a:lnTo>
                  <a:lnTo>
                    <a:pt x="1176" y="1176"/>
                  </a:lnTo>
                  <a:lnTo>
                    <a:pt x="1364" y="988"/>
                  </a:lnTo>
                  <a:lnTo>
                    <a:pt x="1411" y="847"/>
                  </a:lnTo>
                  <a:lnTo>
                    <a:pt x="1411" y="706"/>
                  </a:lnTo>
                  <a:lnTo>
                    <a:pt x="1411" y="565"/>
                  </a:lnTo>
                  <a:lnTo>
                    <a:pt x="1364" y="423"/>
                  </a:lnTo>
                  <a:lnTo>
                    <a:pt x="1176" y="235"/>
                  </a:lnTo>
                  <a:lnTo>
                    <a:pt x="988" y="47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44;p42">
              <a:extLst>
                <a:ext uri="{FF2B5EF4-FFF2-40B4-BE49-F238E27FC236}">
                  <a16:creationId xmlns:a16="http://schemas.microsoft.com/office/drawing/2014/main" id="{025B7EAE-7FEC-42B9-B50D-86F3CB6B1090}"/>
                </a:ext>
              </a:extLst>
            </p:cNvPr>
            <p:cNvSpPr/>
            <p:nvPr/>
          </p:nvSpPr>
          <p:spPr>
            <a:xfrm>
              <a:off x="3539575" y="3901525"/>
              <a:ext cx="129350" cy="242225"/>
            </a:xfrm>
            <a:custGeom>
              <a:avLst/>
              <a:gdLst/>
              <a:ahLst/>
              <a:cxnLst/>
              <a:rect l="l" t="t" r="r" b="b"/>
              <a:pathLst>
                <a:path w="5174" h="9689" extrusionOk="0">
                  <a:moveTo>
                    <a:pt x="1176" y="1"/>
                  </a:moveTo>
                  <a:lnTo>
                    <a:pt x="0" y="236"/>
                  </a:lnTo>
                  <a:lnTo>
                    <a:pt x="1035" y="7431"/>
                  </a:lnTo>
                  <a:lnTo>
                    <a:pt x="3763" y="9689"/>
                  </a:lnTo>
                  <a:lnTo>
                    <a:pt x="2258" y="7761"/>
                  </a:lnTo>
                  <a:lnTo>
                    <a:pt x="5173" y="8466"/>
                  </a:lnTo>
                  <a:lnTo>
                    <a:pt x="5173" y="8466"/>
                  </a:lnTo>
                  <a:lnTo>
                    <a:pt x="2587" y="7243"/>
                  </a:lnTo>
                  <a:lnTo>
                    <a:pt x="5173" y="7290"/>
                  </a:lnTo>
                  <a:lnTo>
                    <a:pt x="1740" y="6585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45;p42">
              <a:extLst>
                <a:ext uri="{FF2B5EF4-FFF2-40B4-BE49-F238E27FC236}">
                  <a16:creationId xmlns:a16="http://schemas.microsoft.com/office/drawing/2014/main" id="{B4F92069-4687-4ED0-9A1E-BEBEEBF842ED}"/>
                </a:ext>
              </a:extLst>
            </p:cNvPr>
            <p:cNvSpPr/>
            <p:nvPr/>
          </p:nvSpPr>
          <p:spPr>
            <a:xfrm>
              <a:off x="3496075" y="3853325"/>
              <a:ext cx="129350" cy="71750"/>
            </a:xfrm>
            <a:custGeom>
              <a:avLst/>
              <a:gdLst/>
              <a:ahLst/>
              <a:cxnLst/>
              <a:rect l="l" t="t" r="r" b="b"/>
              <a:pathLst>
                <a:path w="5174" h="2870" extrusionOk="0">
                  <a:moveTo>
                    <a:pt x="0" y="1"/>
                  </a:moveTo>
                  <a:lnTo>
                    <a:pt x="0" y="424"/>
                  </a:lnTo>
                  <a:lnTo>
                    <a:pt x="47" y="847"/>
                  </a:lnTo>
                  <a:lnTo>
                    <a:pt x="141" y="1270"/>
                  </a:lnTo>
                  <a:lnTo>
                    <a:pt x="282" y="1600"/>
                  </a:lnTo>
                  <a:lnTo>
                    <a:pt x="470" y="1929"/>
                  </a:lnTo>
                  <a:lnTo>
                    <a:pt x="706" y="2211"/>
                  </a:lnTo>
                  <a:lnTo>
                    <a:pt x="988" y="2493"/>
                  </a:lnTo>
                  <a:lnTo>
                    <a:pt x="1317" y="2681"/>
                  </a:lnTo>
                  <a:lnTo>
                    <a:pt x="1552" y="2775"/>
                  </a:lnTo>
                  <a:lnTo>
                    <a:pt x="1787" y="2822"/>
                  </a:lnTo>
                  <a:lnTo>
                    <a:pt x="2069" y="2869"/>
                  </a:lnTo>
                  <a:lnTo>
                    <a:pt x="2305" y="2869"/>
                  </a:lnTo>
                  <a:lnTo>
                    <a:pt x="2822" y="2775"/>
                  </a:lnTo>
                  <a:lnTo>
                    <a:pt x="3292" y="2587"/>
                  </a:lnTo>
                  <a:lnTo>
                    <a:pt x="3763" y="2305"/>
                  </a:lnTo>
                  <a:lnTo>
                    <a:pt x="4233" y="1929"/>
                  </a:lnTo>
                  <a:lnTo>
                    <a:pt x="4562" y="1459"/>
                  </a:lnTo>
                  <a:lnTo>
                    <a:pt x="4891" y="894"/>
                  </a:lnTo>
                  <a:lnTo>
                    <a:pt x="5079" y="471"/>
                  </a:lnTo>
                  <a:lnTo>
                    <a:pt x="5173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46;p42">
              <a:extLst>
                <a:ext uri="{FF2B5EF4-FFF2-40B4-BE49-F238E27FC236}">
                  <a16:creationId xmlns:a16="http://schemas.microsoft.com/office/drawing/2014/main" id="{17010EE8-D734-46EE-B2ED-B6537F31AD35}"/>
                </a:ext>
              </a:extLst>
            </p:cNvPr>
            <p:cNvSpPr/>
            <p:nvPr/>
          </p:nvSpPr>
          <p:spPr>
            <a:xfrm>
              <a:off x="3295025" y="3467700"/>
              <a:ext cx="739550" cy="418575"/>
            </a:xfrm>
            <a:custGeom>
              <a:avLst/>
              <a:gdLst/>
              <a:ahLst/>
              <a:cxnLst/>
              <a:rect l="l" t="t" r="r" b="b"/>
              <a:pathLst>
                <a:path w="29582" h="16743" extrusionOk="0">
                  <a:moveTo>
                    <a:pt x="29582" y="0"/>
                  </a:moveTo>
                  <a:lnTo>
                    <a:pt x="29441" y="1035"/>
                  </a:lnTo>
                  <a:lnTo>
                    <a:pt x="29252" y="2022"/>
                  </a:lnTo>
                  <a:lnTo>
                    <a:pt x="29017" y="3010"/>
                  </a:lnTo>
                  <a:lnTo>
                    <a:pt x="28735" y="3998"/>
                  </a:lnTo>
                  <a:lnTo>
                    <a:pt x="28406" y="4985"/>
                  </a:lnTo>
                  <a:lnTo>
                    <a:pt x="27983" y="5926"/>
                  </a:lnTo>
                  <a:lnTo>
                    <a:pt x="27512" y="6866"/>
                  </a:lnTo>
                  <a:lnTo>
                    <a:pt x="26995" y="7807"/>
                  </a:lnTo>
                  <a:lnTo>
                    <a:pt x="26384" y="8700"/>
                  </a:lnTo>
                  <a:lnTo>
                    <a:pt x="25725" y="9547"/>
                  </a:lnTo>
                  <a:lnTo>
                    <a:pt x="24973" y="10394"/>
                  </a:lnTo>
                  <a:lnTo>
                    <a:pt x="24126" y="11146"/>
                  </a:lnTo>
                  <a:lnTo>
                    <a:pt x="23186" y="11898"/>
                  </a:lnTo>
                  <a:lnTo>
                    <a:pt x="22151" y="12557"/>
                  </a:lnTo>
                  <a:lnTo>
                    <a:pt x="21022" y="13215"/>
                  </a:lnTo>
                  <a:lnTo>
                    <a:pt x="19800" y="13780"/>
                  </a:lnTo>
                  <a:lnTo>
                    <a:pt x="18624" y="14250"/>
                  </a:lnTo>
                  <a:lnTo>
                    <a:pt x="17401" y="14626"/>
                  </a:lnTo>
                  <a:lnTo>
                    <a:pt x="16131" y="14908"/>
                  </a:lnTo>
                  <a:lnTo>
                    <a:pt x="14861" y="15143"/>
                  </a:lnTo>
                  <a:lnTo>
                    <a:pt x="13545" y="15238"/>
                  </a:lnTo>
                  <a:lnTo>
                    <a:pt x="12275" y="15285"/>
                  </a:lnTo>
                  <a:lnTo>
                    <a:pt x="10958" y="15238"/>
                  </a:lnTo>
                  <a:lnTo>
                    <a:pt x="9688" y="15143"/>
                  </a:lnTo>
                  <a:lnTo>
                    <a:pt x="8465" y="14955"/>
                  </a:lnTo>
                  <a:lnTo>
                    <a:pt x="7243" y="14673"/>
                  </a:lnTo>
                  <a:lnTo>
                    <a:pt x="5973" y="14297"/>
                  </a:lnTo>
                  <a:lnTo>
                    <a:pt x="4656" y="13827"/>
                  </a:lnTo>
                  <a:lnTo>
                    <a:pt x="4045" y="13591"/>
                  </a:lnTo>
                  <a:lnTo>
                    <a:pt x="3433" y="13262"/>
                  </a:lnTo>
                  <a:lnTo>
                    <a:pt x="2822" y="12933"/>
                  </a:lnTo>
                  <a:lnTo>
                    <a:pt x="2211" y="12557"/>
                  </a:lnTo>
                  <a:lnTo>
                    <a:pt x="1646" y="12134"/>
                  </a:lnTo>
                  <a:lnTo>
                    <a:pt x="1082" y="11663"/>
                  </a:lnTo>
                  <a:lnTo>
                    <a:pt x="517" y="11193"/>
                  </a:lnTo>
                  <a:lnTo>
                    <a:pt x="0" y="10676"/>
                  </a:lnTo>
                  <a:lnTo>
                    <a:pt x="0" y="10676"/>
                  </a:lnTo>
                  <a:lnTo>
                    <a:pt x="517" y="11381"/>
                  </a:lnTo>
                  <a:lnTo>
                    <a:pt x="1035" y="12040"/>
                  </a:lnTo>
                  <a:lnTo>
                    <a:pt x="1599" y="12651"/>
                  </a:lnTo>
                  <a:lnTo>
                    <a:pt x="2164" y="13215"/>
                  </a:lnTo>
                  <a:lnTo>
                    <a:pt x="2775" y="13733"/>
                  </a:lnTo>
                  <a:lnTo>
                    <a:pt x="3433" y="14203"/>
                  </a:lnTo>
                  <a:lnTo>
                    <a:pt x="4139" y="14579"/>
                  </a:lnTo>
                  <a:lnTo>
                    <a:pt x="4797" y="14955"/>
                  </a:lnTo>
                  <a:lnTo>
                    <a:pt x="5503" y="15285"/>
                  </a:lnTo>
                  <a:lnTo>
                    <a:pt x="6208" y="15567"/>
                  </a:lnTo>
                  <a:lnTo>
                    <a:pt x="6913" y="15802"/>
                  </a:lnTo>
                  <a:lnTo>
                    <a:pt x="7619" y="16037"/>
                  </a:lnTo>
                  <a:lnTo>
                    <a:pt x="9030" y="16366"/>
                  </a:lnTo>
                  <a:lnTo>
                    <a:pt x="10347" y="16554"/>
                  </a:lnTo>
                  <a:lnTo>
                    <a:pt x="11569" y="16695"/>
                  </a:lnTo>
                  <a:lnTo>
                    <a:pt x="12839" y="16742"/>
                  </a:lnTo>
                  <a:lnTo>
                    <a:pt x="14062" y="16695"/>
                  </a:lnTo>
                  <a:lnTo>
                    <a:pt x="15285" y="16554"/>
                  </a:lnTo>
                  <a:lnTo>
                    <a:pt x="16554" y="16366"/>
                  </a:lnTo>
                  <a:lnTo>
                    <a:pt x="17730" y="16084"/>
                  </a:lnTo>
                  <a:lnTo>
                    <a:pt x="18906" y="15708"/>
                  </a:lnTo>
                  <a:lnTo>
                    <a:pt x="20082" y="15238"/>
                  </a:lnTo>
                  <a:lnTo>
                    <a:pt x="20740" y="14908"/>
                  </a:lnTo>
                  <a:lnTo>
                    <a:pt x="21351" y="14579"/>
                  </a:lnTo>
                  <a:lnTo>
                    <a:pt x="21963" y="14250"/>
                  </a:lnTo>
                  <a:lnTo>
                    <a:pt x="22527" y="13921"/>
                  </a:lnTo>
                  <a:lnTo>
                    <a:pt x="23045" y="13544"/>
                  </a:lnTo>
                  <a:lnTo>
                    <a:pt x="23562" y="13121"/>
                  </a:lnTo>
                  <a:lnTo>
                    <a:pt x="24502" y="12322"/>
                  </a:lnTo>
                  <a:lnTo>
                    <a:pt x="25349" y="11428"/>
                  </a:lnTo>
                  <a:lnTo>
                    <a:pt x="26101" y="10535"/>
                  </a:lnTo>
                  <a:lnTo>
                    <a:pt x="26807" y="9547"/>
                  </a:lnTo>
                  <a:lnTo>
                    <a:pt x="27371" y="8559"/>
                  </a:lnTo>
                  <a:lnTo>
                    <a:pt x="27889" y="7525"/>
                  </a:lnTo>
                  <a:lnTo>
                    <a:pt x="28312" y="6490"/>
                  </a:lnTo>
                  <a:lnTo>
                    <a:pt x="28641" y="5408"/>
                  </a:lnTo>
                  <a:lnTo>
                    <a:pt x="28970" y="4327"/>
                  </a:lnTo>
                  <a:lnTo>
                    <a:pt x="29205" y="3245"/>
                  </a:lnTo>
                  <a:lnTo>
                    <a:pt x="29346" y="2163"/>
                  </a:lnTo>
                  <a:lnTo>
                    <a:pt x="29488" y="1082"/>
                  </a:lnTo>
                  <a:lnTo>
                    <a:pt x="29582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47;p42">
              <a:extLst>
                <a:ext uri="{FF2B5EF4-FFF2-40B4-BE49-F238E27FC236}">
                  <a16:creationId xmlns:a16="http://schemas.microsoft.com/office/drawing/2014/main" id="{55B7B4C2-D730-463D-B597-C6C583C2412B}"/>
                </a:ext>
              </a:extLst>
            </p:cNvPr>
            <p:cNvSpPr/>
            <p:nvPr/>
          </p:nvSpPr>
          <p:spPr>
            <a:xfrm>
              <a:off x="3465500" y="3381850"/>
              <a:ext cx="269275" cy="164650"/>
            </a:xfrm>
            <a:custGeom>
              <a:avLst/>
              <a:gdLst/>
              <a:ahLst/>
              <a:cxnLst/>
              <a:rect l="l" t="t" r="r" b="b"/>
              <a:pathLst>
                <a:path w="10771" h="6586" extrusionOk="0">
                  <a:moveTo>
                    <a:pt x="10582" y="1"/>
                  </a:moveTo>
                  <a:lnTo>
                    <a:pt x="10535" y="612"/>
                  </a:lnTo>
                  <a:lnTo>
                    <a:pt x="10441" y="1224"/>
                  </a:lnTo>
                  <a:lnTo>
                    <a:pt x="10300" y="1788"/>
                  </a:lnTo>
                  <a:lnTo>
                    <a:pt x="10112" y="2352"/>
                  </a:lnTo>
                  <a:lnTo>
                    <a:pt x="9971" y="2635"/>
                  </a:lnTo>
                  <a:lnTo>
                    <a:pt x="9830" y="2917"/>
                  </a:lnTo>
                  <a:lnTo>
                    <a:pt x="9641" y="3152"/>
                  </a:lnTo>
                  <a:lnTo>
                    <a:pt x="9453" y="3387"/>
                  </a:lnTo>
                  <a:lnTo>
                    <a:pt x="9218" y="3575"/>
                  </a:lnTo>
                  <a:lnTo>
                    <a:pt x="8983" y="3763"/>
                  </a:lnTo>
                  <a:lnTo>
                    <a:pt x="8701" y="3904"/>
                  </a:lnTo>
                  <a:lnTo>
                    <a:pt x="8419" y="3998"/>
                  </a:lnTo>
                  <a:lnTo>
                    <a:pt x="8089" y="4045"/>
                  </a:lnTo>
                  <a:lnTo>
                    <a:pt x="7760" y="3998"/>
                  </a:lnTo>
                  <a:lnTo>
                    <a:pt x="7431" y="3904"/>
                  </a:lnTo>
                  <a:lnTo>
                    <a:pt x="7337" y="3810"/>
                  </a:lnTo>
                  <a:lnTo>
                    <a:pt x="7196" y="3716"/>
                  </a:lnTo>
                  <a:lnTo>
                    <a:pt x="7102" y="3575"/>
                  </a:lnTo>
                  <a:lnTo>
                    <a:pt x="7055" y="3434"/>
                  </a:lnTo>
                  <a:lnTo>
                    <a:pt x="7055" y="3293"/>
                  </a:lnTo>
                  <a:lnTo>
                    <a:pt x="7055" y="3105"/>
                  </a:lnTo>
                  <a:lnTo>
                    <a:pt x="6585" y="3669"/>
                  </a:lnTo>
                  <a:lnTo>
                    <a:pt x="6020" y="4187"/>
                  </a:lnTo>
                  <a:lnTo>
                    <a:pt x="5456" y="4704"/>
                  </a:lnTo>
                  <a:lnTo>
                    <a:pt x="4844" y="5127"/>
                  </a:lnTo>
                  <a:lnTo>
                    <a:pt x="4515" y="5362"/>
                  </a:lnTo>
                  <a:lnTo>
                    <a:pt x="4092" y="5503"/>
                  </a:lnTo>
                  <a:lnTo>
                    <a:pt x="3904" y="5550"/>
                  </a:lnTo>
                  <a:lnTo>
                    <a:pt x="3716" y="5597"/>
                  </a:lnTo>
                  <a:lnTo>
                    <a:pt x="3481" y="5550"/>
                  </a:lnTo>
                  <a:lnTo>
                    <a:pt x="3292" y="5456"/>
                  </a:lnTo>
                  <a:lnTo>
                    <a:pt x="3151" y="5362"/>
                  </a:lnTo>
                  <a:lnTo>
                    <a:pt x="3057" y="5268"/>
                  </a:lnTo>
                  <a:lnTo>
                    <a:pt x="2916" y="4939"/>
                  </a:lnTo>
                  <a:lnTo>
                    <a:pt x="2822" y="4610"/>
                  </a:lnTo>
                  <a:lnTo>
                    <a:pt x="2822" y="4281"/>
                  </a:lnTo>
                  <a:lnTo>
                    <a:pt x="2916" y="4045"/>
                  </a:lnTo>
                  <a:lnTo>
                    <a:pt x="3010" y="3810"/>
                  </a:lnTo>
                  <a:lnTo>
                    <a:pt x="2728" y="4140"/>
                  </a:lnTo>
                  <a:lnTo>
                    <a:pt x="2399" y="4469"/>
                  </a:lnTo>
                  <a:lnTo>
                    <a:pt x="2070" y="4751"/>
                  </a:lnTo>
                  <a:lnTo>
                    <a:pt x="1693" y="5033"/>
                  </a:lnTo>
                  <a:lnTo>
                    <a:pt x="1270" y="5221"/>
                  </a:lnTo>
                  <a:lnTo>
                    <a:pt x="847" y="5409"/>
                  </a:lnTo>
                  <a:lnTo>
                    <a:pt x="424" y="5550"/>
                  </a:lnTo>
                  <a:lnTo>
                    <a:pt x="0" y="5644"/>
                  </a:lnTo>
                  <a:lnTo>
                    <a:pt x="283" y="5691"/>
                  </a:lnTo>
                  <a:lnTo>
                    <a:pt x="565" y="5691"/>
                  </a:lnTo>
                  <a:lnTo>
                    <a:pt x="1129" y="5644"/>
                  </a:lnTo>
                  <a:lnTo>
                    <a:pt x="1693" y="5503"/>
                  </a:lnTo>
                  <a:lnTo>
                    <a:pt x="1929" y="5362"/>
                  </a:lnTo>
                  <a:lnTo>
                    <a:pt x="2164" y="5221"/>
                  </a:lnTo>
                  <a:lnTo>
                    <a:pt x="2164" y="5456"/>
                  </a:lnTo>
                  <a:lnTo>
                    <a:pt x="2211" y="5691"/>
                  </a:lnTo>
                  <a:lnTo>
                    <a:pt x="2352" y="5927"/>
                  </a:lnTo>
                  <a:lnTo>
                    <a:pt x="2493" y="6115"/>
                  </a:lnTo>
                  <a:lnTo>
                    <a:pt x="2634" y="6256"/>
                  </a:lnTo>
                  <a:lnTo>
                    <a:pt x="2822" y="6397"/>
                  </a:lnTo>
                  <a:lnTo>
                    <a:pt x="3057" y="6491"/>
                  </a:lnTo>
                  <a:lnTo>
                    <a:pt x="3292" y="6585"/>
                  </a:lnTo>
                  <a:lnTo>
                    <a:pt x="3763" y="6585"/>
                  </a:lnTo>
                  <a:lnTo>
                    <a:pt x="3998" y="6538"/>
                  </a:lnTo>
                  <a:lnTo>
                    <a:pt x="4233" y="6491"/>
                  </a:lnTo>
                  <a:lnTo>
                    <a:pt x="4656" y="6256"/>
                  </a:lnTo>
                  <a:lnTo>
                    <a:pt x="5033" y="5974"/>
                  </a:lnTo>
                  <a:lnTo>
                    <a:pt x="5362" y="5597"/>
                  </a:lnTo>
                  <a:lnTo>
                    <a:pt x="5644" y="5221"/>
                  </a:lnTo>
                  <a:lnTo>
                    <a:pt x="6161" y="4422"/>
                  </a:lnTo>
                  <a:lnTo>
                    <a:pt x="6255" y="4657"/>
                  </a:lnTo>
                  <a:lnTo>
                    <a:pt x="6443" y="4892"/>
                  </a:lnTo>
                  <a:lnTo>
                    <a:pt x="6632" y="5080"/>
                  </a:lnTo>
                  <a:lnTo>
                    <a:pt x="6867" y="5221"/>
                  </a:lnTo>
                  <a:lnTo>
                    <a:pt x="7102" y="5315"/>
                  </a:lnTo>
                  <a:lnTo>
                    <a:pt x="7384" y="5409"/>
                  </a:lnTo>
                  <a:lnTo>
                    <a:pt x="7901" y="5409"/>
                  </a:lnTo>
                  <a:lnTo>
                    <a:pt x="8184" y="5362"/>
                  </a:lnTo>
                  <a:lnTo>
                    <a:pt x="8466" y="5268"/>
                  </a:lnTo>
                  <a:lnTo>
                    <a:pt x="8701" y="5174"/>
                  </a:lnTo>
                  <a:lnTo>
                    <a:pt x="8936" y="5033"/>
                  </a:lnTo>
                  <a:lnTo>
                    <a:pt x="9359" y="4657"/>
                  </a:lnTo>
                  <a:lnTo>
                    <a:pt x="9735" y="4234"/>
                  </a:lnTo>
                  <a:lnTo>
                    <a:pt x="10065" y="3810"/>
                  </a:lnTo>
                  <a:lnTo>
                    <a:pt x="10300" y="3293"/>
                  </a:lnTo>
                  <a:lnTo>
                    <a:pt x="10488" y="2776"/>
                  </a:lnTo>
                  <a:lnTo>
                    <a:pt x="10676" y="2211"/>
                  </a:lnTo>
                  <a:lnTo>
                    <a:pt x="10723" y="1647"/>
                  </a:lnTo>
                  <a:lnTo>
                    <a:pt x="10770" y="1083"/>
                  </a:lnTo>
                  <a:lnTo>
                    <a:pt x="10676" y="565"/>
                  </a:lnTo>
                  <a:lnTo>
                    <a:pt x="10582" y="1"/>
                  </a:lnTo>
                  <a:close/>
                </a:path>
              </a:pathLst>
            </a:custGeom>
            <a:solidFill>
              <a:srgbClr val="FFFFFF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48;p42">
              <a:extLst>
                <a:ext uri="{FF2B5EF4-FFF2-40B4-BE49-F238E27FC236}">
                  <a16:creationId xmlns:a16="http://schemas.microsoft.com/office/drawing/2014/main" id="{84908122-EBA5-4AAB-8963-4824DFA9B291}"/>
                </a:ext>
              </a:extLst>
            </p:cNvPr>
            <p:cNvSpPr/>
            <p:nvPr/>
          </p:nvSpPr>
          <p:spPr>
            <a:xfrm>
              <a:off x="3317350" y="3375975"/>
              <a:ext cx="158750" cy="138775"/>
            </a:xfrm>
            <a:custGeom>
              <a:avLst/>
              <a:gdLst/>
              <a:ahLst/>
              <a:cxnLst/>
              <a:rect l="l" t="t" r="r" b="b"/>
              <a:pathLst>
                <a:path w="6350" h="5551" extrusionOk="0">
                  <a:moveTo>
                    <a:pt x="6350" y="1"/>
                  </a:moveTo>
                  <a:lnTo>
                    <a:pt x="6068" y="706"/>
                  </a:lnTo>
                  <a:lnTo>
                    <a:pt x="5691" y="1318"/>
                  </a:lnTo>
                  <a:lnTo>
                    <a:pt x="5221" y="1882"/>
                  </a:lnTo>
                  <a:lnTo>
                    <a:pt x="4657" y="2352"/>
                  </a:lnTo>
                  <a:lnTo>
                    <a:pt x="4469" y="2493"/>
                  </a:lnTo>
                  <a:lnTo>
                    <a:pt x="4233" y="2634"/>
                  </a:lnTo>
                  <a:lnTo>
                    <a:pt x="3998" y="2681"/>
                  </a:lnTo>
                  <a:lnTo>
                    <a:pt x="3763" y="2681"/>
                  </a:lnTo>
                  <a:lnTo>
                    <a:pt x="3528" y="2634"/>
                  </a:lnTo>
                  <a:lnTo>
                    <a:pt x="3340" y="2446"/>
                  </a:lnTo>
                  <a:lnTo>
                    <a:pt x="3246" y="2258"/>
                  </a:lnTo>
                  <a:lnTo>
                    <a:pt x="3246" y="2117"/>
                  </a:lnTo>
                  <a:lnTo>
                    <a:pt x="3293" y="2023"/>
                  </a:lnTo>
                  <a:lnTo>
                    <a:pt x="2258" y="3434"/>
                  </a:lnTo>
                  <a:lnTo>
                    <a:pt x="1882" y="3904"/>
                  </a:lnTo>
                  <a:lnTo>
                    <a:pt x="1694" y="4092"/>
                  </a:lnTo>
                  <a:lnTo>
                    <a:pt x="1459" y="4280"/>
                  </a:lnTo>
                  <a:lnTo>
                    <a:pt x="1176" y="4422"/>
                  </a:lnTo>
                  <a:lnTo>
                    <a:pt x="894" y="4469"/>
                  </a:lnTo>
                  <a:lnTo>
                    <a:pt x="612" y="4469"/>
                  </a:lnTo>
                  <a:lnTo>
                    <a:pt x="377" y="4375"/>
                  </a:lnTo>
                  <a:lnTo>
                    <a:pt x="236" y="4280"/>
                  </a:lnTo>
                  <a:lnTo>
                    <a:pt x="189" y="4186"/>
                  </a:lnTo>
                  <a:lnTo>
                    <a:pt x="48" y="3951"/>
                  </a:lnTo>
                  <a:lnTo>
                    <a:pt x="1" y="4327"/>
                  </a:lnTo>
                  <a:lnTo>
                    <a:pt x="48" y="4704"/>
                  </a:lnTo>
                  <a:lnTo>
                    <a:pt x="142" y="5033"/>
                  </a:lnTo>
                  <a:lnTo>
                    <a:pt x="236" y="5174"/>
                  </a:lnTo>
                  <a:lnTo>
                    <a:pt x="377" y="5315"/>
                  </a:lnTo>
                  <a:lnTo>
                    <a:pt x="565" y="5456"/>
                  </a:lnTo>
                  <a:lnTo>
                    <a:pt x="753" y="5550"/>
                  </a:lnTo>
                  <a:lnTo>
                    <a:pt x="1223" y="5550"/>
                  </a:lnTo>
                  <a:lnTo>
                    <a:pt x="1459" y="5503"/>
                  </a:lnTo>
                  <a:lnTo>
                    <a:pt x="1694" y="5409"/>
                  </a:lnTo>
                  <a:lnTo>
                    <a:pt x="1882" y="5268"/>
                  </a:lnTo>
                  <a:lnTo>
                    <a:pt x="2070" y="5080"/>
                  </a:lnTo>
                  <a:lnTo>
                    <a:pt x="2352" y="4704"/>
                  </a:lnTo>
                  <a:lnTo>
                    <a:pt x="2540" y="4280"/>
                  </a:lnTo>
                  <a:lnTo>
                    <a:pt x="2681" y="3857"/>
                  </a:lnTo>
                  <a:lnTo>
                    <a:pt x="2822" y="3387"/>
                  </a:lnTo>
                  <a:lnTo>
                    <a:pt x="2917" y="3528"/>
                  </a:lnTo>
                  <a:lnTo>
                    <a:pt x="3058" y="3622"/>
                  </a:lnTo>
                  <a:lnTo>
                    <a:pt x="3434" y="3763"/>
                  </a:lnTo>
                  <a:lnTo>
                    <a:pt x="3763" y="3810"/>
                  </a:lnTo>
                  <a:lnTo>
                    <a:pt x="4139" y="3810"/>
                  </a:lnTo>
                  <a:lnTo>
                    <a:pt x="4516" y="3669"/>
                  </a:lnTo>
                  <a:lnTo>
                    <a:pt x="4845" y="3481"/>
                  </a:lnTo>
                  <a:lnTo>
                    <a:pt x="5127" y="3246"/>
                  </a:lnTo>
                  <a:lnTo>
                    <a:pt x="5362" y="2964"/>
                  </a:lnTo>
                  <a:lnTo>
                    <a:pt x="5597" y="2681"/>
                  </a:lnTo>
                  <a:lnTo>
                    <a:pt x="5832" y="2305"/>
                  </a:lnTo>
                  <a:lnTo>
                    <a:pt x="6020" y="1976"/>
                  </a:lnTo>
                  <a:lnTo>
                    <a:pt x="6162" y="1600"/>
                  </a:lnTo>
                  <a:lnTo>
                    <a:pt x="6256" y="1224"/>
                  </a:lnTo>
                  <a:lnTo>
                    <a:pt x="6350" y="800"/>
                  </a:lnTo>
                  <a:lnTo>
                    <a:pt x="6350" y="424"/>
                  </a:lnTo>
                  <a:lnTo>
                    <a:pt x="6350" y="1"/>
                  </a:lnTo>
                  <a:close/>
                </a:path>
              </a:pathLst>
            </a:custGeom>
            <a:solidFill>
              <a:srgbClr val="FFFFFF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2111;p56">
            <a:extLst>
              <a:ext uri="{FF2B5EF4-FFF2-40B4-BE49-F238E27FC236}">
                <a16:creationId xmlns:a16="http://schemas.microsoft.com/office/drawing/2014/main" id="{03F97DDB-44E5-404C-BDBF-E87EB22D204A}"/>
              </a:ext>
            </a:extLst>
          </p:cNvPr>
          <p:cNvGrpSpPr/>
          <p:nvPr/>
        </p:nvGrpSpPr>
        <p:grpSpPr>
          <a:xfrm>
            <a:off x="14980" y="3545545"/>
            <a:ext cx="1130044" cy="1569463"/>
            <a:chOff x="1702300" y="1288604"/>
            <a:chExt cx="1060875" cy="1473397"/>
          </a:xfrm>
        </p:grpSpPr>
        <p:sp>
          <p:nvSpPr>
            <p:cNvPr id="44" name="Google Shape;2112;p56">
              <a:extLst>
                <a:ext uri="{FF2B5EF4-FFF2-40B4-BE49-F238E27FC236}">
                  <a16:creationId xmlns:a16="http://schemas.microsoft.com/office/drawing/2014/main" id="{FDFD9A94-0478-404F-A127-291EFCCD14EE}"/>
                </a:ext>
              </a:extLst>
            </p:cNvPr>
            <p:cNvSpPr/>
            <p:nvPr/>
          </p:nvSpPr>
          <p:spPr>
            <a:xfrm>
              <a:off x="1702300" y="2622775"/>
              <a:ext cx="1060875" cy="139226"/>
            </a:xfrm>
            <a:custGeom>
              <a:avLst/>
              <a:gdLst/>
              <a:ahLst/>
              <a:cxnLst/>
              <a:rect l="l" t="t" r="r" b="b"/>
              <a:pathLst>
                <a:path w="106061" h="16175" extrusionOk="0">
                  <a:moveTo>
                    <a:pt x="53030" y="0"/>
                  </a:moveTo>
                  <a:lnTo>
                    <a:pt x="47558" y="81"/>
                  </a:lnTo>
                  <a:lnTo>
                    <a:pt x="42328" y="161"/>
                  </a:lnTo>
                  <a:lnTo>
                    <a:pt x="37258" y="402"/>
                  </a:lnTo>
                  <a:lnTo>
                    <a:pt x="32350" y="644"/>
                  </a:lnTo>
                  <a:lnTo>
                    <a:pt x="27682" y="966"/>
                  </a:lnTo>
                  <a:lnTo>
                    <a:pt x="23337" y="1368"/>
                  </a:lnTo>
                  <a:lnTo>
                    <a:pt x="19233" y="1851"/>
                  </a:lnTo>
                  <a:lnTo>
                    <a:pt x="15531" y="2414"/>
                  </a:lnTo>
                  <a:lnTo>
                    <a:pt x="12071" y="2977"/>
                  </a:lnTo>
                  <a:lnTo>
                    <a:pt x="9013" y="3621"/>
                  </a:lnTo>
                  <a:lnTo>
                    <a:pt x="6358" y="4265"/>
                  </a:lnTo>
                  <a:lnTo>
                    <a:pt x="4104" y="4989"/>
                  </a:lnTo>
                  <a:lnTo>
                    <a:pt x="3219" y="5311"/>
                  </a:lnTo>
                  <a:lnTo>
                    <a:pt x="2334" y="5713"/>
                  </a:lnTo>
                  <a:lnTo>
                    <a:pt x="1610" y="6116"/>
                  </a:lnTo>
                  <a:lnTo>
                    <a:pt x="1047" y="6438"/>
                  </a:lnTo>
                  <a:lnTo>
                    <a:pt x="564" y="6840"/>
                  </a:lnTo>
                  <a:lnTo>
                    <a:pt x="242" y="7242"/>
                  </a:lnTo>
                  <a:lnTo>
                    <a:pt x="0" y="7645"/>
                  </a:lnTo>
                  <a:lnTo>
                    <a:pt x="0" y="8128"/>
                  </a:lnTo>
                  <a:lnTo>
                    <a:pt x="0" y="8530"/>
                  </a:lnTo>
                  <a:lnTo>
                    <a:pt x="242" y="8932"/>
                  </a:lnTo>
                  <a:lnTo>
                    <a:pt x="564" y="9335"/>
                  </a:lnTo>
                  <a:lnTo>
                    <a:pt x="1047" y="9737"/>
                  </a:lnTo>
                  <a:lnTo>
                    <a:pt x="1610" y="10139"/>
                  </a:lnTo>
                  <a:lnTo>
                    <a:pt x="2334" y="10461"/>
                  </a:lnTo>
                  <a:lnTo>
                    <a:pt x="3219" y="10863"/>
                  </a:lnTo>
                  <a:lnTo>
                    <a:pt x="4104" y="11266"/>
                  </a:lnTo>
                  <a:lnTo>
                    <a:pt x="6358" y="11910"/>
                  </a:lnTo>
                  <a:lnTo>
                    <a:pt x="9013" y="12634"/>
                  </a:lnTo>
                  <a:lnTo>
                    <a:pt x="12071" y="13197"/>
                  </a:lnTo>
                  <a:lnTo>
                    <a:pt x="15531" y="13760"/>
                  </a:lnTo>
                  <a:lnTo>
                    <a:pt x="19233" y="14324"/>
                  </a:lnTo>
                  <a:lnTo>
                    <a:pt x="23337" y="14807"/>
                  </a:lnTo>
                  <a:lnTo>
                    <a:pt x="27682" y="15209"/>
                  </a:lnTo>
                  <a:lnTo>
                    <a:pt x="32350" y="15531"/>
                  </a:lnTo>
                  <a:lnTo>
                    <a:pt x="37258" y="15772"/>
                  </a:lnTo>
                  <a:lnTo>
                    <a:pt x="42328" y="16014"/>
                  </a:lnTo>
                  <a:lnTo>
                    <a:pt x="47558" y="16094"/>
                  </a:lnTo>
                  <a:lnTo>
                    <a:pt x="53030" y="16175"/>
                  </a:lnTo>
                  <a:lnTo>
                    <a:pt x="58422" y="16094"/>
                  </a:lnTo>
                  <a:lnTo>
                    <a:pt x="63652" y="16014"/>
                  </a:lnTo>
                  <a:lnTo>
                    <a:pt x="68722" y="15772"/>
                  </a:lnTo>
                  <a:lnTo>
                    <a:pt x="73631" y="15531"/>
                  </a:lnTo>
                  <a:lnTo>
                    <a:pt x="78298" y="15209"/>
                  </a:lnTo>
                  <a:lnTo>
                    <a:pt x="82643" y="14807"/>
                  </a:lnTo>
                  <a:lnTo>
                    <a:pt x="86747" y="14324"/>
                  </a:lnTo>
                  <a:lnTo>
                    <a:pt x="90449" y="13760"/>
                  </a:lnTo>
                  <a:lnTo>
                    <a:pt x="93909" y="13197"/>
                  </a:lnTo>
                  <a:lnTo>
                    <a:pt x="96967" y="12634"/>
                  </a:lnTo>
                  <a:lnTo>
                    <a:pt x="99623" y="11910"/>
                  </a:lnTo>
                  <a:lnTo>
                    <a:pt x="101876" y="11266"/>
                  </a:lnTo>
                  <a:lnTo>
                    <a:pt x="102841" y="10863"/>
                  </a:lnTo>
                  <a:lnTo>
                    <a:pt x="103646" y="10461"/>
                  </a:lnTo>
                  <a:lnTo>
                    <a:pt x="104370" y="10139"/>
                  </a:lnTo>
                  <a:lnTo>
                    <a:pt x="104934" y="9737"/>
                  </a:lnTo>
                  <a:lnTo>
                    <a:pt x="105417" y="9335"/>
                  </a:lnTo>
                  <a:lnTo>
                    <a:pt x="105738" y="8932"/>
                  </a:lnTo>
                  <a:lnTo>
                    <a:pt x="105980" y="8530"/>
                  </a:lnTo>
                  <a:lnTo>
                    <a:pt x="106060" y="8128"/>
                  </a:lnTo>
                  <a:lnTo>
                    <a:pt x="105980" y="7645"/>
                  </a:lnTo>
                  <a:lnTo>
                    <a:pt x="105738" y="7242"/>
                  </a:lnTo>
                  <a:lnTo>
                    <a:pt x="105417" y="6840"/>
                  </a:lnTo>
                  <a:lnTo>
                    <a:pt x="104934" y="6438"/>
                  </a:lnTo>
                  <a:lnTo>
                    <a:pt x="104370" y="6116"/>
                  </a:lnTo>
                  <a:lnTo>
                    <a:pt x="103646" y="5713"/>
                  </a:lnTo>
                  <a:lnTo>
                    <a:pt x="102841" y="5311"/>
                  </a:lnTo>
                  <a:lnTo>
                    <a:pt x="101876" y="4989"/>
                  </a:lnTo>
                  <a:lnTo>
                    <a:pt x="99623" y="4265"/>
                  </a:lnTo>
                  <a:lnTo>
                    <a:pt x="96967" y="3621"/>
                  </a:lnTo>
                  <a:lnTo>
                    <a:pt x="93909" y="2977"/>
                  </a:lnTo>
                  <a:lnTo>
                    <a:pt x="90449" y="2414"/>
                  </a:lnTo>
                  <a:lnTo>
                    <a:pt x="86747" y="1851"/>
                  </a:lnTo>
                  <a:lnTo>
                    <a:pt x="82643" y="1368"/>
                  </a:lnTo>
                  <a:lnTo>
                    <a:pt x="78298" y="966"/>
                  </a:lnTo>
                  <a:lnTo>
                    <a:pt x="73631" y="644"/>
                  </a:lnTo>
                  <a:lnTo>
                    <a:pt x="68722" y="402"/>
                  </a:lnTo>
                  <a:lnTo>
                    <a:pt x="63652" y="161"/>
                  </a:lnTo>
                  <a:lnTo>
                    <a:pt x="58422" y="81"/>
                  </a:lnTo>
                  <a:lnTo>
                    <a:pt x="53030" y="0"/>
                  </a:lnTo>
                  <a:close/>
                </a:path>
              </a:pathLst>
            </a:custGeom>
            <a:solidFill>
              <a:srgbClr val="869D3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2113;p56">
              <a:extLst>
                <a:ext uri="{FF2B5EF4-FFF2-40B4-BE49-F238E27FC236}">
                  <a16:creationId xmlns:a16="http://schemas.microsoft.com/office/drawing/2014/main" id="{72BDE766-A3D0-4608-930F-DEB1BD5FF453}"/>
                </a:ext>
              </a:extLst>
            </p:cNvPr>
            <p:cNvGrpSpPr/>
            <p:nvPr/>
          </p:nvGrpSpPr>
          <p:grpSpPr>
            <a:xfrm flipH="1">
              <a:off x="1798667" y="1288604"/>
              <a:ext cx="907664" cy="1418719"/>
              <a:chOff x="3417075" y="1950250"/>
              <a:chExt cx="768100" cy="1200575"/>
            </a:xfrm>
          </p:grpSpPr>
          <p:sp>
            <p:nvSpPr>
              <p:cNvPr id="46" name="Google Shape;2114;p56">
                <a:extLst>
                  <a:ext uri="{FF2B5EF4-FFF2-40B4-BE49-F238E27FC236}">
                    <a16:creationId xmlns:a16="http://schemas.microsoft.com/office/drawing/2014/main" id="{3C7FCA75-1DD4-4BA7-B5A2-46F9BDF787A4}"/>
                  </a:ext>
                </a:extLst>
              </p:cNvPr>
              <p:cNvSpPr/>
              <p:nvPr/>
            </p:nvSpPr>
            <p:spPr>
              <a:xfrm>
                <a:off x="4025525" y="2927075"/>
                <a:ext cx="159650" cy="184200"/>
              </a:xfrm>
              <a:custGeom>
                <a:avLst/>
                <a:gdLst/>
                <a:ahLst/>
                <a:cxnLst/>
                <a:rect l="l" t="t" r="r" b="b"/>
                <a:pathLst>
                  <a:path w="6386" h="7368" extrusionOk="0">
                    <a:moveTo>
                      <a:pt x="2347" y="0"/>
                    </a:moveTo>
                    <a:lnTo>
                      <a:pt x="2183" y="55"/>
                    </a:lnTo>
                    <a:lnTo>
                      <a:pt x="2020" y="109"/>
                    </a:lnTo>
                    <a:lnTo>
                      <a:pt x="1856" y="164"/>
                    </a:lnTo>
                    <a:lnTo>
                      <a:pt x="1692" y="328"/>
                    </a:lnTo>
                    <a:lnTo>
                      <a:pt x="1529" y="491"/>
                    </a:lnTo>
                    <a:lnTo>
                      <a:pt x="1419" y="710"/>
                    </a:lnTo>
                    <a:lnTo>
                      <a:pt x="1201" y="1201"/>
                    </a:lnTo>
                    <a:lnTo>
                      <a:pt x="1037" y="1801"/>
                    </a:lnTo>
                    <a:lnTo>
                      <a:pt x="928" y="2456"/>
                    </a:lnTo>
                    <a:lnTo>
                      <a:pt x="874" y="3111"/>
                    </a:lnTo>
                    <a:lnTo>
                      <a:pt x="928" y="3711"/>
                    </a:lnTo>
                    <a:lnTo>
                      <a:pt x="983" y="4257"/>
                    </a:lnTo>
                    <a:lnTo>
                      <a:pt x="1147" y="4693"/>
                    </a:lnTo>
                    <a:lnTo>
                      <a:pt x="1" y="6985"/>
                    </a:lnTo>
                    <a:lnTo>
                      <a:pt x="655" y="7203"/>
                    </a:lnTo>
                    <a:lnTo>
                      <a:pt x="1365" y="7313"/>
                    </a:lnTo>
                    <a:lnTo>
                      <a:pt x="2074" y="7367"/>
                    </a:lnTo>
                    <a:lnTo>
                      <a:pt x="2729" y="7313"/>
                    </a:lnTo>
                    <a:lnTo>
                      <a:pt x="3439" y="7203"/>
                    </a:lnTo>
                    <a:lnTo>
                      <a:pt x="4093" y="6931"/>
                    </a:lnTo>
                    <a:lnTo>
                      <a:pt x="4366" y="6767"/>
                    </a:lnTo>
                    <a:lnTo>
                      <a:pt x="4694" y="6549"/>
                    </a:lnTo>
                    <a:lnTo>
                      <a:pt x="4966" y="6330"/>
                    </a:lnTo>
                    <a:lnTo>
                      <a:pt x="5239" y="6057"/>
                    </a:lnTo>
                    <a:lnTo>
                      <a:pt x="5348" y="5839"/>
                    </a:lnTo>
                    <a:lnTo>
                      <a:pt x="5458" y="5621"/>
                    </a:lnTo>
                    <a:lnTo>
                      <a:pt x="5512" y="5403"/>
                    </a:lnTo>
                    <a:lnTo>
                      <a:pt x="5567" y="5130"/>
                    </a:lnTo>
                    <a:lnTo>
                      <a:pt x="5512" y="4911"/>
                    </a:lnTo>
                    <a:lnTo>
                      <a:pt x="5403" y="4802"/>
                    </a:lnTo>
                    <a:lnTo>
                      <a:pt x="5185" y="4693"/>
                    </a:lnTo>
                    <a:lnTo>
                      <a:pt x="4857" y="4748"/>
                    </a:lnTo>
                    <a:lnTo>
                      <a:pt x="5185" y="4366"/>
                    </a:lnTo>
                    <a:lnTo>
                      <a:pt x="5458" y="3984"/>
                    </a:lnTo>
                    <a:lnTo>
                      <a:pt x="5730" y="3547"/>
                    </a:lnTo>
                    <a:lnTo>
                      <a:pt x="5949" y="3111"/>
                    </a:lnTo>
                    <a:lnTo>
                      <a:pt x="6167" y="2619"/>
                    </a:lnTo>
                    <a:lnTo>
                      <a:pt x="6276" y="2183"/>
                    </a:lnTo>
                    <a:lnTo>
                      <a:pt x="6385" y="1637"/>
                    </a:lnTo>
                    <a:lnTo>
                      <a:pt x="6385" y="1146"/>
                    </a:lnTo>
                    <a:lnTo>
                      <a:pt x="6385" y="873"/>
                    </a:lnTo>
                    <a:lnTo>
                      <a:pt x="6276" y="655"/>
                    </a:lnTo>
                    <a:lnTo>
                      <a:pt x="6167" y="437"/>
                    </a:lnTo>
                    <a:lnTo>
                      <a:pt x="5949" y="328"/>
                    </a:lnTo>
                    <a:lnTo>
                      <a:pt x="5730" y="218"/>
                    </a:lnTo>
                    <a:lnTo>
                      <a:pt x="5239" y="218"/>
                    </a:lnTo>
                    <a:lnTo>
                      <a:pt x="4966" y="273"/>
                    </a:lnTo>
                    <a:lnTo>
                      <a:pt x="4421" y="437"/>
                    </a:lnTo>
                    <a:lnTo>
                      <a:pt x="3930" y="764"/>
                    </a:lnTo>
                    <a:lnTo>
                      <a:pt x="3711" y="928"/>
                    </a:lnTo>
                    <a:lnTo>
                      <a:pt x="3548" y="1091"/>
                    </a:lnTo>
                    <a:lnTo>
                      <a:pt x="3384" y="1310"/>
                    </a:lnTo>
                    <a:lnTo>
                      <a:pt x="3329" y="1528"/>
                    </a:lnTo>
                    <a:lnTo>
                      <a:pt x="3329" y="1201"/>
                    </a:lnTo>
                    <a:lnTo>
                      <a:pt x="3275" y="819"/>
                    </a:lnTo>
                    <a:lnTo>
                      <a:pt x="3111" y="546"/>
                    </a:lnTo>
                    <a:lnTo>
                      <a:pt x="2893" y="273"/>
                    </a:lnTo>
                    <a:lnTo>
                      <a:pt x="2675" y="109"/>
                    </a:lnTo>
                    <a:lnTo>
                      <a:pt x="2347" y="0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115;p56">
                <a:extLst>
                  <a:ext uri="{FF2B5EF4-FFF2-40B4-BE49-F238E27FC236}">
                    <a16:creationId xmlns:a16="http://schemas.microsoft.com/office/drawing/2014/main" id="{16817761-79E6-4454-9E7C-513F4832A09E}"/>
                  </a:ext>
                </a:extLst>
              </p:cNvPr>
              <p:cNvSpPr/>
              <p:nvPr/>
            </p:nvSpPr>
            <p:spPr>
              <a:xfrm>
                <a:off x="4104650" y="3038925"/>
                <a:ext cx="4915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1202" extrusionOk="0">
                    <a:moveTo>
                      <a:pt x="1965" y="1"/>
                    </a:moveTo>
                    <a:lnTo>
                      <a:pt x="1583" y="110"/>
                    </a:lnTo>
                    <a:lnTo>
                      <a:pt x="1310" y="274"/>
                    </a:lnTo>
                    <a:lnTo>
                      <a:pt x="928" y="492"/>
                    </a:lnTo>
                    <a:lnTo>
                      <a:pt x="601" y="710"/>
                    </a:lnTo>
                    <a:lnTo>
                      <a:pt x="328" y="929"/>
                    </a:lnTo>
                    <a:lnTo>
                      <a:pt x="110" y="1092"/>
                    </a:lnTo>
                    <a:lnTo>
                      <a:pt x="1" y="1201"/>
                    </a:lnTo>
                    <a:lnTo>
                      <a:pt x="383" y="1201"/>
                    </a:lnTo>
                    <a:lnTo>
                      <a:pt x="546" y="1147"/>
                    </a:lnTo>
                    <a:lnTo>
                      <a:pt x="765" y="1092"/>
                    </a:lnTo>
                    <a:lnTo>
                      <a:pt x="983" y="983"/>
                    </a:lnTo>
                    <a:lnTo>
                      <a:pt x="1147" y="874"/>
                    </a:lnTo>
                    <a:lnTo>
                      <a:pt x="1529" y="601"/>
                    </a:lnTo>
                    <a:lnTo>
                      <a:pt x="1692" y="492"/>
                    </a:lnTo>
                    <a:lnTo>
                      <a:pt x="1801" y="328"/>
                    </a:lnTo>
                    <a:lnTo>
                      <a:pt x="1911" y="55"/>
                    </a:lnTo>
                    <a:lnTo>
                      <a:pt x="1965" y="1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116;p56">
                <a:extLst>
                  <a:ext uri="{FF2B5EF4-FFF2-40B4-BE49-F238E27FC236}">
                    <a16:creationId xmlns:a16="http://schemas.microsoft.com/office/drawing/2014/main" id="{505DBBAC-43BA-4522-B1D5-45E594DA2B65}"/>
                  </a:ext>
                </a:extLst>
              </p:cNvPr>
              <p:cNvSpPr/>
              <p:nvPr/>
            </p:nvSpPr>
            <p:spPr>
              <a:xfrm>
                <a:off x="4092375" y="2959800"/>
                <a:ext cx="191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2075" extrusionOk="0">
                    <a:moveTo>
                      <a:pt x="765" y="1"/>
                    </a:moveTo>
                    <a:lnTo>
                      <a:pt x="655" y="55"/>
                    </a:lnTo>
                    <a:lnTo>
                      <a:pt x="492" y="274"/>
                    </a:lnTo>
                    <a:lnTo>
                      <a:pt x="328" y="601"/>
                    </a:lnTo>
                    <a:lnTo>
                      <a:pt x="164" y="983"/>
                    </a:lnTo>
                    <a:lnTo>
                      <a:pt x="55" y="1365"/>
                    </a:lnTo>
                    <a:lnTo>
                      <a:pt x="1" y="1747"/>
                    </a:lnTo>
                    <a:lnTo>
                      <a:pt x="55" y="2020"/>
                    </a:lnTo>
                    <a:lnTo>
                      <a:pt x="55" y="2074"/>
                    </a:lnTo>
                    <a:lnTo>
                      <a:pt x="110" y="2020"/>
                    </a:lnTo>
                    <a:lnTo>
                      <a:pt x="273" y="1802"/>
                    </a:lnTo>
                    <a:lnTo>
                      <a:pt x="437" y="1474"/>
                    </a:lnTo>
                    <a:lnTo>
                      <a:pt x="546" y="1092"/>
                    </a:lnTo>
                    <a:lnTo>
                      <a:pt x="655" y="710"/>
                    </a:lnTo>
                    <a:lnTo>
                      <a:pt x="710" y="383"/>
                    </a:lnTo>
                    <a:lnTo>
                      <a:pt x="765" y="110"/>
                    </a:lnTo>
                    <a:lnTo>
                      <a:pt x="765" y="1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117;p56">
                <a:extLst>
                  <a:ext uri="{FF2B5EF4-FFF2-40B4-BE49-F238E27FC236}">
                    <a16:creationId xmlns:a16="http://schemas.microsoft.com/office/drawing/2014/main" id="{74B1A5BA-1A5B-41AB-B5AA-344617FE71BC}"/>
                  </a:ext>
                </a:extLst>
              </p:cNvPr>
              <p:cNvSpPr/>
              <p:nvPr/>
            </p:nvSpPr>
            <p:spPr>
              <a:xfrm>
                <a:off x="3573950" y="2029375"/>
                <a:ext cx="103725" cy="36702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14681" extrusionOk="0">
                    <a:moveTo>
                      <a:pt x="2511" y="1"/>
                    </a:moveTo>
                    <a:lnTo>
                      <a:pt x="2075" y="55"/>
                    </a:lnTo>
                    <a:lnTo>
                      <a:pt x="1638" y="219"/>
                    </a:lnTo>
                    <a:lnTo>
                      <a:pt x="1365" y="328"/>
                    </a:lnTo>
                    <a:lnTo>
                      <a:pt x="1092" y="547"/>
                    </a:lnTo>
                    <a:lnTo>
                      <a:pt x="874" y="710"/>
                    </a:lnTo>
                    <a:lnTo>
                      <a:pt x="710" y="929"/>
                    </a:lnTo>
                    <a:lnTo>
                      <a:pt x="383" y="1420"/>
                    </a:lnTo>
                    <a:lnTo>
                      <a:pt x="219" y="1965"/>
                    </a:lnTo>
                    <a:lnTo>
                      <a:pt x="110" y="2566"/>
                    </a:lnTo>
                    <a:lnTo>
                      <a:pt x="1" y="3166"/>
                    </a:lnTo>
                    <a:lnTo>
                      <a:pt x="1" y="4312"/>
                    </a:lnTo>
                    <a:lnTo>
                      <a:pt x="55" y="5840"/>
                    </a:lnTo>
                    <a:lnTo>
                      <a:pt x="165" y="7313"/>
                    </a:lnTo>
                    <a:lnTo>
                      <a:pt x="383" y="8787"/>
                    </a:lnTo>
                    <a:lnTo>
                      <a:pt x="601" y="10315"/>
                    </a:lnTo>
                    <a:lnTo>
                      <a:pt x="1201" y="12879"/>
                    </a:lnTo>
                    <a:lnTo>
                      <a:pt x="1474" y="14080"/>
                    </a:lnTo>
                    <a:lnTo>
                      <a:pt x="1583" y="14462"/>
                    </a:lnTo>
                    <a:lnTo>
                      <a:pt x="1693" y="14680"/>
                    </a:lnTo>
                    <a:lnTo>
                      <a:pt x="3930" y="12443"/>
                    </a:lnTo>
                    <a:lnTo>
                      <a:pt x="4039" y="11570"/>
                    </a:lnTo>
                    <a:lnTo>
                      <a:pt x="4094" y="10642"/>
                    </a:lnTo>
                    <a:lnTo>
                      <a:pt x="4094" y="9714"/>
                    </a:lnTo>
                    <a:lnTo>
                      <a:pt x="4094" y="8787"/>
                    </a:lnTo>
                    <a:lnTo>
                      <a:pt x="4039" y="6986"/>
                    </a:lnTo>
                    <a:lnTo>
                      <a:pt x="3984" y="5130"/>
                    </a:lnTo>
                    <a:lnTo>
                      <a:pt x="4094" y="3439"/>
                    </a:lnTo>
                    <a:lnTo>
                      <a:pt x="4148" y="2620"/>
                    </a:lnTo>
                    <a:lnTo>
                      <a:pt x="4148" y="1747"/>
                    </a:lnTo>
                    <a:lnTo>
                      <a:pt x="4094" y="1311"/>
                    </a:lnTo>
                    <a:lnTo>
                      <a:pt x="3875" y="874"/>
                    </a:lnTo>
                    <a:lnTo>
                      <a:pt x="3657" y="547"/>
                    </a:lnTo>
                    <a:lnTo>
                      <a:pt x="3330" y="274"/>
                    </a:lnTo>
                    <a:lnTo>
                      <a:pt x="2948" y="110"/>
                    </a:lnTo>
                    <a:lnTo>
                      <a:pt x="2511" y="1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118;p56">
                <a:extLst>
                  <a:ext uri="{FF2B5EF4-FFF2-40B4-BE49-F238E27FC236}">
                    <a16:creationId xmlns:a16="http://schemas.microsoft.com/office/drawing/2014/main" id="{8DB33387-5269-4B63-A3A5-29F184CDFC22}"/>
                  </a:ext>
                </a:extLst>
              </p:cNvPr>
              <p:cNvSpPr/>
              <p:nvPr/>
            </p:nvSpPr>
            <p:spPr>
              <a:xfrm>
                <a:off x="3578050" y="2793375"/>
                <a:ext cx="139175" cy="345175"/>
              </a:xfrm>
              <a:custGeom>
                <a:avLst/>
                <a:gdLst/>
                <a:ahLst/>
                <a:cxnLst/>
                <a:rect l="l" t="t" r="r" b="b"/>
                <a:pathLst>
                  <a:path w="5567" h="13807" extrusionOk="0">
                    <a:moveTo>
                      <a:pt x="1310" y="0"/>
                    </a:moveTo>
                    <a:lnTo>
                      <a:pt x="1529" y="710"/>
                    </a:lnTo>
                    <a:lnTo>
                      <a:pt x="1638" y="1364"/>
                    </a:lnTo>
                    <a:lnTo>
                      <a:pt x="1747" y="2019"/>
                    </a:lnTo>
                    <a:lnTo>
                      <a:pt x="1801" y="2674"/>
                    </a:lnTo>
                    <a:lnTo>
                      <a:pt x="1911" y="4038"/>
                    </a:lnTo>
                    <a:lnTo>
                      <a:pt x="1965" y="5403"/>
                    </a:lnTo>
                    <a:lnTo>
                      <a:pt x="2020" y="8295"/>
                    </a:lnTo>
                    <a:lnTo>
                      <a:pt x="1965" y="9768"/>
                    </a:lnTo>
                    <a:lnTo>
                      <a:pt x="1911" y="11187"/>
                    </a:lnTo>
                    <a:lnTo>
                      <a:pt x="1583" y="11242"/>
                    </a:lnTo>
                    <a:lnTo>
                      <a:pt x="1201" y="11460"/>
                    </a:lnTo>
                    <a:lnTo>
                      <a:pt x="819" y="11733"/>
                    </a:lnTo>
                    <a:lnTo>
                      <a:pt x="437" y="12060"/>
                    </a:lnTo>
                    <a:lnTo>
                      <a:pt x="164" y="12442"/>
                    </a:lnTo>
                    <a:lnTo>
                      <a:pt x="55" y="12606"/>
                    </a:lnTo>
                    <a:lnTo>
                      <a:pt x="1" y="12824"/>
                    </a:lnTo>
                    <a:lnTo>
                      <a:pt x="1" y="12988"/>
                    </a:lnTo>
                    <a:lnTo>
                      <a:pt x="1" y="13206"/>
                    </a:lnTo>
                    <a:lnTo>
                      <a:pt x="110" y="13370"/>
                    </a:lnTo>
                    <a:lnTo>
                      <a:pt x="219" y="13479"/>
                    </a:lnTo>
                    <a:lnTo>
                      <a:pt x="492" y="13643"/>
                    </a:lnTo>
                    <a:lnTo>
                      <a:pt x="819" y="13752"/>
                    </a:lnTo>
                    <a:lnTo>
                      <a:pt x="1201" y="13806"/>
                    </a:lnTo>
                    <a:lnTo>
                      <a:pt x="2511" y="13806"/>
                    </a:lnTo>
                    <a:lnTo>
                      <a:pt x="3111" y="13752"/>
                    </a:lnTo>
                    <a:lnTo>
                      <a:pt x="3766" y="13697"/>
                    </a:lnTo>
                    <a:lnTo>
                      <a:pt x="4093" y="13643"/>
                    </a:lnTo>
                    <a:lnTo>
                      <a:pt x="4421" y="13588"/>
                    </a:lnTo>
                    <a:lnTo>
                      <a:pt x="4584" y="13479"/>
                    </a:lnTo>
                    <a:lnTo>
                      <a:pt x="4694" y="13315"/>
                    </a:lnTo>
                    <a:lnTo>
                      <a:pt x="4803" y="13097"/>
                    </a:lnTo>
                    <a:lnTo>
                      <a:pt x="4803" y="12879"/>
                    </a:lnTo>
                    <a:lnTo>
                      <a:pt x="4857" y="12442"/>
                    </a:lnTo>
                    <a:lnTo>
                      <a:pt x="4912" y="11951"/>
                    </a:lnTo>
                    <a:lnTo>
                      <a:pt x="5130" y="10641"/>
                    </a:lnTo>
                    <a:lnTo>
                      <a:pt x="5294" y="9386"/>
                    </a:lnTo>
                    <a:lnTo>
                      <a:pt x="5403" y="8077"/>
                    </a:lnTo>
                    <a:lnTo>
                      <a:pt x="5512" y="6767"/>
                    </a:lnTo>
                    <a:lnTo>
                      <a:pt x="5567" y="5457"/>
                    </a:lnTo>
                    <a:lnTo>
                      <a:pt x="5512" y="4148"/>
                    </a:lnTo>
                    <a:lnTo>
                      <a:pt x="5458" y="2838"/>
                    </a:lnTo>
                    <a:lnTo>
                      <a:pt x="5294" y="1528"/>
                    </a:lnTo>
                    <a:lnTo>
                      <a:pt x="1310" y="0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119;p56">
                <a:extLst>
                  <a:ext uri="{FF2B5EF4-FFF2-40B4-BE49-F238E27FC236}">
                    <a16:creationId xmlns:a16="http://schemas.microsoft.com/office/drawing/2014/main" id="{51EB6264-68B6-4CDF-B2D3-8BD12340CFD1}"/>
                  </a:ext>
                </a:extLst>
              </p:cNvPr>
              <p:cNvSpPr/>
              <p:nvPr/>
            </p:nvSpPr>
            <p:spPr>
              <a:xfrm>
                <a:off x="3427975" y="2438650"/>
                <a:ext cx="240150" cy="451600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8064" extrusionOk="0">
                    <a:moveTo>
                      <a:pt x="4203" y="1"/>
                    </a:moveTo>
                    <a:lnTo>
                      <a:pt x="3384" y="55"/>
                    </a:lnTo>
                    <a:lnTo>
                      <a:pt x="2566" y="219"/>
                    </a:lnTo>
                    <a:lnTo>
                      <a:pt x="1747" y="437"/>
                    </a:lnTo>
                    <a:lnTo>
                      <a:pt x="1474" y="929"/>
                    </a:lnTo>
                    <a:lnTo>
                      <a:pt x="1038" y="1365"/>
                    </a:lnTo>
                    <a:lnTo>
                      <a:pt x="819" y="1583"/>
                    </a:lnTo>
                    <a:lnTo>
                      <a:pt x="547" y="1747"/>
                    </a:lnTo>
                    <a:lnTo>
                      <a:pt x="274" y="1911"/>
                    </a:lnTo>
                    <a:lnTo>
                      <a:pt x="1" y="2020"/>
                    </a:lnTo>
                    <a:lnTo>
                      <a:pt x="437" y="2620"/>
                    </a:lnTo>
                    <a:lnTo>
                      <a:pt x="1038" y="3221"/>
                    </a:lnTo>
                    <a:lnTo>
                      <a:pt x="1693" y="3712"/>
                    </a:lnTo>
                    <a:lnTo>
                      <a:pt x="2020" y="3930"/>
                    </a:lnTo>
                    <a:lnTo>
                      <a:pt x="2347" y="4094"/>
                    </a:lnTo>
                    <a:lnTo>
                      <a:pt x="2729" y="4148"/>
                    </a:lnTo>
                    <a:lnTo>
                      <a:pt x="3220" y="4203"/>
                    </a:lnTo>
                    <a:lnTo>
                      <a:pt x="4366" y="4312"/>
                    </a:lnTo>
                    <a:lnTo>
                      <a:pt x="4585" y="4749"/>
                    </a:lnTo>
                    <a:lnTo>
                      <a:pt x="4639" y="4967"/>
                    </a:lnTo>
                    <a:lnTo>
                      <a:pt x="4639" y="5185"/>
                    </a:lnTo>
                    <a:lnTo>
                      <a:pt x="4639" y="5403"/>
                    </a:lnTo>
                    <a:lnTo>
                      <a:pt x="4530" y="5622"/>
                    </a:lnTo>
                    <a:lnTo>
                      <a:pt x="4421" y="5895"/>
                    </a:lnTo>
                    <a:lnTo>
                      <a:pt x="4257" y="6167"/>
                    </a:lnTo>
                    <a:lnTo>
                      <a:pt x="4476" y="6058"/>
                    </a:lnTo>
                    <a:lnTo>
                      <a:pt x="4748" y="5949"/>
                    </a:lnTo>
                    <a:lnTo>
                      <a:pt x="4748" y="6113"/>
                    </a:lnTo>
                    <a:lnTo>
                      <a:pt x="4748" y="6277"/>
                    </a:lnTo>
                    <a:lnTo>
                      <a:pt x="4639" y="6549"/>
                    </a:lnTo>
                    <a:lnTo>
                      <a:pt x="4366" y="7150"/>
                    </a:lnTo>
                    <a:lnTo>
                      <a:pt x="4639" y="7040"/>
                    </a:lnTo>
                    <a:lnTo>
                      <a:pt x="4912" y="6877"/>
                    </a:lnTo>
                    <a:lnTo>
                      <a:pt x="4803" y="7422"/>
                    </a:lnTo>
                    <a:lnTo>
                      <a:pt x="4694" y="7914"/>
                    </a:lnTo>
                    <a:lnTo>
                      <a:pt x="4694" y="8132"/>
                    </a:lnTo>
                    <a:lnTo>
                      <a:pt x="4748" y="8405"/>
                    </a:lnTo>
                    <a:lnTo>
                      <a:pt x="4803" y="8623"/>
                    </a:lnTo>
                    <a:lnTo>
                      <a:pt x="4912" y="8896"/>
                    </a:lnTo>
                    <a:lnTo>
                      <a:pt x="4803" y="9714"/>
                    </a:lnTo>
                    <a:lnTo>
                      <a:pt x="4803" y="10151"/>
                    </a:lnTo>
                    <a:lnTo>
                      <a:pt x="4803" y="10533"/>
                    </a:lnTo>
                    <a:lnTo>
                      <a:pt x="4858" y="11406"/>
                    </a:lnTo>
                    <a:lnTo>
                      <a:pt x="5076" y="12170"/>
                    </a:lnTo>
                    <a:lnTo>
                      <a:pt x="5403" y="12934"/>
                    </a:lnTo>
                    <a:lnTo>
                      <a:pt x="5785" y="13698"/>
                    </a:lnTo>
                    <a:lnTo>
                      <a:pt x="6167" y="14353"/>
                    </a:lnTo>
                    <a:lnTo>
                      <a:pt x="6658" y="15008"/>
                    </a:lnTo>
                    <a:lnTo>
                      <a:pt x="7095" y="15608"/>
                    </a:lnTo>
                    <a:lnTo>
                      <a:pt x="7368" y="15881"/>
                    </a:lnTo>
                    <a:lnTo>
                      <a:pt x="7641" y="16208"/>
                    </a:lnTo>
                    <a:lnTo>
                      <a:pt x="8350" y="16699"/>
                    </a:lnTo>
                    <a:lnTo>
                      <a:pt x="9005" y="17245"/>
                    </a:lnTo>
                    <a:lnTo>
                      <a:pt x="9278" y="17518"/>
                    </a:lnTo>
                    <a:lnTo>
                      <a:pt x="9496" y="17791"/>
                    </a:lnTo>
                    <a:lnTo>
                      <a:pt x="9605" y="18064"/>
                    </a:lnTo>
                    <a:lnTo>
                      <a:pt x="9441" y="17191"/>
                    </a:lnTo>
                    <a:lnTo>
                      <a:pt x="9278" y="16372"/>
                    </a:lnTo>
                    <a:lnTo>
                      <a:pt x="8841" y="14735"/>
                    </a:lnTo>
                    <a:lnTo>
                      <a:pt x="8405" y="12880"/>
                    </a:lnTo>
                    <a:lnTo>
                      <a:pt x="7968" y="11079"/>
                    </a:lnTo>
                    <a:lnTo>
                      <a:pt x="7750" y="10151"/>
                    </a:lnTo>
                    <a:lnTo>
                      <a:pt x="7641" y="9223"/>
                    </a:lnTo>
                    <a:lnTo>
                      <a:pt x="7532" y="8296"/>
                    </a:lnTo>
                    <a:lnTo>
                      <a:pt x="7532" y="7313"/>
                    </a:lnTo>
                    <a:lnTo>
                      <a:pt x="7586" y="5240"/>
                    </a:lnTo>
                    <a:lnTo>
                      <a:pt x="7586" y="4094"/>
                    </a:lnTo>
                    <a:lnTo>
                      <a:pt x="7586" y="3548"/>
                    </a:lnTo>
                    <a:lnTo>
                      <a:pt x="7477" y="3002"/>
                    </a:lnTo>
                    <a:lnTo>
                      <a:pt x="7422" y="2457"/>
                    </a:lnTo>
                    <a:lnTo>
                      <a:pt x="7259" y="1965"/>
                    </a:lnTo>
                    <a:lnTo>
                      <a:pt x="7040" y="1474"/>
                    </a:lnTo>
                    <a:lnTo>
                      <a:pt x="6768" y="1092"/>
                    </a:lnTo>
                    <a:lnTo>
                      <a:pt x="6440" y="710"/>
                    </a:lnTo>
                    <a:lnTo>
                      <a:pt x="6058" y="437"/>
                    </a:lnTo>
                    <a:lnTo>
                      <a:pt x="5567" y="219"/>
                    </a:lnTo>
                    <a:lnTo>
                      <a:pt x="5021" y="55"/>
                    </a:lnTo>
                    <a:lnTo>
                      <a:pt x="4639" y="1"/>
                    </a:lnTo>
                    <a:close/>
                  </a:path>
                </a:pathLst>
              </a:custGeom>
              <a:solidFill>
                <a:srgbClr val="D9B4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120;p56">
                <a:extLst>
                  <a:ext uri="{FF2B5EF4-FFF2-40B4-BE49-F238E27FC236}">
                    <a16:creationId xmlns:a16="http://schemas.microsoft.com/office/drawing/2014/main" id="{FA67BA83-DCC4-4D97-A447-35C75269A834}"/>
                  </a:ext>
                </a:extLst>
              </p:cNvPr>
              <p:cNvSpPr/>
              <p:nvPr/>
            </p:nvSpPr>
            <p:spPr>
              <a:xfrm>
                <a:off x="3417075" y="2422300"/>
                <a:ext cx="55950" cy="66875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675" extrusionOk="0">
                    <a:moveTo>
                      <a:pt x="546" y="0"/>
                    </a:moveTo>
                    <a:lnTo>
                      <a:pt x="273" y="382"/>
                    </a:lnTo>
                    <a:lnTo>
                      <a:pt x="164" y="600"/>
                    </a:lnTo>
                    <a:lnTo>
                      <a:pt x="55" y="819"/>
                    </a:lnTo>
                    <a:lnTo>
                      <a:pt x="0" y="1091"/>
                    </a:lnTo>
                    <a:lnTo>
                      <a:pt x="0" y="1310"/>
                    </a:lnTo>
                    <a:lnTo>
                      <a:pt x="0" y="1637"/>
                    </a:lnTo>
                    <a:lnTo>
                      <a:pt x="109" y="1910"/>
                    </a:lnTo>
                    <a:lnTo>
                      <a:pt x="273" y="2401"/>
                    </a:lnTo>
                    <a:lnTo>
                      <a:pt x="437" y="2674"/>
                    </a:lnTo>
                    <a:lnTo>
                      <a:pt x="710" y="2565"/>
                    </a:lnTo>
                    <a:lnTo>
                      <a:pt x="983" y="2401"/>
                    </a:lnTo>
                    <a:lnTo>
                      <a:pt x="1255" y="2237"/>
                    </a:lnTo>
                    <a:lnTo>
                      <a:pt x="1474" y="2019"/>
                    </a:lnTo>
                    <a:lnTo>
                      <a:pt x="1910" y="1583"/>
                    </a:lnTo>
                    <a:lnTo>
                      <a:pt x="2183" y="1091"/>
                    </a:lnTo>
                    <a:lnTo>
                      <a:pt x="2238" y="1037"/>
                    </a:lnTo>
                    <a:lnTo>
                      <a:pt x="1910" y="600"/>
                    </a:lnTo>
                    <a:lnTo>
                      <a:pt x="1474" y="327"/>
                    </a:lnTo>
                    <a:lnTo>
                      <a:pt x="1037" y="109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FFCC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121;p56">
                <a:extLst>
                  <a:ext uri="{FF2B5EF4-FFF2-40B4-BE49-F238E27FC236}">
                    <a16:creationId xmlns:a16="http://schemas.microsoft.com/office/drawing/2014/main" id="{9D727F8F-6053-4EE8-A1BB-72C0CE7C6134}"/>
                  </a:ext>
                </a:extLst>
              </p:cNvPr>
              <p:cNvSpPr/>
              <p:nvPr/>
            </p:nvSpPr>
            <p:spPr>
              <a:xfrm>
                <a:off x="3430700" y="1950250"/>
                <a:ext cx="645325" cy="1200575"/>
              </a:xfrm>
              <a:custGeom>
                <a:avLst/>
                <a:gdLst/>
                <a:ahLst/>
                <a:cxnLst/>
                <a:rect l="l" t="t" r="r" b="b"/>
                <a:pathLst>
                  <a:path w="25813" h="48023" extrusionOk="0">
                    <a:moveTo>
                      <a:pt x="12607" y="1"/>
                    </a:moveTo>
                    <a:lnTo>
                      <a:pt x="12170" y="110"/>
                    </a:lnTo>
                    <a:lnTo>
                      <a:pt x="11734" y="383"/>
                    </a:lnTo>
                    <a:lnTo>
                      <a:pt x="11352" y="656"/>
                    </a:lnTo>
                    <a:lnTo>
                      <a:pt x="11079" y="1038"/>
                    </a:lnTo>
                    <a:lnTo>
                      <a:pt x="10751" y="1692"/>
                    </a:lnTo>
                    <a:lnTo>
                      <a:pt x="10478" y="2347"/>
                    </a:lnTo>
                    <a:lnTo>
                      <a:pt x="10315" y="3111"/>
                    </a:lnTo>
                    <a:lnTo>
                      <a:pt x="10151" y="3875"/>
                    </a:lnTo>
                    <a:lnTo>
                      <a:pt x="9987" y="5403"/>
                    </a:lnTo>
                    <a:lnTo>
                      <a:pt x="9769" y="6877"/>
                    </a:lnTo>
                    <a:lnTo>
                      <a:pt x="9551" y="8841"/>
                    </a:lnTo>
                    <a:lnTo>
                      <a:pt x="9332" y="10860"/>
                    </a:lnTo>
                    <a:lnTo>
                      <a:pt x="9114" y="12879"/>
                    </a:lnTo>
                    <a:lnTo>
                      <a:pt x="9005" y="14844"/>
                    </a:lnTo>
                    <a:lnTo>
                      <a:pt x="8132" y="15008"/>
                    </a:lnTo>
                    <a:lnTo>
                      <a:pt x="7313" y="15226"/>
                    </a:lnTo>
                    <a:lnTo>
                      <a:pt x="6440" y="15553"/>
                    </a:lnTo>
                    <a:lnTo>
                      <a:pt x="5567" y="15881"/>
                    </a:lnTo>
                    <a:lnTo>
                      <a:pt x="3930" y="16645"/>
                    </a:lnTo>
                    <a:lnTo>
                      <a:pt x="2457" y="17354"/>
                    </a:lnTo>
                    <a:lnTo>
                      <a:pt x="1147" y="18064"/>
                    </a:lnTo>
                    <a:lnTo>
                      <a:pt x="547" y="18446"/>
                    </a:lnTo>
                    <a:lnTo>
                      <a:pt x="1" y="18882"/>
                    </a:lnTo>
                    <a:lnTo>
                      <a:pt x="492" y="18991"/>
                    </a:lnTo>
                    <a:lnTo>
                      <a:pt x="929" y="19209"/>
                    </a:lnTo>
                    <a:lnTo>
                      <a:pt x="1365" y="19482"/>
                    </a:lnTo>
                    <a:lnTo>
                      <a:pt x="1693" y="19919"/>
                    </a:lnTo>
                    <a:lnTo>
                      <a:pt x="1638" y="19973"/>
                    </a:lnTo>
                    <a:lnTo>
                      <a:pt x="2457" y="19755"/>
                    </a:lnTo>
                    <a:lnTo>
                      <a:pt x="3275" y="19591"/>
                    </a:lnTo>
                    <a:lnTo>
                      <a:pt x="4094" y="19537"/>
                    </a:lnTo>
                    <a:lnTo>
                      <a:pt x="4530" y="19537"/>
                    </a:lnTo>
                    <a:lnTo>
                      <a:pt x="4912" y="19591"/>
                    </a:lnTo>
                    <a:lnTo>
                      <a:pt x="5458" y="19755"/>
                    </a:lnTo>
                    <a:lnTo>
                      <a:pt x="5949" y="19973"/>
                    </a:lnTo>
                    <a:lnTo>
                      <a:pt x="6331" y="20246"/>
                    </a:lnTo>
                    <a:lnTo>
                      <a:pt x="6659" y="20628"/>
                    </a:lnTo>
                    <a:lnTo>
                      <a:pt x="6931" y="21010"/>
                    </a:lnTo>
                    <a:lnTo>
                      <a:pt x="7150" y="21501"/>
                    </a:lnTo>
                    <a:lnTo>
                      <a:pt x="7313" y="21993"/>
                    </a:lnTo>
                    <a:lnTo>
                      <a:pt x="7368" y="22538"/>
                    </a:lnTo>
                    <a:lnTo>
                      <a:pt x="7477" y="23084"/>
                    </a:lnTo>
                    <a:lnTo>
                      <a:pt x="7477" y="23630"/>
                    </a:lnTo>
                    <a:lnTo>
                      <a:pt x="7477" y="24776"/>
                    </a:lnTo>
                    <a:lnTo>
                      <a:pt x="7423" y="26849"/>
                    </a:lnTo>
                    <a:lnTo>
                      <a:pt x="7423" y="27832"/>
                    </a:lnTo>
                    <a:lnTo>
                      <a:pt x="7532" y="28759"/>
                    </a:lnTo>
                    <a:lnTo>
                      <a:pt x="7641" y="29687"/>
                    </a:lnTo>
                    <a:lnTo>
                      <a:pt x="7859" y="30615"/>
                    </a:lnTo>
                    <a:lnTo>
                      <a:pt x="8296" y="32416"/>
                    </a:lnTo>
                    <a:lnTo>
                      <a:pt x="8732" y="34271"/>
                    </a:lnTo>
                    <a:lnTo>
                      <a:pt x="9169" y="35908"/>
                    </a:lnTo>
                    <a:lnTo>
                      <a:pt x="9332" y="36727"/>
                    </a:lnTo>
                    <a:lnTo>
                      <a:pt x="9496" y="37600"/>
                    </a:lnTo>
                    <a:lnTo>
                      <a:pt x="9551" y="38036"/>
                    </a:lnTo>
                    <a:lnTo>
                      <a:pt x="9551" y="38527"/>
                    </a:lnTo>
                    <a:lnTo>
                      <a:pt x="9496" y="39019"/>
                    </a:lnTo>
                    <a:lnTo>
                      <a:pt x="9496" y="39510"/>
                    </a:lnTo>
                    <a:lnTo>
                      <a:pt x="9551" y="41911"/>
                    </a:lnTo>
                    <a:lnTo>
                      <a:pt x="9551" y="43111"/>
                    </a:lnTo>
                    <a:lnTo>
                      <a:pt x="9442" y="44312"/>
                    </a:lnTo>
                    <a:lnTo>
                      <a:pt x="9332" y="44639"/>
                    </a:lnTo>
                    <a:lnTo>
                      <a:pt x="9223" y="44912"/>
                    </a:lnTo>
                    <a:lnTo>
                      <a:pt x="9114" y="45021"/>
                    </a:lnTo>
                    <a:lnTo>
                      <a:pt x="8896" y="45130"/>
                    </a:lnTo>
                    <a:lnTo>
                      <a:pt x="8514" y="45349"/>
                    </a:lnTo>
                    <a:lnTo>
                      <a:pt x="8241" y="45458"/>
                    </a:lnTo>
                    <a:lnTo>
                      <a:pt x="7968" y="45731"/>
                    </a:lnTo>
                    <a:lnTo>
                      <a:pt x="7750" y="45894"/>
                    </a:lnTo>
                    <a:lnTo>
                      <a:pt x="7586" y="46167"/>
                    </a:lnTo>
                    <a:lnTo>
                      <a:pt x="7423" y="46440"/>
                    </a:lnTo>
                    <a:lnTo>
                      <a:pt x="7368" y="46768"/>
                    </a:lnTo>
                    <a:lnTo>
                      <a:pt x="7313" y="47095"/>
                    </a:lnTo>
                    <a:lnTo>
                      <a:pt x="7368" y="47368"/>
                    </a:lnTo>
                    <a:lnTo>
                      <a:pt x="7477" y="47586"/>
                    </a:lnTo>
                    <a:lnTo>
                      <a:pt x="7695" y="47804"/>
                    </a:lnTo>
                    <a:lnTo>
                      <a:pt x="7859" y="47859"/>
                    </a:lnTo>
                    <a:lnTo>
                      <a:pt x="8077" y="47968"/>
                    </a:lnTo>
                    <a:lnTo>
                      <a:pt x="8678" y="48023"/>
                    </a:lnTo>
                    <a:lnTo>
                      <a:pt x="9387" y="48023"/>
                    </a:lnTo>
                    <a:lnTo>
                      <a:pt x="10151" y="47968"/>
                    </a:lnTo>
                    <a:lnTo>
                      <a:pt x="11679" y="47859"/>
                    </a:lnTo>
                    <a:lnTo>
                      <a:pt x="12880" y="47750"/>
                    </a:lnTo>
                    <a:lnTo>
                      <a:pt x="13753" y="47695"/>
                    </a:lnTo>
                    <a:lnTo>
                      <a:pt x="14298" y="47750"/>
                    </a:lnTo>
                    <a:lnTo>
                      <a:pt x="14353" y="47804"/>
                    </a:lnTo>
                    <a:lnTo>
                      <a:pt x="14408" y="47859"/>
                    </a:lnTo>
                    <a:lnTo>
                      <a:pt x="14626" y="47968"/>
                    </a:lnTo>
                    <a:lnTo>
                      <a:pt x="15335" y="47968"/>
                    </a:lnTo>
                    <a:lnTo>
                      <a:pt x="17136" y="47913"/>
                    </a:lnTo>
                    <a:lnTo>
                      <a:pt x="18500" y="47913"/>
                    </a:lnTo>
                    <a:lnTo>
                      <a:pt x="19810" y="47804"/>
                    </a:lnTo>
                    <a:lnTo>
                      <a:pt x="21065" y="47750"/>
                    </a:lnTo>
                    <a:lnTo>
                      <a:pt x="22375" y="47695"/>
                    </a:lnTo>
                    <a:lnTo>
                      <a:pt x="23794" y="47695"/>
                    </a:lnTo>
                    <a:lnTo>
                      <a:pt x="24394" y="47641"/>
                    </a:lnTo>
                    <a:lnTo>
                      <a:pt x="24885" y="47477"/>
                    </a:lnTo>
                    <a:lnTo>
                      <a:pt x="25103" y="47368"/>
                    </a:lnTo>
                    <a:lnTo>
                      <a:pt x="25322" y="47204"/>
                    </a:lnTo>
                    <a:lnTo>
                      <a:pt x="25485" y="46986"/>
                    </a:lnTo>
                    <a:lnTo>
                      <a:pt x="25594" y="46768"/>
                    </a:lnTo>
                    <a:lnTo>
                      <a:pt x="25704" y="46495"/>
                    </a:lnTo>
                    <a:lnTo>
                      <a:pt x="25758" y="46167"/>
                    </a:lnTo>
                    <a:lnTo>
                      <a:pt x="25813" y="45840"/>
                    </a:lnTo>
                    <a:lnTo>
                      <a:pt x="25813" y="45403"/>
                    </a:lnTo>
                    <a:lnTo>
                      <a:pt x="25758" y="44257"/>
                    </a:lnTo>
                    <a:lnTo>
                      <a:pt x="25594" y="43111"/>
                    </a:lnTo>
                    <a:lnTo>
                      <a:pt x="25431" y="41965"/>
                    </a:lnTo>
                    <a:lnTo>
                      <a:pt x="25267" y="40819"/>
                    </a:lnTo>
                    <a:lnTo>
                      <a:pt x="25103" y="39346"/>
                    </a:lnTo>
                    <a:lnTo>
                      <a:pt x="24830" y="37873"/>
                    </a:lnTo>
                    <a:lnTo>
                      <a:pt x="24448" y="36345"/>
                    </a:lnTo>
                    <a:lnTo>
                      <a:pt x="24230" y="35581"/>
                    </a:lnTo>
                    <a:lnTo>
                      <a:pt x="23957" y="34871"/>
                    </a:lnTo>
                    <a:lnTo>
                      <a:pt x="23630" y="34162"/>
                    </a:lnTo>
                    <a:lnTo>
                      <a:pt x="23248" y="33452"/>
                    </a:lnTo>
                    <a:lnTo>
                      <a:pt x="22866" y="32798"/>
                    </a:lnTo>
                    <a:lnTo>
                      <a:pt x="22429" y="32143"/>
                    </a:lnTo>
                    <a:lnTo>
                      <a:pt x="21993" y="31597"/>
                    </a:lnTo>
                    <a:lnTo>
                      <a:pt x="21447" y="30997"/>
                    </a:lnTo>
                    <a:lnTo>
                      <a:pt x="20901" y="30506"/>
                    </a:lnTo>
                    <a:lnTo>
                      <a:pt x="20247" y="30069"/>
                    </a:lnTo>
                    <a:lnTo>
                      <a:pt x="19755" y="29742"/>
                    </a:lnTo>
                    <a:lnTo>
                      <a:pt x="19155" y="29414"/>
                    </a:lnTo>
                    <a:lnTo>
                      <a:pt x="17955" y="28814"/>
                    </a:lnTo>
                    <a:lnTo>
                      <a:pt x="16754" y="28214"/>
                    </a:lnTo>
                    <a:lnTo>
                      <a:pt x="15553" y="27559"/>
                    </a:lnTo>
                    <a:lnTo>
                      <a:pt x="15008" y="27177"/>
                    </a:lnTo>
                    <a:lnTo>
                      <a:pt x="14517" y="26795"/>
                    </a:lnTo>
                    <a:lnTo>
                      <a:pt x="14026" y="26358"/>
                    </a:lnTo>
                    <a:lnTo>
                      <a:pt x="13644" y="25922"/>
                    </a:lnTo>
                    <a:lnTo>
                      <a:pt x="13262" y="25376"/>
                    </a:lnTo>
                    <a:lnTo>
                      <a:pt x="12989" y="24830"/>
                    </a:lnTo>
                    <a:lnTo>
                      <a:pt x="12825" y="24175"/>
                    </a:lnTo>
                    <a:lnTo>
                      <a:pt x="12716" y="23466"/>
                    </a:lnTo>
                    <a:lnTo>
                      <a:pt x="12716" y="22647"/>
                    </a:lnTo>
                    <a:lnTo>
                      <a:pt x="12770" y="21611"/>
                    </a:lnTo>
                    <a:lnTo>
                      <a:pt x="12825" y="20519"/>
                    </a:lnTo>
                    <a:lnTo>
                      <a:pt x="12880" y="19373"/>
                    </a:lnTo>
                    <a:lnTo>
                      <a:pt x="12880" y="18227"/>
                    </a:lnTo>
                    <a:lnTo>
                      <a:pt x="12825" y="17682"/>
                    </a:lnTo>
                    <a:lnTo>
                      <a:pt x="12716" y="17190"/>
                    </a:lnTo>
                    <a:lnTo>
                      <a:pt x="12607" y="16699"/>
                    </a:lnTo>
                    <a:lnTo>
                      <a:pt x="12443" y="16263"/>
                    </a:lnTo>
                    <a:lnTo>
                      <a:pt x="12225" y="15881"/>
                    </a:lnTo>
                    <a:lnTo>
                      <a:pt x="11897" y="15553"/>
                    </a:lnTo>
                    <a:lnTo>
                      <a:pt x="11843" y="15499"/>
                    </a:lnTo>
                    <a:lnTo>
                      <a:pt x="12225" y="14680"/>
                    </a:lnTo>
                    <a:lnTo>
                      <a:pt x="12552" y="13807"/>
                    </a:lnTo>
                    <a:lnTo>
                      <a:pt x="13098" y="12170"/>
                    </a:lnTo>
                    <a:lnTo>
                      <a:pt x="13425" y="10969"/>
                    </a:lnTo>
                    <a:lnTo>
                      <a:pt x="13698" y="9714"/>
                    </a:lnTo>
                    <a:lnTo>
                      <a:pt x="13971" y="8514"/>
                    </a:lnTo>
                    <a:lnTo>
                      <a:pt x="14135" y="7259"/>
                    </a:lnTo>
                    <a:lnTo>
                      <a:pt x="14408" y="5731"/>
                    </a:lnTo>
                    <a:lnTo>
                      <a:pt x="14517" y="4858"/>
                    </a:lnTo>
                    <a:lnTo>
                      <a:pt x="14626" y="3984"/>
                    </a:lnTo>
                    <a:lnTo>
                      <a:pt x="14626" y="3166"/>
                    </a:lnTo>
                    <a:lnTo>
                      <a:pt x="14626" y="2293"/>
                    </a:lnTo>
                    <a:lnTo>
                      <a:pt x="14462" y="1529"/>
                    </a:lnTo>
                    <a:lnTo>
                      <a:pt x="14353" y="1147"/>
                    </a:lnTo>
                    <a:lnTo>
                      <a:pt x="14189" y="765"/>
                    </a:lnTo>
                    <a:lnTo>
                      <a:pt x="14026" y="546"/>
                    </a:lnTo>
                    <a:lnTo>
                      <a:pt x="13916" y="383"/>
                    </a:lnTo>
                    <a:lnTo>
                      <a:pt x="13698" y="219"/>
                    </a:lnTo>
                    <a:lnTo>
                      <a:pt x="13534" y="110"/>
                    </a:lnTo>
                    <a:lnTo>
                      <a:pt x="13316" y="1"/>
                    </a:lnTo>
                    <a:close/>
                  </a:path>
                </a:pathLst>
              </a:custGeom>
              <a:solidFill>
                <a:srgbClr val="A2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122;p56">
                <a:extLst>
                  <a:ext uri="{FF2B5EF4-FFF2-40B4-BE49-F238E27FC236}">
                    <a16:creationId xmlns:a16="http://schemas.microsoft.com/office/drawing/2014/main" id="{D479EEC2-43BF-4751-96DB-1BF9C08AAB7E}"/>
                  </a:ext>
                </a:extLst>
              </p:cNvPr>
              <p:cNvSpPr/>
              <p:nvPr/>
            </p:nvSpPr>
            <p:spPr>
              <a:xfrm>
                <a:off x="3447075" y="2468675"/>
                <a:ext cx="87350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3494" h="1965" extrusionOk="0">
                    <a:moveTo>
                      <a:pt x="3493" y="0"/>
                    </a:moveTo>
                    <a:lnTo>
                      <a:pt x="3384" y="110"/>
                    </a:lnTo>
                    <a:lnTo>
                      <a:pt x="3275" y="273"/>
                    </a:lnTo>
                    <a:lnTo>
                      <a:pt x="3057" y="492"/>
                    </a:lnTo>
                    <a:lnTo>
                      <a:pt x="2838" y="710"/>
                    </a:lnTo>
                    <a:lnTo>
                      <a:pt x="2566" y="874"/>
                    </a:lnTo>
                    <a:lnTo>
                      <a:pt x="1911" y="1256"/>
                    </a:lnTo>
                    <a:lnTo>
                      <a:pt x="1638" y="1419"/>
                    </a:lnTo>
                    <a:lnTo>
                      <a:pt x="1256" y="1528"/>
                    </a:lnTo>
                    <a:lnTo>
                      <a:pt x="656" y="1692"/>
                    </a:lnTo>
                    <a:lnTo>
                      <a:pt x="165" y="1747"/>
                    </a:lnTo>
                    <a:lnTo>
                      <a:pt x="1" y="1747"/>
                    </a:lnTo>
                    <a:lnTo>
                      <a:pt x="165" y="1801"/>
                    </a:lnTo>
                    <a:lnTo>
                      <a:pt x="383" y="1856"/>
                    </a:lnTo>
                    <a:lnTo>
                      <a:pt x="656" y="1910"/>
                    </a:lnTo>
                    <a:lnTo>
                      <a:pt x="983" y="1965"/>
                    </a:lnTo>
                    <a:lnTo>
                      <a:pt x="1365" y="1910"/>
                    </a:lnTo>
                    <a:lnTo>
                      <a:pt x="1747" y="1801"/>
                    </a:lnTo>
                    <a:lnTo>
                      <a:pt x="2129" y="1638"/>
                    </a:lnTo>
                    <a:lnTo>
                      <a:pt x="2511" y="1419"/>
                    </a:lnTo>
                    <a:lnTo>
                      <a:pt x="2838" y="1201"/>
                    </a:lnTo>
                    <a:lnTo>
                      <a:pt x="3111" y="928"/>
                    </a:lnTo>
                    <a:lnTo>
                      <a:pt x="3275" y="655"/>
                    </a:lnTo>
                    <a:lnTo>
                      <a:pt x="3384" y="382"/>
                    </a:lnTo>
                    <a:lnTo>
                      <a:pt x="3439" y="164"/>
                    </a:lnTo>
                    <a:lnTo>
                      <a:pt x="34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123;p56">
                <a:extLst>
                  <a:ext uri="{FF2B5EF4-FFF2-40B4-BE49-F238E27FC236}">
                    <a16:creationId xmlns:a16="http://schemas.microsoft.com/office/drawing/2014/main" id="{695E8F8A-E88D-41DC-B4D2-FDA49BDA03F1}"/>
                  </a:ext>
                </a:extLst>
              </p:cNvPr>
              <p:cNvSpPr/>
              <p:nvPr/>
            </p:nvSpPr>
            <p:spPr>
              <a:xfrm>
                <a:off x="3669450" y="2816550"/>
                <a:ext cx="132375" cy="334275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13371" extrusionOk="0">
                    <a:moveTo>
                      <a:pt x="5294" y="1"/>
                    </a:moveTo>
                    <a:lnTo>
                      <a:pt x="5240" y="165"/>
                    </a:lnTo>
                    <a:lnTo>
                      <a:pt x="5130" y="656"/>
                    </a:lnTo>
                    <a:lnTo>
                      <a:pt x="4858" y="1365"/>
                    </a:lnTo>
                    <a:lnTo>
                      <a:pt x="4421" y="2238"/>
                    </a:lnTo>
                    <a:lnTo>
                      <a:pt x="4148" y="2729"/>
                    </a:lnTo>
                    <a:lnTo>
                      <a:pt x="3766" y="3166"/>
                    </a:lnTo>
                    <a:lnTo>
                      <a:pt x="3548" y="3439"/>
                    </a:lnTo>
                    <a:lnTo>
                      <a:pt x="3384" y="3766"/>
                    </a:lnTo>
                    <a:lnTo>
                      <a:pt x="3330" y="4148"/>
                    </a:lnTo>
                    <a:lnTo>
                      <a:pt x="3330" y="4530"/>
                    </a:lnTo>
                    <a:lnTo>
                      <a:pt x="3330" y="5894"/>
                    </a:lnTo>
                    <a:lnTo>
                      <a:pt x="3330" y="7368"/>
                    </a:lnTo>
                    <a:lnTo>
                      <a:pt x="3330" y="8077"/>
                    </a:lnTo>
                    <a:lnTo>
                      <a:pt x="3275" y="8787"/>
                    </a:lnTo>
                    <a:lnTo>
                      <a:pt x="3220" y="9496"/>
                    </a:lnTo>
                    <a:lnTo>
                      <a:pt x="3166" y="9824"/>
                    </a:lnTo>
                    <a:lnTo>
                      <a:pt x="3111" y="10151"/>
                    </a:lnTo>
                    <a:lnTo>
                      <a:pt x="3057" y="10478"/>
                    </a:lnTo>
                    <a:lnTo>
                      <a:pt x="3002" y="10642"/>
                    </a:lnTo>
                    <a:lnTo>
                      <a:pt x="2948" y="10806"/>
                    </a:lnTo>
                    <a:lnTo>
                      <a:pt x="2838" y="11079"/>
                    </a:lnTo>
                    <a:lnTo>
                      <a:pt x="2729" y="11352"/>
                    </a:lnTo>
                    <a:lnTo>
                      <a:pt x="2402" y="11843"/>
                    </a:lnTo>
                    <a:lnTo>
                      <a:pt x="2074" y="12279"/>
                    </a:lnTo>
                    <a:lnTo>
                      <a:pt x="1692" y="12607"/>
                    </a:lnTo>
                    <a:lnTo>
                      <a:pt x="1529" y="12770"/>
                    </a:lnTo>
                    <a:lnTo>
                      <a:pt x="1310" y="12879"/>
                    </a:lnTo>
                    <a:lnTo>
                      <a:pt x="1147" y="12989"/>
                    </a:lnTo>
                    <a:lnTo>
                      <a:pt x="983" y="13098"/>
                    </a:lnTo>
                    <a:lnTo>
                      <a:pt x="656" y="13207"/>
                    </a:lnTo>
                    <a:lnTo>
                      <a:pt x="1" y="13371"/>
                    </a:lnTo>
                    <a:lnTo>
                      <a:pt x="164" y="13371"/>
                    </a:lnTo>
                    <a:lnTo>
                      <a:pt x="656" y="13316"/>
                    </a:lnTo>
                    <a:lnTo>
                      <a:pt x="1038" y="13207"/>
                    </a:lnTo>
                    <a:lnTo>
                      <a:pt x="1201" y="13152"/>
                    </a:lnTo>
                    <a:lnTo>
                      <a:pt x="1420" y="13043"/>
                    </a:lnTo>
                    <a:lnTo>
                      <a:pt x="1638" y="12934"/>
                    </a:lnTo>
                    <a:lnTo>
                      <a:pt x="1802" y="12770"/>
                    </a:lnTo>
                    <a:lnTo>
                      <a:pt x="2238" y="12443"/>
                    </a:lnTo>
                    <a:lnTo>
                      <a:pt x="2620" y="12006"/>
                    </a:lnTo>
                    <a:lnTo>
                      <a:pt x="3002" y="11515"/>
                    </a:lnTo>
                    <a:lnTo>
                      <a:pt x="3166" y="11242"/>
                    </a:lnTo>
                    <a:lnTo>
                      <a:pt x="3275" y="10915"/>
                    </a:lnTo>
                    <a:lnTo>
                      <a:pt x="3384" y="10751"/>
                    </a:lnTo>
                    <a:lnTo>
                      <a:pt x="3384" y="10588"/>
                    </a:lnTo>
                    <a:lnTo>
                      <a:pt x="3493" y="10260"/>
                    </a:lnTo>
                    <a:lnTo>
                      <a:pt x="3548" y="9878"/>
                    </a:lnTo>
                    <a:lnTo>
                      <a:pt x="3657" y="9551"/>
                    </a:lnTo>
                    <a:lnTo>
                      <a:pt x="3712" y="8841"/>
                    </a:lnTo>
                    <a:lnTo>
                      <a:pt x="3766" y="8077"/>
                    </a:lnTo>
                    <a:lnTo>
                      <a:pt x="3766" y="7368"/>
                    </a:lnTo>
                    <a:lnTo>
                      <a:pt x="3712" y="5894"/>
                    </a:lnTo>
                    <a:lnTo>
                      <a:pt x="3712" y="4476"/>
                    </a:lnTo>
                    <a:lnTo>
                      <a:pt x="3712" y="4148"/>
                    </a:lnTo>
                    <a:lnTo>
                      <a:pt x="3766" y="3875"/>
                    </a:lnTo>
                    <a:lnTo>
                      <a:pt x="3875" y="3603"/>
                    </a:lnTo>
                    <a:lnTo>
                      <a:pt x="4039" y="3384"/>
                    </a:lnTo>
                    <a:lnTo>
                      <a:pt x="4366" y="2893"/>
                    </a:lnTo>
                    <a:lnTo>
                      <a:pt x="4639" y="2347"/>
                    </a:lnTo>
                    <a:lnTo>
                      <a:pt x="4858" y="1856"/>
                    </a:lnTo>
                    <a:lnTo>
                      <a:pt x="5021" y="1420"/>
                    </a:lnTo>
                    <a:lnTo>
                      <a:pt x="5240" y="656"/>
                    </a:lnTo>
                    <a:lnTo>
                      <a:pt x="5294" y="165"/>
                    </a:lnTo>
                    <a:lnTo>
                      <a:pt x="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124;p56">
                <a:extLst>
                  <a:ext uri="{FF2B5EF4-FFF2-40B4-BE49-F238E27FC236}">
                    <a16:creationId xmlns:a16="http://schemas.microsoft.com/office/drawing/2014/main" id="{82F8B42E-F5C6-4C32-9FA8-3A89EFF07616}"/>
                  </a:ext>
                </a:extLst>
              </p:cNvPr>
              <p:cNvSpPr/>
              <p:nvPr/>
            </p:nvSpPr>
            <p:spPr>
              <a:xfrm>
                <a:off x="3786775" y="2871125"/>
                <a:ext cx="229225" cy="271525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10861" extrusionOk="0">
                    <a:moveTo>
                      <a:pt x="6549" y="1"/>
                    </a:moveTo>
                    <a:lnTo>
                      <a:pt x="6167" y="55"/>
                    </a:lnTo>
                    <a:lnTo>
                      <a:pt x="5731" y="110"/>
                    </a:lnTo>
                    <a:lnTo>
                      <a:pt x="5349" y="164"/>
                    </a:lnTo>
                    <a:lnTo>
                      <a:pt x="4912" y="328"/>
                    </a:lnTo>
                    <a:lnTo>
                      <a:pt x="4530" y="492"/>
                    </a:lnTo>
                    <a:lnTo>
                      <a:pt x="4203" y="710"/>
                    </a:lnTo>
                    <a:lnTo>
                      <a:pt x="3821" y="928"/>
                    </a:lnTo>
                    <a:lnTo>
                      <a:pt x="3493" y="1201"/>
                    </a:lnTo>
                    <a:lnTo>
                      <a:pt x="3220" y="1529"/>
                    </a:lnTo>
                    <a:lnTo>
                      <a:pt x="2948" y="1856"/>
                    </a:lnTo>
                    <a:lnTo>
                      <a:pt x="2729" y="2238"/>
                    </a:lnTo>
                    <a:lnTo>
                      <a:pt x="2566" y="2620"/>
                    </a:lnTo>
                    <a:lnTo>
                      <a:pt x="2402" y="3002"/>
                    </a:lnTo>
                    <a:lnTo>
                      <a:pt x="2293" y="3384"/>
                    </a:lnTo>
                    <a:lnTo>
                      <a:pt x="2238" y="3821"/>
                    </a:lnTo>
                    <a:lnTo>
                      <a:pt x="2184" y="4257"/>
                    </a:lnTo>
                    <a:lnTo>
                      <a:pt x="2184" y="4694"/>
                    </a:lnTo>
                    <a:lnTo>
                      <a:pt x="2238" y="5076"/>
                    </a:lnTo>
                    <a:lnTo>
                      <a:pt x="2293" y="5512"/>
                    </a:lnTo>
                    <a:lnTo>
                      <a:pt x="2456" y="6276"/>
                    </a:lnTo>
                    <a:lnTo>
                      <a:pt x="2566" y="6713"/>
                    </a:lnTo>
                    <a:lnTo>
                      <a:pt x="2729" y="7095"/>
                    </a:lnTo>
                    <a:lnTo>
                      <a:pt x="2865" y="7333"/>
                    </a:lnTo>
                    <a:lnTo>
                      <a:pt x="2865" y="7333"/>
                    </a:lnTo>
                    <a:lnTo>
                      <a:pt x="2729" y="7313"/>
                    </a:lnTo>
                    <a:lnTo>
                      <a:pt x="2347" y="7368"/>
                    </a:lnTo>
                    <a:lnTo>
                      <a:pt x="1965" y="7422"/>
                    </a:lnTo>
                    <a:lnTo>
                      <a:pt x="1638" y="7531"/>
                    </a:lnTo>
                    <a:lnTo>
                      <a:pt x="1310" y="7695"/>
                    </a:lnTo>
                    <a:lnTo>
                      <a:pt x="983" y="7913"/>
                    </a:lnTo>
                    <a:lnTo>
                      <a:pt x="710" y="8186"/>
                    </a:lnTo>
                    <a:lnTo>
                      <a:pt x="492" y="8459"/>
                    </a:lnTo>
                    <a:lnTo>
                      <a:pt x="274" y="8732"/>
                    </a:lnTo>
                    <a:lnTo>
                      <a:pt x="165" y="9114"/>
                    </a:lnTo>
                    <a:lnTo>
                      <a:pt x="55" y="9441"/>
                    </a:lnTo>
                    <a:lnTo>
                      <a:pt x="1" y="9769"/>
                    </a:lnTo>
                    <a:lnTo>
                      <a:pt x="1" y="10151"/>
                    </a:lnTo>
                    <a:lnTo>
                      <a:pt x="55" y="10860"/>
                    </a:lnTo>
                    <a:lnTo>
                      <a:pt x="55" y="10478"/>
                    </a:lnTo>
                    <a:lnTo>
                      <a:pt x="55" y="10151"/>
                    </a:lnTo>
                    <a:lnTo>
                      <a:pt x="110" y="9823"/>
                    </a:lnTo>
                    <a:lnTo>
                      <a:pt x="165" y="9496"/>
                    </a:lnTo>
                    <a:lnTo>
                      <a:pt x="274" y="9169"/>
                    </a:lnTo>
                    <a:lnTo>
                      <a:pt x="437" y="8841"/>
                    </a:lnTo>
                    <a:lnTo>
                      <a:pt x="656" y="8568"/>
                    </a:lnTo>
                    <a:lnTo>
                      <a:pt x="874" y="8350"/>
                    </a:lnTo>
                    <a:lnTo>
                      <a:pt x="1147" y="8132"/>
                    </a:lnTo>
                    <a:lnTo>
                      <a:pt x="1420" y="7968"/>
                    </a:lnTo>
                    <a:lnTo>
                      <a:pt x="1747" y="7804"/>
                    </a:lnTo>
                    <a:lnTo>
                      <a:pt x="2074" y="7750"/>
                    </a:lnTo>
                    <a:lnTo>
                      <a:pt x="2402" y="7695"/>
                    </a:lnTo>
                    <a:lnTo>
                      <a:pt x="2729" y="7695"/>
                    </a:lnTo>
                    <a:lnTo>
                      <a:pt x="3002" y="7750"/>
                    </a:lnTo>
                    <a:lnTo>
                      <a:pt x="3330" y="7804"/>
                    </a:lnTo>
                    <a:lnTo>
                      <a:pt x="4803" y="8295"/>
                    </a:lnTo>
                    <a:lnTo>
                      <a:pt x="4803" y="8295"/>
                    </a:lnTo>
                    <a:lnTo>
                      <a:pt x="3493" y="7477"/>
                    </a:lnTo>
                    <a:lnTo>
                      <a:pt x="3275" y="7259"/>
                    </a:lnTo>
                    <a:lnTo>
                      <a:pt x="3057" y="6931"/>
                    </a:lnTo>
                    <a:lnTo>
                      <a:pt x="2948" y="6604"/>
                    </a:lnTo>
                    <a:lnTo>
                      <a:pt x="2838" y="6222"/>
                    </a:lnTo>
                    <a:lnTo>
                      <a:pt x="2729" y="5403"/>
                    </a:lnTo>
                    <a:lnTo>
                      <a:pt x="2675" y="5021"/>
                    </a:lnTo>
                    <a:lnTo>
                      <a:pt x="2620" y="4639"/>
                    </a:lnTo>
                    <a:lnTo>
                      <a:pt x="2675" y="3875"/>
                    </a:lnTo>
                    <a:lnTo>
                      <a:pt x="2729" y="3493"/>
                    </a:lnTo>
                    <a:lnTo>
                      <a:pt x="2838" y="3111"/>
                    </a:lnTo>
                    <a:lnTo>
                      <a:pt x="2948" y="2784"/>
                    </a:lnTo>
                    <a:lnTo>
                      <a:pt x="3111" y="2402"/>
                    </a:lnTo>
                    <a:lnTo>
                      <a:pt x="3330" y="2074"/>
                    </a:lnTo>
                    <a:lnTo>
                      <a:pt x="3548" y="1802"/>
                    </a:lnTo>
                    <a:lnTo>
                      <a:pt x="3821" y="1474"/>
                    </a:lnTo>
                    <a:lnTo>
                      <a:pt x="4094" y="1256"/>
                    </a:lnTo>
                    <a:lnTo>
                      <a:pt x="4366" y="983"/>
                    </a:lnTo>
                    <a:lnTo>
                      <a:pt x="4694" y="765"/>
                    </a:lnTo>
                    <a:lnTo>
                      <a:pt x="5076" y="601"/>
                    </a:lnTo>
                    <a:lnTo>
                      <a:pt x="5403" y="492"/>
                    </a:lnTo>
                    <a:lnTo>
                      <a:pt x="5785" y="383"/>
                    </a:lnTo>
                    <a:lnTo>
                      <a:pt x="6167" y="274"/>
                    </a:lnTo>
                    <a:lnTo>
                      <a:pt x="6986" y="274"/>
                    </a:lnTo>
                    <a:lnTo>
                      <a:pt x="7368" y="328"/>
                    </a:lnTo>
                    <a:lnTo>
                      <a:pt x="7750" y="383"/>
                    </a:lnTo>
                    <a:lnTo>
                      <a:pt x="8132" y="492"/>
                    </a:lnTo>
                    <a:lnTo>
                      <a:pt x="8514" y="656"/>
                    </a:lnTo>
                    <a:lnTo>
                      <a:pt x="8841" y="874"/>
                    </a:lnTo>
                    <a:lnTo>
                      <a:pt x="9169" y="1092"/>
                    </a:lnTo>
                    <a:lnTo>
                      <a:pt x="9169" y="1092"/>
                    </a:lnTo>
                    <a:lnTo>
                      <a:pt x="8896" y="819"/>
                    </a:lnTo>
                    <a:lnTo>
                      <a:pt x="8514" y="601"/>
                    </a:lnTo>
                    <a:lnTo>
                      <a:pt x="8186" y="383"/>
                    </a:lnTo>
                    <a:lnTo>
                      <a:pt x="7804" y="219"/>
                    </a:lnTo>
                    <a:lnTo>
                      <a:pt x="7422" y="110"/>
                    </a:lnTo>
                    <a:lnTo>
                      <a:pt x="6986" y="55"/>
                    </a:lnTo>
                    <a:lnTo>
                      <a:pt x="65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125;p56">
                <a:extLst>
                  <a:ext uri="{FF2B5EF4-FFF2-40B4-BE49-F238E27FC236}">
                    <a16:creationId xmlns:a16="http://schemas.microsoft.com/office/drawing/2014/main" id="{3360F8D4-2614-442A-B6E0-FF75A45AF640}"/>
                  </a:ext>
                </a:extLst>
              </p:cNvPr>
              <p:cNvSpPr/>
              <p:nvPr/>
            </p:nvSpPr>
            <p:spPr>
              <a:xfrm>
                <a:off x="3621700" y="3097600"/>
                <a:ext cx="38225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2020" extrusionOk="0">
                    <a:moveTo>
                      <a:pt x="1092" y="0"/>
                    </a:moveTo>
                    <a:lnTo>
                      <a:pt x="874" y="110"/>
                    </a:lnTo>
                    <a:lnTo>
                      <a:pt x="656" y="219"/>
                    </a:lnTo>
                    <a:lnTo>
                      <a:pt x="547" y="273"/>
                    </a:lnTo>
                    <a:lnTo>
                      <a:pt x="437" y="382"/>
                    </a:lnTo>
                    <a:lnTo>
                      <a:pt x="219" y="601"/>
                    </a:lnTo>
                    <a:lnTo>
                      <a:pt x="110" y="874"/>
                    </a:lnTo>
                    <a:lnTo>
                      <a:pt x="55" y="1092"/>
                    </a:lnTo>
                    <a:lnTo>
                      <a:pt x="1" y="1365"/>
                    </a:lnTo>
                    <a:lnTo>
                      <a:pt x="55" y="1583"/>
                    </a:lnTo>
                    <a:lnTo>
                      <a:pt x="110" y="1801"/>
                    </a:lnTo>
                    <a:lnTo>
                      <a:pt x="165" y="1910"/>
                    </a:lnTo>
                    <a:lnTo>
                      <a:pt x="219" y="2019"/>
                    </a:lnTo>
                    <a:lnTo>
                      <a:pt x="219" y="1910"/>
                    </a:lnTo>
                    <a:lnTo>
                      <a:pt x="274" y="1747"/>
                    </a:lnTo>
                    <a:lnTo>
                      <a:pt x="274" y="1583"/>
                    </a:lnTo>
                    <a:lnTo>
                      <a:pt x="328" y="1419"/>
                    </a:lnTo>
                    <a:lnTo>
                      <a:pt x="383" y="1201"/>
                    </a:lnTo>
                    <a:lnTo>
                      <a:pt x="492" y="1037"/>
                    </a:lnTo>
                    <a:lnTo>
                      <a:pt x="601" y="819"/>
                    </a:lnTo>
                    <a:lnTo>
                      <a:pt x="874" y="492"/>
                    </a:lnTo>
                    <a:lnTo>
                      <a:pt x="1038" y="382"/>
                    </a:lnTo>
                    <a:lnTo>
                      <a:pt x="1147" y="219"/>
                    </a:lnTo>
                    <a:lnTo>
                      <a:pt x="1311" y="164"/>
                    </a:lnTo>
                    <a:lnTo>
                      <a:pt x="1420" y="110"/>
                    </a:lnTo>
                    <a:lnTo>
                      <a:pt x="15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126;p56">
                <a:extLst>
                  <a:ext uri="{FF2B5EF4-FFF2-40B4-BE49-F238E27FC236}">
                    <a16:creationId xmlns:a16="http://schemas.microsoft.com/office/drawing/2014/main" id="{99757B32-DE54-486A-B5E2-BC0BB9B26FA2}"/>
                  </a:ext>
                </a:extLst>
              </p:cNvPr>
              <p:cNvSpPr/>
              <p:nvPr/>
            </p:nvSpPr>
            <p:spPr>
              <a:xfrm>
                <a:off x="3651725" y="3098950"/>
                <a:ext cx="4777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2021" extrusionOk="0">
                    <a:moveTo>
                      <a:pt x="1801" y="1"/>
                    </a:moveTo>
                    <a:lnTo>
                      <a:pt x="1474" y="56"/>
                    </a:lnTo>
                    <a:lnTo>
                      <a:pt x="1201" y="110"/>
                    </a:lnTo>
                    <a:lnTo>
                      <a:pt x="983" y="219"/>
                    </a:lnTo>
                    <a:lnTo>
                      <a:pt x="710" y="328"/>
                    </a:lnTo>
                    <a:lnTo>
                      <a:pt x="491" y="492"/>
                    </a:lnTo>
                    <a:lnTo>
                      <a:pt x="273" y="765"/>
                    </a:lnTo>
                    <a:lnTo>
                      <a:pt x="110" y="1038"/>
                    </a:lnTo>
                    <a:lnTo>
                      <a:pt x="55" y="1147"/>
                    </a:lnTo>
                    <a:lnTo>
                      <a:pt x="55" y="1311"/>
                    </a:lnTo>
                    <a:lnTo>
                      <a:pt x="0" y="1365"/>
                    </a:lnTo>
                    <a:lnTo>
                      <a:pt x="0" y="1420"/>
                    </a:lnTo>
                    <a:lnTo>
                      <a:pt x="0" y="1529"/>
                    </a:lnTo>
                    <a:lnTo>
                      <a:pt x="110" y="2020"/>
                    </a:lnTo>
                    <a:lnTo>
                      <a:pt x="164" y="1911"/>
                    </a:lnTo>
                    <a:lnTo>
                      <a:pt x="273" y="1583"/>
                    </a:lnTo>
                    <a:lnTo>
                      <a:pt x="273" y="1474"/>
                    </a:lnTo>
                    <a:lnTo>
                      <a:pt x="328" y="1474"/>
                    </a:lnTo>
                    <a:lnTo>
                      <a:pt x="328" y="1420"/>
                    </a:lnTo>
                    <a:lnTo>
                      <a:pt x="328" y="1365"/>
                    </a:lnTo>
                    <a:lnTo>
                      <a:pt x="437" y="1201"/>
                    </a:lnTo>
                    <a:lnTo>
                      <a:pt x="601" y="1038"/>
                    </a:lnTo>
                    <a:lnTo>
                      <a:pt x="764" y="820"/>
                    </a:lnTo>
                    <a:lnTo>
                      <a:pt x="1146" y="547"/>
                    </a:lnTo>
                    <a:lnTo>
                      <a:pt x="1528" y="274"/>
                    </a:lnTo>
                    <a:lnTo>
                      <a:pt x="1801" y="110"/>
                    </a:lnTo>
                    <a:lnTo>
                      <a:pt x="19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127;p56">
                <a:extLst>
                  <a:ext uri="{FF2B5EF4-FFF2-40B4-BE49-F238E27FC236}">
                    <a16:creationId xmlns:a16="http://schemas.microsoft.com/office/drawing/2014/main" id="{F1F5A039-9C0C-4DF8-BFF1-EE876D8B7B50}"/>
                  </a:ext>
                </a:extLst>
              </p:cNvPr>
              <p:cNvSpPr/>
              <p:nvPr/>
            </p:nvSpPr>
            <p:spPr>
              <a:xfrm>
                <a:off x="3864550" y="3059400"/>
                <a:ext cx="38225" cy="17750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710" extrusionOk="0">
                    <a:moveTo>
                      <a:pt x="0" y="0"/>
                    </a:moveTo>
                    <a:lnTo>
                      <a:pt x="164" y="219"/>
                    </a:lnTo>
                    <a:lnTo>
                      <a:pt x="437" y="382"/>
                    </a:lnTo>
                    <a:lnTo>
                      <a:pt x="710" y="546"/>
                    </a:lnTo>
                    <a:lnTo>
                      <a:pt x="983" y="655"/>
                    </a:lnTo>
                    <a:lnTo>
                      <a:pt x="1255" y="710"/>
                    </a:lnTo>
                    <a:lnTo>
                      <a:pt x="1528" y="710"/>
                    </a:lnTo>
                    <a:lnTo>
                      <a:pt x="1528" y="655"/>
                    </a:lnTo>
                    <a:lnTo>
                      <a:pt x="1365" y="492"/>
                    </a:lnTo>
                    <a:lnTo>
                      <a:pt x="1146" y="273"/>
                    </a:lnTo>
                    <a:lnTo>
                      <a:pt x="873" y="110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128;p56">
                <a:extLst>
                  <a:ext uri="{FF2B5EF4-FFF2-40B4-BE49-F238E27FC236}">
                    <a16:creationId xmlns:a16="http://schemas.microsoft.com/office/drawing/2014/main" id="{6DE712E9-A835-45A6-A247-8D0E8A4A1B1C}"/>
                  </a:ext>
                </a:extLst>
              </p:cNvPr>
              <p:cNvSpPr/>
              <p:nvPr/>
            </p:nvSpPr>
            <p:spPr>
              <a:xfrm>
                <a:off x="3601250" y="2396375"/>
                <a:ext cx="20475" cy="35500"/>
              </a:xfrm>
              <a:custGeom>
                <a:avLst/>
                <a:gdLst/>
                <a:ahLst/>
                <a:cxnLst/>
                <a:rect l="l" t="t" r="r" b="b"/>
                <a:pathLst>
                  <a:path w="819" h="1420" extrusionOk="0">
                    <a:moveTo>
                      <a:pt x="382" y="0"/>
                    </a:moveTo>
                    <a:lnTo>
                      <a:pt x="273" y="55"/>
                    </a:lnTo>
                    <a:lnTo>
                      <a:pt x="164" y="219"/>
                    </a:lnTo>
                    <a:lnTo>
                      <a:pt x="55" y="491"/>
                    </a:lnTo>
                    <a:lnTo>
                      <a:pt x="0" y="873"/>
                    </a:lnTo>
                    <a:lnTo>
                      <a:pt x="0" y="1037"/>
                    </a:lnTo>
                    <a:lnTo>
                      <a:pt x="55" y="1201"/>
                    </a:lnTo>
                    <a:lnTo>
                      <a:pt x="164" y="1310"/>
                    </a:lnTo>
                    <a:lnTo>
                      <a:pt x="328" y="1364"/>
                    </a:lnTo>
                    <a:lnTo>
                      <a:pt x="491" y="1419"/>
                    </a:lnTo>
                    <a:lnTo>
                      <a:pt x="601" y="1310"/>
                    </a:lnTo>
                    <a:lnTo>
                      <a:pt x="710" y="1201"/>
                    </a:lnTo>
                    <a:lnTo>
                      <a:pt x="764" y="1092"/>
                    </a:lnTo>
                    <a:lnTo>
                      <a:pt x="819" y="764"/>
                    </a:lnTo>
                    <a:lnTo>
                      <a:pt x="764" y="491"/>
                    </a:lnTo>
                    <a:lnTo>
                      <a:pt x="710" y="219"/>
                    </a:lnTo>
                    <a:lnTo>
                      <a:pt x="655" y="109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129;p56">
                <a:extLst>
                  <a:ext uri="{FF2B5EF4-FFF2-40B4-BE49-F238E27FC236}">
                    <a16:creationId xmlns:a16="http://schemas.microsoft.com/office/drawing/2014/main" id="{5933F637-7608-4B10-8C56-49F0673A26C1}"/>
                  </a:ext>
                </a:extLst>
              </p:cNvPr>
              <p:cNvSpPr/>
              <p:nvPr/>
            </p:nvSpPr>
            <p:spPr>
              <a:xfrm>
                <a:off x="3552125" y="2576450"/>
                <a:ext cx="55975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3766" extrusionOk="0">
                    <a:moveTo>
                      <a:pt x="1911" y="1"/>
                    </a:moveTo>
                    <a:lnTo>
                      <a:pt x="2020" y="219"/>
                    </a:lnTo>
                    <a:lnTo>
                      <a:pt x="2020" y="492"/>
                    </a:lnTo>
                    <a:lnTo>
                      <a:pt x="2020" y="928"/>
                    </a:lnTo>
                    <a:lnTo>
                      <a:pt x="1965" y="1365"/>
                    </a:lnTo>
                    <a:lnTo>
                      <a:pt x="1802" y="1801"/>
                    </a:lnTo>
                    <a:lnTo>
                      <a:pt x="1638" y="2183"/>
                    </a:lnTo>
                    <a:lnTo>
                      <a:pt x="1420" y="2620"/>
                    </a:lnTo>
                    <a:lnTo>
                      <a:pt x="1201" y="3002"/>
                    </a:lnTo>
                    <a:lnTo>
                      <a:pt x="1147" y="3067"/>
                    </a:lnTo>
                    <a:lnTo>
                      <a:pt x="1147" y="2947"/>
                    </a:lnTo>
                    <a:lnTo>
                      <a:pt x="1038" y="2565"/>
                    </a:lnTo>
                    <a:lnTo>
                      <a:pt x="983" y="1965"/>
                    </a:lnTo>
                    <a:lnTo>
                      <a:pt x="819" y="2511"/>
                    </a:lnTo>
                    <a:lnTo>
                      <a:pt x="710" y="2784"/>
                    </a:lnTo>
                    <a:lnTo>
                      <a:pt x="546" y="3056"/>
                    </a:lnTo>
                    <a:lnTo>
                      <a:pt x="328" y="3275"/>
                    </a:lnTo>
                    <a:lnTo>
                      <a:pt x="1" y="3438"/>
                    </a:lnTo>
                    <a:lnTo>
                      <a:pt x="164" y="3384"/>
                    </a:lnTo>
                    <a:lnTo>
                      <a:pt x="328" y="3329"/>
                    </a:lnTo>
                    <a:lnTo>
                      <a:pt x="656" y="3166"/>
                    </a:lnTo>
                    <a:lnTo>
                      <a:pt x="819" y="2961"/>
                    </a:lnTo>
                    <a:lnTo>
                      <a:pt x="819" y="3002"/>
                    </a:lnTo>
                    <a:lnTo>
                      <a:pt x="874" y="3220"/>
                    </a:lnTo>
                    <a:lnTo>
                      <a:pt x="874" y="3384"/>
                    </a:lnTo>
                    <a:lnTo>
                      <a:pt x="874" y="3766"/>
                    </a:lnTo>
                    <a:lnTo>
                      <a:pt x="1147" y="3548"/>
                    </a:lnTo>
                    <a:lnTo>
                      <a:pt x="1474" y="3166"/>
                    </a:lnTo>
                    <a:lnTo>
                      <a:pt x="1747" y="2784"/>
                    </a:lnTo>
                    <a:lnTo>
                      <a:pt x="1911" y="2347"/>
                    </a:lnTo>
                    <a:lnTo>
                      <a:pt x="2074" y="1856"/>
                    </a:lnTo>
                    <a:lnTo>
                      <a:pt x="2184" y="1419"/>
                    </a:lnTo>
                    <a:lnTo>
                      <a:pt x="2238" y="928"/>
                    </a:lnTo>
                    <a:lnTo>
                      <a:pt x="2184" y="710"/>
                    </a:lnTo>
                    <a:lnTo>
                      <a:pt x="2129" y="437"/>
                    </a:lnTo>
                    <a:lnTo>
                      <a:pt x="2074" y="219"/>
                    </a:lnTo>
                    <a:lnTo>
                      <a:pt x="1911" y="1"/>
                    </a:lnTo>
                    <a:close/>
                  </a:path>
                </a:pathLst>
              </a:custGeom>
              <a:solidFill>
                <a:srgbClr val="D7A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" name="Google Shape;1510;p42">
            <a:extLst>
              <a:ext uri="{FF2B5EF4-FFF2-40B4-BE49-F238E27FC236}">
                <a16:creationId xmlns:a16="http://schemas.microsoft.com/office/drawing/2014/main" id="{5AA7B27C-AFD1-4D5E-82C9-AFF0EEE685ED}"/>
              </a:ext>
            </a:extLst>
          </p:cNvPr>
          <p:cNvGrpSpPr/>
          <p:nvPr/>
        </p:nvGrpSpPr>
        <p:grpSpPr>
          <a:xfrm rot="-263184">
            <a:off x="-109966" y="2188052"/>
            <a:ext cx="906965" cy="1489869"/>
            <a:chOff x="6239025" y="396475"/>
            <a:chExt cx="480900" cy="990825"/>
          </a:xfrm>
        </p:grpSpPr>
        <p:sp>
          <p:nvSpPr>
            <p:cNvPr id="63" name="Google Shape;1511;p42">
              <a:extLst>
                <a:ext uri="{FF2B5EF4-FFF2-40B4-BE49-F238E27FC236}">
                  <a16:creationId xmlns:a16="http://schemas.microsoft.com/office/drawing/2014/main" id="{7884F3FC-2291-4890-BF00-9D9330F12E8C}"/>
                </a:ext>
              </a:extLst>
            </p:cNvPr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512;p42">
              <a:extLst>
                <a:ext uri="{FF2B5EF4-FFF2-40B4-BE49-F238E27FC236}">
                  <a16:creationId xmlns:a16="http://schemas.microsoft.com/office/drawing/2014/main" id="{EECEA630-08BE-454F-A6E7-32E0235F656C}"/>
                </a:ext>
              </a:extLst>
            </p:cNvPr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513;p42">
              <a:extLst>
                <a:ext uri="{FF2B5EF4-FFF2-40B4-BE49-F238E27FC236}">
                  <a16:creationId xmlns:a16="http://schemas.microsoft.com/office/drawing/2014/main" id="{A3B452B1-3794-4A86-9EFD-647DA85B4441}"/>
                </a:ext>
              </a:extLst>
            </p:cNvPr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514;p42">
              <a:extLst>
                <a:ext uri="{FF2B5EF4-FFF2-40B4-BE49-F238E27FC236}">
                  <a16:creationId xmlns:a16="http://schemas.microsoft.com/office/drawing/2014/main" id="{2753EB66-AE27-4010-8434-065BFB81EF5C}"/>
                </a:ext>
              </a:extLst>
            </p:cNvPr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515;p42">
              <a:extLst>
                <a:ext uri="{FF2B5EF4-FFF2-40B4-BE49-F238E27FC236}">
                  <a16:creationId xmlns:a16="http://schemas.microsoft.com/office/drawing/2014/main" id="{BD690D32-33E2-4124-9655-BDA5BDFDC430}"/>
                </a:ext>
              </a:extLst>
            </p:cNvPr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516;p42">
              <a:extLst>
                <a:ext uri="{FF2B5EF4-FFF2-40B4-BE49-F238E27FC236}">
                  <a16:creationId xmlns:a16="http://schemas.microsoft.com/office/drawing/2014/main" id="{6961196E-F653-46E5-B39C-C91CBBC02C67}"/>
                </a:ext>
              </a:extLst>
            </p:cNvPr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517;p42">
              <a:extLst>
                <a:ext uri="{FF2B5EF4-FFF2-40B4-BE49-F238E27FC236}">
                  <a16:creationId xmlns:a16="http://schemas.microsoft.com/office/drawing/2014/main" id="{01B20881-7FCF-48C8-8ACF-BFA53733B646}"/>
                </a:ext>
              </a:extLst>
            </p:cNvPr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518;p42">
              <a:extLst>
                <a:ext uri="{FF2B5EF4-FFF2-40B4-BE49-F238E27FC236}">
                  <a16:creationId xmlns:a16="http://schemas.microsoft.com/office/drawing/2014/main" id="{8652B68F-EE98-4247-B535-EAFA233EC47B}"/>
                </a:ext>
              </a:extLst>
            </p:cNvPr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519;p42">
              <a:extLst>
                <a:ext uri="{FF2B5EF4-FFF2-40B4-BE49-F238E27FC236}">
                  <a16:creationId xmlns:a16="http://schemas.microsoft.com/office/drawing/2014/main" id="{E622C36C-FC92-4816-91A2-14D6F8F1C29B}"/>
                </a:ext>
              </a:extLst>
            </p:cNvPr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699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34011" y="148507"/>
            <a:ext cx="491923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4050" b="1" kern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+mn-ea"/>
                <a:cs typeface="+mn-cs"/>
              </a:rPr>
              <a:t>1. </a:t>
            </a:r>
            <a:r>
              <a:rPr lang="en-US" sz="4050" b="1" kern="1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+mn-ea"/>
                <a:cs typeface="+mn-cs"/>
              </a:rPr>
              <a:t>Mục</a:t>
            </a:r>
            <a:r>
              <a:rPr lang="en-US" sz="4050" b="1" kern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4050" b="1" kern="1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+mn-ea"/>
                <a:cs typeface="+mn-cs"/>
              </a:rPr>
              <a:t>tiêu</a:t>
            </a:r>
            <a:r>
              <a:rPr lang="en-US" sz="4050" b="1" kern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4050" b="1" kern="1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+mn-ea"/>
                <a:cs typeface="+mn-cs"/>
              </a:rPr>
              <a:t>chuyên</a:t>
            </a:r>
            <a:r>
              <a:rPr lang="en-US" sz="4050" b="1" kern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4050" b="1" kern="1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+mn-ea"/>
                <a:cs typeface="+mn-cs"/>
              </a:rPr>
              <a:t>đề</a:t>
            </a:r>
            <a:endParaRPr lang="en-US" sz="4050" b="1" kern="1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49" y="989511"/>
            <a:ext cx="7886700" cy="23732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85800">
              <a:spcBef>
                <a:spcPts val="750"/>
              </a:spcBef>
              <a:buClrTx/>
              <a:buNone/>
            </a:pP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Đ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ặc thù của môn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 thuật là môn học hướng tới các giá trị về thẩm 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truyền thống văn hóa, lịch sử, k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năng thực hành sáng tạo, vận dụng vào thực tế cuộc sống và học tập, khơi dậy cảm xúc tích cực cho học sinh. Xuất phát từ đặc thù đó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bộ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M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huật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“C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 trời sáng tạo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xây dựng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75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3" b="30113"/>
          <a:stretch>
            <a:fillRect/>
          </a:stretch>
        </p:blipFill>
        <p:spPr>
          <a:xfrm>
            <a:off x="-11084" y="73054"/>
            <a:ext cx="9144000" cy="5143500"/>
          </a:xfrm>
          <a:prstGeom prst="rect">
            <a:avLst/>
          </a:prstGeom>
        </p:spPr>
      </p:pic>
      <p:sp>
        <p:nvSpPr>
          <p:cNvPr id="31" name="Freeform 31"/>
          <p:cNvSpPr/>
          <p:nvPr/>
        </p:nvSpPr>
        <p:spPr>
          <a:xfrm>
            <a:off x="356189" y="355643"/>
            <a:ext cx="1765585" cy="1004730"/>
          </a:xfrm>
          <a:custGeom>
            <a:avLst/>
            <a:gdLst/>
            <a:ahLst/>
            <a:cxnLst/>
            <a:rect l="l" t="t" r="r" b="b"/>
            <a:pathLst>
              <a:path w="4548274" h="3115568">
                <a:moveTo>
                  <a:pt x="0" y="0"/>
                </a:moveTo>
                <a:lnTo>
                  <a:pt x="4548274" y="0"/>
                </a:lnTo>
                <a:lnTo>
                  <a:pt x="4548274" y="3115568"/>
                </a:lnTo>
                <a:lnTo>
                  <a:pt x="0" y="31155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组合 11"/>
          <p:cNvGrpSpPr/>
          <p:nvPr/>
        </p:nvGrpSpPr>
        <p:grpSpPr>
          <a:xfrm>
            <a:off x="1075196" y="170983"/>
            <a:ext cx="1429068" cy="886222"/>
            <a:chOff x="10851" y="750"/>
            <a:chExt cx="3874" cy="4046"/>
          </a:xfrm>
        </p:grpSpPr>
        <p:pic>
          <p:nvPicPr>
            <p:cNvPr id="33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0851" y="750"/>
              <a:ext cx="3874" cy="4046"/>
            </a:xfrm>
            <a:prstGeom prst="rect">
              <a:avLst/>
            </a:prstGeom>
          </p:spPr>
        </p:pic>
        <p:sp>
          <p:nvSpPr>
            <p:cNvPr id="34" name="文本框 10"/>
            <p:cNvSpPr txBox="1"/>
            <p:nvPr/>
          </p:nvSpPr>
          <p:spPr>
            <a:xfrm rot="20760000">
              <a:off x="12119" y="1148"/>
              <a:ext cx="1716" cy="3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buClrTx/>
              </a:pPr>
              <a:endParaRPr lang="en-US" altLang="zh-CN" sz="4000" kern="1200" dirty="0">
                <a:solidFill>
                  <a:prstClr val="black"/>
                </a:solidFill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400299" y="74097"/>
            <a:ext cx="615536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buClrTx/>
            </a:pPr>
            <a:r>
              <a:rPr lang="en-US" altLang="zh-CN" sz="2700" b="1" kern="1200" dirty="0" err="1">
                <a:solidFill>
                  <a:srgbClr val="7030A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Quy</a:t>
            </a:r>
            <a:r>
              <a:rPr lang="en-US" altLang="zh-CN" sz="2700" b="1" kern="1200" dirty="0">
                <a:solidFill>
                  <a:srgbClr val="7030A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altLang="zh-CN" sz="2700" b="1" kern="1200" dirty="0" err="1">
                <a:solidFill>
                  <a:srgbClr val="7030A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trình</a:t>
            </a:r>
            <a:r>
              <a:rPr lang="en-US" altLang="zh-CN" sz="2700" b="1" kern="1200" dirty="0">
                <a:solidFill>
                  <a:srgbClr val="7030A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altLang="zh-CN" sz="2700" b="1" kern="1200" dirty="0" err="1">
                <a:solidFill>
                  <a:srgbClr val="7030A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dạy</a:t>
            </a:r>
            <a:r>
              <a:rPr lang="en-US" altLang="zh-CN" sz="2700" b="1" kern="1200" dirty="0">
                <a:solidFill>
                  <a:srgbClr val="7030A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altLang="zh-CN" sz="2700" b="1" kern="1200" dirty="0" err="1">
                <a:solidFill>
                  <a:srgbClr val="7030A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học</a:t>
            </a:r>
            <a:r>
              <a:rPr lang="en-US" altLang="zh-CN" sz="2700" b="1" kern="1200" dirty="0">
                <a:solidFill>
                  <a:srgbClr val="7030A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altLang="zh-CN" sz="2700" b="1" kern="1200" dirty="0" err="1">
                <a:solidFill>
                  <a:srgbClr val="7030A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Mĩ</a:t>
            </a:r>
            <a:r>
              <a:rPr lang="en-US" altLang="zh-CN" sz="2700" b="1" kern="1200" dirty="0">
                <a:solidFill>
                  <a:srgbClr val="7030A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altLang="zh-CN" sz="2700" b="1" kern="1200" dirty="0" err="1">
                <a:solidFill>
                  <a:srgbClr val="7030A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thuật</a:t>
            </a:r>
            <a:r>
              <a:rPr lang="en-US" altLang="zh-CN" sz="2700" b="1" kern="1200" dirty="0">
                <a:solidFill>
                  <a:srgbClr val="7030A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altLang="zh-CN" sz="2700" b="1" kern="1200" dirty="0" err="1">
                <a:solidFill>
                  <a:srgbClr val="7030A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lớp</a:t>
            </a:r>
            <a:r>
              <a:rPr lang="en-US" altLang="zh-CN" sz="2700" b="1" kern="1200" dirty="0">
                <a:solidFill>
                  <a:srgbClr val="7030A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4</a:t>
            </a:r>
            <a:endParaRPr lang="zh-CN" altLang="en-US" sz="2700" b="1" kern="1200" dirty="0">
              <a:solidFill>
                <a:srgbClr val="7030A0"/>
              </a:solidFill>
              <a:latin typeface="Open Sans ExtraBold" panose="020B0906030804020204" pitchFamily="34" charset="0"/>
              <a:ea typeface="字体管家棉花糖" panose="00020600040101010101" charset="-122"/>
              <a:cs typeface="Open Sans ExtraBold" panose="020B0906030804020204" pitchFamily="34" charset="0"/>
            </a:endParaRPr>
          </a:p>
        </p:txBody>
      </p:sp>
      <p:sp>
        <p:nvSpPr>
          <p:cNvPr id="36" name="Freeform 28"/>
          <p:cNvSpPr/>
          <p:nvPr/>
        </p:nvSpPr>
        <p:spPr>
          <a:xfrm>
            <a:off x="-117128" y="4082121"/>
            <a:ext cx="3178865" cy="1370920"/>
          </a:xfrm>
          <a:custGeom>
            <a:avLst/>
            <a:gdLst/>
            <a:ahLst/>
            <a:cxnLst/>
            <a:rect l="l" t="t" r="r" b="b"/>
            <a:pathLst>
              <a:path w="10952886" h="6078852">
                <a:moveTo>
                  <a:pt x="0" y="0"/>
                </a:moveTo>
                <a:lnTo>
                  <a:pt x="10952886" y="0"/>
                </a:lnTo>
                <a:lnTo>
                  <a:pt x="10952886" y="6078852"/>
                </a:lnTo>
                <a:lnTo>
                  <a:pt x="0" y="60788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30979" y="4180552"/>
            <a:ext cx="952500" cy="908763"/>
          </a:xfrm>
          <a:custGeom>
            <a:avLst/>
            <a:gdLst/>
            <a:ahLst/>
            <a:cxnLst/>
            <a:rect l="l" t="t" r="r" b="b"/>
            <a:pathLst>
              <a:path w="5233450" h="4114800">
                <a:moveTo>
                  <a:pt x="0" y="0"/>
                </a:moveTo>
                <a:lnTo>
                  <a:pt x="5233450" y="0"/>
                </a:lnTo>
                <a:lnTo>
                  <a:pt x="52334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Rectangle 5"/>
          <p:cNvSpPr/>
          <p:nvPr/>
        </p:nvSpPr>
        <p:spPr>
          <a:xfrm>
            <a:off x="2544159" y="3721042"/>
            <a:ext cx="49826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buClrTx/>
            </a:pPr>
            <a:r>
              <a:rPr lang="en-US" sz="1200" b="1" kern="1200" dirty="0"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1200" b="1" kern="1200" dirty="0">
              <a:solidFill>
                <a:prstClr val="black"/>
              </a:solidFill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10" descr="10">
            <a:extLst>
              <a:ext uri="{FF2B5EF4-FFF2-40B4-BE49-F238E27FC236}">
                <a16:creationId xmlns:a16="http://schemas.microsoft.com/office/drawing/2014/main" id="{20484B90-E3DA-4024-8B39-2EBD75B0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5" y="581928"/>
            <a:ext cx="8413897" cy="581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7239B7-B974-4257-B34C-9B13966177A5}"/>
              </a:ext>
            </a:extLst>
          </p:cNvPr>
          <p:cNvSpPr txBox="1"/>
          <p:nvPr/>
        </p:nvSpPr>
        <p:spPr>
          <a:xfrm>
            <a:off x="1044078" y="2006339"/>
            <a:ext cx="79801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/>
              <a:t>HĐ1-Khám </a:t>
            </a:r>
            <a:r>
              <a:rPr lang="en-US" sz="2000" b="1" dirty="0" err="1"/>
              <a:t>phá</a:t>
            </a:r>
            <a:r>
              <a:rPr lang="en-US" sz="2000" b="1" dirty="0"/>
              <a:t>: </a:t>
            </a:r>
            <a:r>
              <a:rPr lang="en-US" sz="2000" i="1" dirty="0" err="1"/>
              <a:t>Tìm</a:t>
            </a:r>
            <a:r>
              <a:rPr lang="en-US" sz="2000" i="1" dirty="0"/>
              <a:t> </a:t>
            </a:r>
            <a:r>
              <a:rPr lang="en-US" sz="2000" i="1" dirty="0" err="1"/>
              <a:t>hiểu</a:t>
            </a:r>
            <a:r>
              <a:rPr lang="en-US" sz="2000" i="1" dirty="0"/>
              <a:t> </a:t>
            </a:r>
            <a:r>
              <a:rPr lang="en-US" sz="2000" i="1" dirty="0" err="1"/>
              <a:t>nội</a:t>
            </a:r>
            <a:r>
              <a:rPr lang="en-US" sz="2000" i="1" dirty="0"/>
              <a:t> dung </a:t>
            </a:r>
            <a:r>
              <a:rPr lang="en-US" sz="2000" i="1" dirty="0" err="1"/>
              <a:t>bài</a:t>
            </a:r>
            <a:r>
              <a:rPr lang="en-US" sz="2000" i="1" dirty="0"/>
              <a:t> </a:t>
            </a:r>
            <a:r>
              <a:rPr lang="en-US" sz="2000" i="1" dirty="0" err="1"/>
              <a:t>học</a:t>
            </a:r>
            <a:r>
              <a:rPr lang="en-US" sz="2000" i="1" dirty="0"/>
              <a:t>.</a:t>
            </a:r>
          </a:p>
          <a:p>
            <a:r>
              <a:rPr lang="en-US" sz="2000" i="1" dirty="0"/>
              <a:t>+ GV </a:t>
            </a:r>
            <a:r>
              <a:rPr lang="en-US" sz="2000" i="1" dirty="0" err="1"/>
              <a:t>giới</a:t>
            </a:r>
            <a:r>
              <a:rPr lang="en-US" sz="2000" i="1" dirty="0"/>
              <a:t> </a:t>
            </a:r>
            <a:r>
              <a:rPr lang="en-US" sz="2000" i="1" dirty="0" err="1"/>
              <a:t>thiệu</a:t>
            </a:r>
            <a:r>
              <a:rPr lang="en-US" sz="2000" i="1" dirty="0"/>
              <a:t> HS </a:t>
            </a:r>
            <a:r>
              <a:rPr lang="en-US" sz="2000" i="1" dirty="0" err="1"/>
              <a:t>quan</a:t>
            </a:r>
            <a:r>
              <a:rPr lang="en-US" sz="2000" i="1" dirty="0"/>
              <a:t> </a:t>
            </a:r>
            <a:r>
              <a:rPr lang="en-US" sz="2000" i="1" dirty="0" err="1"/>
              <a:t>sát</a:t>
            </a:r>
            <a:r>
              <a:rPr lang="en-US" sz="2000" i="1" dirty="0"/>
              <a:t> </a:t>
            </a:r>
            <a:r>
              <a:rPr lang="en-US" sz="2000" i="1" dirty="0" err="1"/>
              <a:t>tranh</a:t>
            </a:r>
            <a:r>
              <a:rPr lang="en-US" sz="2000" i="1" dirty="0"/>
              <a:t> </a:t>
            </a:r>
            <a:r>
              <a:rPr lang="en-US" sz="2000" i="1" dirty="0" err="1"/>
              <a:t>ảnh</a:t>
            </a:r>
            <a:r>
              <a:rPr lang="en-US" sz="2000" i="1" dirty="0"/>
              <a:t>, video, </a:t>
            </a:r>
            <a:r>
              <a:rPr lang="en-US" sz="2000" i="1" dirty="0" err="1"/>
              <a:t>mô</a:t>
            </a:r>
            <a:r>
              <a:rPr lang="en-US" sz="2000" i="1" dirty="0"/>
              <a:t> </a:t>
            </a:r>
            <a:r>
              <a:rPr lang="en-US" sz="2000" i="1" dirty="0" err="1"/>
              <a:t>hình</a:t>
            </a:r>
            <a:r>
              <a:rPr lang="en-US" sz="2000" i="1" dirty="0"/>
              <a:t>….</a:t>
            </a:r>
          </a:p>
          <a:p>
            <a:r>
              <a:rPr lang="en-US" sz="2000" i="1" dirty="0"/>
              <a:t>+ HS </a:t>
            </a:r>
            <a:r>
              <a:rPr lang="en-US" sz="2000" i="1" dirty="0" err="1"/>
              <a:t>quan</a:t>
            </a:r>
            <a:r>
              <a:rPr lang="en-US" sz="2000" i="1" dirty="0"/>
              <a:t> </a:t>
            </a:r>
            <a:r>
              <a:rPr lang="en-US" sz="2000" i="1" dirty="0" err="1"/>
              <a:t>sát</a:t>
            </a:r>
            <a:r>
              <a:rPr lang="en-US" sz="2000" i="1" dirty="0"/>
              <a:t> </a:t>
            </a:r>
            <a:r>
              <a:rPr lang="en-US" sz="2000" i="1" dirty="0" err="1"/>
              <a:t>tranh</a:t>
            </a:r>
            <a:r>
              <a:rPr lang="en-US" sz="2000" i="1" dirty="0"/>
              <a:t> </a:t>
            </a:r>
            <a:r>
              <a:rPr lang="en-US" sz="2000" i="1" dirty="0" err="1"/>
              <a:t>ảnh</a:t>
            </a:r>
            <a:r>
              <a:rPr lang="en-US" sz="2000" i="1" dirty="0"/>
              <a:t>.</a:t>
            </a:r>
          </a:p>
          <a:p>
            <a:r>
              <a:rPr lang="en-US" sz="2000" i="1" dirty="0"/>
              <a:t>+ GV </a:t>
            </a:r>
            <a:r>
              <a:rPr lang="en-US" sz="2000" i="1" dirty="0" err="1"/>
              <a:t>đưa</a:t>
            </a:r>
            <a:r>
              <a:rPr lang="en-US" sz="2000" i="1" dirty="0"/>
              <a:t> </a:t>
            </a:r>
            <a:r>
              <a:rPr lang="en-US" sz="2000" i="1" dirty="0" err="1"/>
              <a:t>hệ</a:t>
            </a:r>
            <a:r>
              <a:rPr lang="en-US" sz="2000" i="1" dirty="0"/>
              <a:t> </a:t>
            </a:r>
            <a:r>
              <a:rPr lang="en-US" sz="2000" i="1" dirty="0" err="1"/>
              <a:t>thống</a:t>
            </a:r>
            <a:r>
              <a:rPr lang="en-US" sz="2000" i="1" dirty="0"/>
              <a:t> </a:t>
            </a:r>
            <a:r>
              <a:rPr lang="en-US" sz="2000" i="1" dirty="0" err="1"/>
              <a:t>câu</a:t>
            </a:r>
            <a:r>
              <a:rPr lang="en-US" sz="2000" i="1" dirty="0"/>
              <a:t> </a:t>
            </a:r>
            <a:r>
              <a:rPr lang="en-US" sz="2000" i="1" dirty="0" err="1"/>
              <a:t>hỏi</a:t>
            </a:r>
            <a:r>
              <a:rPr lang="en-US" sz="2000" i="1" dirty="0"/>
              <a:t> </a:t>
            </a:r>
            <a:r>
              <a:rPr lang="en-US" sz="2000" i="1" dirty="0" err="1"/>
              <a:t>gợi</a:t>
            </a:r>
            <a:r>
              <a:rPr lang="en-US" sz="2000" i="1" dirty="0"/>
              <a:t> ý.</a:t>
            </a:r>
          </a:p>
          <a:p>
            <a:r>
              <a:rPr lang="en-US" sz="2000" i="1" dirty="0"/>
              <a:t>+ HS </a:t>
            </a:r>
            <a:r>
              <a:rPr lang="en-US" sz="2000" i="1" dirty="0" err="1"/>
              <a:t>trả</a:t>
            </a:r>
            <a:r>
              <a:rPr lang="en-US" sz="2000" i="1" dirty="0"/>
              <a:t> </a:t>
            </a:r>
            <a:r>
              <a:rPr lang="en-US" sz="2000" i="1" dirty="0" err="1"/>
              <a:t>lời</a:t>
            </a:r>
            <a:r>
              <a:rPr lang="en-US" sz="2000" i="1" dirty="0"/>
              <a:t> </a:t>
            </a:r>
            <a:r>
              <a:rPr lang="en-US" sz="2000" i="1" dirty="0" err="1"/>
              <a:t>câu</a:t>
            </a:r>
            <a:r>
              <a:rPr lang="en-US" sz="2000" i="1" dirty="0"/>
              <a:t> </a:t>
            </a:r>
            <a:r>
              <a:rPr lang="en-US" sz="2000" i="1" dirty="0" err="1"/>
              <a:t>hỏi</a:t>
            </a:r>
            <a:r>
              <a:rPr lang="en-US" sz="2000" i="1" dirty="0"/>
              <a:t> </a:t>
            </a:r>
            <a:r>
              <a:rPr lang="en-US" sz="2000" i="1" dirty="0" err="1"/>
              <a:t>theo</a:t>
            </a:r>
            <a:r>
              <a:rPr lang="en-US" sz="2000" i="1" dirty="0"/>
              <a:t> </a:t>
            </a:r>
            <a:r>
              <a:rPr lang="en-US" sz="2000" i="1" dirty="0" err="1"/>
              <a:t>hiểu</a:t>
            </a:r>
            <a:r>
              <a:rPr lang="en-US" sz="2000" i="1" dirty="0"/>
              <a:t> </a:t>
            </a:r>
            <a:r>
              <a:rPr lang="en-US" sz="2000" i="1" dirty="0" err="1"/>
              <a:t>biết</a:t>
            </a:r>
            <a:r>
              <a:rPr lang="en-US" sz="2000" i="1" dirty="0"/>
              <a:t> </a:t>
            </a:r>
            <a:r>
              <a:rPr lang="en-US" sz="2000" i="1" dirty="0" err="1"/>
              <a:t>của</a:t>
            </a:r>
            <a:r>
              <a:rPr lang="en-US" sz="2000" i="1" dirty="0"/>
              <a:t> </a:t>
            </a:r>
            <a:r>
              <a:rPr lang="en-US" sz="2000" i="1" dirty="0" err="1"/>
              <a:t>mình</a:t>
            </a:r>
            <a:r>
              <a:rPr lang="en-US" sz="2000" i="1" dirty="0"/>
              <a:t> </a:t>
            </a:r>
            <a:r>
              <a:rPr lang="en-US" sz="2000" i="1" dirty="0" err="1"/>
              <a:t>về</a:t>
            </a:r>
            <a:r>
              <a:rPr lang="en-US" sz="2000" i="1" dirty="0"/>
              <a:t> </a:t>
            </a:r>
            <a:r>
              <a:rPr lang="en-US" sz="2000" i="1" dirty="0" err="1"/>
              <a:t>nội</a:t>
            </a:r>
            <a:r>
              <a:rPr lang="en-US" sz="2000" i="1" dirty="0"/>
              <a:t> dung </a:t>
            </a:r>
            <a:r>
              <a:rPr lang="en-US" sz="2000" i="1" dirty="0" err="1"/>
              <a:t>bài</a:t>
            </a:r>
            <a:r>
              <a:rPr lang="en-US" sz="2000" i="1" dirty="0"/>
              <a:t> </a:t>
            </a:r>
            <a:r>
              <a:rPr lang="en-US" sz="2000" i="1" dirty="0" err="1"/>
              <a:t>học</a:t>
            </a:r>
            <a:r>
              <a:rPr lang="en-US" sz="2000" i="1" dirty="0"/>
              <a:t>.</a:t>
            </a:r>
          </a:p>
          <a:p>
            <a:r>
              <a:rPr lang="en-US" sz="2000" i="1" dirty="0"/>
              <a:t>+ GV </a:t>
            </a:r>
            <a:r>
              <a:rPr lang="en-US" sz="2000" i="1" dirty="0" err="1"/>
              <a:t>chốt</a:t>
            </a:r>
            <a:r>
              <a:rPr lang="en-US" sz="2000" i="1" dirty="0"/>
              <a:t> </a:t>
            </a:r>
            <a:r>
              <a:rPr lang="en-US" sz="2000" i="1" dirty="0" err="1"/>
              <a:t>kiến</a:t>
            </a:r>
            <a:r>
              <a:rPr lang="en-US" sz="2000" i="1" dirty="0"/>
              <a:t> </a:t>
            </a:r>
            <a:r>
              <a:rPr lang="en-US" sz="2000" i="1" dirty="0" err="1"/>
              <a:t>thức</a:t>
            </a:r>
            <a:r>
              <a:rPr lang="en-US" sz="2000" i="1" dirty="0"/>
              <a:t>, </a:t>
            </a:r>
            <a:r>
              <a:rPr lang="en-US" sz="2000" i="1" dirty="0" err="1"/>
              <a:t>liên</a:t>
            </a:r>
            <a:r>
              <a:rPr lang="en-US" sz="2000" i="1" dirty="0"/>
              <a:t> </a:t>
            </a:r>
            <a:r>
              <a:rPr lang="en-US" sz="2000" i="1" dirty="0" err="1"/>
              <a:t>hệ</a:t>
            </a:r>
            <a:r>
              <a:rPr lang="en-US" sz="2000" i="1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000" b="1" dirty="0"/>
              <a:t>HĐ2-Kiến </a:t>
            </a:r>
            <a:r>
              <a:rPr lang="en-US" sz="2000" b="1" dirty="0" err="1"/>
              <a:t>tạo</a:t>
            </a:r>
            <a:r>
              <a:rPr lang="en-US" sz="2000" b="1" dirty="0"/>
              <a:t> </a:t>
            </a:r>
            <a:r>
              <a:rPr lang="en-US" sz="2000" b="1" dirty="0" err="1"/>
              <a:t>kiến</a:t>
            </a:r>
            <a:r>
              <a:rPr lang="en-US" sz="2000" b="1" dirty="0"/>
              <a:t> </a:t>
            </a:r>
            <a:r>
              <a:rPr lang="en-US" sz="2000" b="1" dirty="0" err="1"/>
              <a:t>thức</a:t>
            </a:r>
            <a:r>
              <a:rPr lang="en-US" sz="2000" b="1" dirty="0"/>
              <a:t> – </a:t>
            </a:r>
            <a:r>
              <a:rPr lang="en-US" sz="2000" b="1" dirty="0" err="1"/>
              <a:t>kĩ</a:t>
            </a:r>
            <a:r>
              <a:rPr lang="en-US" sz="2000" b="1" dirty="0"/>
              <a:t> </a:t>
            </a:r>
            <a:r>
              <a:rPr lang="en-US" sz="2000" b="1" dirty="0" err="1"/>
              <a:t>năng</a:t>
            </a:r>
            <a:r>
              <a:rPr lang="en-US" sz="2000" b="1" dirty="0"/>
              <a:t>: </a:t>
            </a:r>
            <a:r>
              <a:rPr lang="en-US" sz="2000" i="1" dirty="0" err="1"/>
              <a:t>Hình</a:t>
            </a:r>
            <a:r>
              <a:rPr lang="en-US" sz="2000" i="1" dirty="0"/>
              <a:t> </a:t>
            </a:r>
            <a:r>
              <a:rPr lang="en-US" sz="2000" i="1" dirty="0" err="1"/>
              <a:t>thành</a:t>
            </a:r>
            <a:r>
              <a:rPr lang="en-US" sz="2000" i="1" dirty="0"/>
              <a:t> </a:t>
            </a:r>
            <a:r>
              <a:rPr lang="en-US" sz="2000" i="1" dirty="0" err="1"/>
              <a:t>kiến</a:t>
            </a:r>
            <a:r>
              <a:rPr lang="en-US" sz="2000" i="1" dirty="0"/>
              <a:t> </a:t>
            </a:r>
            <a:r>
              <a:rPr lang="en-US" sz="2000" i="1" dirty="0" err="1"/>
              <a:t>thức</a:t>
            </a:r>
            <a:r>
              <a:rPr lang="en-US" sz="2000" i="1" dirty="0"/>
              <a:t> – </a:t>
            </a:r>
            <a:r>
              <a:rPr lang="en-US" sz="2000" i="1" dirty="0" err="1"/>
              <a:t>kĩ</a:t>
            </a:r>
            <a:r>
              <a:rPr lang="en-US" sz="2000" i="1" dirty="0"/>
              <a:t> </a:t>
            </a:r>
            <a:r>
              <a:rPr lang="en-US" sz="2000" i="1" dirty="0" err="1"/>
              <a:t>năng</a:t>
            </a:r>
            <a:r>
              <a:rPr lang="en-US" sz="2000" i="1" dirty="0"/>
              <a:t> </a:t>
            </a:r>
            <a:r>
              <a:rPr lang="en-US" sz="2000" i="1" dirty="0" err="1"/>
              <a:t>mới</a:t>
            </a:r>
            <a:r>
              <a:rPr lang="en-US" sz="2000" i="1" dirty="0"/>
              <a:t> </a:t>
            </a:r>
            <a:r>
              <a:rPr lang="en-US" sz="2000" i="1" dirty="0" err="1"/>
              <a:t>trong</a:t>
            </a:r>
            <a:r>
              <a:rPr lang="en-US" sz="2000" i="1" dirty="0"/>
              <a:t> </a:t>
            </a:r>
            <a:r>
              <a:rPr lang="en-US" sz="2000" i="1" dirty="0" err="1"/>
              <a:t>bài</a:t>
            </a:r>
            <a:r>
              <a:rPr lang="en-US" sz="2000" i="1" dirty="0"/>
              <a:t> </a:t>
            </a:r>
            <a:r>
              <a:rPr lang="en-US" sz="2000" i="1" dirty="0" err="1"/>
              <a:t>học</a:t>
            </a:r>
            <a:r>
              <a:rPr lang="en-US" sz="2000" i="1" dirty="0"/>
              <a:t>: </a:t>
            </a:r>
          </a:p>
          <a:p>
            <a:r>
              <a:rPr lang="en-US" sz="2000" i="1" dirty="0"/>
              <a:t>+ GV </a:t>
            </a:r>
            <a:r>
              <a:rPr lang="en-US" sz="2000" i="1" dirty="0" err="1"/>
              <a:t>giới</a:t>
            </a:r>
            <a:r>
              <a:rPr lang="en-US" sz="2000" i="1" dirty="0"/>
              <a:t> </a:t>
            </a:r>
            <a:r>
              <a:rPr lang="en-US" sz="2000" i="1" dirty="0" err="1"/>
              <a:t>thiệu</a:t>
            </a:r>
            <a:r>
              <a:rPr lang="en-US" sz="2000" i="1" dirty="0"/>
              <a:t> </a:t>
            </a:r>
            <a:r>
              <a:rPr lang="en-US" sz="2000" i="1" dirty="0" err="1"/>
              <a:t>cách</a:t>
            </a:r>
            <a:r>
              <a:rPr lang="en-US" sz="2000" i="1" dirty="0"/>
              <a:t> </a:t>
            </a:r>
            <a:r>
              <a:rPr lang="en-US" sz="2000" i="1" dirty="0" err="1"/>
              <a:t>thực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endParaRPr lang="en-US" sz="2000" i="1" dirty="0"/>
          </a:p>
          <a:p>
            <a:r>
              <a:rPr lang="en-US" sz="2000" i="1" dirty="0"/>
              <a:t>+ Hs </a:t>
            </a:r>
            <a:r>
              <a:rPr lang="en-US" sz="2000" i="1" dirty="0" err="1"/>
              <a:t>quan</a:t>
            </a:r>
            <a:r>
              <a:rPr lang="en-US" sz="2000" i="1" dirty="0"/>
              <a:t> </a:t>
            </a:r>
            <a:r>
              <a:rPr lang="en-US" sz="2000" i="1" dirty="0" err="1"/>
              <a:t>sát</a:t>
            </a:r>
            <a:r>
              <a:rPr lang="en-US" sz="2000" i="1" dirty="0"/>
              <a:t> </a:t>
            </a:r>
            <a:r>
              <a:rPr lang="en-US" sz="2000" i="1" dirty="0" err="1"/>
              <a:t>cách</a:t>
            </a:r>
            <a:r>
              <a:rPr lang="en-US" sz="2000" i="1" dirty="0"/>
              <a:t> </a:t>
            </a:r>
            <a:r>
              <a:rPr lang="en-US" sz="2000" i="1" dirty="0" err="1"/>
              <a:t>thực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i="1" dirty="0" err="1"/>
              <a:t>để</a:t>
            </a:r>
            <a:r>
              <a:rPr lang="en-US" sz="2000" i="1" dirty="0"/>
              <a:t> </a:t>
            </a:r>
            <a:r>
              <a:rPr lang="en-US" sz="2000" i="1" dirty="0" err="1"/>
              <a:t>nắm</a:t>
            </a:r>
            <a:r>
              <a:rPr lang="en-US" sz="2000" i="1" dirty="0"/>
              <a:t> </a:t>
            </a:r>
            <a:r>
              <a:rPr lang="en-US" sz="2000" i="1" dirty="0" err="1"/>
              <a:t>được</a:t>
            </a:r>
            <a:r>
              <a:rPr lang="en-US" sz="2000" i="1" dirty="0"/>
              <a:t> </a:t>
            </a:r>
            <a:r>
              <a:rPr lang="en-US" sz="2000" i="1" dirty="0" err="1"/>
              <a:t>cách</a:t>
            </a:r>
            <a:r>
              <a:rPr lang="en-US" sz="2000" i="1" dirty="0"/>
              <a:t> </a:t>
            </a:r>
            <a:r>
              <a:rPr lang="en-US" sz="2000" i="1" dirty="0" err="1"/>
              <a:t>làm</a:t>
            </a:r>
            <a:r>
              <a:rPr lang="en-US" sz="2000" i="1" dirty="0"/>
              <a:t> </a:t>
            </a:r>
            <a:r>
              <a:rPr lang="en-US" sz="2000" i="1" dirty="0" err="1"/>
              <a:t>bài</a:t>
            </a:r>
            <a:endParaRPr lang="en-US" sz="20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D0A4A7-4951-4AD6-9367-C3AB6243DD21}"/>
              </a:ext>
            </a:extLst>
          </p:cNvPr>
          <p:cNvSpPr txBox="1"/>
          <p:nvPr/>
        </p:nvSpPr>
        <p:spPr>
          <a:xfrm>
            <a:off x="40267" y="673342"/>
            <a:ext cx="109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Mở</a:t>
            </a:r>
            <a:r>
              <a:rPr lang="en-US" sz="1800" b="1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đầu</a:t>
            </a:r>
            <a:r>
              <a:rPr lang="en-US" sz="1800" dirty="0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1A147B-9B4B-43DB-BAC6-35D5D8E8F4BE}"/>
              </a:ext>
            </a:extLst>
          </p:cNvPr>
          <p:cNvSpPr txBox="1"/>
          <p:nvPr/>
        </p:nvSpPr>
        <p:spPr>
          <a:xfrm>
            <a:off x="1075196" y="652626"/>
            <a:ext cx="74002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Khởi</a:t>
            </a:r>
            <a:r>
              <a:rPr lang="en-US" sz="2000" b="1" dirty="0"/>
              <a:t> </a:t>
            </a:r>
            <a:r>
              <a:rPr lang="en-US" sz="2000" b="1" dirty="0" err="1"/>
              <a:t>động</a:t>
            </a:r>
            <a:r>
              <a:rPr lang="en-US" sz="2000" b="1" dirty="0"/>
              <a:t>: </a:t>
            </a:r>
          </a:p>
          <a:p>
            <a:pPr marL="342900" indent="-342900">
              <a:buFontTx/>
              <a:buChar char="-"/>
            </a:pPr>
            <a:r>
              <a:rPr lang="en-US" sz="2000" i="1" dirty="0" err="1"/>
              <a:t>Tạo</a:t>
            </a:r>
            <a:r>
              <a:rPr lang="en-US" sz="2000" i="1" dirty="0"/>
              <a:t> </a:t>
            </a:r>
            <a:r>
              <a:rPr lang="en-US" sz="2000" i="1" dirty="0" err="1"/>
              <a:t>hứng</a:t>
            </a:r>
            <a:r>
              <a:rPr lang="en-US" sz="2000" i="1" dirty="0"/>
              <a:t> </a:t>
            </a:r>
            <a:r>
              <a:rPr lang="en-US" sz="2000" i="1" dirty="0" err="1"/>
              <a:t>thú</a:t>
            </a:r>
            <a:r>
              <a:rPr lang="en-US" sz="2000" i="1" dirty="0"/>
              <a:t> </a:t>
            </a:r>
            <a:r>
              <a:rPr lang="en-US" sz="2000" i="1" dirty="0" err="1"/>
              <a:t>cho</a:t>
            </a:r>
            <a:r>
              <a:rPr lang="en-US" sz="2000" i="1" dirty="0"/>
              <a:t> HS </a:t>
            </a:r>
            <a:r>
              <a:rPr lang="en-US" sz="2000" i="1" dirty="0" err="1"/>
              <a:t>vào</a:t>
            </a:r>
            <a:r>
              <a:rPr lang="en-US" sz="2000" i="1" dirty="0"/>
              <a:t> </a:t>
            </a:r>
            <a:r>
              <a:rPr lang="en-US" sz="2000" i="1" dirty="0" err="1"/>
              <a:t>học</a:t>
            </a:r>
            <a:r>
              <a:rPr lang="en-US" sz="2000" i="1" dirty="0"/>
              <a:t> </a:t>
            </a:r>
            <a:r>
              <a:rPr lang="en-US" sz="2000" i="1" dirty="0" err="1"/>
              <a:t>bài</a:t>
            </a:r>
            <a:r>
              <a:rPr lang="en-US" sz="2000" i="1" dirty="0"/>
              <a:t> </a:t>
            </a:r>
            <a:r>
              <a:rPr lang="en-US" sz="2000" i="1" dirty="0" err="1"/>
              <a:t>mới</a:t>
            </a:r>
            <a:r>
              <a:rPr lang="en-US" sz="2000" i="1" dirty="0"/>
              <a:t> </a:t>
            </a:r>
            <a:r>
              <a:rPr lang="en-US" sz="2000" i="1" dirty="0" err="1"/>
              <a:t>bằng</a:t>
            </a:r>
            <a:r>
              <a:rPr lang="en-US" sz="2000" i="1" dirty="0"/>
              <a:t> </a:t>
            </a:r>
            <a:r>
              <a:rPr lang="en-US" sz="2000" i="1" dirty="0" err="1"/>
              <a:t>hình</a:t>
            </a:r>
            <a:r>
              <a:rPr lang="en-US" sz="2000" i="1" dirty="0"/>
              <a:t> </a:t>
            </a:r>
            <a:r>
              <a:rPr lang="en-US" sz="2000" i="1" dirty="0" err="1"/>
              <a:t>thức</a:t>
            </a:r>
            <a:r>
              <a:rPr lang="en-US" sz="2000" i="1" dirty="0"/>
              <a:t> </a:t>
            </a:r>
            <a:r>
              <a:rPr lang="en-US" sz="2000" i="1" dirty="0" err="1"/>
              <a:t>trò</a:t>
            </a:r>
            <a:r>
              <a:rPr lang="en-US" sz="2000" i="1" dirty="0"/>
              <a:t> </a:t>
            </a:r>
            <a:r>
              <a:rPr lang="en-US" sz="2000" i="1" dirty="0" err="1"/>
              <a:t>chơi</a:t>
            </a:r>
            <a:r>
              <a:rPr lang="en-US" sz="2000" i="1" dirty="0"/>
              <a:t>, </a:t>
            </a:r>
            <a:r>
              <a:rPr lang="en-US" sz="2000" i="1" dirty="0" err="1"/>
              <a:t>hát</a:t>
            </a:r>
            <a:r>
              <a:rPr lang="en-US" sz="2000" i="1" dirty="0"/>
              <a:t>, </a:t>
            </a:r>
            <a:r>
              <a:rPr lang="en-US" sz="2000" i="1" dirty="0" err="1"/>
              <a:t>câu</a:t>
            </a:r>
            <a:r>
              <a:rPr lang="en-US" sz="2000" i="1" dirty="0"/>
              <a:t> </a:t>
            </a:r>
            <a:r>
              <a:rPr lang="en-US" sz="2000" i="1" dirty="0" err="1"/>
              <a:t>đố</a:t>
            </a:r>
            <a:r>
              <a:rPr lang="en-US" sz="2000" i="1" dirty="0"/>
              <a:t>…</a:t>
            </a:r>
          </a:p>
          <a:p>
            <a:pPr marL="342900" indent="-342900">
              <a:buFontTx/>
              <a:buChar char="-"/>
            </a:pPr>
            <a:r>
              <a:rPr lang="en-US" sz="2000" i="1" dirty="0" err="1"/>
              <a:t>Gv</a:t>
            </a:r>
            <a:r>
              <a:rPr lang="en-US" sz="2000" i="1" dirty="0"/>
              <a:t> </a:t>
            </a:r>
            <a:r>
              <a:rPr lang="en-US" sz="2000" i="1" dirty="0" err="1"/>
              <a:t>giới</a:t>
            </a:r>
            <a:r>
              <a:rPr lang="en-US" sz="2000" i="1" dirty="0"/>
              <a:t> </a:t>
            </a:r>
            <a:r>
              <a:rPr lang="en-US" sz="2000" i="1" dirty="0" err="1"/>
              <a:t>thiệu</a:t>
            </a:r>
            <a:r>
              <a:rPr lang="en-US" sz="2000" i="1" dirty="0"/>
              <a:t> </a:t>
            </a:r>
            <a:r>
              <a:rPr lang="en-US" sz="2000" i="1" dirty="0" err="1"/>
              <a:t>vào</a:t>
            </a:r>
            <a:r>
              <a:rPr lang="en-US" sz="2000" i="1" dirty="0"/>
              <a:t> </a:t>
            </a:r>
            <a:r>
              <a:rPr lang="en-US" sz="2000" i="1" dirty="0" err="1"/>
              <a:t>bài</a:t>
            </a:r>
            <a:r>
              <a:rPr lang="en-US" sz="2000" i="1" dirty="0"/>
              <a:t> </a:t>
            </a:r>
            <a:r>
              <a:rPr lang="en-US" sz="2000" i="1" dirty="0" err="1"/>
              <a:t>mới</a:t>
            </a:r>
            <a:r>
              <a:rPr lang="en-US" sz="2000" i="1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B1CC9C-762D-443C-9A0A-66F207E35023}"/>
              </a:ext>
            </a:extLst>
          </p:cNvPr>
          <p:cNvSpPr txBox="1"/>
          <p:nvPr/>
        </p:nvSpPr>
        <p:spPr>
          <a:xfrm>
            <a:off x="0" y="2025002"/>
            <a:ext cx="140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Bài</a:t>
            </a:r>
            <a:r>
              <a:rPr lang="en-US" sz="1800" b="1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mới</a:t>
            </a:r>
            <a:r>
              <a:rPr lang="en-US" sz="1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1652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3" b="30113"/>
          <a:stretch>
            <a:fillRect/>
          </a:stretch>
        </p:blipFill>
        <p:spPr>
          <a:xfrm>
            <a:off x="-11084" y="73054"/>
            <a:ext cx="9144000" cy="5143500"/>
          </a:xfrm>
          <a:prstGeom prst="rect">
            <a:avLst/>
          </a:prstGeom>
        </p:spPr>
      </p:pic>
      <p:sp>
        <p:nvSpPr>
          <p:cNvPr id="31" name="Freeform 31"/>
          <p:cNvSpPr/>
          <p:nvPr/>
        </p:nvSpPr>
        <p:spPr>
          <a:xfrm>
            <a:off x="356189" y="355643"/>
            <a:ext cx="1765585" cy="1004730"/>
          </a:xfrm>
          <a:custGeom>
            <a:avLst/>
            <a:gdLst/>
            <a:ahLst/>
            <a:cxnLst/>
            <a:rect l="l" t="t" r="r" b="b"/>
            <a:pathLst>
              <a:path w="4548274" h="3115568">
                <a:moveTo>
                  <a:pt x="0" y="0"/>
                </a:moveTo>
                <a:lnTo>
                  <a:pt x="4548274" y="0"/>
                </a:lnTo>
                <a:lnTo>
                  <a:pt x="4548274" y="3115568"/>
                </a:lnTo>
                <a:lnTo>
                  <a:pt x="0" y="31155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组合 11"/>
          <p:cNvGrpSpPr/>
          <p:nvPr/>
        </p:nvGrpSpPr>
        <p:grpSpPr>
          <a:xfrm>
            <a:off x="1075196" y="170983"/>
            <a:ext cx="1429068" cy="886222"/>
            <a:chOff x="10851" y="750"/>
            <a:chExt cx="3874" cy="4046"/>
          </a:xfrm>
        </p:grpSpPr>
        <p:pic>
          <p:nvPicPr>
            <p:cNvPr id="33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0851" y="750"/>
              <a:ext cx="3874" cy="4046"/>
            </a:xfrm>
            <a:prstGeom prst="rect">
              <a:avLst/>
            </a:prstGeom>
          </p:spPr>
        </p:pic>
        <p:sp>
          <p:nvSpPr>
            <p:cNvPr id="34" name="文本框 10"/>
            <p:cNvSpPr txBox="1"/>
            <p:nvPr/>
          </p:nvSpPr>
          <p:spPr>
            <a:xfrm rot="20760000">
              <a:off x="12119" y="1148"/>
              <a:ext cx="1716" cy="3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tabLst/>
                <a:defRPr/>
              </a:pP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400299" y="74097"/>
            <a:ext cx="615536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 panose="020B0604020202020204"/>
              </a:rPr>
              <a:t>Quy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 panose="020B0604020202020204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 panose="020B0604020202020204"/>
              </a:rPr>
              <a:t>trình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 panose="020B0604020202020204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 panose="020B0604020202020204"/>
              </a:rPr>
              <a:t>dạy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 panose="020B0604020202020204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 panose="020B0604020202020204"/>
              </a:rPr>
              <a:t>học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 panose="020B0604020202020204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 panose="020B0604020202020204"/>
              </a:rPr>
              <a:t>Mĩ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 panose="020B0604020202020204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 panose="020B0604020202020204"/>
              </a:rPr>
              <a:t>thuật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 panose="020B0604020202020204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 panose="020B0604020202020204"/>
              </a:rPr>
              <a:t>lớp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 panose="020B0604020202020204"/>
              </a:rPr>
              <a:t> 4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Open Sans ExtraBold" panose="020B0906030804020204" pitchFamily="34" charset="0"/>
              <a:ea typeface="字体管家棉花糖" panose="00020600040101010101" charset="-122"/>
              <a:cs typeface="Open Sans ExtraBold" panose="020B0906030804020204" pitchFamily="34" charset="0"/>
              <a:sym typeface="Arial" panose="020B0604020202020204"/>
            </a:endParaRPr>
          </a:p>
        </p:txBody>
      </p:sp>
      <p:sp>
        <p:nvSpPr>
          <p:cNvPr id="36" name="Freeform 28"/>
          <p:cNvSpPr/>
          <p:nvPr/>
        </p:nvSpPr>
        <p:spPr>
          <a:xfrm>
            <a:off x="-117128" y="4082121"/>
            <a:ext cx="3178865" cy="1370920"/>
          </a:xfrm>
          <a:custGeom>
            <a:avLst/>
            <a:gdLst/>
            <a:ahLst/>
            <a:cxnLst/>
            <a:rect l="l" t="t" r="r" b="b"/>
            <a:pathLst>
              <a:path w="10952886" h="6078852">
                <a:moveTo>
                  <a:pt x="0" y="0"/>
                </a:moveTo>
                <a:lnTo>
                  <a:pt x="10952886" y="0"/>
                </a:lnTo>
                <a:lnTo>
                  <a:pt x="10952886" y="6078852"/>
                </a:lnTo>
                <a:lnTo>
                  <a:pt x="0" y="60788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30979" y="4180552"/>
            <a:ext cx="952500" cy="908763"/>
          </a:xfrm>
          <a:custGeom>
            <a:avLst/>
            <a:gdLst/>
            <a:ahLst/>
            <a:cxnLst/>
            <a:rect l="l" t="t" r="r" b="b"/>
            <a:pathLst>
              <a:path w="5233450" h="4114800">
                <a:moveTo>
                  <a:pt x="0" y="0"/>
                </a:moveTo>
                <a:lnTo>
                  <a:pt x="5233450" y="0"/>
                </a:lnTo>
                <a:lnTo>
                  <a:pt x="52334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Rectangle 5"/>
          <p:cNvSpPr/>
          <p:nvPr/>
        </p:nvSpPr>
        <p:spPr>
          <a:xfrm>
            <a:off x="2544159" y="3721042"/>
            <a:ext cx="49826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/>
              </a:rPr>
              <a:t>?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7" name="Picture 10" descr="10">
            <a:extLst>
              <a:ext uri="{FF2B5EF4-FFF2-40B4-BE49-F238E27FC236}">
                <a16:creationId xmlns:a16="http://schemas.microsoft.com/office/drawing/2014/main" id="{20484B90-E3DA-4024-8B39-2EBD75B0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1" y="595853"/>
            <a:ext cx="8413897" cy="581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7239B7-B974-4257-B34C-9B13966177A5}"/>
              </a:ext>
            </a:extLst>
          </p:cNvPr>
          <p:cNvSpPr txBox="1"/>
          <p:nvPr/>
        </p:nvSpPr>
        <p:spPr>
          <a:xfrm>
            <a:off x="934834" y="1006798"/>
            <a:ext cx="79801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HĐ2-Kiến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tạo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kiến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thức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–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kĩ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năng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0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+ HS </a:t>
            </a:r>
            <a:r>
              <a:rPr kumimoji="0" lang="en-US" sz="20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nhắc</a:t>
            </a:r>
            <a:r>
              <a:rPr kumimoji="0" lang="en-US" sz="20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lại</a:t>
            </a:r>
            <a:r>
              <a:rPr kumimoji="0" lang="en-US" sz="20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cách</a:t>
            </a:r>
            <a:r>
              <a:rPr kumimoji="0" lang="en-US" sz="20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thực</a:t>
            </a:r>
            <a:r>
              <a:rPr kumimoji="0" lang="en-US" sz="20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hiện</a:t>
            </a:r>
            <a:r>
              <a:rPr kumimoji="0" lang="en-US" sz="20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HĐ3-Luyện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tập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–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sáng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tạo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: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Luyện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tập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thực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hành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sáng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tạo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dựa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trên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kiến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thức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kĩ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năng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vừa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được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000" i="1" dirty="0"/>
              <a:t>+ GV </a:t>
            </a:r>
            <a:r>
              <a:rPr lang="en-US" sz="2000" i="1" dirty="0" err="1"/>
              <a:t>nêu</a:t>
            </a:r>
            <a:r>
              <a:rPr lang="en-US" sz="2000" i="1" dirty="0"/>
              <a:t> </a:t>
            </a:r>
            <a:r>
              <a:rPr lang="en-US" sz="2000" i="1" dirty="0" err="1"/>
              <a:t>yêu</a:t>
            </a:r>
            <a:r>
              <a:rPr lang="en-US" sz="2000" i="1" dirty="0"/>
              <a:t> </a:t>
            </a:r>
            <a:r>
              <a:rPr lang="en-US" sz="2000" i="1" dirty="0" err="1"/>
              <a:t>cầu</a:t>
            </a:r>
            <a:r>
              <a:rPr lang="en-US" sz="2000" i="1" dirty="0"/>
              <a:t> </a:t>
            </a:r>
            <a:r>
              <a:rPr lang="en-US" sz="2000" i="1" dirty="0" err="1"/>
              <a:t>của</a:t>
            </a:r>
            <a:r>
              <a:rPr lang="en-US" sz="2000" i="1" dirty="0"/>
              <a:t> </a:t>
            </a:r>
            <a:r>
              <a:rPr lang="en-US" sz="2000" i="1" dirty="0" err="1"/>
              <a:t>bài</a:t>
            </a:r>
            <a:r>
              <a:rPr lang="en-US" sz="2000" i="1" dirty="0"/>
              <a:t> </a:t>
            </a:r>
            <a:r>
              <a:rPr lang="en-US" sz="2000" i="1" dirty="0" err="1"/>
              <a:t>tập</a:t>
            </a:r>
            <a:r>
              <a:rPr lang="en-US" sz="2000" i="1" dirty="0"/>
              <a:t> </a:t>
            </a:r>
            <a:r>
              <a:rPr lang="en-US" sz="2000" i="1" dirty="0" err="1"/>
              <a:t>thực</a:t>
            </a:r>
            <a:r>
              <a:rPr lang="en-US" sz="2000" i="1" dirty="0"/>
              <a:t> </a:t>
            </a:r>
            <a:r>
              <a:rPr lang="en-US" sz="2000" i="1" dirty="0" err="1"/>
              <a:t>hành</a:t>
            </a:r>
            <a:r>
              <a:rPr lang="en-US" sz="2000" i="1" dirty="0"/>
              <a:t> </a:t>
            </a:r>
            <a:r>
              <a:rPr lang="en-US" sz="2000" i="1" dirty="0" err="1"/>
              <a:t>sáng</a:t>
            </a:r>
            <a:r>
              <a:rPr lang="en-US" sz="2000" i="1" dirty="0"/>
              <a:t> </a:t>
            </a:r>
            <a:r>
              <a:rPr lang="en-US" sz="2000" i="1" dirty="0" err="1"/>
              <a:t>tạo</a:t>
            </a:r>
            <a:r>
              <a:rPr lang="en-US" sz="2000" i="1" dirty="0"/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000" i="1" dirty="0"/>
              <a:t>+  GV </a:t>
            </a:r>
            <a:r>
              <a:rPr lang="en-US" sz="2000" i="1" dirty="0" err="1"/>
              <a:t>giới</a:t>
            </a:r>
            <a:r>
              <a:rPr lang="en-US" sz="2000" i="1" dirty="0"/>
              <a:t> </a:t>
            </a:r>
            <a:r>
              <a:rPr lang="en-US" sz="2000" i="1" dirty="0" err="1"/>
              <a:t>thiệu</a:t>
            </a:r>
            <a:r>
              <a:rPr lang="en-US" sz="2000" i="1" dirty="0"/>
              <a:t> </a:t>
            </a:r>
            <a:r>
              <a:rPr lang="en-US" sz="2000" i="1" dirty="0" err="1"/>
              <a:t>cho</a:t>
            </a:r>
            <a:r>
              <a:rPr lang="en-US" sz="2000" i="1" dirty="0"/>
              <a:t> HS </a:t>
            </a:r>
            <a:r>
              <a:rPr lang="en-US" sz="2000" i="1" dirty="0" err="1"/>
              <a:t>xem</a:t>
            </a:r>
            <a:r>
              <a:rPr lang="en-US" sz="2000" i="1" dirty="0"/>
              <a:t> </a:t>
            </a:r>
            <a:r>
              <a:rPr lang="en-US" sz="2000" i="1" dirty="0" err="1"/>
              <a:t>tranh</a:t>
            </a:r>
            <a:r>
              <a:rPr lang="en-US" sz="2000" i="1" dirty="0"/>
              <a:t> </a:t>
            </a:r>
            <a:r>
              <a:rPr lang="en-US" sz="2000" i="1" dirty="0" err="1"/>
              <a:t>tham</a:t>
            </a:r>
            <a:r>
              <a:rPr lang="en-US" sz="2000" i="1" dirty="0"/>
              <a:t> </a:t>
            </a:r>
            <a:r>
              <a:rPr lang="en-US" sz="2000" i="1" dirty="0" err="1"/>
              <a:t>khảo</a:t>
            </a:r>
            <a:r>
              <a:rPr lang="en-US" sz="2000" i="1" dirty="0"/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+ HS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quan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sát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tranh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nhận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xét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để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có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them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sáng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tạo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cho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bài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làm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của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mình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+ GV </a:t>
            </a:r>
            <a:r>
              <a:rPr lang="en-US" sz="2000" i="1" dirty="0" err="1"/>
              <a:t>đến</a:t>
            </a:r>
            <a:r>
              <a:rPr lang="en-US" sz="2000" i="1" dirty="0"/>
              <a:t> </a:t>
            </a:r>
            <a:r>
              <a:rPr lang="en-US" sz="2000" i="1" dirty="0" err="1"/>
              <a:t>từng</a:t>
            </a:r>
            <a:r>
              <a:rPr lang="en-US" sz="2000" i="1" dirty="0"/>
              <a:t> </a:t>
            </a:r>
            <a:r>
              <a:rPr lang="en-US" sz="2000" i="1" dirty="0" err="1"/>
              <a:t>bàn</a:t>
            </a:r>
            <a:r>
              <a:rPr lang="en-US" sz="2000" i="1" dirty="0"/>
              <a:t> </a:t>
            </a:r>
            <a:r>
              <a:rPr lang="en-US" sz="2000" i="1" dirty="0" err="1"/>
              <a:t>nhóm</a:t>
            </a:r>
            <a:r>
              <a:rPr lang="en-US" sz="2000" i="1" dirty="0"/>
              <a:t> </a:t>
            </a:r>
            <a:r>
              <a:rPr lang="en-US" sz="2000" i="1" dirty="0" err="1"/>
              <a:t>để</a:t>
            </a:r>
            <a:r>
              <a:rPr lang="en-US" sz="2000" i="1" dirty="0"/>
              <a:t> </a:t>
            </a:r>
            <a:r>
              <a:rPr lang="en-US" sz="2000" i="1" dirty="0" err="1"/>
              <a:t>theo</a:t>
            </a:r>
            <a:r>
              <a:rPr lang="en-US" sz="2000" i="1" dirty="0"/>
              <a:t> </a:t>
            </a:r>
            <a:r>
              <a:rPr lang="en-US" sz="2000" i="1" dirty="0" err="1"/>
              <a:t>dõi</a:t>
            </a:r>
            <a:r>
              <a:rPr lang="en-US" sz="2000" i="1" dirty="0"/>
              <a:t> </a:t>
            </a:r>
            <a:r>
              <a:rPr lang="en-US" sz="2000" i="1" dirty="0" err="1"/>
              <a:t>quá</a:t>
            </a:r>
            <a:r>
              <a:rPr lang="en-US" sz="2000" i="1" dirty="0"/>
              <a:t> </a:t>
            </a:r>
            <a:r>
              <a:rPr lang="en-US" sz="2000" i="1" dirty="0" err="1"/>
              <a:t>trình</a:t>
            </a:r>
            <a:r>
              <a:rPr lang="en-US" sz="2000" i="1" dirty="0"/>
              <a:t> </a:t>
            </a:r>
            <a:r>
              <a:rPr lang="en-US" sz="2000" i="1" dirty="0" err="1"/>
              <a:t>làm</a:t>
            </a:r>
            <a:r>
              <a:rPr lang="en-US" sz="2000" i="1" dirty="0"/>
              <a:t> </a:t>
            </a:r>
            <a:r>
              <a:rPr lang="en-US" sz="2000" i="1" dirty="0" err="1"/>
              <a:t>bài</a:t>
            </a:r>
            <a:r>
              <a:rPr lang="en-US" sz="2000" i="1" dirty="0"/>
              <a:t> </a:t>
            </a:r>
            <a:r>
              <a:rPr lang="en-US" sz="2000" i="1" dirty="0" err="1"/>
              <a:t>của</a:t>
            </a:r>
            <a:r>
              <a:rPr lang="en-US" sz="2000" i="1" dirty="0"/>
              <a:t> HS, </a:t>
            </a:r>
            <a:r>
              <a:rPr lang="en-US" sz="2000" i="1" dirty="0" err="1"/>
              <a:t>kịp</a:t>
            </a:r>
            <a:r>
              <a:rPr lang="en-US" sz="2000" i="1" dirty="0"/>
              <a:t> </a:t>
            </a:r>
            <a:r>
              <a:rPr lang="en-US" sz="2000" i="1" dirty="0" err="1"/>
              <a:t>thời</a:t>
            </a:r>
            <a:r>
              <a:rPr lang="en-US" sz="2000" i="1" dirty="0"/>
              <a:t> </a:t>
            </a:r>
            <a:r>
              <a:rPr lang="en-US" sz="2000" i="1" dirty="0" err="1"/>
              <a:t>tháo</a:t>
            </a:r>
            <a:r>
              <a:rPr lang="en-US" sz="2000" i="1" dirty="0"/>
              <a:t> </a:t>
            </a:r>
            <a:r>
              <a:rPr lang="en-US" sz="2000" i="1" dirty="0" err="1"/>
              <a:t>gỡ</a:t>
            </a:r>
            <a:r>
              <a:rPr lang="en-US" sz="2000" i="1" dirty="0"/>
              <a:t> </a:t>
            </a:r>
            <a:r>
              <a:rPr lang="en-US" sz="2000" i="1" dirty="0" err="1"/>
              <a:t>những</a:t>
            </a:r>
            <a:r>
              <a:rPr lang="en-US" sz="2000" i="1" dirty="0"/>
              <a:t> </a:t>
            </a:r>
            <a:r>
              <a:rPr lang="en-US" sz="2000" i="1" dirty="0" err="1"/>
              <a:t>vướng</a:t>
            </a:r>
            <a:r>
              <a:rPr lang="en-US" sz="2000" i="1" dirty="0"/>
              <a:t> </a:t>
            </a:r>
            <a:r>
              <a:rPr lang="en-US" sz="2000" i="1" dirty="0" err="1"/>
              <a:t>mắc</a:t>
            </a:r>
            <a:r>
              <a:rPr lang="en-US" sz="2000" i="1" dirty="0"/>
              <a:t> </a:t>
            </a:r>
            <a:r>
              <a:rPr lang="en-US" sz="2000" i="1" dirty="0" err="1"/>
              <a:t>của</a:t>
            </a:r>
            <a:r>
              <a:rPr lang="en-US" sz="2000" i="1" dirty="0"/>
              <a:t> </a:t>
            </a:r>
            <a:r>
              <a:rPr lang="en-US" sz="2000" i="1" dirty="0" err="1"/>
              <a:t>các</a:t>
            </a:r>
            <a:r>
              <a:rPr lang="en-US" sz="2000" i="1" dirty="0"/>
              <a:t> </a:t>
            </a:r>
            <a:r>
              <a:rPr lang="en-US" sz="2000" i="1" dirty="0" err="1"/>
              <a:t>em</a:t>
            </a:r>
            <a:r>
              <a:rPr lang="en-US" sz="2000" i="1" dirty="0"/>
              <a:t>.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HĐ4-Phân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tích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–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đánh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giá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: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Giới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thiệu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, chia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sẻ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cảm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nhận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giao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tiếp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nhận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xét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rút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kinh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nghiệm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sau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luyện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tập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sáng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tạo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để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hoàn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chỉnh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kiến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thức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kĩ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năng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mới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B1CC9C-762D-443C-9A0A-66F207E35023}"/>
              </a:ext>
            </a:extLst>
          </p:cNvPr>
          <p:cNvSpPr txBox="1"/>
          <p:nvPr/>
        </p:nvSpPr>
        <p:spPr>
          <a:xfrm>
            <a:off x="0" y="865419"/>
            <a:ext cx="140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Bài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mới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5553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3" b="30113"/>
          <a:stretch>
            <a:fillRect/>
          </a:stretch>
        </p:blipFill>
        <p:spPr>
          <a:xfrm>
            <a:off x="-11084" y="73054"/>
            <a:ext cx="9144000" cy="5143500"/>
          </a:xfrm>
          <a:prstGeom prst="rect">
            <a:avLst/>
          </a:prstGeom>
        </p:spPr>
      </p:pic>
      <p:sp>
        <p:nvSpPr>
          <p:cNvPr id="31" name="Freeform 31"/>
          <p:cNvSpPr/>
          <p:nvPr/>
        </p:nvSpPr>
        <p:spPr>
          <a:xfrm>
            <a:off x="356189" y="355643"/>
            <a:ext cx="1765585" cy="1004730"/>
          </a:xfrm>
          <a:custGeom>
            <a:avLst/>
            <a:gdLst/>
            <a:ahLst/>
            <a:cxnLst/>
            <a:rect l="l" t="t" r="r" b="b"/>
            <a:pathLst>
              <a:path w="4548274" h="3115568">
                <a:moveTo>
                  <a:pt x="0" y="0"/>
                </a:moveTo>
                <a:lnTo>
                  <a:pt x="4548274" y="0"/>
                </a:lnTo>
                <a:lnTo>
                  <a:pt x="4548274" y="3115568"/>
                </a:lnTo>
                <a:lnTo>
                  <a:pt x="0" y="31155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组合 11"/>
          <p:cNvGrpSpPr/>
          <p:nvPr/>
        </p:nvGrpSpPr>
        <p:grpSpPr>
          <a:xfrm>
            <a:off x="1075196" y="170983"/>
            <a:ext cx="1429068" cy="886222"/>
            <a:chOff x="10851" y="750"/>
            <a:chExt cx="3874" cy="4046"/>
          </a:xfrm>
        </p:grpSpPr>
        <p:pic>
          <p:nvPicPr>
            <p:cNvPr id="33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0851" y="750"/>
              <a:ext cx="3874" cy="4046"/>
            </a:xfrm>
            <a:prstGeom prst="rect">
              <a:avLst/>
            </a:prstGeom>
          </p:spPr>
        </p:pic>
        <p:sp>
          <p:nvSpPr>
            <p:cNvPr id="34" name="文本框 10"/>
            <p:cNvSpPr txBox="1"/>
            <p:nvPr/>
          </p:nvSpPr>
          <p:spPr>
            <a:xfrm rot="20760000">
              <a:off x="12119" y="1148"/>
              <a:ext cx="1716" cy="3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tabLst/>
                <a:defRPr/>
              </a:pP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400299" y="74097"/>
            <a:ext cx="615536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 panose="020B0604020202020204"/>
              </a:rPr>
              <a:t>Quy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 panose="020B0604020202020204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 panose="020B0604020202020204"/>
              </a:rPr>
              <a:t>trình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 panose="020B0604020202020204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 panose="020B0604020202020204"/>
              </a:rPr>
              <a:t>dạy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 panose="020B0604020202020204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 panose="020B0604020202020204"/>
              </a:rPr>
              <a:t>học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 panose="020B0604020202020204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 panose="020B0604020202020204"/>
              </a:rPr>
              <a:t>Mĩ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 panose="020B0604020202020204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 panose="020B0604020202020204"/>
              </a:rPr>
              <a:t>thuật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 panose="020B0604020202020204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 panose="020B0604020202020204"/>
              </a:rPr>
              <a:t>lớp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 panose="020B0604020202020204"/>
              </a:rPr>
              <a:t> 4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Open Sans ExtraBold" panose="020B0906030804020204" pitchFamily="34" charset="0"/>
              <a:ea typeface="字体管家棉花糖" panose="00020600040101010101" charset="-122"/>
              <a:cs typeface="Open Sans ExtraBold" panose="020B0906030804020204" pitchFamily="34" charset="0"/>
              <a:sym typeface="Arial" panose="020B0604020202020204"/>
            </a:endParaRPr>
          </a:p>
        </p:txBody>
      </p:sp>
      <p:sp>
        <p:nvSpPr>
          <p:cNvPr id="36" name="Freeform 28"/>
          <p:cNvSpPr/>
          <p:nvPr/>
        </p:nvSpPr>
        <p:spPr>
          <a:xfrm>
            <a:off x="-117128" y="4082121"/>
            <a:ext cx="3178865" cy="1370920"/>
          </a:xfrm>
          <a:custGeom>
            <a:avLst/>
            <a:gdLst/>
            <a:ahLst/>
            <a:cxnLst/>
            <a:rect l="l" t="t" r="r" b="b"/>
            <a:pathLst>
              <a:path w="10952886" h="6078852">
                <a:moveTo>
                  <a:pt x="0" y="0"/>
                </a:moveTo>
                <a:lnTo>
                  <a:pt x="10952886" y="0"/>
                </a:lnTo>
                <a:lnTo>
                  <a:pt x="10952886" y="6078852"/>
                </a:lnTo>
                <a:lnTo>
                  <a:pt x="0" y="60788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30979" y="4180552"/>
            <a:ext cx="952500" cy="908763"/>
          </a:xfrm>
          <a:custGeom>
            <a:avLst/>
            <a:gdLst/>
            <a:ahLst/>
            <a:cxnLst/>
            <a:rect l="l" t="t" r="r" b="b"/>
            <a:pathLst>
              <a:path w="5233450" h="4114800">
                <a:moveTo>
                  <a:pt x="0" y="0"/>
                </a:moveTo>
                <a:lnTo>
                  <a:pt x="5233450" y="0"/>
                </a:lnTo>
                <a:lnTo>
                  <a:pt x="52334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Rectangle 5"/>
          <p:cNvSpPr/>
          <p:nvPr/>
        </p:nvSpPr>
        <p:spPr>
          <a:xfrm>
            <a:off x="2544159" y="3721042"/>
            <a:ext cx="49826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/>
              </a:rPr>
              <a:t>?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7" name="Picture 10" descr="10">
            <a:extLst>
              <a:ext uri="{FF2B5EF4-FFF2-40B4-BE49-F238E27FC236}">
                <a16:creationId xmlns:a16="http://schemas.microsoft.com/office/drawing/2014/main" id="{20484B90-E3DA-4024-8B39-2EBD75B0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1" y="595853"/>
            <a:ext cx="8413897" cy="581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7239B7-B974-4257-B34C-9B13966177A5}"/>
              </a:ext>
            </a:extLst>
          </p:cNvPr>
          <p:cNvSpPr txBox="1"/>
          <p:nvPr/>
        </p:nvSpPr>
        <p:spPr>
          <a:xfrm>
            <a:off x="867682" y="976575"/>
            <a:ext cx="79801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HĐ4-Phân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tích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–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đánh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giá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000" i="1" dirty="0"/>
              <a:t>+ </a:t>
            </a:r>
            <a:r>
              <a:rPr lang="en-US" sz="2000" i="1" dirty="0" err="1"/>
              <a:t>Gv</a:t>
            </a:r>
            <a:r>
              <a:rPr lang="en-US" sz="2000" i="1" dirty="0"/>
              <a:t> </a:t>
            </a:r>
            <a:r>
              <a:rPr lang="en-US" sz="2000" i="1" dirty="0" err="1"/>
              <a:t>hướng</a:t>
            </a:r>
            <a:r>
              <a:rPr lang="en-US" sz="2000" i="1" dirty="0"/>
              <a:t> </a:t>
            </a:r>
            <a:r>
              <a:rPr lang="en-US" sz="2000" i="1" dirty="0" err="1"/>
              <a:t>dẫn</a:t>
            </a:r>
            <a:r>
              <a:rPr lang="en-US" sz="2000" i="1" dirty="0"/>
              <a:t> HS </a:t>
            </a:r>
            <a:r>
              <a:rPr lang="en-US" sz="2000" i="1" dirty="0" err="1"/>
              <a:t>lên</a:t>
            </a:r>
            <a:r>
              <a:rPr lang="en-US" sz="2000" i="1" dirty="0"/>
              <a:t> </a:t>
            </a:r>
            <a:r>
              <a:rPr lang="en-US" sz="2000" i="1" dirty="0" err="1"/>
              <a:t>trưng</a:t>
            </a:r>
            <a:r>
              <a:rPr lang="en-US" sz="2000" i="1" dirty="0"/>
              <a:t> </a:t>
            </a:r>
            <a:r>
              <a:rPr lang="en-US" sz="2000" i="1" dirty="0" err="1"/>
              <a:t>bày</a:t>
            </a:r>
            <a:r>
              <a:rPr lang="en-US" sz="2000" i="1" dirty="0"/>
              <a:t> </a:t>
            </a:r>
            <a:r>
              <a:rPr lang="en-US" sz="2000" i="1" dirty="0" err="1"/>
              <a:t>tác</a:t>
            </a:r>
            <a:r>
              <a:rPr lang="en-US" sz="2000" i="1" dirty="0"/>
              <a:t> </a:t>
            </a:r>
            <a:r>
              <a:rPr lang="en-US" sz="2000" i="1" dirty="0" err="1"/>
              <a:t>phẩm</a:t>
            </a:r>
            <a:r>
              <a:rPr lang="en-US" sz="2000" i="1" dirty="0"/>
              <a:t> </a:t>
            </a:r>
            <a:r>
              <a:rPr lang="en-US" sz="2000" i="1" dirty="0" err="1"/>
              <a:t>bằng</a:t>
            </a:r>
            <a:r>
              <a:rPr lang="en-US" sz="2000" i="1" dirty="0"/>
              <a:t> </a:t>
            </a:r>
            <a:r>
              <a:rPr lang="en-US" sz="2000" i="1" dirty="0" err="1"/>
              <a:t>nhiều</a:t>
            </a:r>
            <a:r>
              <a:rPr lang="en-US" sz="2000" i="1" dirty="0"/>
              <a:t> </a:t>
            </a:r>
            <a:r>
              <a:rPr lang="en-US" sz="2000" i="1" dirty="0" err="1"/>
              <a:t>hình</a:t>
            </a:r>
            <a:r>
              <a:rPr lang="en-US" sz="2000" i="1" dirty="0"/>
              <a:t> </a:t>
            </a:r>
            <a:r>
              <a:rPr lang="en-US" sz="2000" i="1" dirty="0" err="1"/>
              <a:t>thức</a:t>
            </a:r>
            <a:r>
              <a:rPr lang="en-US" sz="2000" i="1" dirty="0"/>
              <a:t> </a:t>
            </a:r>
            <a:r>
              <a:rPr lang="en-US" sz="2000" i="1" dirty="0" err="1"/>
              <a:t>khác</a:t>
            </a:r>
            <a:r>
              <a:rPr lang="en-US" sz="2000" i="1" dirty="0"/>
              <a:t> </a:t>
            </a:r>
            <a:r>
              <a:rPr lang="en-US" sz="2000" i="1" dirty="0" err="1"/>
              <a:t>nhau</a:t>
            </a:r>
            <a:r>
              <a:rPr lang="en-US" sz="2000" i="1" dirty="0"/>
              <a:t>: Treo </a:t>
            </a:r>
            <a:r>
              <a:rPr lang="en-US" sz="2000" i="1" dirty="0" err="1"/>
              <a:t>tranh</a:t>
            </a:r>
            <a:r>
              <a:rPr lang="en-US" sz="2000" i="1" dirty="0"/>
              <a:t>, </a:t>
            </a:r>
            <a:r>
              <a:rPr lang="en-US" sz="2000" i="1" dirty="0" err="1"/>
              <a:t>trưng</a:t>
            </a:r>
            <a:r>
              <a:rPr lang="en-US" sz="2000" i="1" dirty="0"/>
              <a:t> </a:t>
            </a:r>
            <a:r>
              <a:rPr lang="en-US" sz="2000" i="1" dirty="0" err="1"/>
              <a:t>bày</a:t>
            </a:r>
            <a:r>
              <a:rPr lang="en-US" sz="2000" i="1" dirty="0"/>
              <a:t> </a:t>
            </a:r>
            <a:r>
              <a:rPr lang="en-US" sz="2000" i="1" dirty="0" err="1"/>
              <a:t>gian</a:t>
            </a:r>
            <a:r>
              <a:rPr lang="en-US" sz="2000" i="1" dirty="0"/>
              <a:t> </a:t>
            </a:r>
            <a:r>
              <a:rPr lang="en-US" sz="2000" i="1" dirty="0" err="1"/>
              <a:t>hàng</a:t>
            </a:r>
            <a:r>
              <a:rPr lang="en-US" sz="2000" i="1" dirty="0"/>
              <a:t>, </a:t>
            </a:r>
            <a:r>
              <a:rPr lang="en-US" sz="2000" i="1" dirty="0" err="1"/>
              <a:t>bộ</a:t>
            </a:r>
            <a:r>
              <a:rPr lang="en-US" sz="2000" i="1" dirty="0"/>
              <a:t> </a:t>
            </a:r>
            <a:r>
              <a:rPr lang="en-US" sz="2000" i="1" dirty="0" err="1"/>
              <a:t>sưu</a:t>
            </a:r>
            <a:r>
              <a:rPr lang="en-US" sz="2000" i="1" dirty="0"/>
              <a:t> </a:t>
            </a:r>
            <a:r>
              <a:rPr lang="en-US" sz="2000" i="1" dirty="0" err="1"/>
              <a:t>tập</a:t>
            </a:r>
            <a:r>
              <a:rPr lang="en-US" sz="2000" i="1" dirty="0"/>
              <a:t>…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000" i="1" dirty="0"/>
              <a:t>+ GV </a:t>
            </a:r>
            <a:r>
              <a:rPr lang="en-US" sz="2000" i="1" dirty="0" err="1"/>
              <a:t>hướng</a:t>
            </a:r>
            <a:r>
              <a:rPr lang="en-US" sz="2000" i="1" dirty="0"/>
              <a:t> </a:t>
            </a:r>
            <a:r>
              <a:rPr lang="en-US" sz="2000" i="1" dirty="0" err="1"/>
              <a:t>dẫn</a:t>
            </a:r>
            <a:r>
              <a:rPr lang="en-US" sz="2000" i="1" dirty="0"/>
              <a:t> HS </a:t>
            </a:r>
            <a:r>
              <a:rPr lang="en-US" sz="2000" i="1" dirty="0" err="1"/>
              <a:t>nhận</a:t>
            </a:r>
            <a:r>
              <a:rPr lang="en-US" sz="2000" i="1" dirty="0"/>
              <a:t> </a:t>
            </a:r>
            <a:r>
              <a:rPr lang="en-US" sz="2000" i="1" dirty="0" err="1"/>
              <a:t>xét</a:t>
            </a:r>
            <a:r>
              <a:rPr lang="en-US" sz="2000" i="1" dirty="0"/>
              <a:t> </a:t>
            </a:r>
            <a:r>
              <a:rPr lang="en-US" sz="2000" i="1" dirty="0" err="1"/>
              <a:t>đánh</a:t>
            </a:r>
            <a:r>
              <a:rPr lang="en-US" sz="2000" i="1" dirty="0"/>
              <a:t> </a:t>
            </a:r>
            <a:r>
              <a:rPr lang="en-US" sz="2000" i="1" dirty="0" err="1"/>
              <a:t>giá</a:t>
            </a:r>
            <a:r>
              <a:rPr lang="en-US" sz="2000" i="1" dirty="0"/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000" i="1" dirty="0"/>
              <a:t>+ GV </a:t>
            </a:r>
            <a:r>
              <a:rPr lang="en-US" sz="2000" i="1" dirty="0" err="1"/>
              <a:t>nhận</a:t>
            </a:r>
            <a:r>
              <a:rPr lang="en-US" sz="2000" i="1" dirty="0"/>
              <a:t> </a:t>
            </a:r>
            <a:r>
              <a:rPr lang="en-US" sz="2000" i="1" dirty="0" err="1"/>
              <a:t>xét</a:t>
            </a:r>
            <a:r>
              <a:rPr lang="en-US" sz="2000" i="1" dirty="0"/>
              <a:t> </a:t>
            </a:r>
            <a:r>
              <a:rPr lang="en-US" sz="2000" i="1" dirty="0" err="1"/>
              <a:t>đánh</a:t>
            </a:r>
            <a:r>
              <a:rPr lang="en-US" sz="2000" i="1" dirty="0"/>
              <a:t> </a:t>
            </a:r>
            <a:r>
              <a:rPr lang="en-US" sz="2000" i="1" dirty="0" err="1"/>
              <a:t>giá</a:t>
            </a:r>
            <a:r>
              <a:rPr lang="en-US" sz="2000" i="1" dirty="0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HĐ5-Vận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dụng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–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phát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triển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: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Vận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dụng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kiến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thức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kĩ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năng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sản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phẩm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vào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thực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tiễn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cuộc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sống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và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các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hoạt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động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tập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tích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hợp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với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mĩ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thuật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000" i="1" dirty="0"/>
              <a:t>+ </a:t>
            </a:r>
            <a:r>
              <a:rPr lang="en-US" sz="2000" i="1" dirty="0" err="1"/>
              <a:t>Liên</a:t>
            </a:r>
            <a:r>
              <a:rPr lang="en-US" sz="2000" i="1" dirty="0"/>
              <a:t> </a:t>
            </a:r>
            <a:r>
              <a:rPr lang="en-US" sz="2000" i="1" dirty="0" err="1"/>
              <a:t>hệ</a:t>
            </a:r>
            <a:r>
              <a:rPr lang="en-US" sz="2000" i="1" dirty="0"/>
              <a:t> </a:t>
            </a:r>
            <a:r>
              <a:rPr lang="en-US" sz="2000" i="1" dirty="0" err="1"/>
              <a:t>để</a:t>
            </a:r>
            <a:r>
              <a:rPr lang="en-US" sz="2000" i="1" dirty="0"/>
              <a:t> HS </a:t>
            </a:r>
            <a:r>
              <a:rPr lang="en-US" sz="2000" i="1" dirty="0" err="1"/>
              <a:t>mở</a:t>
            </a:r>
            <a:r>
              <a:rPr lang="en-US" sz="2000" i="1" dirty="0"/>
              <a:t> </a:t>
            </a:r>
            <a:r>
              <a:rPr lang="en-US" sz="2000" i="1" dirty="0" err="1"/>
              <a:t>rộng</a:t>
            </a:r>
            <a:r>
              <a:rPr lang="en-US" sz="2000" i="1" dirty="0"/>
              <a:t> </a:t>
            </a:r>
            <a:r>
              <a:rPr lang="en-US" sz="2000" i="1" dirty="0" err="1"/>
              <a:t>kiến</a:t>
            </a:r>
            <a:r>
              <a:rPr lang="en-US" sz="2000" i="1" dirty="0"/>
              <a:t> </a:t>
            </a:r>
            <a:r>
              <a:rPr lang="en-US" sz="2000" i="1" dirty="0" err="1"/>
              <a:t>thức</a:t>
            </a:r>
            <a:r>
              <a:rPr lang="en-US" sz="2000" i="1" dirty="0"/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000" i="1" dirty="0"/>
              <a:t>+ </a:t>
            </a:r>
            <a:r>
              <a:rPr lang="en-US" sz="2000" i="1" dirty="0" err="1"/>
              <a:t>Hướng</a:t>
            </a:r>
            <a:r>
              <a:rPr lang="en-US" sz="2000" i="1" dirty="0"/>
              <a:t> </a:t>
            </a:r>
            <a:r>
              <a:rPr lang="en-US" sz="2000" i="1" dirty="0" err="1"/>
              <a:t>dẫn</a:t>
            </a:r>
            <a:r>
              <a:rPr lang="en-US" sz="2000" i="1" dirty="0"/>
              <a:t> HS </a:t>
            </a:r>
            <a:r>
              <a:rPr lang="en-US" sz="2000" i="1" dirty="0" err="1"/>
              <a:t>vận</a:t>
            </a:r>
            <a:r>
              <a:rPr lang="en-US" sz="2000" i="1" dirty="0"/>
              <a:t> </a:t>
            </a:r>
            <a:r>
              <a:rPr lang="en-US" sz="2000" i="1" dirty="0" err="1"/>
              <a:t>dụng</a:t>
            </a:r>
            <a:r>
              <a:rPr lang="en-US" sz="2000" i="1" dirty="0"/>
              <a:t> </a:t>
            </a:r>
            <a:r>
              <a:rPr lang="en-US" sz="2000" i="1" dirty="0" err="1"/>
              <a:t>kiến</a:t>
            </a:r>
            <a:r>
              <a:rPr lang="en-US" sz="2000" i="1" dirty="0"/>
              <a:t> </a:t>
            </a:r>
            <a:r>
              <a:rPr lang="en-US" sz="2000" i="1" dirty="0" err="1"/>
              <a:t>thức</a:t>
            </a:r>
            <a:r>
              <a:rPr lang="en-US" sz="2000" i="1" dirty="0"/>
              <a:t> </a:t>
            </a:r>
            <a:r>
              <a:rPr lang="en-US" sz="2000" i="1" dirty="0" err="1"/>
              <a:t>bài</a:t>
            </a:r>
            <a:r>
              <a:rPr lang="en-US" sz="2000" i="1" dirty="0"/>
              <a:t> </a:t>
            </a:r>
            <a:r>
              <a:rPr lang="en-US" sz="2000" i="1" dirty="0" err="1"/>
              <a:t>học</a:t>
            </a:r>
            <a:r>
              <a:rPr lang="en-US" sz="2000" i="1" dirty="0"/>
              <a:t> </a:t>
            </a:r>
            <a:r>
              <a:rPr lang="en-US" sz="2000" i="1" dirty="0" err="1"/>
              <a:t>vào</a:t>
            </a:r>
            <a:r>
              <a:rPr lang="en-US" sz="2000" i="1" dirty="0"/>
              <a:t> </a:t>
            </a:r>
            <a:r>
              <a:rPr lang="en-US" sz="2000" i="1" dirty="0" err="1"/>
              <a:t>cuộc</a:t>
            </a:r>
            <a:r>
              <a:rPr lang="en-US" sz="2000" i="1" dirty="0"/>
              <a:t> </a:t>
            </a:r>
            <a:r>
              <a:rPr lang="en-US" sz="2000" i="1" dirty="0" err="1"/>
              <a:t>sống</a:t>
            </a:r>
            <a:r>
              <a:rPr lang="en-US" sz="2000" i="1" dirty="0"/>
              <a:t> </a:t>
            </a:r>
            <a:r>
              <a:rPr lang="en-US" sz="2000" i="1" dirty="0" err="1"/>
              <a:t>thực</a:t>
            </a:r>
            <a:r>
              <a:rPr lang="en-US" sz="2000" i="1" dirty="0"/>
              <a:t> </a:t>
            </a:r>
            <a:r>
              <a:rPr lang="en-US" sz="2000" i="1" dirty="0" err="1"/>
              <a:t>tế</a:t>
            </a:r>
            <a:r>
              <a:rPr lang="en-US" sz="2000" i="1" dirty="0"/>
              <a:t> </a:t>
            </a:r>
            <a:r>
              <a:rPr lang="en-US" sz="2000" i="1" dirty="0" err="1"/>
              <a:t>hàng</a:t>
            </a:r>
            <a:r>
              <a:rPr lang="en-US" sz="2000" i="1" dirty="0"/>
              <a:t> </a:t>
            </a:r>
            <a:r>
              <a:rPr lang="en-US" sz="2000" i="1" dirty="0" err="1"/>
              <a:t>ngày</a:t>
            </a:r>
            <a:r>
              <a:rPr lang="en-US" sz="2000" i="1" dirty="0"/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+ GV </a:t>
            </a:r>
            <a:r>
              <a:rPr lang="en-US" sz="2000" i="1" dirty="0" err="1"/>
              <a:t>dặn</a:t>
            </a:r>
            <a:r>
              <a:rPr lang="en-US" sz="2000" i="1" dirty="0"/>
              <a:t> </a:t>
            </a:r>
            <a:r>
              <a:rPr lang="en-US" sz="2000" i="1" dirty="0" err="1"/>
              <a:t>dò</a:t>
            </a:r>
            <a:r>
              <a:rPr lang="en-US" sz="2000" i="1" dirty="0"/>
              <a:t>.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B1CC9C-762D-443C-9A0A-66F207E35023}"/>
              </a:ext>
            </a:extLst>
          </p:cNvPr>
          <p:cNvSpPr txBox="1"/>
          <p:nvPr/>
        </p:nvSpPr>
        <p:spPr>
          <a:xfrm>
            <a:off x="-42219" y="851412"/>
            <a:ext cx="140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Bài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mới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7389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8" name="Google Shape;1408;p40"/>
          <p:cNvGrpSpPr/>
          <p:nvPr/>
        </p:nvGrpSpPr>
        <p:grpSpPr>
          <a:xfrm>
            <a:off x="1001335" y="369284"/>
            <a:ext cx="1147187" cy="2363811"/>
            <a:chOff x="1001335" y="369284"/>
            <a:chExt cx="1147187" cy="2363811"/>
          </a:xfrm>
        </p:grpSpPr>
        <p:sp>
          <p:nvSpPr>
            <p:cNvPr id="1409" name="Google Shape;1409;p40"/>
            <p:cNvSpPr/>
            <p:nvPr/>
          </p:nvSpPr>
          <p:spPr>
            <a:xfrm flipH="1">
              <a:off x="1001335" y="369284"/>
              <a:ext cx="1147187" cy="1774603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0" name="Google Shape;1410;p40"/>
            <p:cNvSpPr/>
            <p:nvPr/>
          </p:nvSpPr>
          <p:spPr>
            <a:xfrm flipH="1">
              <a:off x="1535031" y="1176843"/>
              <a:ext cx="58981" cy="1556252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1" name="Google Shape;1411;p40"/>
            <p:cNvSpPr/>
            <p:nvPr/>
          </p:nvSpPr>
          <p:spPr>
            <a:xfrm flipH="1">
              <a:off x="1517737" y="757437"/>
              <a:ext cx="110926" cy="100557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2" name="Google Shape;1412;p40"/>
            <p:cNvSpPr/>
            <p:nvPr/>
          </p:nvSpPr>
          <p:spPr>
            <a:xfrm flipH="1">
              <a:off x="1240482" y="1239229"/>
              <a:ext cx="100549" cy="100557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3" name="Google Shape;1413;p40"/>
            <p:cNvSpPr/>
            <p:nvPr/>
          </p:nvSpPr>
          <p:spPr>
            <a:xfrm flipH="1">
              <a:off x="1829641" y="1759073"/>
              <a:ext cx="110926" cy="10753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4" name="Google Shape;1414;p40"/>
            <p:cNvSpPr/>
            <p:nvPr/>
          </p:nvSpPr>
          <p:spPr>
            <a:xfrm flipH="1">
              <a:off x="1687524" y="1481795"/>
              <a:ext cx="110985" cy="100617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5" name="Google Shape;1415;p40"/>
            <p:cNvSpPr/>
            <p:nvPr/>
          </p:nvSpPr>
          <p:spPr>
            <a:xfrm flipH="1">
              <a:off x="1230045" y="1731340"/>
              <a:ext cx="110985" cy="11099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6" name="Google Shape;1416;p40"/>
            <p:cNvSpPr/>
            <p:nvPr/>
          </p:nvSpPr>
          <p:spPr>
            <a:xfrm flipH="1">
              <a:off x="1365243" y="1544181"/>
              <a:ext cx="225310" cy="391732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7" name="Google Shape;1417;p40"/>
            <p:cNvSpPr/>
            <p:nvPr/>
          </p:nvSpPr>
          <p:spPr>
            <a:xfrm flipH="1">
              <a:off x="1562763" y="1270422"/>
              <a:ext cx="253042" cy="124832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18" name="Google Shape;1418;p40"/>
          <p:cNvGrpSpPr/>
          <p:nvPr/>
        </p:nvGrpSpPr>
        <p:grpSpPr>
          <a:xfrm flipH="1">
            <a:off x="7481092" y="645136"/>
            <a:ext cx="1013352" cy="2087966"/>
            <a:chOff x="6239025" y="396475"/>
            <a:chExt cx="480900" cy="990825"/>
          </a:xfrm>
        </p:grpSpPr>
        <p:sp>
          <p:nvSpPr>
            <p:cNvPr id="1419" name="Google Shape;1419;p4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0" name="Google Shape;1420;p4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1" name="Google Shape;1421;p4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2" name="Google Shape;1422;p4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3" name="Google Shape;1423;p4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4" name="Google Shape;1424;p4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5" name="Google Shape;1425;p4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6" name="Google Shape;1426;p4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7" name="Google Shape;1427;p4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28" name="Google Shape;1428;p40"/>
          <p:cNvSpPr/>
          <p:nvPr/>
        </p:nvSpPr>
        <p:spPr>
          <a:xfrm>
            <a:off x="1652750" y="2496843"/>
            <a:ext cx="5782446" cy="170040"/>
          </a:xfrm>
          <a:custGeom>
            <a:avLst/>
            <a:gdLst/>
            <a:ahLst/>
            <a:cxnLst/>
            <a:rect l="l" t="t" r="r" b="b"/>
            <a:pathLst>
              <a:path w="106061" h="16175" extrusionOk="0">
                <a:moveTo>
                  <a:pt x="53030" y="0"/>
                </a:moveTo>
                <a:lnTo>
                  <a:pt x="47558" y="81"/>
                </a:lnTo>
                <a:lnTo>
                  <a:pt x="42328" y="161"/>
                </a:lnTo>
                <a:lnTo>
                  <a:pt x="37258" y="402"/>
                </a:lnTo>
                <a:lnTo>
                  <a:pt x="32350" y="644"/>
                </a:lnTo>
                <a:lnTo>
                  <a:pt x="27682" y="966"/>
                </a:lnTo>
                <a:lnTo>
                  <a:pt x="23337" y="1368"/>
                </a:lnTo>
                <a:lnTo>
                  <a:pt x="19233" y="1851"/>
                </a:lnTo>
                <a:lnTo>
                  <a:pt x="15531" y="2414"/>
                </a:lnTo>
                <a:lnTo>
                  <a:pt x="12071" y="2977"/>
                </a:lnTo>
                <a:lnTo>
                  <a:pt x="9013" y="3621"/>
                </a:lnTo>
                <a:lnTo>
                  <a:pt x="6358" y="4265"/>
                </a:lnTo>
                <a:lnTo>
                  <a:pt x="4104" y="4989"/>
                </a:lnTo>
                <a:lnTo>
                  <a:pt x="3219" y="5311"/>
                </a:lnTo>
                <a:lnTo>
                  <a:pt x="2334" y="5713"/>
                </a:lnTo>
                <a:lnTo>
                  <a:pt x="1610" y="6116"/>
                </a:lnTo>
                <a:lnTo>
                  <a:pt x="1047" y="6438"/>
                </a:lnTo>
                <a:lnTo>
                  <a:pt x="564" y="6840"/>
                </a:lnTo>
                <a:lnTo>
                  <a:pt x="242" y="7242"/>
                </a:lnTo>
                <a:lnTo>
                  <a:pt x="0" y="7645"/>
                </a:lnTo>
                <a:lnTo>
                  <a:pt x="0" y="8128"/>
                </a:lnTo>
                <a:lnTo>
                  <a:pt x="0" y="8530"/>
                </a:lnTo>
                <a:lnTo>
                  <a:pt x="242" y="8932"/>
                </a:lnTo>
                <a:lnTo>
                  <a:pt x="564" y="9335"/>
                </a:lnTo>
                <a:lnTo>
                  <a:pt x="1047" y="9737"/>
                </a:lnTo>
                <a:lnTo>
                  <a:pt x="1610" y="10139"/>
                </a:lnTo>
                <a:lnTo>
                  <a:pt x="2334" y="10461"/>
                </a:lnTo>
                <a:lnTo>
                  <a:pt x="3219" y="10863"/>
                </a:lnTo>
                <a:lnTo>
                  <a:pt x="4104" y="11266"/>
                </a:lnTo>
                <a:lnTo>
                  <a:pt x="6358" y="11910"/>
                </a:lnTo>
                <a:lnTo>
                  <a:pt x="9013" y="12634"/>
                </a:lnTo>
                <a:lnTo>
                  <a:pt x="12071" y="13197"/>
                </a:lnTo>
                <a:lnTo>
                  <a:pt x="15531" y="13760"/>
                </a:lnTo>
                <a:lnTo>
                  <a:pt x="19233" y="14324"/>
                </a:lnTo>
                <a:lnTo>
                  <a:pt x="23337" y="14807"/>
                </a:lnTo>
                <a:lnTo>
                  <a:pt x="27682" y="15209"/>
                </a:lnTo>
                <a:lnTo>
                  <a:pt x="32350" y="15531"/>
                </a:lnTo>
                <a:lnTo>
                  <a:pt x="37258" y="15772"/>
                </a:lnTo>
                <a:lnTo>
                  <a:pt x="42328" y="16014"/>
                </a:lnTo>
                <a:lnTo>
                  <a:pt x="47558" y="16094"/>
                </a:lnTo>
                <a:lnTo>
                  <a:pt x="53030" y="16175"/>
                </a:lnTo>
                <a:lnTo>
                  <a:pt x="58422" y="16094"/>
                </a:lnTo>
                <a:lnTo>
                  <a:pt x="63652" y="16014"/>
                </a:lnTo>
                <a:lnTo>
                  <a:pt x="68722" y="15772"/>
                </a:lnTo>
                <a:lnTo>
                  <a:pt x="73631" y="15531"/>
                </a:lnTo>
                <a:lnTo>
                  <a:pt x="78298" y="15209"/>
                </a:lnTo>
                <a:lnTo>
                  <a:pt x="82643" y="14807"/>
                </a:lnTo>
                <a:lnTo>
                  <a:pt x="86747" y="14324"/>
                </a:lnTo>
                <a:lnTo>
                  <a:pt x="90449" y="13760"/>
                </a:lnTo>
                <a:lnTo>
                  <a:pt x="93909" y="13197"/>
                </a:lnTo>
                <a:lnTo>
                  <a:pt x="96967" y="12634"/>
                </a:lnTo>
                <a:lnTo>
                  <a:pt x="99623" y="11910"/>
                </a:lnTo>
                <a:lnTo>
                  <a:pt x="101876" y="11266"/>
                </a:lnTo>
                <a:lnTo>
                  <a:pt x="102841" y="10863"/>
                </a:lnTo>
                <a:lnTo>
                  <a:pt x="103646" y="10461"/>
                </a:lnTo>
                <a:lnTo>
                  <a:pt x="104370" y="10139"/>
                </a:lnTo>
                <a:lnTo>
                  <a:pt x="104934" y="9737"/>
                </a:lnTo>
                <a:lnTo>
                  <a:pt x="105417" y="9335"/>
                </a:lnTo>
                <a:lnTo>
                  <a:pt x="105738" y="8932"/>
                </a:lnTo>
                <a:lnTo>
                  <a:pt x="105980" y="8530"/>
                </a:lnTo>
                <a:lnTo>
                  <a:pt x="106060" y="8128"/>
                </a:lnTo>
                <a:lnTo>
                  <a:pt x="105980" y="7645"/>
                </a:lnTo>
                <a:lnTo>
                  <a:pt x="105738" y="7242"/>
                </a:lnTo>
                <a:lnTo>
                  <a:pt x="105417" y="6840"/>
                </a:lnTo>
                <a:lnTo>
                  <a:pt x="104934" y="6438"/>
                </a:lnTo>
                <a:lnTo>
                  <a:pt x="104370" y="6116"/>
                </a:lnTo>
                <a:lnTo>
                  <a:pt x="103646" y="5713"/>
                </a:lnTo>
                <a:lnTo>
                  <a:pt x="102841" y="5311"/>
                </a:lnTo>
                <a:lnTo>
                  <a:pt x="101876" y="4989"/>
                </a:lnTo>
                <a:lnTo>
                  <a:pt x="99623" y="4265"/>
                </a:lnTo>
                <a:lnTo>
                  <a:pt x="96967" y="3621"/>
                </a:lnTo>
                <a:lnTo>
                  <a:pt x="93909" y="2977"/>
                </a:lnTo>
                <a:lnTo>
                  <a:pt x="90449" y="2414"/>
                </a:lnTo>
                <a:lnTo>
                  <a:pt x="86747" y="1851"/>
                </a:lnTo>
                <a:lnTo>
                  <a:pt x="82643" y="1368"/>
                </a:lnTo>
                <a:lnTo>
                  <a:pt x="78298" y="966"/>
                </a:lnTo>
                <a:lnTo>
                  <a:pt x="73631" y="644"/>
                </a:lnTo>
                <a:lnTo>
                  <a:pt x="68722" y="402"/>
                </a:lnTo>
                <a:lnTo>
                  <a:pt x="63652" y="161"/>
                </a:lnTo>
                <a:lnTo>
                  <a:pt x="58422" y="81"/>
                </a:lnTo>
                <a:lnTo>
                  <a:pt x="53030" y="0"/>
                </a:lnTo>
                <a:close/>
              </a:path>
            </a:pathLst>
          </a:custGeom>
          <a:solidFill>
            <a:srgbClr val="869D39">
              <a:alpha val="18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9" name="Google Shape;1429;p40"/>
          <p:cNvSpPr/>
          <p:nvPr/>
        </p:nvSpPr>
        <p:spPr>
          <a:xfrm>
            <a:off x="2450854" y="584829"/>
            <a:ext cx="4431625" cy="728352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1" name="Google Shape;1431;p40"/>
          <p:cNvSpPr txBox="1">
            <a:spLocks noGrp="1"/>
          </p:cNvSpPr>
          <p:nvPr>
            <p:ph type="subTitle" idx="1"/>
          </p:nvPr>
        </p:nvSpPr>
        <p:spPr>
          <a:xfrm>
            <a:off x="2450974" y="672037"/>
            <a:ext cx="42390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800" dirty="0">
                <a:latin typeface="Jokerman" panose="04090605060D06020702" charset="0"/>
                <a:cs typeface="Jokerman" panose="04090605060D06020702" charset="0"/>
              </a:rPr>
              <a:t>KHỞI ĐỘNG</a:t>
            </a:r>
            <a:endParaRPr lang="vi-VN" altLang="en-GB" sz="2800" dirty="0">
              <a:latin typeface="Jokerman" panose="04090605060D06020702" charset="0"/>
              <a:cs typeface="Jokerman" panose="04090605060D06020702" charset="0"/>
            </a:endParaRPr>
          </a:p>
        </p:txBody>
      </p:sp>
      <p:grpSp>
        <p:nvGrpSpPr>
          <p:cNvPr id="1432" name="Google Shape;1432;p40"/>
          <p:cNvGrpSpPr/>
          <p:nvPr/>
        </p:nvGrpSpPr>
        <p:grpSpPr>
          <a:xfrm flipH="1">
            <a:off x="4921913" y="1358457"/>
            <a:ext cx="2375484" cy="1564030"/>
            <a:chOff x="244150" y="926200"/>
            <a:chExt cx="3327475" cy="2190825"/>
          </a:xfrm>
        </p:grpSpPr>
        <p:sp>
          <p:nvSpPr>
            <p:cNvPr id="1433" name="Google Shape;1433;p40"/>
            <p:cNvSpPr/>
            <p:nvPr/>
          </p:nvSpPr>
          <p:spPr>
            <a:xfrm>
              <a:off x="244150" y="1950175"/>
              <a:ext cx="422500" cy="293750"/>
            </a:xfrm>
            <a:custGeom>
              <a:avLst/>
              <a:gdLst/>
              <a:ahLst/>
              <a:cxnLst/>
              <a:rect l="l" t="t" r="r" b="b"/>
              <a:pathLst>
                <a:path w="16900" h="11750" extrusionOk="0">
                  <a:moveTo>
                    <a:pt x="81" y="1"/>
                  </a:moveTo>
                  <a:lnTo>
                    <a:pt x="0" y="805"/>
                  </a:lnTo>
                  <a:lnTo>
                    <a:pt x="0" y="1690"/>
                  </a:lnTo>
                  <a:lnTo>
                    <a:pt x="81" y="2495"/>
                  </a:lnTo>
                  <a:lnTo>
                    <a:pt x="242" y="3380"/>
                  </a:lnTo>
                  <a:lnTo>
                    <a:pt x="483" y="4105"/>
                  </a:lnTo>
                  <a:lnTo>
                    <a:pt x="886" y="4909"/>
                  </a:lnTo>
                  <a:lnTo>
                    <a:pt x="1288" y="5553"/>
                  </a:lnTo>
                  <a:lnTo>
                    <a:pt x="1851" y="6277"/>
                  </a:lnTo>
                  <a:lnTo>
                    <a:pt x="2495" y="6841"/>
                  </a:lnTo>
                  <a:lnTo>
                    <a:pt x="3219" y="7323"/>
                  </a:lnTo>
                  <a:lnTo>
                    <a:pt x="3943" y="7726"/>
                  </a:lnTo>
                  <a:lnTo>
                    <a:pt x="4748" y="8048"/>
                  </a:lnTo>
                  <a:lnTo>
                    <a:pt x="5553" y="8289"/>
                  </a:lnTo>
                  <a:lnTo>
                    <a:pt x="6438" y="8369"/>
                  </a:lnTo>
                  <a:lnTo>
                    <a:pt x="7243" y="8450"/>
                  </a:lnTo>
                  <a:lnTo>
                    <a:pt x="8128" y="8369"/>
                  </a:lnTo>
                  <a:lnTo>
                    <a:pt x="8128" y="8933"/>
                  </a:lnTo>
                  <a:lnTo>
                    <a:pt x="8289" y="9496"/>
                  </a:lnTo>
                  <a:lnTo>
                    <a:pt x="8530" y="10059"/>
                  </a:lnTo>
                  <a:lnTo>
                    <a:pt x="8933" y="10542"/>
                  </a:lnTo>
                  <a:lnTo>
                    <a:pt x="9335" y="10944"/>
                  </a:lnTo>
                  <a:lnTo>
                    <a:pt x="9898" y="11266"/>
                  </a:lnTo>
                  <a:lnTo>
                    <a:pt x="10462" y="11508"/>
                  </a:lnTo>
                  <a:lnTo>
                    <a:pt x="11025" y="11749"/>
                  </a:lnTo>
                  <a:lnTo>
                    <a:pt x="12232" y="11749"/>
                  </a:lnTo>
                  <a:lnTo>
                    <a:pt x="12876" y="11588"/>
                  </a:lnTo>
                  <a:lnTo>
                    <a:pt x="13439" y="11427"/>
                  </a:lnTo>
                  <a:lnTo>
                    <a:pt x="14002" y="11105"/>
                  </a:lnTo>
                  <a:lnTo>
                    <a:pt x="14566" y="10784"/>
                  </a:lnTo>
                  <a:lnTo>
                    <a:pt x="15048" y="10381"/>
                  </a:lnTo>
                  <a:lnTo>
                    <a:pt x="15451" y="9898"/>
                  </a:lnTo>
                  <a:lnTo>
                    <a:pt x="15773" y="9416"/>
                  </a:lnTo>
                  <a:lnTo>
                    <a:pt x="16094" y="8852"/>
                  </a:lnTo>
                  <a:lnTo>
                    <a:pt x="16336" y="8289"/>
                  </a:lnTo>
                  <a:lnTo>
                    <a:pt x="16577" y="7726"/>
                  </a:lnTo>
                  <a:lnTo>
                    <a:pt x="16738" y="7082"/>
                  </a:lnTo>
                  <a:lnTo>
                    <a:pt x="16819" y="6519"/>
                  </a:lnTo>
                  <a:lnTo>
                    <a:pt x="16899" y="5231"/>
                  </a:lnTo>
                  <a:lnTo>
                    <a:pt x="16819" y="4024"/>
                  </a:lnTo>
                  <a:lnTo>
                    <a:pt x="16658" y="2898"/>
                  </a:lnTo>
                  <a:lnTo>
                    <a:pt x="16416" y="1690"/>
                  </a:lnTo>
                  <a:lnTo>
                    <a:pt x="16094" y="564"/>
                  </a:lnTo>
                  <a:lnTo>
                    <a:pt x="14566" y="1127"/>
                  </a:lnTo>
                  <a:lnTo>
                    <a:pt x="12956" y="1610"/>
                  </a:lnTo>
                  <a:lnTo>
                    <a:pt x="11266" y="1932"/>
                  </a:lnTo>
                  <a:lnTo>
                    <a:pt x="9576" y="2093"/>
                  </a:lnTo>
                  <a:lnTo>
                    <a:pt x="7967" y="2093"/>
                  </a:lnTo>
                  <a:lnTo>
                    <a:pt x="6277" y="2012"/>
                  </a:lnTo>
                  <a:lnTo>
                    <a:pt x="4587" y="1771"/>
                  </a:lnTo>
                  <a:lnTo>
                    <a:pt x="2978" y="1369"/>
                  </a:lnTo>
                  <a:lnTo>
                    <a:pt x="2254" y="1127"/>
                  </a:lnTo>
                  <a:lnTo>
                    <a:pt x="1449" y="805"/>
                  </a:lnTo>
                  <a:lnTo>
                    <a:pt x="725" y="403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4" name="Google Shape;1434;p40"/>
            <p:cNvSpPr/>
            <p:nvPr/>
          </p:nvSpPr>
          <p:spPr>
            <a:xfrm>
              <a:off x="1262100" y="2374650"/>
              <a:ext cx="468750" cy="742375"/>
            </a:xfrm>
            <a:custGeom>
              <a:avLst/>
              <a:gdLst/>
              <a:ahLst/>
              <a:cxnLst/>
              <a:rect l="l" t="t" r="r" b="b"/>
              <a:pathLst>
                <a:path w="18750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22532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5" name="Google Shape;1435;p40"/>
            <p:cNvSpPr/>
            <p:nvPr/>
          </p:nvSpPr>
          <p:spPr>
            <a:xfrm>
              <a:off x="2595900" y="2374650"/>
              <a:ext cx="197175" cy="742375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6" name="Google Shape;1436;p40"/>
            <p:cNvSpPr/>
            <p:nvPr/>
          </p:nvSpPr>
          <p:spPr>
            <a:xfrm>
              <a:off x="588150" y="946325"/>
              <a:ext cx="2653550" cy="1909175"/>
            </a:xfrm>
            <a:custGeom>
              <a:avLst/>
              <a:gdLst/>
              <a:ahLst/>
              <a:cxnLst/>
              <a:rect l="l" t="t" r="r" b="b"/>
              <a:pathLst>
                <a:path w="106142" h="76367" extrusionOk="0">
                  <a:moveTo>
                    <a:pt x="53111" y="0"/>
                  </a:moveTo>
                  <a:lnTo>
                    <a:pt x="51824" y="81"/>
                  </a:lnTo>
                  <a:lnTo>
                    <a:pt x="50778" y="322"/>
                  </a:lnTo>
                  <a:lnTo>
                    <a:pt x="49731" y="644"/>
                  </a:lnTo>
                  <a:lnTo>
                    <a:pt x="48766" y="1127"/>
                  </a:lnTo>
                  <a:lnTo>
                    <a:pt x="47881" y="1690"/>
                  </a:lnTo>
                  <a:lnTo>
                    <a:pt x="47076" y="2414"/>
                  </a:lnTo>
                  <a:lnTo>
                    <a:pt x="46352" y="3138"/>
                  </a:lnTo>
                  <a:lnTo>
                    <a:pt x="45869" y="4104"/>
                  </a:lnTo>
                  <a:lnTo>
                    <a:pt x="45627" y="4587"/>
                  </a:lnTo>
                  <a:lnTo>
                    <a:pt x="45467" y="5070"/>
                  </a:lnTo>
                  <a:lnTo>
                    <a:pt x="44742" y="4426"/>
                  </a:lnTo>
                  <a:lnTo>
                    <a:pt x="43938" y="3863"/>
                  </a:lnTo>
                  <a:lnTo>
                    <a:pt x="43133" y="3380"/>
                  </a:lnTo>
                  <a:lnTo>
                    <a:pt x="42167" y="3058"/>
                  </a:lnTo>
                  <a:lnTo>
                    <a:pt x="41282" y="2817"/>
                  </a:lnTo>
                  <a:lnTo>
                    <a:pt x="40316" y="2736"/>
                  </a:lnTo>
                  <a:lnTo>
                    <a:pt x="39351" y="2736"/>
                  </a:lnTo>
                  <a:lnTo>
                    <a:pt x="38385" y="2897"/>
                  </a:lnTo>
                  <a:lnTo>
                    <a:pt x="37500" y="3138"/>
                  </a:lnTo>
                  <a:lnTo>
                    <a:pt x="36615" y="3541"/>
                  </a:lnTo>
                  <a:lnTo>
                    <a:pt x="35730" y="4104"/>
                  </a:lnTo>
                  <a:lnTo>
                    <a:pt x="35005" y="4667"/>
                  </a:lnTo>
                  <a:lnTo>
                    <a:pt x="34362" y="5392"/>
                  </a:lnTo>
                  <a:lnTo>
                    <a:pt x="33798" y="6196"/>
                  </a:lnTo>
                  <a:lnTo>
                    <a:pt x="33316" y="7001"/>
                  </a:lnTo>
                  <a:lnTo>
                    <a:pt x="32913" y="7886"/>
                  </a:lnTo>
                  <a:lnTo>
                    <a:pt x="32108" y="7484"/>
                  </a:lnTo>
                  <a:lnTo>
                    <a:pt x="31304" y="7162"/>
                  </a:lnTo>
                  <a:lnTo>
                    <a:pt x="30419" y="6921"/>
                  </a:lnTo>
                  <a:lnTo>
                    <a:pt x="29533" y="6760"/>
                  </a:lnTo>
                  <a:lnTo>
                    <a:pt x="28648" y="6679"/>
                  </a:lnTo>
                  <a:lnTo>
                    <a:pt x="27763" y="6760"/>
                  </a:lnTo>
                  <a:lnTo>
                    <a:pt x="26878" y="7001"/>
                  </a:lnTo>
                  <a:lnTo>
                    <a:pt x="26073" y="7242"/>
                  </a:lnTo>
                  <a:lnTo>
                    <a:pt x="25269" y="7645"/>
                  </a:lnTo>
                  <a:lnTo>
                    <a:pt x="24544" y="8208"/>
                  </a:lnTo>
                  <a:lnTo>
                    <a:pt x="23901" y="8771"/>
                  </a:lnTo>
                  <a:lnTo>
                    <a:pt x="23257" y="9415"/>
                  </a:lnTo>
                  <a:lnTo>
                    <a:pt x="22774" y="10139"/>
                  </a:lnTo>
                  <a:lnTo>
                    <a:pt x="22372" y="10944"/>
                  </a:lnTo>
                  <a:lnTo>
                    <a:pt x="22050" y="11749"/>
                  </a:lnTo>
                  <a:lnTo>
                    <a:pt x="21808" y="12634"/>
                  </a:lnTo>
                  <a:lnTo>
                    <a:pt x="21084" y="12151"/>
                  </a:lnTo>
                  <a:lnTo>
                    <a:pt x="20199" y="11910"/>
                  </a:lnTo>
                  <a:lnTo>
                    <a:pt x="19716" y="11829"/>
                  </a:lnTo>
                  <a:lnTo>
                    <a:pt x="18831" y="11829"/>
                  </a:lnTo>
                  <a:lnTo>
                    <a:pt x="18348" y="11910"/>
                  </a:lnTo>
                  <a:lnTo>
                    <a:pt x="17543" y="12232"/>
                  </a:lnTo>
                  <a:lnTo>
                    <a:pt x="16739" y="12634"/>
                  </a:lnTo>
                  <a:lnTo>
                    <a:pt x="15934" y="13197"/>
                  </a:lnTo>
                  <a:lnTo>
                    <a:pt x="15290" y="13760"/>
                  </a:lnTo>
                  <a:lnTo>
                    <a:pt x="14566" y="14565"/>
                  </a:lnTo>
                  <a:lnTo>
                    <a:pt x="13922" y="15450"/>
                  </a:lnTo>
                  <a:lnTo>
                    <a:pt x="13439" y="16335"/>
                  </a:lnTo>
                  <a:lnTo>
                    <a:pt x="12957" y="17301"/>
                  </a:lnTo>
                  <a:lnTo>
                    <a:pt x="12635" y="18347"/>
                  </a:lnTo>
                  <a:lnTo>
                    <a:pt x="12393" y="19393"/>
                  </a:lnTo>
                  <a:lnTo>
                    <a:pt x="12313" y="20439"/>
                  </a:lnTo>
                  <a:lnTo>
                    <a:pt x="12313" y="21486"/>
                  </a:lnTo>
                  <a:lnTo>
                    <a:pt x="11669" y="21325"/>
                  </a:lnTo>
                  <a:lnTo>
                    <a:pt x="10945" y="21325"/>
                  </a:lnTo>
                  <a:lnTo>
                    <a:pt x="10301" y="21405"/>
                  </a:lnTo>
                  <a:lnTo>
                    <a:pt x="9577" y="21566"/>
                  </a:lnTo>
                  <a:lnTo>
                    <a:pt x="8933" y="21807"/>
                  </a:lnTo>
                  <a:lnTo>
                    <a:pt x="8289" y="22129"/>
                  </a:lnTo>
                  <a:lnTo>
                    <a:pt x="7726" y="22532"/>
                  </a:lnTo>
                  <a:lnTo>
                    <a:pt x="7243" y="23014"/>
                  </a:lnTo>
                  <a:lnTo>
                    <a:pt x="6841" y="23497"/>
                  </a:lnTo>
                  <a:lnTo>
                    <a:pt x="6438" y="24141"/>
                  </a:lnTo>
                  <a:lnTo>
                    <a:pt x="6117" y="24704"/>
                  </a:lnTo>
                  <a:lnTo>
                    <a:pt x="5875" y="25348"/>
                  </a:lnTo>
                  <a:lnTo>
                    <a:pt x="5714" y="25992"/>
                  </a:lnTo>
                  <a:lnTo>
                    <a:pt x="5553" y="26636"/>
                  </a:lnTo>
                  <a:lnTo>
                    <a:pt x="5473" y="27360"/>
                  </a:lnTo>
                  <a:lnTo>
                    <a:pt x="5473" y="28004"/>
                  </a:lnTo>
                  <a:lnTo>
                    <a:pt x="5553" y="29372"/>
                  </a:lnTo>
                  <a:lnTo>
                    <a:pt x="5795" y="30659"/>
                  </a:lnTo>
                  <a:lnTo>
                    <a:pt x="6197" y="31947"/>
                  </a:lnTo>
                  <a:lnTo>
                    <a:pt x="6680" y="33234"/>
                  </a:lnTo>
                  <a:lnTo>
                    <a:pt x="5553" y="33797"/>
                  </a:lnTo>
                  <a:lnTo>
                    <a:pt x="4427" y="34441"/>
                  </a:lnTo>
                  <a:lnTo>
                    <a:pt x="3461" y="35165"/>
                  </a:lnTo>
                  <a:lnTo>
                    <a:pt x="2576" y="36051"/>
                  </a:lnTo>
                  <a:lnTo>
                    <a:pt x="1771" y="36936"/>
                  </a:lnTo>
                  <a:lnTo>
                    <a:pt x="1047" y="37982"/>
                  </a:lnTo>
                  <a:lnTo>
                    <a:pt x="564" y="39028"/>
                  </a:lnTo>
                  <a:lnTo>
                    <a:pt x="403" y="39591"/>
                  </a:lnTo>
                  <a:lnTo>
                    <a:pt x="242" y="40235"/>
                  </a:lnTo>
                  <a:lnTo>
                    <a:pt x="81" y="41442"/>
                  </a:lnTo>
                  <a:lnTo>
                    <a:pt x="1" y="42730"/>
                  </a:lnTo>
                  <a:lnTo>
                    <a:pt x="162" y="43937"/>
                  </a:lnTo>
                  <a:lnTo>
                    <a:pt x="403" y="45224"/>
                  </a:lnTo>
                  <a:lnTo>
                    <a:pt x="886" y="46351"/>
                  </a:lnTo>
                  <a:lnTo>
                    <a:pt x="1369" y="47477"/>
                  </a:lnTo>
                  <a:lnTo>
                    <a:pt x="2093" y="48604"/>
                  </a:lnTo>
                  <a:lnTo>
                    <a:pt x="2898" y="49489"/>
                  </a:lnTo>
                  <a:lnTo>
                    <a:pt x="2495" y="50938"/>
                  </a:lnTo>
                  <a:lnTo>
                    <a:pt x="2174" y="52386"/>
                  </a:lnTo>
                  <a:lnTo>
                    <a:pt x="2013" y="53834"/>
                  </a:lnTo>
                  <a:lnTo>
                    <a:pt x="1932" y="54478"/>
                  </a:lnTo>
                  <a:lnTo>
                    <a:pt x="2013" y="55202"/>
                  </a:lnTo>
                  <a:lnTo>
                    <a:pt x="2174" y="56249"/>
                  </a:lnTo>
                  <a:lnTo>
                    <a:pt x="2415" y="57134"/>
                  </a:lnTo>
                  <a:lnTo>
                    <a:pt x="2898" y="58019"/>
                  </a:lnTo>
                  <a:lnTo>
                    <a:pt x="3139" y="58421"/>
                  </a:lnTo>
                  <a:lnTo>
                    <a:pt x="3461" y="58824"/>
                  </a:lnTo>
                  <a:lnTo>
                    <a:pt x="3863" y="59145"/>
                  </a:lnTo>
                  <a:lnTo>
                    <a:pt x="4346" y="59467"/>
                  </a:lnTo>
                  <a:lnTo>
                    <a:pt x="4910" y="59709"/>
                  </a:lnTo>
                  <a:lnTo>
                    <a:pt x="5473" y="59870"/>
                  </a:lnTo>
                  <a:lnTo>
                    <a:pt x="6599" y="59870"/>
                  </a:lnTo>
                  <a:lnTo>
                    <a:pt x="7163" y="59789"/>
                  </a:lnTo>
                  <a:lnTo>
                    <a:pt x="7646" y="59548"/>
                  </a:lnTo>
                  <a:lnTo>
                    <a:pt x="7646" y="59548"/>
                  </a:lnTo>
                  <a:lnTo>
                    <a:pt x="7324" y="60513"/>
                  </a:lnTo>
                  <a:lnTo>
                    <a:pt x="7002" y="61479"/>
                  </a:lnTo>
                  <a:lnTo>
                    <a:pt x="6921" y="62525"/>
                  </a:lnTo>
                  <a:lnTo>
                    <a:pt x="6921" y="63571"/>
                  </a:lnTo>
                  <a:lnTo>
                    <a:pt x="7082" y="64537"/>
                  </a:lnTo>
                  <a:lnTo>
                    <a:pt x="7324" y="65503"/>
                  </a:lnTo>
                  <a:lnTo>
                    <a:pt x="7806" y="66468"/>
                  </a:lnTo>
                  <a:lnTo>
                    <a:pt x="8370" y="67273"/>
                  </a:lnTo>
                  <a:lnTo>
                    <a:pt x="9094" y="68078"/>
                  </a:lnTo>
                  <a:lnTo>
                    <a:pt x="9899" y="68721"/>
                  </a:lnTo>
                  <a:lnTo>
                    <a:pt x="10784" y="69204"/>
                  </a:lnTo>
                  <a:lnTo>
                    <a:pt x="11749" y="69607"/>
                  </a:lnTo>
                  <a:lnTo>
                    <a:pt x="12715" y="69848"/>
                  </a:lnTo>
                  <a:lnTo>
                    <a:pt x="13761" y="70009"/>
                  </a:lnTo>
                  <a:lnTo>
                    <a:pt x="14807" y="69928"/>
                  </a:lnTo>
                  <a:lnTo>
                    <a:pt x="15773" y="69768"/>
                  </a:lnTo>
                  <a:lnTo>
                    <a:pt x="16095" y="70733"/>
                  </a:lnTo>
                  <a:lnTo>
                    <a:pt x="16578" y="71618"/>
                  </a:lnTo>
                  <a:lnTo>
                    <a:pt x="17141" y="72423"/>
                  </a:lnTo>
                  <a:lnTo>
                    <a:pt x="17785" y="73147"/>
                  </a:lnTo>
                  <a:lnTo>
                    <a:pt x="18509" y="73791"/>
                  </a:lnTo>
                  <a:lnTo>
                    <a:pt x="19394" y="74274"/>
                  </a:lnTo>
                  <a:lnTo>
                    <a:pt x="20279" y="74757"/>
                  </a:lnTo>
                  <a:lnTo>
                    <a:pt x="21245" y="75079"/>
                  </a:lnTo>
                  <a:lnTo>
                    <a:pt x="22291" y="75239"/>
                  </a:lnTo>
                  <a:lnTo>
                    <a:pt x="23337" y="75320"/>
                  </a:lnTo>
                  <a:lnTo>
                    <a:pt x="24303" y="75239"/>
                  </a:lnTo>
                  <a:lnTo>
                    <a:pt x="25349" y="74998"/>
                  </a:lnTo>
                  <a:lnTo>
                    <a:pt x="26315" y="74676"/>
                  </a:lnTo>
                  <a:lnTo>
                    <a:pt x="27280" y="74193"/>
                  </a:lnTo>
                  <a:lnTo>
                    <a:pt x="28085" y="73630"/>
                  </a:lnTo>
                  <a:lnTo>
                    <a:pt x="28890" y="72986"/>
                  </a:lnTo>
                  <a:lnTo>
                    <a:pt x="29212" y="73469"/>
                  </a:lnTo>
                  <a:lnTo>
                    <a:pt x="29614" y="73952"/>
                  </a:lnTo>
                  <a:lnTo>
                    <a:pt x="30016" y="74435"/>
                  </a:lnTo>
                  <a:lnTo>
                    <a:pt x="30499" y="74837"/>
                  </a:lnTo>
                  <a:lnTo>
                    <a:pt x="30982" y="75239"/>
                  </a:lnTo>
                  <a:lnTo>
                    <a:pt x="31545" y="75561"/>
                  </a:lnTo>
                  <a:lnTo>
                    <a:pt x="32108" y="75803"/>
                  </a:lnTo>
                  <a:lnTo>
                    <a:pt x="32672" y="75964"/>
                  </a:lnTo>
                  <a:lnTo>
                    <a:pt x="33557" y="76125"/>
                  </a:lnTo>
                  <a:lnTo>
                    <a:pt x="34362" y="76286"/>
                  </a:lnTo>
                  <a:lnTo>
                    <a:pt x="35166" y="76366"/>
                  </a:lnTo>
                  <a:lnTo>
                    <a:pt x="36052" y="76366"/>
                  </a:lnTo>
                  <a:lnTo>
                    <a:pt x="36856" y="76286"/>
                  </a:lnTo>
                  <a:lnTo>
                    <a:pt x="37661" y="76205"/>
                  </a:lnTo>
                  <a:lnTo>
                    <a:pt x="38546" y="76044"/>
                  </a:lnTo>
                  <a:lnTo>
                    <a:pt x="39351" y="75883"/>
                  </a:lnTo>
                  <a:lnTo>
                    <a:pt x="40156" y="75642"/>
                  </a:lnTo>
                  <a:lnTo>
                    <a:pt x="40880" y="75320"/>
                  </a:lnTo>
                  <a:lnTo>
                    <a:pt x="41684" y="74918"/>
                  </a:lnTo>
                  <a:lnTo>
                    <a:pt x="42409" y="74515"/>
                  </a:lnTo>
                  <a:lnTo>
                    <a:pt x="43133" y="74113"/>
                  </a:lnTo>
                  <a:lnTo>
                    <a:pt x="43777" y="73550"/>
                  </a:lnTo>
                  <a:lnTo>
                    <a:pt x="44420" y="73067"/>
                  </a:lnTo>
                  <a:lnTo>
                    <a:pt x="44984" y="72423"/>
                  </a:lnTo>
                  <a:lnTo>
                    <a:pt x="45547" y="73147"/>
                  </a:lnTo>
                  <a:lnTo>
                    <a:pt x="46110" y="73871"/>
                  </a:lnTo>
                  <a:lnTo>
                    <a:pt x="46754" y="74435"/>
                  </a:lnTo>
                  <a:lnTo>
                    <a:pt x="47478" y="74998"/>
                  </a:lnTo>
                  <a:lnTo>
                    <a:pt x="48203" y="75481"/>
                  </a:lnTo>
                  <a:lnTo>
                    <a:pt x="49007" y="75803"/>
                  </a:lnTo>
                  <a:lnTo>
                    <a:pt x="49812" y="76044"/>
                  </a:lnTo>
                  <a:lnTo>
                    <a:pt x="50697" y="76125"/>
                  </a:lnTo>
                  <a:lnTo>
                    <a:pt x="51582" y="76125"/>
                  </a:lnTo>
                  <a:lnTo>
                    <a:pt x="52548" y="76044"/>
                  </a:lnTo>
                  <a:lnTo>
                    <a:pt x="53433" y="75803"/>
                  </a:lnTo>
                  <a:lnTo>
                    <a:pt x="54238" y="75481"/>
                  </a:lnTo>
                  <a:lnTo>
                    <a:pt x="55043" y="75079"/>
                  </a:lnTo>
                  <a:lnTo>
                    <a:pt x="55847" y="74515"/>
                  </a:lnTo>
                  <a:lnTo>
                    <a:pt x="56491" y="73952"/>
                  </a:lnTo>
                  <a:lnTo>
                    <a:pt x="57135" y="73308"/>
                  </a:lnTo>
                  <a:lnTo>
                    <a:pt x="58100" y="73952"/>
                  </a:lnTo>
                  <a:lnTo>
                    <a:pt x="59066" y="74515"/>
                  </a:lnTo>
                  <a:lnTo>
                    <a:pt x="60032" y="74998"/>
                  </a:lnTo>
                  <a:lnTo>
                    <a:pt x="60595" y="75159"/>
                  </a:lnTo>
                  <a:lnTo>
                    <a:pt x="61078" y="75320"/>
                  </a:lnTo>
                  <a:lnTo>
                    <a:pt x="62526" y="75561"/>
                  </a:lnTo>
                  <a:lnTo>
                    <a:pt x="63250" y="75642"/>
                  </a:lnTo>
                  <a:lnTo>
                    <a:pt x="63975" y="75642"/>
                  </a:lnTo>
                  <a:lnTo>
                    <a:pt x="64618" y="75561"/>
                  </a:lnTo>
                  <a:lnTo>
                    <a:pt x="65343" y="75400"/>
                  </a:lnTo>
                  <a:lnTo>
                    <a:pt x="65986" y="75239"/>
                  </a:lnTo>
                  <a:lnTo>
                    <a:pt x="66711" y="74998"/>
                  </a:lnTo>
                  <a:lnTo>
                    <a:pt x="67274" y="74596"/>
                  </a:lnTo>
                  <a:lnTo>
                    <a:pt x="67918" y="74193"/>
                  </a:lnTo>
                  <a:lnTo>
                    <a:pt x="68401" y="73711"/>
                  </a:lnTo>
                  <a:lnTo>
                    <a:pt x="68883" y="73147"/>
                  </a:lnTo>
                  <a:lnTo>
                    <a:pt x="69205" y="72584"/>
                  </a:lnTo>
                  <a:lnTo>
                    <a:pt x="69527" y="71940"/>
                  </a:lnTo>
                  <a:lnTo>
                    <a:pt x="69688" y="71216"/>
                  </a:lnTo>
                  <a:lnTo>
                    <a:pt x="69769" y="70572"/>
                  </a:lnTo>
                  <a:lnTo>
                    <a:pt x="70654" y="70975"/>
                  </a:lnTo>
                  <a:lnTo>
                    <a:pt x="71539" y="71296"/>
                  </a:lnTo>
                  <a:lnTo>
                    <a:pt x="72505" y="71618"/>
                  </a:lnTo>
                  <a:lnTo>
                    <a:pt x="73390" y="71779"/>
                  </a:lnTo>
                  <a:lnTo>
                    <a:pt x="74355" y="71940"/>
                  </a:lnTo>
                  <a:lnTo>
                    <a:pt x="75321" y="71940"/>
                  </a:lnTo>
                  <a:lnTo>
                    <a:pt x="76287" y="71860"/>
                  </a:lnTo>
                  <a:lnTo>
                    <a:pt x="77252" y="71699"/>
                  </a:lnTo>
                  <a:lnTo>
                    <a:pt x="78137" y="71457"/>
                  </a:lnTo>
                  <a:lnTo>
                    <a:pt x="79023" y="70975"/>
                  </a:lnTo>
                  <a:lnTo>
                    <a:pt x="79908" y="70492"/>
                  </a:lnTo>
                  <a:lnTo>
                    <a:pt x="80632" y="69848"/>
                  </a:lnTo>
                  <a:lnTo>
                    <a:pt x="81276" y="69043"/>
                  </a:lnTo>
                  <a:lnTo>
                    <a:pt x="81759" y="68239"/>
                  </a:lnTo>
                  <a:lnTo>
                    <a:pt x="82161" y="67353"/>
                  </a:lnTo>
                  <a:lnTo>
                    <a:pt x="82322" y="66388"/>
                  </a:lnTo>
                  <a:lnTo>
                    <a:pt x="82966" y="66951"/>
                  </a:lnTo>
                  <a:lnTo>
                    <a:pt x="83690" y="67273"/>
                  </a:lnTo>
                  <a:lnTo>
                    <a:pt x="84495" y="67595"/>
                  </a:lnTo>
                  <a:lnTo>
                    <a:pt x="85299" y="67756"/>
                  </a:lnTo>
                  <a:lnTo>
                    <a:pt x="86909" y="67756"/>
                  </a:lnTo>
                  <a:lnTo>
                    <a:pt x="87794" y="67595"/>
                  </a:lnTo>
                  <a:lnTo>
                    <a:pt x="88599" y="67353"/>
                  </a:lnTo>
                  <a:lnTo>
                    <a:pt x="89323" y="67032"/>
                  </a:lnTo>
                  <a:lnTo>
                    <a:pt x="90047" y="66629"/>
                  </a:lnTo>
                  <a:lnTo>
                    <a:pt x="90691" y="66146"/>
                  </a:lnTo>
                  <a:lnTo>
                    <a:pt x="91335" y="65503"/>
                  </a:lnTo>
                  <a:lnTo>
                    <a:pt x="91817" y="64859"/>
                  </a:lnTo>
                  <a:lnTo>
                    <a:pt x="92220" y="64135"/>
                  </a:lnTo>
                  <a:lnTo>
                    <a:pt x="92542" y="63330"/>
                  </a:lnTo>
                  <a:lnTo>
                    <a:pt x="92703" y="62525"/>
                  </a:lnTo>
                  <a:lnTo>
                    <a:pt x="93588" y="62767"/>
                  </a:lnTo>
                  <a:lnTo>
                    <a:pt x="94473" y="62847"/>
                  </a:lnTo>
                  <a:lnTo>
                    <a:pt x="95358" y="62847"/>
                  </a:lnTo>
                  <a:lnTo>
                    <a:pt x="96324" y="62686"/>
                  </a:lnTo>
                  <a:lnTo>
                    <a:pt x="97209" y="62364"/>
                  </a:lnTo>
                  <a:lnTo>
                    <a:pt x="98014" y="61962"/>
                  </a:lnTo>
                  <a:lnTo>
                    <a:pt x="98818" y="61479"/>
                  </a:lnTo>
                  <a:lnTo>
                    <a:pt x="99462" y="60916"/>
                  </a:lnTo>
                  <a:lnTo>
                    <a:pt x="100106" y="60192"/>
                  </a:lnTo>
                  <a:lnTo>
                    <a:pt x="100589" y="59467"/>
                  </a:lnTo>
                  <a:lnTo>
                    <a:pt x="100991" y="58663"/>
                  </a:lnTo>
                  <a:lnTo>
                    <a:pt x="101313" y="57858"/>
                  </a:lnTo>
                  <a:lnTo>
                    <a:pt x="101474" y="56973"/>
                  </a:lnTo>
                  <a:lnTo>
                    <a:pt x="101474" y="56007"/>
                  </a:lnTo>
                  <a:lnTo>
                    <a:pt x="101393" y="55122"/>
                  </a:lnTo>
                  <a:lnTo>
                    <a:pt x="101152" y="54317"/>
                  </a:lnTo>
                  <a:lnTo>
                    <a:pt x="102037" y="54317"/>
                  </a:lnTo>
                  <a:lnTo>
                    <a:pt x="102440" y="54237"/>
                  </a:lnTo>
                  <a:lnTo>
                    <a:pt x="102842" y="53995"/>
                  </a:lnTo>
                  <a:lnTo>
                    <a:pt x="103244" y="53754"/>
                  </a:lnTo>
                  <a:lnTo>
                    <a:pt x="103647" y="53513"/>
                  </a:lnTo>
                  <a:lnTo>
                    <a:pt x="104290" y="52869"/>
                  </a:lnTo>
                  <a:lnTo>
                    <a:pt x="104854" y="52145"/>
                  </a:lnTo>
                  <a:lnTo>
                    <a:pt x="105256" y="51420"/>
                  </a:lnTo>
                  <a:lnTo>
                    <a:pt x="105578" y="50616"/>
                  </a:lnTo>
                  <a:lnTo>
                    <a:pt x="105819" y="49731"/>
                  </a:lnTo>
                  <a:lnTo>
                    <a:pt x="106061" y="48443"/>
                  </a:lnTo>
                  <a:lnTo>
                    <a:pt x="106141" y="47155"/>
                  </a:lnTo>
                  <a:lnTo>
                    <a:pt x="106141" y="46512"/>
                  </a:lnTo>
                  <a:lnTo>
                    <a:pt x="106061" y="45948"/>
                  </a:lnTo>
                  <a:lnTo>
                    <a:pt x="105980" y="45305"/>
                  </a:lnTo>
                  <a:lnTo>
                    <a:pt x="105819" y="44661"/>
                  </a:lnTo>
                  <a:lnTo>
                    <a:pt x="105417" y="43776"/>
                  </a:lnTo>
                  <a:lnTo>
                    <a:pt x="104934" y="42891"/>
                  </a:lnTo>
                  <a:lnTo>
                    <a:pt x="104371" y="42327"/>
                  </a:lnTo>
                  <a:lnTo>
                    <a:pt x="103727" y="41844"/>
                  </a:lnTo>
                  <a:lnTo>
                    <a:pt x="103083" y="41442"/>
                  </a:lnTo>
                  <a:lnTo>
                    <a:pt x="102359" y="41201"/>
                  </a:lnTo>
                  <a:lnTo>
                    <a:pt x="102681" y="38545"/>
                  </a:lnTo>
                  <a:lnTo>
                    <a:pt x="102922" y="35890"/>
                  </a:lnTo>
                  <a:lnTo>
                    <a:pt x="103003" y="33315"/>
                  </a:lnTo>
                  <a:lnTo>
                    <a:pt x="103003" y="31947"/>
                  </a:lnTo>
                  <a:lnTo>
                    <a:pt x="103003" y="30659"/>
                  </a:lnTo>
                  <a:lnTo>
                    <a:pt x="102842" y="29291"/>
                  </a:lnTo>
                  <a:lnTo>
                    <a:pt x="102681" y="27923"/>
                  </a:lnTo>
                  <a:lnTo>
                    <a:pt x="102359" y="26555"/>
                  </a:lnTo>
                  <a:lnTo>
                    <a:pt x="102037" y="25187"/>
                  </a:lnTo>
                  <a:lnTo>
                    <a:pt x="101554" y="23900"/>
                  </a:lnTo>
                  <a:lnTo>
                    <a:pt x="101072" y="22612"/>
                  </a:lnTo>
                  <a:lnTo>
                    <a:pt x="100428" y="21405"/>
                  </a:lnTo>
                  <a:lnTo>
                    <a:pt x="99704" y="20279"/>
                  </a:lnTo>
                  <a:lnTo>
                    <a:pt x="99140" y="19474"/>
                  </a:lnTo>
                  <a:lnTo>
                    <a:pt x="98496" y="18750"/>
                  </a:lnTo>
                  <a:lnTo>
                    <a:pt x="97128" y="17301"/>
                  </a:lnTo>
                  <a:lnTo>
                    <a:pt x="95600" y="16014"/>
                  </a:lnTo>
                  <a:lnTo>
                    <a:pt x="94071" y="14807"/>
                  </a:lnTo>
                  <a:lnTo>
                    <a:pt x="91817" y="13197"/>
                  </a:lnTo>
                  <a:lnTo>
                    <a:pt x="89484" y="11668"/>
                  </a:lnTo>
                  <a:lnTo>
                    <a:pt x="87070" y="10220"/>
                  </a:lnTo>
                  <a:lnTo>
                    <a:pt x="84575" y="8852"/>
                  </a:lnTo>
                  <a:lnTo>
                    <a:pt x="82000" y="7645"/>
                  </a:lnTo>
                  <a:lnTo>
                    <a:pt x="79425" y="6438"/>
                  </a:lnTo>
                  <a:lnTo>
                    <a:pt x="74275" y="4185"/>
                  </a:lnTo>
                  <a:lnTo>
                    <a:pt x="73712" y="3460"/>
                  </a:lnTo>
                  <a:lnTo>
                    <a:pt x="73068" y="2817"/>
                  </a:lnTo>
                  <a:lnTo>
                    <a:pt x="72505" y="2334"/>
                  </a:lnTo>
                  <a:lnTo>
                    <a:pt x="71941" y="1931"/>
                  </a:lnTo>
                  <a:lnTo>
                    <a:pt x="71298" y="1610"/>
                  </a:lnTo>
                  <a:lnTo>
                    <a:pt x="70654" y="1288"/>
                  </a:lnTo>
                  <a:lnTo>
                    <a:pt x="70010" y="1046"/>
                  </a:lnTo>
                  <a:lnTo>
                    <a:pt x="69366" y="885"/>
                  </a:lnTo>
                  <a:lnTo>
                    <a:pt x="68642" y="724"/>
                  </a:lnTo>
                  <a:lnTo>
                    <a:pt x="67033" y="724"/>
                  </a:lnTo>
                  <a:lnTo>
                    <a:pt x="66067" y="805"/>
                  </a:lnTo>
                  <a:lnTo>
                    <a:pt x="65182" y="1046"/>
                  </a:lnTo>
                  <a:lnTo>
                    <a:pt x="64297" y="1368"/>
                  </a:lnTo>
                  <a:lnTo>
                    <a:pt x="63411" y="1770"/>
                  </a:lnTo>
                  <a:lnTo>
                    <a:pt x="62607" y="2253"/>
                  </a:lnTo>
                  <a:lnTo>
                    <a:pt x="61882" y="2817"/>
                  </a:lnTo>
                  <a:lnTo>
                    <a:pt x="61239" y="3541"/>
                  </a:lnTo>
                  <a:lnTo>
                    <a:pt x="60273" y="2656"/>
                  </a:lnTo>
                  <a:lnTo>
                    <a:pt x="59227" y="1851"/>
                  </a:lnTo>
                  <a:lnTo>
                    <a:pt x="58100" y="1207"/>
                  </a:lnTo>
                  <a:lnTo>
                    <a:pt x="56893" y="644"/>
                  </a:lnTo>
                  <a:lnTo>
                    <a:pt x="55606" y="322"/>
                  </a:lnTo>
                  <a:lnTo>
                    <a:pt x="54399" y="81"/>
                  </a:lnTo>
                  <a:lnTo>
                    <a:pt x="53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7" name="Google Shape;1437;p40"/>
            <p:cNvSpPr/>
            <p:nvPr/>
          </p:nvSpPr>
          <p:spPr>
            <a:xfrm>
              <a:off x="2111050" y="1016725"/>
              <a:ext cx="1100475" cy="1156775"/>
            </a:xfrm>
            <a:custGeom>
              <a:avLst/>
              <a:gdLst/>
              <a:ahLst/>
              <a:cxnLst/>
              <a:rect l="l" t="t" r="r" b="b"/>
              <a:pathLst>
                <a:path w="44019" h="46271" extrusionOk="0">
                  <a:moveTo>
                    <a:pt x="12152" y="1"/>
                  </a:moveTo>
                  <a:lnTo>
                    <a:pt x="11186" y="81"/>
                  </a:lnTo>
                  <a:lnTo>
                    <a:pt x="10221" y="322"/>
                  </a:lnTo>
                  <a:lnTo>
                    <a:pt x="9255" y="644"/>
                  </a:lnTo>
                  <a:lnTo>
                    <a:pt x="8370" y="1127"/>
                  </a:lnTo>
                  <a:lnTo>
                    <a:pt x="7565" y="1690"/>
                  </a:lnTo>
                  <a:lnTo>
                    <a:pt x="6841" y="2334"/>
                  </a:lnTo>
                  <a:lnTo>
                    <a:pt x="6197" y="3139"/>
                  </a:lnTo>
                  <a:lnTo>
                    <a:pt x="5634" y="3944"/>
                  </a:lnTo>
                  <a:lnTo>
                    <a:pt x="5231" y="4909"/>
                  </a:lnTo>
                  <a:lnTo>
                    <a:pt x="4910" y="5875"/>
                  </a:lnTo>
                  <a:lnTo>
                    <a:pt x="4749" y="6840"/>
                  </a:lnTo>
                  <a:lnTo>
                    <a:pt x="4749" y="7887"/>
                  </a:lnTo>
                  <a:lnTo>
                    <a:pt x="4024" y="8048"/>
                  </a:lnTo>
                  <a:lnTo>
                    <a:pt x="3300" y="8369"/>
                  </a:lnTo>
                  <a:lnTo>
                    <a:pt x="2656" y="8772"/>
                  </a:lnTo>
                  <a:lnTo>
                    <a:pt x="2013" y="9255"/>
                  </a:lnTo>
                  <a:lnTo>
                    <a:pt x="1530" y="9818"/>
                  </a:lnTo>
                  <a:lnTo>
                    <a:pt x="1047" y="10462"/>
                  </a:lnTo>
                  <a:lnTo>
                    <a:pt x="725" y="11186"/>
                  </a:lnTo>
                  <a:lnTo>
                    <a:pt x="564" y="11991"/>
                  </a:lnTo>
                  <a:lnTo>
                    <a:pt x="484" y="12715"/>
                  </a:lnTo>
                  <a:lnTo>
                    <a:pt x="564" y="13519"/>
                  </a:lnTo>
                  <a:lnTo>
                    <a:pt x="725" y="14244"/>
                  </a:lnTo>
                  <a:lnTo>
                    <a:pt x="966" y="15048"/>
                  </a:lnTo>
                  <a:lnTo>
                    <a:pt x="1369" y="15692"/>
                  </a:lnTo>
                  <a:lnTo>
                    <a:pt x="1852" y="16336"/>
                  </a:lnTo>
                  <a:lnTo>
                    <a:pt x="2415" y="16819"/>
                  </a:lnTo>
                  <a:lnTo>
                    <a:pt x="3059" y="17302"/>
                  </a:lnTo>
                  <a:lnTo>
                    <a:pt x="2093" y="18428"/>
                  </a:lnTo>
                  <a:lnTo>
                    <a:pt x="1288" y="19635"/>
                  </a:lnTo>
                  <a:lnTo>
                    <a:pt x="966" y="20279"/>
                  </a:lnTo>
                  <a:lnTo>
                    <a:pt x="645" y="20923"/>
                  </a:lnTo>
                  <a:lnTo>
                    <a:pt x="403" y="21566"/>
                  </a:lnTo>
                  <a:lnTo>
                    <a:pt x="242" y="22291"/>
                  </a:lnTo>
                  <a:lnTo>
                    <a:pt x="81" y="23015"/>
                  </a:lnTo>
                  <a:lnTo>
                    <a:pt x="1" y="23739"/>
                  </a:lnTo>
                  <a:lnTo>
                    <a:pt x="1" y="24463"/>
                  </a:lnTo>
                  <a:lnTo>
                    <a:pt x="81" y="25268"/>
                  </a:lnTo>
                  <a:lnTo>
                    <a:pt x="242" y="25992"/>
                  </a:lnTo>
                  <a:lnTo>
                    <a:pt x="403" y="26636"/>
                  </a:lnTo>
                  <a:lnTo>
                    <a:pt x="725" y="27360"/>
                  </a:lnTo>
                  <a:lnTo>
                    <a:pt x="1047" y="28004"/>
                  </a:lnTo>
                  <a:lnTo>
                    <a:pt x="1449" y="28567"/>
                  </a:lnTo>
                  <a:lnTo>
                    <a:pt x="2013" y="29131"/>
                  </a:lnTo>
                  <a:lnTo>
                    <a:pt x="2576" y="29613"/>
                  </a:lnTo>
                  <a:lnTo>
                    <a:pt x="3139" y="30016"/>
                  </a:lnTo>
                  <a:lnTo>
                    <a:pt x="3863" y="30338"/>
                  </a:lnTo>
                  <a:lnTo>
                    <a:pt x="4507" y="30579"/>
                  </a:lnTo>
                  <a:lnTo>
                    <a:pt x="5231" y="30740"/>
                  </a:lnTo>
                  <a:lnTo>
                    <a:pt x="5956" y="30740"/>
                  </a:lnTo>
                  <a:lnTo>
                    <a:pt x="6036" y="32028"/>
                  </a:lnTo>
                  <a:lnTo>
                    <a:pt x="6036" y="33235"/>
                  </a:lnTo>
                  <a:lnTo>
                    <a:pt x="6197" y="34522"/>
                  </a:lnTo>
                  <a:lnTo>
                    <a:pt x="6358" y="35085"/>
                  </a:lnTo>
                  <a:lnTo>
                    <a:pt x="6519" y="35729"/>
                  </a:lnTo>
                  <a:lnTo>
                    <a:pt x="7082" y="36936"/>
                  </a:lnTo>
                  <a:lnTo>
                    <a:pt x="7404" y="37500"/>
                  </a:lnTo>
                  <a:lnTo>
                    <a:pt x="7806" y="38063"/>
                  </a:lnTo>
                  <a:lnTo>
                    <a:pt x="8209" y="38546"/>
                  </a:lnTo>
                  <a:lnTo>
                    <a:pt x="8692" y="39028"/>
                  </a:lnTo>
                  <a:lnTo>
                    <a:pt x="9255" y="39511"/>
                  </a:lnTo>
                  <a:lnTo>
                    <a:pt x="9818" y="39833"/>
                  </a:lnTo>
                  <a:lnTo>
                    <a:pt x="10382" y="40155"/>
                  </a:lnTo>
                  <a:lnTo>
                    <a:pt x="11025" y="40396"/>
                  </a:lnTo>
                  <a:lnTo>
                    <a:pt x="11669" y="40557"/>
                  </a:lnTo>
                  <a:lnTo>
                    <a:pt x="12313" y="40638"/>
                  </a:lnTo>
                  <a:lnTo>
                    <a:pt x="13600" y="40638"/>
                  </a:lnTo>
                  <a:lnTo>
                    <a:pt x="14244" y="40477"/>
                  </a:lnTo>
                  <a:lnTo>
                    <a:pt x="14888" y="40236"/>
                  </a:lnTo>
                  <a:lnTo>
                    <a:pt x="15210" y="40799"/>
                  </a:lnTo>
                  <a:lnTo>
                    <a:pt x="15612" y="41282"/>
                  </a:lnTo>
                  <a:lnTo>
                    <a:pt x="16095" y="41845"/>
                  </a:lnTo>
                  <a:lnTo>
                    <a:pt x="16578" y="42247"/>
                  </a:lnTo>
                  <a:lnTo>
                    <a:pt x="17141" y="42650"/>
                  </a:lnTo>
                  <a:lnTo>
                    <a:pt x="17704" y="43052"/>
                  </a:lnTo>
                  <a:lnTo>
                    <a:pt x="18268" y="43374"/>
                  </a:lnTo>
                  <a:lnTo>
                    <a:pt x="18911" y="43615"/>
                  </a:lnTo>
                  <a:lnTo>
                    <a:pt x="19555" y="43857"/>
                  </a:lnTo>
                  <a:lnTo>
                    <a:pt x="20199" y="44018"/>
                  </a:lnTo>
                  <a:lnTo>
                    <a:pt x="20923" y="44179"/>
                  </a:lnTo>
                  <a:lnTo>
                    <a:pt x="21567" y="44259"/>
                  </a:lnTo>
                  <a:lnTo>
                    <a:pt x="22291" y="44259"/>
                  </a:lnTo>
                  <a:lnTo>
                    <a:pt x="22935" y="44179"/>
                  </a:lnTo>
                  <a:lnTo>
                    <a:pt x="23659" y="44098"/>
                  </a:lnTo>
                  <a:lnTo>
                    <a:pt x="24303" y="43937"/>
                  </a:lnTo>
                  <a:lnTo>
                    <a:pt x="25027" y="44500"/>
                  </a:lnTo>
                  <a:lnTo>
                    <a:pt x="25751" y="44983"/>
                  </a:lnTo>
                  <a:lnTo>
                    <a:pt x="26556" y="45386"/>
                  </a:lnTo>
                  <a:lnTo>
                    <a:pt x="27361" y="45788"/>
                  </a:lnTo>
                  <a:lnTo>
                    <a:pt x="28246" y="46029"/>
                  </a:lnTo>
                  <a:lnTo>
                    <a:pt x="29051" y="46190"/>
                  </a:lnTo>
                  <a:lnTo>
                    <a:pt x="30016" y="46271"/>
                  </a:lnTo>
                  <a:lnTo>
                    <a:pt x="30901" y="46271"/>
                  </a:lnTo>
                  <a:lnTo>
                    <a:pt x="31787" y="46110"/>
                  </a:lnTo>
                  <a:lnTo>
                    <a:pt x="32591" y="45868"/>
                  </a:lnTo>
                  <a:lnTo>
                    <a:pt x="33476" y="45547"/>
                  </a:lnTo>
                  <a:lnTo>
                    <a:pt x="34201" y="45225"/>
                  </a:lnTo>
                  <a:lnTo>
                    <a:pt x="35005" y="44742"/>
                  </a:lnTo>
                  <a:lnTo>
                    <a:pt x="35649" y="44179"/>
                  </a:lnTo>
                  <a:lnTo>
                    <a:pt x="36293" y="43535"/>
                  </a:lnTo>
                  <a:lnTo>
                    <a:pt x="36856" y="42891"/>
                  </a:lnTo>
                  <a:lnTo>
                    <a:pt x="37822" y="43052"/>
                  </a:lnTo>
                  <a:lnTo>
                    <a:pt x="38788" y="43052"/>
                  </a:lnTo>
                  <a:lnTo>
                    <a:pt x="39753" y="42891"/>
                  </a:lnTo>
                  <a:lnTo>
                    <a:pt x="40719" y="42569"/>
                  </a:lnTo>
                  <a:lnTo>
                    <a:pt x="41604" y="42167"/>
                  </a:lnTo>
                  <a:lnTo>
                    <a:pt x="42409" y="41603"/>
                  </a:lnTo>
                  <a:lnTo>
                    <a:pt x="43213" y="41040"/>
                  </a:lnTo>
                  <a:lnTo>
                    <a:pt x="43857" y="40236"/>
                  </a:lnTo>
                  <a:lnTo>
                    <a:pt x="44018" y="40075"/>
                  </a:lnTo>
                  <a:lnTo>
                    <a:pt x="43455" y="39511"/>
                  </a:lnTo>
                  <a:lnTo>
                    <a:pt x="42811" y="39028"/>
                  </a:lnTo>
                  <a:lnTo>
                    <a:pt x="42167" y="38626"/>
                  </a:lnTo>
                  <a:lnTo>
                    <a:pt x="41443" y="38385"/>
                  </a:lnTo>
                  <a:lnTo>
                    <a:pt x="41765" y="35729"/>
                  </a:lnTo>
                  <a:lnTo>
                    <a:pt x="42006" y="33074"/>
                  </a:lnTo>
                  <a:lnTo>
                    <a:pt x="42087" y="30499"/>
                  </a:lnTo>
                  <a:lnTo>
                    <a:pt x="42087" y="29131"/>
                  </a:lnTo>
                  <a:lnTo>
                    <a:pt x="42087" y="27843"/>
                  </a:lnTo>
                  <a:lnTo>
                    <a:pt x="41926" y="26475"/>
                  </a:lnTo>
                  <a:lnTo>
                    <a:pt x="41765" y="25107"/>
                  </a:lnTo>
                  <a:lnTo>
                    <a:pt x="41443" y="23739"/>
                  </a:lnTo>
                  <a:lnTo>
                    <a:pt x="41121" y="22371"/>
                  </a:lnTo>
                  <a:lnTo>
                    <a:pt x="40638" y="21084"/>
                  </a:lnTo>
                  <a:lnTo>
                    <a:pt x="40156" y="19796"/>
                  </a:lnTo>
                  <a:lnTo>
                    <a:pt x="39512" y="18589"/>
                  </a:lnTo>
                  <a:lnTo>
                    <a:pt x="38788" y="17463"/>
                  </a:lnTo>
                  <a:lnTo>
                    <a:pt x="38224" y="16658"/>
                  </a:lnTo>
                  <a:lnTo>
                    <a:pt x="37580" y="15934"/>
                  </a:lnTo>
                  <a:lnTo>
                    <a:pt x="36212" y="14485"/>
                  </a:lnTo>
                  <a:lnTo>
                    <a:pt x="34684" y="13198"/>
                  </a:lnTo>
                  <a:lnTo>
                    <a:pt x="33155" y="11991"/>
                  </a:lnTo>
                  <a:lnTo>
                    <a:pt x="30901" y="10381"/>
                  </a:lnTo>
                  <a:lnTo>
                    <a:pt x="28568" y="8852"/>
                  </a:lnTo>
                  <a:lnTo>
                    <a:pt x="26154" y="7404"/>
                  </a:lnTo>
                  <a:lnTo>
                    <a:pt x="23659" y="6036"/>
                  </a:lnTo>
                  <a:lnTo>
                    <a:pt x="21084" y="4829"/>
                  </a:lnTo>
                  <a:lnTo>
                    <a:pt x="18509" y="3622"/>
                  </a:lnTo>
                  <a:lnTo>
                    <a:pt x="13359" y="1369"/>
                  </a:lnTo>
                  <a:lnTo>
                    <a:pt x="12796" y="644"/>
                  </a:lnTo>
                  <a:lnTo>
                    <a:pt x="12152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8" name="Google Shape;1438;p40"/>
            <p:cNvSpPr/>
            <p:nvPr/>
          </p:nvSpPr>
          <p:spPr>
            <a:xfrm>
              <a:off x="1915925" y="1014725"/>
              <a:ext cx="466750" cy="269600"/>
            </a:xfrm>
            <a:custGeom>
              <a:avLst/>
              <a:gdLst/>
              <a:ahLst/>
              <a:cxnLst/>
              <a:rect l="l" t="t" r="r" b="b"/>
              <a:pathLst>
                <a:path w="18670" h="10784" extrusionOk="0">
                  <a:moveTo>
                    <a:pt x="483" y="0"/>
                  </a:moveTo>
                  <a:lnTo>
                    <a:pt x="161" y="885"/>
                  </a:lnTo>
                  <a:lnTo>
                    <a:pt x="0" y="1770"/>
                  </a:lnTo>
                  <a:lnTo>
                    <a:pt x="0" y="2656"/>
                  </a:lnTo>
                  <a:lnTo>
                    <a:pt x="81" y="3541"/>
                  </a:lnTo>
                  <a:lnTo>
                    <a:pt x="242" y="4426"/>
                  </a:lnTo>
                  <a:lnTo>
                    <a:pt x="564" y="5311"/>
                  </a:lnTo>
                  <a:lnTo>
                    <a:pt x="966" y="6116"/>
                  </a:lnTo>
                  <a:lnTo>
                    <a:pt x="1449" y="6920"/>
                  </a:lnTo>
                  <a:lnTo>
                    <a:pt x="2012" y="7645"/>
                  </a:lnTo>
                  <a:lnTo>
                    <a:pt x="2656" y="8288"/>
                  </a:lnTo>
                  <a:lnTo>
                    <a:pt x="3380" y="8852"/>
                  </a:lnTo>
                  <a:lnTo>
                    <a:pt x="4104" y="9335"/>
                  </a:lnTo>
                  <a:lnTo>
                    <a:pt x="4909" y="9737"/>
                  </a:lnTo>
                  <a:lnTo>
                    <a:pt x="5794" y="10139"/>
                  </a:lnTo>
                  <a:lnTo>
                    <a:pt x="6679" y="10381"/>
                  </a:lnTo>
                  <a:lnTo>
                    <a:pt x="7564" y="10622"/>
                  </a:lnTo>
                  <a:lnTo>
                    <a:pt x="8369" y="10703"/>
                  </a:lnTo>
                  <a:lnTo>
                    <a:pt x="9254" y="10783"/>
                  </a:lnTo>
                  <a:lnTo>
                    <a:pt x="10059" y="10703"/>
                  </a:lnTo>
                  <a:lnTo>
                    <a:pt x="10864" y="10622"/>
                  </a:lnTo>
                  <a:lnTo>
                    <a:pt x="11668" y="10461"/>
                  </a:lnTo>
                  <a:lnTo>
                    <a:pt x="12393" y="10300"/>
                  </a:lnTo>
                  <a:lnTo>
                    <a:pt x="13197" y="10059"/>
                  </a:lnTo>
                  <a:lnTo>
                    <a:pt x="13922" y="9737"/>
                  </a:lnTo>
                  <a:lnTo>
                    <a:pt x="14646" y="9335"/>
                  </a:lnTo>
                  <a:lnTo>
                    <a:pt x="15290" y="8932"/>
                  </a:lnTo>
                  <a:lnTo>
                    <a:pt x="15933" y="8449"/>
                  </a:lnTo>
                  <a:lnTo>
                    <a:pt x="16577" y="7967"/>
                  </a:lnTo>
                  <a:lnTo>
                    <a:pt x="17221" y="7323"/>
                  </a:lnTo>
                  <a:lnTo>
                    <a:pt x="17704" y="6760"/>
                  </a:lnTo>
                  <a:lnTo>
                    <a:pt x="18267" y="6116"/>
                  </a:lnTo>
                  <a:lnTo>
                    <a:pt x="18669" y="539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3173275" y="1008675"/>
              <a:ext cx="398350" cy="229375"/>
            </a:xfrm>
            <a:custGeom>
              <a:avLst/>
              <a:gdLst/>
              <a:ahLst/>
              <a:cxnLst/>
              <a:rect l="l" t="t" r="r" b="b"/>
              <a:pathLst>
                <a:path w="15934" h="9175" extrusionOk="0">
                  <a:moveTo>
                    <a:pt x="15531" y="1"/>
                  </a:moveTo>
                  <a:lnTo>
                    <a:pt x="0" y="4587"/>
                  </a:lnTo>
                  <a:lnTo>
                    <a:pt x="403" y="5151"/>
                  </a:lnTo>
                  <a:lnTo>
                    <a:pt x="805" y="5714"/>
                  </a:lnTo>
                  <a:lnTo>
                    <a:pt x="1288" y="6277"/>
                  </a:lnTo>
                  <a:lnTo>
                    <a:pt x="1771" y="6760"/>
                  </a:lnTo>
                  <a:lnTo>
                    <a:pt x="2334" y="7162"/>
                  </a:lnTo>
                  <a:lnTo>
                    <a:pt x="2897" y="7565"/>
                  </a:lnTo>
                  <a:lnTo>
                    <a:pt x="3460" y="7967"/>
                  </a:lnTo>
                  <a:lnTo>
                    <a:pt x="4104" y="8289"/>
                  </a:lnTo>
                  <a:lnTo>
                    <a:pt x="4667" y="8530"/>
                  </a:lnTo>
                  <a:lnTo>
                    <a:pt x="5311" y="8772"/>
                  </a:lnTo>
                  <a:lnTo>
                    <a:pt x="6035" y="8933"/>
                  </a:lnTo>
                  <a:lnTo>
                    <a:pt x="6679" y="9094"/>
                  </a:lnTo>
                  <a:lnTo>
                    <a:pt x="7403" y="9094"/>
                  </a:lnTo>
                  <a:lnTo>
                    <a:pt x="8047" y="9174"/>
                  </a:lnTo>
                  <a:lnTo>
                    <a:pt x="8771" y="9094"/>
                  </a:lnTo>
                  <a:lnTo>
                    <a:pt x="9496" y="9013"/>
                  </a:lnTo>
                  <a:lnTo>
                    <a:pt x="10220" y="8852"/>
                  </a:lnTo>
                  <a:lnTo>
                    <a:pt x="11025" y="8611"/>
                  </a:lnTo>
                  <a:lnTo>
                    <a:pt x="11749" y="8289"/>
                  </a:lnTo>
                  <a:lnTo>
                    <a:pt x="12393" y="7967"/>
                  </a:lnTo>
                  <a:lnTo>
                    <a:pt x="13117" y="7484"/>
                  </a:lnTo>
                  <a:lnTo>
                    <a:pt x="13680" y="7002"/>
                  </a:lnTo>
                  <a:lnTo>
                    <a:pt x="14243" y="6519"/>
                  </a:lnTo>
                  <a:lnTo>
                    <a:pt x="14726" y="5875"/>
                  </a:lnTo>
                  <a:lnTo>
                    <a:pt x="15129" y="5231"/>
                  </a:lnTo>
                  <a:lnTo>
                    <a:pt x="15450" y="4507"/>
                  </a:lnTo>
                  <a:lnTo>
                    <a:pt x="15692" y="3783"/>
                  </a:lnTo>
                  <a:lnTo>
                    <a:pt x="15853" y="2978"/>
                  </a:lnTo>
                  <a:lnTo>
                    <a:pt x="15933" y="2254"/>
                  </a:lnTo>
                  <a:lnTo>
                    <a:pt x="15933" y="1449"/>
                  </a:lnTo>
                  <a:lnTo>
                    <a:pt x="15772" y="725"/>
                  </a:lnTo>
                  <a:lnTo>
                    <a:pt x="15531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1954150" y="1042875"/>
              <a:ext cx="400350" cy="229375"/>
            </a:xfrm>
            <a:custGeom>
              <a:avLst/>
              <a:gdLst/>
              <a:ahLst/>
              <a:cxnLst/>
              <a:rect l="l" t="t" r="r" b="b"/>
              <a:pathLst>
                <a:path w="16014" h="9175" extrusionOk="0">
                  <a:moveTo>
                    <a:pt x="483" y="1"/>
                  </a:moveTo>
                  <a:lnTo>
                    <a:pt x="242" y="725"/>
                  </a:lnTo>
                  <a:lnTo>
                    <a:pt x="81" y="1449"/>
                  </a:lnTo>
                  <a:lnTo>
                    <a:pt x="0" y="2254"/>
                  </a:lnTo>
                  <a:lnTo>
                    <a:pt x="81" y="2978"/>
                  </a:lnTo>
                  <a:lnTo>
                    <a:pt x="242" y="3783"/>
                  </a:lnTo>
                  <a:lnTo>
                    <a:pt x="483" y="4507"/>
                  </a:lnTo>
                  <a:lnTo>
                    <a:pt x="805" y="5231"/>
                  </a:lnTo>
                  <a:lnTo>
                    <a:pt x="1288" y="5875"/>
                  </a:lnTo>
                  <a:lnTo>
                    <a:pt x="1771" y="6519"/>
                  </a:lnTo>
                  <a:lnTo>
                    <a:pt x="2334" y="7002"/>
                  </a:lnTo>
                  <a:lnTo>
                    <a:pt x="2897" y="7484"/>
                  </a:lnTo>
                  <a:lnTo>
                    <a:pt x="3541" y="7967"/>
                  </a:lnTo>
                  <a:lnTo>
                    <a:pt x="4265" y="8289"/>
                  </a:lnTo>
                  <a:lnTo>
                    <a:pt x="4989" y="8611"/>
                  </a:lnTo>
                  <a:lnTo>
                    <a:pt x="5714" y="8852"/>
                  </a:lnTo>
                  <a:lnTo>
                    <a:pt x="6518" y="9013"/>
                  </a:lnTo>
                  <a:lnTo>
                    <a:pt x="7162" y="9094"/>
                  </a:lnTo>
                  <a:lnTo>
                    <a:pt x="7886" y="9174"/>
                  </a:lnTo>
                  <a:lnTo>
                    <a:pt x="8610" y="9174"/>
                  </a:lnTo>
                  <a:lnTo>
                    <a:pt x="9254" y="9094"/>
                  </a:lnTo>
                  <a:lnTo>
                    <a:pt x="9978" y="8933"/>
                  </a:lnTo>
                  <a:lnTo>
                    <a:pt x="10622" y="8772"/>
                  </a:lnTo>
                  <a:lnTo>
                    <a:pt x="11266" y="8530"/>
                  </a:lnTo>
                  <a:lnTo>
                    <a:pt x="11910" y="8289"/>
                  </a:lnTo>
                  <a:lnTo>
                    <a:pt x="12473" y="7967"/>
                  </a:lnTo>
                  <a:lnTo>
                    <a:pt x="13117" y="7645"/>
                  </a:lnTo>
                  <a:lnTo>
                    <a:pt x="13680" y="7243"/>
                  </a:lnTo>
                  <a:lnTo>
                    <a:pt x="14163" y="6760"/>
                  </a:lnTo>
                  <a:lnTo>
                    <a:pt x="14726" y="6277"/>
                  </a:lnTo>
                  <a:lnTo>
                    <a:pt x="15129" y="5714"/>
                  </a:lnTo>
                  <a:lnTo>
                    <a:pt x="15611" y="5151"/>
                  </a:lnTo>
                  <a:lnTo>
                    <a:pt x="16014" y="4587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2167400" y="926200"/>
              <a:ext cx="1229200" cy="1209075"/>
            </a:xfrm>
            <a:custGeom>
              <a:avLst/>
              <a:gdLst/>
              <a:ahLst/>
              <a:cxnLst/>
              <a:rect l="l" t="t" r="r" b="b"/>
              <a:pathLst>
                <a:path w="49168" h="48363" extrusionOk="0">
                  <a:moveTo>
                    <a:pt x="22371" y="0"/>
                  </a:moveTo>
                  <a:lnTo>
                    <a:pt x="21486" y="81"/>
                  </a:lnTo>
                  <a:lnTo>
                    <a:pt x="20600" y="322"/>
                  </a:lnTo>
                  <a:lnTo>
                    <a:pt x="19796" y="564"/>
                  </a:lnTo>
                  <a:lnTo>
                    <a:pt x="18991" y="886"/>
                  </a:lnTo>
                  <a:lnTo>
                    <a:pt x="18186" y="1368"/>
                  </a:lnTo>
                  <a:lnTo>
                    <a:pt x="17462" y="1851"/>
                  </a:lnTo>
                  <a:lnTo>
                    <a:pt x="16818" y="2415"/>
                  </a:lnTo>
                  <a:lnTo>
                    <a:pt x="16175" y="3058"/>
                  </a:lnTo>
                  <a:lnTo>
                    <a:pt x="15289" y="2575"/>
                  </a:lnTo>
                  <a:lnTo>
                    <a:pt x="14324" y="2254"/>
                  </a:lnTo>
                  <a:lnTo>
                    <a:pt x="13278" y="2093"/>
                  </a:lnTo>
                  <a:lnTo>
                    <a:pt x="12312" y="2093"/>
                  </a:lnTo>
                  <a:lnTo>
                    <a:pt x="11266" y="2173"/>
                  </a:lnTo>
                  <a:lnTo>
                    <a:pt x="10220" y="2415"/>
                  </a:lnTo>
                  <a:lnTo>
                    <a:pt x="9254" y="2736"/>
                  </a:lnTo>
                  <a:lnTo>
                    <a:pt x="8369" y="3219"/>
                  </a:lnTo>
                  <a:lnTo>
                    <a:pt x="7564" y="3782"/>
                  </a:lnTo>
                  <a:lnTo>
                    <a:pt x="6760" y="4426"/>
                  </a:lnTo>
                  <a:lnTo>
                    <a:pt x="6196" y="5231"/>
                  </a:lnTo>
                  <a:lnTo>
                    <a:pt x="5633" y="6116"/>
                  </a:lnTo>
                  <a:lnTo>
                    <a:pt x="5231" y="7001"/>
                  </a:lnTo>
                  <a:lnTo>
                    <a:pt x="4909" y="7967"/>
                  </a:lnTo>
                  <a:lnTo>
                    <a:pt x="4748" y="8933"/>
                  </a:lnTo>
                  <a:lnTo>
                    <a:pt x="4748" y="9979"/>
                  </a:lnTo>
                  <a:lnTo>
                    <a:pt x="3943" y="10140"/>
                  </a:lnTo>
                  <a:lnTo>
                    <a:pt x="3219" y="10461"/>
                  </a:lnTo>
                  <a:lnTo>
                    <a:pt x="2575" y="10864"/>
                  </a:lnTo>
                  <a:lnTo>
                    <a:pt x="2012" y="11347"/>
                  </a:lnTo>
                  <a:lnTo>
                    <a:pt x="1448" y="11990"/>
                  </a:lnTo>
                  <a:lnTo>
                    <a:pt x="1046" y="12634"/>
                  </a:lnTo>
                  <a:lnTo>
                    <a:pt x="724" y="13278"/>
                  </a:lnTo>
                  <a:lnTo>
                    <a:pt x="483" y="14083"/>
                  </a:lnTo>
                  <a:lnTo>
                    <a:pt x="483" y="14887"/>
                  </a:lnTo>
                  <a:lnTo>
                    <a:pt x="483" y="15612"/>
                  </a:lnTo>
                  <a:lnTo>
                    <a:pt x="644" y="16416"/>
                  </a:lnTo>
                  <a:lnTo>
                    <a:pt x="966" y="17140"/>
                  </a:lnTo>
                  <a:lnTo>
                    <a:pt x="1288" y="17784"/>
                  </a:lnTo>
                  <a:lnTo>
                    <a:pt x="1770" y="18428"/>
                  </a:lnTo>
                  <a:lnTo>
                    <a:pt x="2334" y="18911"/>
                  </a:lnTo>
                  <a:lnTo>
                    <a:pt x="2977" y="19394"/>
                  </a:lnTo>
                  <a:lnTo>
                    <a:pt x="2092" y="20520"/>
                  </a:lnTo>
                  <a:lnTo>
                    <a:pt x="1288" y="21727"/>
                  </a:lnTo>
                  <a:lnTo>
                    <a:pt x="966" y="22371"/>
                  </a:lnTo>
                  <a:lnTo>
                    <a:pt x="644" y="23015"/>
                  </a:lnTo>
                  <a:lnTo>
                    <a:pt x="402" y="23659"/>
                  </a:lnTo>
                  <a:lnTo>
                    <a:pt x="161" y="24383"/>
                  </a:lnTo>
                  <a:lnTo>
                    <a:pt x="80" y="25107"/>
                  </a:lnTo>
                  <a:lnTo>
                    <a:pt x="0" y="25831"/>
                  </a:lnTo>
                  <a:lnTo>
                    <a:pt x="0" y="26636"/>
                  </a:lnTo>
                  <a:lnTo>
                    <a:pt x="80" y="27360"/>
                  </a:lnTo>
                  <a:lnTo>
                    <a:pt x="161" y="28084"/>
                  </a:lnTo>
                  <a:lnTo>
                    <a:pt x="402" y="28809"/>
                  </a:lnTo>
                  <a:lnTo>
                    <a:pt x="644" y="29452"/>
                  </a:lnTo>
                  <a:lnTo>
                    <a:pt x="1046" y="30096"/>
                  </a:lnTo>
                  <a:lnTo>
                    <a:pt x="1448" y="30740"/>
                  </a:lnTo>
                  <a:lnTo>
                    <a:pt x="1931" y="31223"/>
                  </a:lnTo>
                  <a:lnTo>
                    <a:pt x="2495" y="31706"/>
                  </a:lnTo>
                  <a:lnTo>
                    <a:pt x="3138" y="32108"/>
                  </a:lnTo>
                  <a:lnTo>
                    <a:pt x="3782" y="32430"/>
                  </a:lnTo>
                  <a:lnTo>
                    <a:pt x="4506" y="32671"/>
                  </a:lnTo>
                  <a:lnTo>
                    <a:pt x="5231" y="32832"/>
                  </a:lnTo>
                  <a:lnTo>
                    <a:pt x="5955" y="32832"/>
                  </a:lnTo>
                  <a:lnTo>
                    <a:pt x="5955" y="34120"/>
                  </a:lnTo>
                  <a:lnTo>
                    <a:pt x="6035" y="35407"/>
                  </a:lnTo>
                  <a:lnTo>
                    <a:pt x="6116" y="36614"/>
                  </a:lnTo>
                  <a:lnTo>
                    <a:pt x="6277" y="37258"/>
                  </a:lnTo>
                  <a:lnTo>
                    <a:pt x="6518" y="37821"/>
                  </a:lnTo>
                  <a:lnTo>
                    <a:pt x="7081" y="39028"/>
                  </a:lnTo>
                  <a:lnTo>
                    <a:pt x="7403" y="39592"/>
                  </a:lnTo>
                  <a:lnTo>
                    <a:pt x="7806" y="40155"/>
                  </a:lnTo>
                  <a:lnTo>
                    <a:pt x="8208" y="40718"/>
                  </a:lnTo>
                  <a:lnTo>
                    <a:pt x="8691" y="41121"/>
                  </a:lnTo>
                  <a:lnTo>
                    <a:pt x="9174" y="41603"/>
                  </a:lnTo>
                  <a:lnTo>
                    <a:pt x="9737" y="41925"/>
                  </a:lnTo>
                  <a:lnTo>
                    <a:pt x="10300" y="42247"/>
                  </a:lnTo>
                  <a:lnTo>
                    <a:pt x="10944" y="42489"/>
                  </a:lnTo>
                  <a:lnTo>
                    <a:pt x="11588" y="42649"/>
                  </a:lnTo>
                  <a:lnTo>
                    <a:pt x="12231" y="42730"/>
                  </a:lnTo>
                  <a:lnTo>
                    <a:pt x="12956" y="42810"/>
                  </a:lnTo>
                  <a:lnTo>
                    <a:pt x="13599" y="42730"/>
                  </a:lnTo>
                  <a:lnTo>
                    <a:pt x="14243" y="42569"/>
                  </a:lnTo>
                  <a:lnTo>
                    <a:pt x="14887" y="42328"/>
                  </a:lnTo>
                  <a:lnTo>
                    <a:pt x="15209" y="42891"/>
                  </a:lnTo>
                  <a:lnTo>
                    <a:pt x="15611" y="43454"/>
                  </a:lnTo>
                  <a:lnTo>
                    <a:pt x="16094" y="43937"/>
                  </a:lnTo>
                  <a:lnTo>
                    <a:pt x="16577" y="44339"/>
                  </a:lnTo>
                  <a:lnTo>
                    <a:pt x="17140" y="44742"/>
                  </a:lnTo>
                  <a:lnTo>
                    <a:pt x="17703" y="45144"/>
                  </a:lnTo>
                  <a:lnTo>
                    <a:pt x="18267" y="45466"/>
                  </a:lnTo>
                  <a:lnTo>
                    <a:pt x="18911" y="45788"/>
                  </a:lnTo>
                  <a:lnTo>
                    <a:pt x="19554" y="45949"/>
                  </a:lnTo>
                  <a:lnTo>
                    <a:pt x="20198" y="46190"/>
                  </a:lnTo>
                  <a:lnTo>
                    <a:pt x="20842" y="46271"/>
                  </a:lnTo>
                  <a:lnTo>
                    <a:pt x="21566" y="46351"/>
                  </a:lnTo>
                  <a:lnTo>
                    <a:pt x="22290" y="46351"/>
                  </a:lnTo>
                  <a:lnTo>
                    <a:pt x="22934" y="46271"/>
                  </a:lnTo>
                  <a:lnTo>
                    <a:pt x="23578" y="46190"/>
                  </a:lnTo>
                  <a:lnTo>
                    <a:pt x="24302" y="46029"/>
                  </a:lnTo>
                  <a:lnTo>
                    <a:pt x="24946" y="46592"/>
                  </a:lnTo>
                  <a:lnTo>
                    <a:pt x="25670" y="47075"/>
                  </a:lnTo>
                  <a:lnTo>
                    <a:pt x="26475" y="47558"/>
                  </a:lnTo>
                  <a:lnTo>
                    <a:pt x="27360" y="47880"/>
                  </a:lnTo>
                  <a:lnTo>
                    <a:pt x="28165" y="48121"/>
                  </a:lnTo>
                  <a:lnTo>
                    <a:pt x="29050" y="48282"/>
                  </a:lnTo>
                  <a:lnTo>
                    <a:pt x="29935" y="48363"/>
                  </a:lnTo>
                  <a:lnTo>
                    <a:pt x="30820" y="48363"/>
                  </a:lnTo>
                  <a:lnTo>
                    <a:pt x="31705" y="48202"/>
                  </a:lnTo>
                  <a:lnTo>
                    <a:pt x="32590" y="48041"/>
                  </a:lnTo>
                  <a:lnTo>
                    <a:pt x="33395" y="47719"/>
                  </a:lnTo>
                  <a:lnTo>
                    <a:pt x="34200" y="47317"/>
                  </a:lnTo>
                  <a:lnTo>
                    <a:pt x="34924" y="46834"/>
                  </a:lnTo>
                  <a:lnTo>
                    <a:pt x="35648" y="46271"/>
                  </a:lnTo>
                  <a:lnTo>
                    <a:pt x="36292" y="45627"/>
                  </a:lnTo>
                  <a:lnTo>
                    <a:pt x="36855" y="44983"/>
                  </a:lnTo>
                  <a:lnTo>
                    <a:pt x="37821" y="45144"/>
                  </a:lnTo>
                  <a:lnTo>
                    <a:pt x="38787" y="45144"/>
                  </a:lnTo>
                  <a:lnTo>
                    <a:pt x="39752" y="44983"/>
                  </a:lnTo>
                  <a:lnTo>
                    <a:pt x="40718" y="44661"/>
                  </a:lnTo>
                  <a:lnTo>
                    <a:pt x="41603" y="44259"/>
                  </a:lnTo>
                  <a:lnTo>
                    <a:pt x="42408" y="43776"/>
                  </a:lnTo>
                  <a:lnTo>
                    <a:pt x="43132" y="43132"/>
                  </a:lnTo>
                  <a:lnTo>
                    <a:pt x="43856" y="42408"/>
                  </a:lnTo>
                  <a:lnTo>
                    <a:pt x="44339" y="41523"/>
                  </a:lnTo>
                  <a:lnTo>
                    <a:pt x="44822" y="40638"/>
                  </a:lnTo>
                  <a:lnTo>
                    <a:pt x="45063" y="39753"/>
                  </a:lnTo>
                  <a:lnTo>
                    <a:pt x="45224" y="38706"/>
                  </a:lnTo>
                  <a:lnTo>
                    <a:pt x="45305" y="37741"/>
                  </a:lnTo>
                  <a:lnTo>
                    <a:pt x="45144" y="36775"/>
                  </a:lnTo>
                  <a:lnTo>
                    <a:pt x="44902" y="35810"/>
                  </a:lnTo>
                  <a:lnTo>
                    <a:pt x="44500" y="34924"/>
                  </a:lnTo>
                  <a:lnTo>
                    <a:pt x="45305" y="34522"/>
                  </a:lnTo>
                  <a:lnTo>
                    <a:pt x="46109" y="34039"/>
                  </a:lnTo>
                  <a:lnTo>
                    <a:pt x="46834" y="33395"/>
                  </a:lnTo>
                  <a:lnTo>
                    <a:pt x="47477" y="32671"/>
                  </a:lnTo>
                  <a:lnTo>
                    <a:pt x="48041" y="31786"/>
                  </a:lnTo>
                  <a:lnTo>
                    <a:pt x="48524" y="30981"/>
                  </a:lnTo>
                  <a:lnTo>
                    <a:pt x="48845" y="30096"/>
                  </a:lnTo>
                  <a:lnTo>
                    <a:pt x="49006" y="29211"/>
                  </a:lnTo>
                  <a:lnTo>
                    <a:pt x="49167" y="28326"/>
                  </a:lnTo>
                  <a:lnTo>
                    <a:pt x="49087" y="27360"/>
                  </a:lnTo>
                  <a:lnTo>
                    <a:pt x="48926" y="26475"/>
                  </a:lnTo>
                  <a:lnTo>
                    <a:pt x="48685" y="25670"/>
                  </a:lnTo>
                  <a:lnTo>
                    <a:pt x="48282" y="24866"/>
                  </a:lnTo>
                  <a:lnTo>
                    <a:pt x="47799" y="24061"/>
                  </a:lnTo>
                  <a:lnTo>
                    <a:pt x="47236" y="23417"/>
                  </a:lnTo>
                  <a:lnTo>
                    <a:pt x="46592" y="22773"/>
                  </a:lnTo>
                  <a:lnTo>
                    <a:pt x="47156" y="21969"/>
                  </a:lnTo>
                  <a:lnTo>
                    <a:pt x="47719" y="21084"/>
                  </a:lnTo>
                  <a:lnTo>
                    <a:pt x="48121" y="20118"/>
                  </a:lnTo>
                  <a:lnTo>
                    <a:pt x="48524" y="19152"/>
                  </a:lnTo>
                  <a:lnTo>
                    <a:pt x="48765" y="18106"/>
                  </a:lnTo>
                  <a:lnTo>
                    <a:pt x="48926" y="17060"/>
                  </a:lnTo>
                  <a:lnTo>
                    <a:pt x="49006" y="16094"/>
                  </a:lnTo>
                  <a:lnTo>
                    <a:pt x="48845" y="15048"/>
                  </a:lnTo>
                  <a:lnTo>
                    <a:pt x="48685" y="14002"/>
                  </a:lnTo>
                  <a:lnTo>
                    <a:pt x="48443" y="13519"/>
                  </a:lnTo>
                  <a:lnTo>
                    <a:pt x="48202" y="13037"/>
                  </a:lnTo>
                  <a:lnTo>
                    <a:pt x="47960" y="12634"/>
                  </a:lnTo>
                  <a:lnTo>
                    <a:pt x="47638" y="12232"/>
                  </a:lnTo>
                  <a:lnTo>
                    <a:pt x="47236" y="11829"/>
                  </a:lnTo>
                  <a:lnTo>
                    <a:pt x="46834" y="11588"/>
                  </a:lnTo>
                  <a:lnTo>
                    <a:pt x="47236" y="10783"/>
                  </a:lnTo>
                  <a:lnTo>
                    <a:pt x="47397" y="9898"/>
                  </a:lnTo>
                  <a:lnTo>
                    <a:pt x="47477" y="9013"/>
                  </a:lnTo>
                  <a:lnTo>
                    <a:pt x="47397" y="8128"/>
                  </a:lnTo>
                  <a:lnTo>
                    <a:pt x="47236" y="7162"/>
                  </a:lnTo>
                  <a:lnTo>
                    <a:pt x="46914" y="6277"/>
                  </a:lnTo>
                  <a:lnTo>
                    <a:pt x="46512" y="5472"/>
                  </a:lnTo>
                  <a:lnTo>
                    <a:pt x="46029" y="4748"/>
                  </a:lnTo>
                  <a:lnTo>
                    <a:pt x="45466" y="4104"/>
                  </a:lnTo>
                  <a:lnTo>
                    <a:pt x="44741" y="3622"/>
                  </a:lnTo>
                  <a:lnTo>
                    <a:pt x="44017" y="3219"/>
                  </a:lnTo>
                  <a:lnTo>
                    <a:pt x="43213" y="2897"/>
                  </a:lnTo>
                  <a:lnTo>
                    <a:pt x="42408" y="2736"/>
                  </a:lnTo>
                  <a:lnTo>
                    <a:pt x="41523" y="2656"/>
                  </a:lnTo>
                  <a:lnTo>
                    <a:pt x="40718" y="2736"/>
                  </a:lnTo>
                  <a:lnTo>
                    <a:pt x="39833" y="2897"/>
                  </a:lnTo>
                  <a:lnTo>
                    <a:pt x="39270" y="2334"/>
                  </a:lnTo>
                  <a:lnTo>
                    <a:pt x="38626" y="1771"/>
                  </a:lnTo>
                  <a:lnTo>
                    <a:pt x="37982" y="1288"/>
                  </a:lnTo>
                  <a:lnTo>
                    <a:pt x="37258" y="886"/>
                  </a:lnTo>
                  <a:lnTo>
                    <a:pt x="36453" y="483"/>
                  </a:lnTo>
                  <a:lnTo>
                    <a:pt x="35729" y="242"/>
                  </a:lnTo>
                  <a:lnTo>
                    <a:pt x="34924" y="81"/>
                  </a:lnTo>
                  <a:lnTo>
                    <a:pt x="33315" y="81"/>
                  </a:lnTo>
                  <a:lnTo>
                    <a:pt x="32590" y="242"/>
                  </a:lnTo>
                  <a:lnTo>
                    <a:pt x="31866" y="403"/>
                  </a:lnTo>
                  <a:lnTo>
                    <a:pt x="31222" y="644"/>
                  </a:lnTo>
                  <a:lnTo>
                    <a:pt x="30579" y="886"/>
                  </a:lnTo>
                  <a:lnTo>
                    <a:pt x="30015" y="1288"/>
                  </a:lnTo>
                  <a:lnTo>
                    <a:pt x="29452" y="1771"/>
                  </a:lnTo>
                  <a:lnTo>
                    <a:pt x="28889" y="2334"/>
                  </a:lnTo>
                  <a:lnTo>
                    <a:pt x="28245" y="1771"/>
                  </a:lnTo>
                  <a:lnTo>
                    <a:pt x="27521" y="1288"/>
                  </a:lnTo>
                  <a:lnTo>
                    <a:pt x="26716" y="886"/>
                  </a:lnTo>
                  <a:lnTo>
                    <a:pt x="25911" y="564"/>
                  </a:lnTo>
                  <a:lnTo>
                    <a:pt x="25026" y="242"/>
                  </a:lnTo>
                  <a:lnTo>
                    <a:pt x="24141" y="81"/>
                  </a:lnTo>
                  <a:lnTo>
                    <a:pt x="23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2276025" y="1024775"/>
              <a:ext cx="1034075" cy="1024000"/>
            </a:xfrm>
            <a:custGeom>
              <a:avLst/>
              <a:gdLst/>
              <a:ahLst/>
              <a:cxnLst/>
              <a:rect l="l" t="t" r="r" b="b"/>
              <a:pathLst>
                <a:path w="41363" h="40960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2071" y="36292"/>
                  </a:lnTo>
                  <a:lnTo>
                    <a:pt x="13278" y="37097"/>
                  </a:lnTo>
                  <a:lnTo>
                    <a:pt x="14405" y="37821"/>
                  </a:lnTo>
                  <a:lnTo>
                    <a:pt x="15692" y="38465"/>
                  </a:lnTo>
                  <a:lnTo>
                    <a:pt x="16899" y="39109"/>
                  </a:lnTo>
                  <a:lnTo>
                    <a:pt x="18187" y="39672"/>
                  </a:lnTo>
                  <a:lnTo>
                    <a:pt x="19474" y="40155"/>
                  </a:lnTo>
                  <a:lnTo>
                    <a:pt x="20842" y="40557"/>
                  </a:lnTo>
                  <a:lnTo>
                    <a:pt x="22210" y="40799"/>
                  </a:lnTo>
                  <a:lnTo>
                    <a:pt x="23659" y="40960"/>
                  </a:lnTo>
                  <a:lnTo>
                    <a:pt x="25107" y="40960"/>
                  </a:lnTo>
                  <a:lnTo>
                    <a:pt x="26556" y="40879"/>
                  </a:lnTo>
                  <a:lnTo>
                    <a:pt x="28004" y="40638"/>
                  </a:lnTo>
                  <a:lnTo>
                    <a:pt x="28648" y="40477"/>
                  </a:lnTo>
                  <a:lnTo>
                    <a:pt x="29694" y="40074"/>
                  </a:lnTo>
                  <a:lnTo>
                    <a:pt x="30740" y="39672"/>
                  </a:lnTo>
                  <a:lnTo>
                    <a:pt x="31786" y="39109"/>
                  </a:lnTo>
                  <a:lnTo>
                    <a:pt x="32752" y="38465"/>
                  </a:lnTo>
                  <a:lnTo>
                    <a:pt x="33235" y="37982"/>
                  </a:lnTo>
                  <a:lnTo>
                    <a:pt x="34200" y="37097"/>
                  </a:lnTo>
                  <a:lnTo>
                    <a:pt x="35005" y="36051"/>
                  </a:lnTo>
                  <a:lnTo>
                    <a:pt x="35810" y="35005"/>
                  </a:lnTo>
                  <a:lnTo>
                    <a:pt x="36453" y="33878"/>
                  </a:lnTo>
                  <a:lnTo>
                    <a:pt x="37097" y="32752"/>
                  </a:lnTo>
                  <a:lnTo>
                    <a:pt x="37580" y="31545"/>
                  </a:lnTo>
                  <a:lnTo>
                    <a:pt x="38063" y="30338"/>
                  </a:lnTo>
                  <a:lnTo>
                    <a:pt x="38465" y="29050"/>
                  </a:lnTo>
                  <a:lnTo>
                    <a:pt x="39431" y="26073"/>
                  </a:lnTo>
                  <a:lnTo>
                    <a:pt x="40236" y="22934"/>
                  </a:lnTo>
                  <a:lnTo>
                    <a:pt x="40638" y="21405"/>
                  </a:lnTo>
                  <a:lnTo>
                    <a:pt x="40960" y="19876"/>
                  </a:lnTo>
                  <a:lnTo>
                    <a:pt x="41121" y="18267"/>
                  </a:lnTo>
                  <a:lnTo>
                    <a:pt x="41282" y="16738"/>
                  </a:lnTo>
                  <a:lnTo>
                    <a:pt x="41362" y="15370"/>
                  </a:lnTo>
                  <a:lnTo>
                    <a:pt x="41362" y="14083"/>
                  </a:lnTo>
                  <a:lnTo>
                    <a:pt x="41282" y="12795"/>
                  </a:lnTo>
                  <a:lnTo>
                    <a:pt x="41121" y="11508"/>
                  </a:lnTo>
                  <a:lnTo>
                    <a:pt x="40879" y="10220"/>
                  </a:lnTo>
                  <a:lnTo>
                    <a:pt x="40557" y="8933"/>
                  </a:lnTo>
                  <a:lnTo>
                    <a:pt x="40155" y="7726"/>
                  </a:lnTo>
                  <a:lnTo>
                    <a:pt x="39592" y="6599"/>
                  </a:lnTo>
                  <a:lnTo>
                    <a:pt x="39189" y="5794"/>
                  </a:lnTo>
                  <a:lnTo>
                    <a:pt x="38707" y="5070"/>
                  </a:lnTo>
                  <a:lnTo>
                    <a:pt x="37821" y="3943"/>
                  </a:lnTo>
                  <a:lnTo>
                    <a:pt x="36936" y="2978"/>
                  </a:lnTo>
                  <a:lnTo>
                    <a:pt x="35890" y="2093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2276025" y="1024775"/>
              <a:ext cx="987800" cy="989800"/>
            </a:xfrm>
            <a:custGeom>
              <a:avLst/>
              <a:gdLst/>
              <a:ahLst/>
              <a:cxnLst/>
              <a:rect l="l" t="t" r="r" b="b"/>
              <a:pathLst>
                <a:path w="39512" h="39592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1830" y="36051"/>
                  </a:lnTo>
                  <a:lnTo>
                    <a:pt x="12956" y="36695"/>
                  </a:lnTo>
                  <a:lnTo>
                    <a:pt x="14163" y="37338"/>
                  </a:lnTo>
                  <a:lnTo>
                    <a:pt x="15370" y="37902"/>
                  </a:lnTo>
                  <a:lnTo>
                    <a:pt x="16577" y="38385"/>
                  </a:lnTo>
                  <a:lnTo>
                    <a:pt x="17784" y="38787"/>
                  </a:lnTo>
                  <a:lnTo>
                    <a:pt x="18991" y="39189"/>
                  </a:lnTo>
                  <a:lnTo>
                    <a:pt x="20279" y="39431"/>
                  </a:lnTo>
                  <a:lnTo>
                    <a:pt x="21727" y="39592"/>
                  </a:lnTo>
                  <a:lnTo>
                    <a:pt x="23176" y="39592"/>
                  </a:lnTo>
                  <a:lnTo>
                    <a:pt x="24624" y="39511"/>
                  </a:lnTo>
                  <a:lnTo>
                    <a:pt x="26073" y="39270"/>
                  </a:lnTo>
                  <a:lnTo>
                    <a:pt x="26717" y="39109"/>
                  </a:lnTo>
                  <a:lnTo>
                    <a:pt x="27843" y="38706"/>
                  </a:lnTo>
                  <a:lnTo>
                    <a:pt x="28889" y="38304"/>
                  </a:lnTo>
                  <a:lnTo>
                    <a:pt x="29855" y="37741"/>
                  </a:lnTo>
                  <a:lnTo>
                    <a:pt x="30821" y="37017"/>
                  </a:lnTo>
                  <a:lnTo>
                    <a:pt x="31384" y="36614"/>
                  </a:lnTo>
                  <a:lnTo>
                    <a:pt x="32269" y="35729"/>
                  </a:lnTo>
                  <a:lnTo>
                    <a:pt x="33154" y="34683"/>
                  </a:lnTo>
                  <a:lnTo>
                    <a:pt x="33878" y="33637"/>
                  </a:lnTo>
                  <a:lnTo>
                    <a:pt x="34522" y="32510"/>
                  </a:lnTo>
                  <a:lnTo>
                    <a:pt x="35166" y="31384"/>
                  </a:lnTo>
                  <a:lnTo>
                    <a:pt x="35729" y="30177"/>
                  </a:lnTo>
                  <a:lnTo>
                    <a:pt x="36212" y="28970"/>
                  </a:lnTo>
                  <a:lnTo>
                    <a:pt x="36614" y="27682"/>
                  </a:lnTo>
                  <a:lnTo>
                    <a:pt x="37580" y="24705"/>
                  </a:lnTo>
                  <a:lnTo>
                    <a:pt x="38385" y="21566"/>
                  </a:lnTo>
                  <a:lnTo>
                    <a:pt x="38707" y="20037"/>
                  </a:lnTo>
                  <a:lnTo>
                    <a:pt x="39028" y="18509"/>
                  </a:lnTo>
                  <a:lnTo>
                    <a:pt x="39270" y="16899"/>
                  </a:lnTo>
                  <a:lnTo>
                    <a:pt x="39431" y="15290"/>
                  </a:lnTo>
                  <a:lnTo>
                    <a:pt x="39511" y="14002"/>
                  </a:lnTo>
                  <a:lnTo>
                    <a:pt x="39511" y="12715"/>
                  </a:lnTo>
                  <a:lnTo>
                    <a:pt x="39431" y="11427"/>
                  </a:lnTo>
                  <a:lnTo>
                    <a:pt x="39270" y="10140"/>
                  </a:lnTo>
                  <a:lnTo>
                    <a:pt x="39028" y="8852"/>
                  </a:lnTo>
                  <a:lnTo>
                    <a:pt x="38626" y="7565"/>
                  </a:lnTo>
                  <a:lnTo>
                    <a:pt x="38224" y="6358"/>
                  </a:lnTo>
                  <a:lnTo>
                    <a:pt x="37741" y="5151"/>
                  </a:lnTo>
                  <a:lnTo>
                    <a:pt x="37258" y="4426"/>
                  </a:lnTo>
                  <a:lnTo>
                    <a:pt x="36775" y="3702"/>
                  </a:lnTo>
                  <a:lnTo>
                    <a:pt x="35890" y="2415"/>
                  </a:lnTo>
                  <a:lnTo>
                    <a:pt x="35327" y="1851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968375" y="2374650"/>
              <a:ext cx="468775" cy="742375"/>
            </a:xfrm>
            <a:custGeom>
              <a:avLst/>
              <a:gdLst/>
              <a:ahLst/>
              <a:cxnLst/>
              <a:rect l="l" t="t" r="r" b="b"/>
              <a:pathLst>
                <a:path w="18751" h="29695" extrusionOk="0">
                  <a:moveTo>
                    <a:pt x="1" y="1"/>
                  </a:moveTo>
                  <a:lnTo>
                    <a:pt x="805" y="5392"/>
                  </a:lnTo>
                  <a:lnTo>
                    <a:pt x="4266" y="29694"/>
                  </a:lnTo>
                  <a:lnTo>
                    <a:pt x="7967" y="29694"/>
                  </a:lnTo>
                  <a:lnTo>
                    <a:pt x="7967" y="22532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968375" y="2374650"/>
              <a:ext cx="468775" cy="195175"/>
            </a:xfrm>
            <a:custGeom>
              <a:avLst/>
              <a:gdLst/>
              <a:ahLst/>
              <a:cxnLst/>
              <a:rect l="l" t="t" r="r" b="b"/>
              <a:pathLst>
                <a:path w="18751" h="7807" extrusionOk="0">
                  <a:moveTo>
                    <a:pt x="1" y="1"/>
                  </a:moveTo>
                  <a:lnTo>
                    <a:pt x="805" y="5392"/>
                  </a:lnTo>
                  <a:lnTo>
                    <a:pt x="1369" y="5151"/>
                  </a:lnTo>
                  <a:lnTo>
                    <a:pt x="1852" y="4748"/>
                  </a:lnTo>
                  <a:lnTo>
                    <a:pt x="2254" y="4266"/>
                  </a:lnTo>
                  <a:lnTo>
                    <a:pt x="2576" y="3702"/>
                  </a:lnTo>
                  <a:lnTo>
                    <a:pt x="2817" y="4427"/>
                  </a:lnTo>
                  <a:lnTo>
                    <a:pt x="3059" y="5070"/>
                  </a:lnTo>
                  <a:lnTo>
                    <a:pt x="3461" y="5634"/>
                  </a:lnTo>
                  <a:lnTo>
                    <a:pt x="3944" y="6116"/>
                  </a:lnTo>
                  <a:lnTo>
                    <a:pt x="4507" y="6599"/>
                  </a:lnTo>
                  <a:lnTo>
                    <a:pt x="5070" y="7002"/>
                  </a:lnTo>
                  <a:lnTo>
                    <a:pt x="5714" y="7243"/>
                  </a:lnTo>
                  <a:lnTo>
                    <a:pt x="6358" y="7484"/>
                  </a:lnTo>
                  <a:lnTo>
                    <a:pt x="7002" y="7565"/>
                  </a:lnTo>
                  <a:lnTo>
                    <a:pt x="7726" y="7565"/>
                  </a:lnTo>
                  <a:lnTo>
                    <a:pt x="8450" y="7484"/>
                  </a:lnTo>
                  <a:lnTo>
                    <a:pt x="9094" y="7323"/>
                  </a:lnTo>
                  <a:lnTo>
                    <a:pt x="9738" y="7082"/>
                  </a:lnTo>
                  <a:lnTo>
                    <a:pt x="10301" y="6680"/>
                  </a:lnTo>
                  <a:lnTo>
                    <a:pt x="10864" y="6277"/>
                  </a:lnTo>
                  <a:lnTo>
                    <a:pt x="11347" y="5714"/>
                  </a:lnTo>
                  <a:lnTo>
                    <a:pt x="11749" y="6116"/>
                  </a:lnTo>
                  <a:lnTo>
                    <a:pt x="12152" y="6519"/>
                  </a:lnTo>
                  <a:lnTo>
                    <a:pt x="13037" y="7082"/>
                  </a:lnTo>
                  <a:lnTo>
                    <a:pt x="14003" y="7484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2229750" y="2374650"/>
              <a:ext cx="197175" cy="742375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1" y="1"/>
                  </a:moveTo>
                  <a:lnTo>
                    <a:pt x="966" y="6841"/>
                  </a:lnTo>
                  <a:lnTo>
                    <a:pt x="4266" y="29694"/>
                  </a:lnTo>
                  <a:lnTo>
                    <a:pt x="7887" y="29694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2229750" y="2374650"/>
              <a:ext cx="197175" cy="175050"/>
            </a:xfrm>
            <a:custGeom>
              <a:avLst/>
              <a:gdLst/>
              <a:ahLst/>
              <a:cxnLst/>
              <a:rect l="l" t="t" r="r" b="b"/>
              <a:pathLst>
                <a:path w="7887" h="7002" extrusionOk="0">
                  <a:moveTo>
                    <a:pt x="1" y="1"/>
                  </a:moveTo>
                  <a:lnTo>
                    <a:pt x="966" y="6841"/>
                  </a:lnTo>
                  <a:lnTo>
                    <a:pt x="1530" y="6760"/>
                  </a:lnTo>
                  <a:lnTo>
                    <a:pt x="2012" y="6680"/>
                  </a:lnTo>
                  <a:lnTo>
                    <a:pt x="2495" y="6519"/>
                  </a:lnTo>
                  <a:lnTo>
                    <a:pt x="2978" y="6277"/>
                  </a:lnTo>
                  <a:lnTo>
                    <a:pt x="3380" y="5956"/>
                  </a:lnTo>
                  <a:lnTo>
                    <a:pt x="3783" y="5634"/>
                  </a:lnTo>
                  <a:lnTo>
                    <a:pt x="4105" y="5231"/>
                  </a:lnTo>
                  <a:lnTo>
                    <a:pt x="4346" y="4748"/>
                  </a:lnTo>
                  <a:lnTo>
                    <a:pt x="4668" y="5231"/>
                  </a:lnTo>
                  <a:lnTo>
                    <a:pt x="4990" y="5634"/>
                  </a:lnTo>
                  <a:lnTo>
                    <a:pt x="5392" y="6036"/>
                  </a:lnTo>
                  <a:lnTo>
                    <a:pt x="5875" y="6358"/>
                  </a:lnTo>
                  <a:lnTo>
                    <a:pt x="6358" y="6599"/>
                  </a:lnTo>
                  <a:lnTo>
                    <a:pt x="6841" y="6760"/>
                  </a:lnTo>
                  <a:lnTo>
                    <a:pt x="7404" y="6921"/>
                  </a:lnTo>
                  <a:lnTo>
                    <a:pt x="7887" y="7002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3062625" y="1330550"/>
              <a:ext cx="72450" cy="74475"/>
            </a:xfrm>
            <a:custGeom>
              <a:avLst/>
              <a:gdLst/>
              <a:ahLst/>
              <a:cxnLst/>
              <a:rect l="l" t="t" r="r" b="b"/>
              <a:pathLst>
                <a:path w="2898" h="2979" extrusionOk="0">
                  <a:moveTo>
                    <a:pt x="1449" y="1"/>
                  </a:moveTo>
                  <a:lnTo>
                    <a:pt x="1127" y="81"/>
                  </a:lnTo>
                  <a:lnTo>
                    <a:pt x="885" y="162"/>
                  </a:lnTo>
                  <a:lnTo>
                    <a:pt x="644" y="323"/>
                  </a:lnTo>
                  <a:lnTo>
                    <a:pt x="403" y="484"/>
                  </a:lnTo>
                  <a:lnTo>
                    <a:pt x="242" y="645"/>
                  </a:lnTo>
                  <a:lnTo>
                    <a:pt x="81" y="966"/>
                  </a:lnTo>
                  <a:lnTo>
                    <a:pt x="0" y="1208"/>
                  </a:lnTo>
                  <a:lnTo>
                    <a:pt x="0" y="1530"/>
                  </a:lnTo>
                  <a:lnTo>
                    <a:pt x="0" y="1771"/>
                  </a:lnTo>
                  <a:lnTo>
                    <a:pt x="81" y="2093"/>
                  </a:lnTo>
                  <a:lnTo>
                    <a:pt x="242" y="2334"/>
                  </a:lnTo>
                  <a:lnTo>
                    <a:pt x="403" y="2576"/>
                  </a:lnTo>
                  <a:lnTo>
                    <a:pt x="644" y="2737"/>
                  </a:lnTo>
                  <a:lnTo>
                    <a:pt x="885" y="2817"/>
                  </a:lnTo>
                  <a:lnTo>
                    <a:pt x="1127" y="2898"/>
                  </a:lnTo>
                  <a:lnTo>
                    <a:pt x="1449" y="2978"/>
                  </a:lnTo>
                  <a:lnTo>
                    <a:pt x="1690" y="2898"/>
                  </a:lnTo>
                  <a:lnTo>
                    <a:pt x="2012" y="2817"/>
                  </a:lnTo>
                  <a:lnTo>
                    <a:pt x="2253" y="2737"/>
                  </a:lnTo>
                  <a:lnTo>
                    <a:pt x="2495" y="2576"/>
                  </a:lnTo>
                  <a:lnTo>
                    <a:pt x="2656" y="2334"/>
                  </a:lnTo>
                  <a:lnTo>
                    <a:pt x="2817" y="2093"/>
                  </a:lnTo>
                  <a:lnTo>
                    <a:pt x="2897" y="1771"/>
                  </a:lnTo>
                  <a:lnTo>
                    <a:pt x="2897" y="1530"/>
                  </a:lnTo>
                  <a:lnTo>
                    <a:pt x="2897" y="1208"/>
                  </a:lnTo>
                  <a:lnTo>
                    <a:pt x="2817" y="966"/>
                  </a:lnTo>
                  <a:lnTo>
                    <a:pt x="2656" y="645"/>
                  </a:lnTo>
                  <a:lnTo>
                    <a:pt x="2495" y="484"/>
                  </a:lnTo>
                  <a:lnTo>
                    <a:pt x="2253" y="323"/>
                  </a:lnTo>
                  <a:lnTo>
                    <a:pt x="2012" y="162"/>
                  </a:lnTo>
                  <a:lnTo>
                    <a:pt x="1690" y="81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2607975" y="1350675"/>
              <a:ext cx="72425" cy="72450"/>
            </a:xfrm>
            <a:custGeom>
              <a:avLst/>
              <a:gdLst/>
              <a:ahLst/>
              <a:cxnLst/>
              <a:rect l="l" t="t" r="r" b="b"/>
              <a:pathLst>
                <a:path w="2897" h="2898" extrusionOk="0">
                  <a:moveTo>
                    <a:pt x="1127" y="1"/>
                  </a:moveTo>
                  <a:lnTo>
                    <a:pt x="885" y="81"/>
                  </a:lnTo>
                  <a:lnTo>
                    <a:pt x="644" y="242"/>
                  </a:lnTo>
                  <a:lnTo>
                    <a:pt x="402" y="403"/>
                  </a:lnTo>
                  <a:lnTo>
                    <a:pt x="241" y="644"/>
                  </a:lnTo>
                  <a:lnTo>
                    <a:pt x="80" y="886"/>
                  </a:lnTo>
                  <a:lnTo>
                    <a:pt x="0" y="1127"/>
                  </a:lnTo>
                  <a:lnTo>
                    <a:pt x="0" y="1449"/>
                  </a:lnTo>
                  <a:lnTo>
                    <a:pt x="0" y="1771"/>
                  </a:lnTo>
                  <a:lnTo>
                    <a:pt x="80" y="2012"/>
                  </a:lnTo>
                  <a:lnTo>
                    <a:pt x="241" y="2254"/>
                  </a:lnTo>
                  <a:lnTo>
                    <a:pt x="402" y="2495"/>
                  </a:lnTo>
                  <a:lnTo>
                    <a:pt x="644" y="2656"/>
                  </a:lnTo>
                  <a:lnTo>
                    <a:pt x="885" y="2817"/>
                  </a:lnTo>
                  <a:lnTo>
                    <a:pt x="1127" y="2897"/>
                  </a:lnTo>
                  <a:lnTo>
                    <a:pt x="1770" y="2897"/>
                  </a:lnTo>
                  <a:lnTo>
                    <a:pt x="2012" y="2817"/>
                  </a:lnTo>
                  <a:lnTo>
                    <a:pt x="2253" y="2656"/>
                  </a:lnTo>
                  <a:lnTo>
                    <a:pt x="2495" y="2495"/>
                  </a:lnTo>
                  <a:lnTo>
                    <a:pt x="2656" y="2254"/>
                  </a:lnTo>
                  <a:lnTo>
                    <a:pt x="2816" y="2012"/>
                  </a:lnTo>
                  <a:lnTo>
                    <a:pt x="2897" y="1771"/>
                  </a:lnTo>
                  <a:lnTo>
                    <a:pt x="2897" y="1449"/>
                  </a:lnTo>
                  <a:lnTo>
                    <a:pt x="2897" y="1127"/>
                  </a:lnTo>
                  <a:lnTo>
                    <a:pt x="2816" y="886"/>
                  </a:lnTo>
                  <a:lnTo>
                    <a:pt x="2656" y="644"/>
                  </a:lnTo>
                  <a:lnTo>
                    <a:pt x="2495" y="403"/>
                  </a:lnTo>
                  <a:lnTo>
                    <a:pt x="2253" y="242"/>
                  </a:lnTo>
                  <a:lnTo>
                    <a:pt x="2012" y="81"/>
                  </a:lnTo>
                  <a:lnTo>
                    <a:pt x="1770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2976125" y="1803325"/>
              <a:ext cx="16100" cy="237400"/>
            </a:xfrm>
            <a:custGeom>
              <a:avLst/>
              <a:gdLst/>
              <a:ahLst/>
              <a:cxnLst/>
              <a:rect l="l" t="t" r="r" b="b"/>
              <a:pathLst>
                <a:path w="644" h="9496" extrusionOk="0">
                  <a:moveTo>
                    <a:pt x="161" y="0"/>
                  </a:moveTo>
                  <a:lnTo>
                    <a:pt x="81" y="81"/>
                  </a:lnTo>
                  <a:lnTo>
                    <a:pt x="0" y="161"/>
                  </a:lnTo>
                  <a:lnTo>
                    <a:pt x="0" y="322"/>
                  </a:lnTo>
                  <a:lnTo>
                    <a:pt x="0" y="9415"/>
                  </a:lnTo>
                  <a:lnTo>
                    <a:pt x="0" y="9496"/>
                  </a:lnTo>
                  <a:lnTo>
                    <a:pt x="644" y="9335"/>
                  </a:lnTo>
                  <a:lnTo>
                    <a:pt x="644" y="322"/>
                  </a:lnTo>
                  <a:lnTo>
                    <a:pt x="563" y="161"/>
                  </a:lnTo>
                  <a:lnTo>
                    <a:pt x="483" y="81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904000" y="2147325"/>
              <a:ext cx="671950" cy="368175"/>
            </a:xfrm>
            <a:custGeom>
              <a:avLst/>
              <a:gdLst/>
              <a:ahLst/>
              <a:cxnLst/>
              <a:rect l="l" t="t" r="r" b="b"/>
              <a:pathLst>
                <a:path w="26878" h="14727" extrusionOk="0">
                  <a:moveTo>
                    <a:pt x="13117" y="1"/>
                  </a:moveTo>
                  <a:lnTo>
                    <a:pt x="11347" y="81"/>
                  </a:lnTo>
                  <a:lnTo>
                    <a:pt x="9657" y="403"/>
                  </a:lnTo>
                  <a:lnTo>
                    <a:pt x="7967" y="805"/>
                  </a:lnTo>
                  <a:lnTo>
                    <a:pt x="6277" y="1288"/>
                  </a:lnTo>
                  <a:lnTo>
                    <a:pt x="4748" y="1932"/>
                  </a:lnTo>
                  <a:lnTo>
                    <a:pt x="4024" y="2334"/>
                  </a:lnTo>
                  <a:lnTo>
                    <a:pt x="3300" y="2817"/>
                  </a:lnTo>
                  <a:lnTo>
                    <a:pt x="2576" y="3300"/>
                  </a:lnTo>
                  <a:lnTo>
                    <a:pt x="2012" y="3863"/>
                  </a:lnTo>
                  <a:lnTo>
                    <a:pt x="1449" y="4426"/>
                  </a:lnTo>
                  <a:lnTo>
                    <a:pt x="966" y="5070"/>
                  </a:lnTo>
                  <a:lnTo>
                    <a:pt x="564" y="5794"/>
                  </a:lnTo>
                  <a:lnTo>
                    <a:pt x="242" y="6599"/>
                  </a:lnTo>
                  <a:lnTo>
                    <a:pt x="81" y="7484"/>
                  </a:lnTo>
                  <a:lnTo>
                    <a:pt x="1" y="8289"/>
                  </a:lnTo>
                  <a:lnTo>
                    <a:pt x="81" y="9094"/>
                  </a:lnTo>
                  <a:lnTo>
                    <a:pt x="323" y="9898"/>
                  </a:lnTo>
                  <a:lnTo>
                    <a:pt x="644" y="10623"/>
                  </a:lnTo>
                  <a:lnTo>
                    <a:pt x="1127" y="11266"/>
                  </a:lnTo>
                  <a:lnTo>
                    <a:pt x="1449" y="11588"/>
                  </a:lnTo>
                  <a:lnTo>
                    <a:pt x="1771" y="11749"/>
                  </a:lnTo>
                  <a:lnTo>
                    <a:pt x="2173" y="11991"/>
                  </a:lnTo>
                  <a:lnTo>
                    <a:pt x="2495" y="12152"/>
                  </a:lnTo>
                  <a:lnTo>
                    <a:pt x="3380" y="12313"/>
                  </a:lnTo>
                  <a:lnTo>
                    <a:pt x="4185" y="12313"/>
                  </a:lnTo>
                  <a:lnTo>
                    <a:pt x="4990" y="12071"/>
                  </a:lnTo>
                  <a:lnTo>
                    <a:pt x="5312" y="11910"/>
                  </a:lnTo>
                  <a:lnTo>
                    <a:pt x="5714" y="11749"/>
                  </a:lnTo>
                  <a:lnTo>
                    <a:pt x="6036" y="11508"/>
                  </a:lnTo>
                  <a:lnTo>
                    <a:pt x="6277" y="11186"/>
                  </a:lnTo>
                  <a:lnTo>
                    <a:pt x="6519" y="10864"/>
                  </a:lnTo>
                  <a:lnTo>
                    <a:pt x="6680" y="10542"/>
                  </a:lnTo>
                  <a:lnTo>
                    <a:pt x="6841" y="11186"/>
                  </a:lnTo>
                  <a:lnTo>
                    <a:pt x="7163" y="11830"/>
                  </a:lnTo>
                  <a:lnTo>
                    <a:pt x="7565" y="12393"/>
                  </a:lnTo>
                  <a:lnTo>
                    <a:pt x="8048" y="12876"/>
                  </a:lnTo>
                  <a:lnTo>
                    <a:pt x="8531" y="13359"/>
                  </a:lnTo>
                  <a:lnTo>
                    <a:pt x="9094" y="13761"/>
                  </a:lnTo>
                  <a:lnTo>
                    <a:pt x="9738" y="14083"/>
                  </a:lnTo>
                  <a:lnTo>
                    <a:pt x="10462" y="14244"/>
                  </a:lnTo>
                  <a:lnTo>
                    <a:pt x="11106" y="14324"/>
                  </a:lnTo>
                  <a:lnTo>
                    <a:pt x="11830" y="14324"/>
                  </a:lnTo>
                  <a:lnTo>
                    <a:pt x="12474" y="14244"/>
                  </a:lnTo>
                  <a:lnTo>
                    <a:pt x="13198" y="14083"/>
                  </a:lnTo>
                  <a:lnTo>
                    <a:pt x="13842" y="13841"/>
                  </a:lnTo>
                  <a:lnTo>
                    <a:pt x="14405" y="13439"/>
                  </a:lnTo>
                  <a:lnTo>
                    <a:pt x="14968" y="13037"/>
                  </a:lnTo>
                  <a:lnTo>
                    <a:pt x="15451" y="12473"/>
                  </a:lnTo>
                  <a:lnTo>
                    <a:pt x="15853" y="12956"/>
                  </a:lnTo>
                  <a:lnTo>
                    <a:pt x="16336" y="13359"/>
                  </a:lnTo>
                  <a:lnTo>
                    <a:pt x="16819" y="13681"/>
                  </a:lnTo>
                  <a:lnTo>
                    <a:pt x="17382" y="14002"/>
                  </a:lnTo>
                  <a:lnTo>
                    <a:pt x="17946" y="14244"/>
                  </a:lnTo>
                  <a:lnTo>
                    <a:pt x="18509" y="14405"/>
                  </a:lnTo>
                  <a:lnTo>
                    <a:pt x="19153" y="14566"/>
                  </a:lnTo>
                  <a:lnTo>
                    <a:pt x="19716" y="14646"/>
                  </a:lnTo>
                  <a:lnTo>
                    <a:pt x="20360" y="14727"/>
                  </a:lnTo>
                  <a:lnTo>
                    <a:pt x="21003" y="14727"/>
                  </a:lnTo>
                  <a:lnTo>
                    <a:pt x="21567" y="14646"/>
                  </a:lnTo>
                  <a:lnTo>
                    <a:pt x="22210" y="14485"/>
                  </a:lnTo>
                  <a:lnTo>
                    <a:pt x="22774" y="14324"/>
                  </a:lnTo>
                  <a:lnTo>
                    <a:pt x="23337" y="14083"/>
                  </a:lnTo>
                  <a:lnTo>
                    <a:pt x="23900" y="13761"/>
                  </a:lnTo>
                  <a:lnTo>
                    <a:pt x="24383" y="13439"/>
                  </a:lnTo>
                  <a:lnTo>
                    <a:pt x="24866" y="13037"/>
                  </a:lnTo>
                  <a:lnTo>
                    <a:pt x="25268" y="12554"/>
                  </a:lnTo>
                  <a:lnTo>
                    <a:pt x="25671" y="12071"/>
                  </a:lnTo>
                  <a:lnTo>
                    <a:pt x="25993" y="11588"/>
                  </a:lnTo>
                  <a:lnTo>
                    <a:pt x="26314" y="11025"/>
                  </a:lnTo>
                  <a:lnTo>
                    <a:pt x="26556" y="10462"/>
                  </a:lnTo>
                  <a:lnTo>
                    <a:pt x="26717" y="9818"/>
                  </a:lnTo>
                  <a:lnTo>
                    <a:pt x="26797" y="9255"/>
                  </a:lnTo>
                  <a:lnTo>
                    <a:pt x="26878" y="8611"/>
                  </a:lnTo>
                  <a:lnTo>
                    <a:pt x="26878" y="8048"/>
                  </a:lnTo>
                  <a:lnTo>
                    <a:pt x="26878" y="7404"/>
                  </a:lnTo>
                  <a:lnTo>
                    <a:pt x="26797" y="6760"/>
                  </a:lnTo>
                  <a:lnTo>
                    <a:pt x="26636" y="6197"/>
                  </a:lnTo>
                  <a:lnTo>
                    <a:pt x="26475" y="5634"/>
                  </a:lnTo>
                  <a:lnTo>
                    <a:pt x="26154" y="5070"/>
                  </a:lnTo>
                  <a:lnTo>
                    <a:pt x="25832" y="4507"/>
                  </a:lnTo>
                  <a:lnTo>
                    <a:pt x="25349" y="3863"/>
                  </a:lnTo>
                  <a:lnTo>
                    <a:pt x="24705" y="3219"/>
                  </a:lnTo>
                  <a:lnTo>
                    <a:pt x="23981" y="2656"/>
                  </a:lnTo>
                  <a:lnTo>
                    <a:pt x="23257" y="2173"/>
                  </a:lnTo>
                  <a:lnTo>
                    <a:pt x="22532" y="1771"/>
                  </a:lnTo>
                  <a:lnTo>
                    <a:pt x="21647" y="1369"/>
                  </a:lnTo>
                  <a:lnTo>
                    <a:pt x="20842" y="1047"/>
                  </a:lnTo>
                  <a:lnTo>
                    <a:pt x="19957" y="805"/>
                  </a:lnTo>
                  <a:lnTo>
                    <a:pt x="18267" y="403"/>
                  </a:lnTo>
                  <a:lnTo>
                    <a:pt x="16578" y="162"/>
                  </a:lnTo>
                  <a:lnTo>
                    <a:pt x="148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2151300" y="2245900"/>
              <a:ext cx="382250" cy="231375"/>
            </a:xfrm>
            <a:custGeom>
              <a:avLst/>
              <a:gdLst/>
              <a:ahLst/>
              <a:cxnLst/>
              <a:rect l="l" t="t" r="r" b="b"/>
              <a:pathLst>
                <a:path w="15290" h="9255" extrusionOk="0">
                  <a:moveTo>
                    <a:pt x="6760" y="1"/>
                  </a:moveTo>
                  <a:lnTo>
                    <a:pt x="5392" y="242"/>
                  </a:lnTo>
                  <a:lnTo>
                    <a:pt x="4668" y="323"/>
                  </a:lnTo>
                  <a:lnTo>
                    <a:pt x="3943" y="564"/>
                  </a:lnTo>
                  <a:lnTo>
                    <a:pt x="3300" y="805"/>
                  </a:lnTo>
                  <a:lnTo>
                    <a:pt x="2656" y="1127"/>
                  </a:lnTo>
                  <a:lnTo>
                    <a:pt x="2012" y="1530"/>
                  </a:lnTo>
                  <a:lnTo>
                    <a:pt x="1449" y="2012"/>
                  </a:lnTo>
                  <a:lnTo>
                    <a:pt x="966" y="2576"/>
                  </a:lnTo>
                  <a:lnTo>
                    <a:pt x="564" y="3139"/>
                  </a:lnTo>
                  <a:lnTo>
                    <a:pt x="242" y="3783"/>
                  </a:lnTo>
                  <a:lnTo>
                    <a:pt x="81" y="4507"/>
                  </a:lnTo>
                  <a:lnTo>
                    <a:pt x="0" y="5151"/>
                  </a:lnTo>
                  <a:lnTo>
                    <a:pt x="0" y="5875"/>
                  </a:lnTo>
                  <a:lnTo>
                    <a:pt x="161" y="6438"/>
                  </a:lnTo>
                  <a:lnTo>
                    <a:pt x="403" y="7002"/>
                  </a:lnTo>
                  <a:lnTo>
                    <a:pt x="644" y="7484"/>
                  </a:lnTo>
                  <a:lnTo>
                    <a:pt x="1046" y="7967"/>
                  </a:lnTo>
                  <a:lnTo>
                    <a:pt x="1529" y="8370"/>
                  </a:lnTo>
                  <a:lnTo>
                    <a:pt x="2012" y="8611"/>
                  </a:lnTo>
                  <a:lnTo>
                    <a:pt x="2575" y="8852"/>
                  </a:lnTo>
                  <a:lnTo>
                    <a:pt x="3139" y="9013"/>
                  </a:lnTo>
                  <a:lnTo>
                    <a:pt x="3702" y="9094"/>
                  </a:lnTo>
                  <a:lnTo>
                    <a:pt x="4265" y="9013"/>
                  </a:lnTo>
                  <a:lnTo>
                    <a:pt x="4828" y="8852"/>
                  </a:lnTo>
                  <a:lnTo>
                    <a:pt x="5392" y="8611"/>
                  </a:lnTo>
                  <a:lnTo>
                    <a:pt x="5875" y="8289"/>
                  </a:lnTo>
                  <a:lnTo>
                    <a:pt x="6357" y="7967"/>
                  </a:lnTo>
                  <a:lnTo>
                    <a:pt x="6760" y="7484"/>
                  </a:lnTo>
                  <a:lnTo>
                    <a:pt x="7082" y="7002"/>
                  </a:lnTo>
                  <a:lnTo>
                    <a:pt x="7323" y="7404"/>
                  </a:lnTo>
                  <a:lnTo>
                    <a:pt x="7564" y="7726"/>
                  </a:lnTo>
                  <a:lnTo>
                    <a:pt x="7886" y="8128"/>
                  </a:lnTo>
                  <a:lnTo>
                    <a:pt x="8289" y="8370"/>
                  </a:lnTo>
                  <a:lnTo>
                    <a:pt x="9093" y="8852"/>
                  </a:lnTo>
                  <a:lnTo>
                    <a:pt x="9979" y="9174"/>
                  </a:lnTo>
                  <a:lnTo>
                    <a:pt x="10864" y="9255"/>
                  </a:lnTo>
                  <a:lnTo>
                    <a:pt x="11829" y="9255"/>
                  </a:lnTo>
                  <a:lnTo>
                    <a:pt x="12232" y="9094"/>
                  </a:lnTo>
                  <a:lnTo>
                    <a:pt x="12715" y="9013"/>
                  </a:lnTo>
                  <a:lnTo>
                    <a:pt x="13117" y="8772"/>
                  </a:lnTo>
                  <a:lnTo>
                    <a:pt x="13519" y="8530"/>
                  </a:lnTo>
                  <a:lnTo>
                    <a:pt x="13922" y="8289"/>
                  </a:lnTo>
                  <a:lnTo>
                    <a:pt x="14243" y="7887"/>
                  </a:lnTo>
                  <a:lnTo>
                    <a:pt x="14485" y="7565"/>
                  </a:lnTo>
                  <a:lnTo>
                    <a:pt x="14726" y="7162"/>
                  </a:lnTo>
                  <a:lnTo>
                    <a:pt x="15129" y="6277"/>
                  </a:lnTo>
                  <a:lnTo>
                    <a:pt x="15290" y="5392"/>
                  </a:lnTo>
                  <a:lnTo>
                    <a:pt x="15290" y="4427"/>
                  </a:lnTo>
                  <a:lnTo>
                    <a:pt x="15129" y="3541"/>
                  </a:lnTo>
                  <a:lnTo>
                    <a:pt x="14968" y="3139"/>
                  </a:lnTo>
                  <a:lnTo>
                    <a:pt x="14807" y="2656"/>
                  </a:lnTo>
                  <a:lnTo>
                    <a:pt x="14565" y="2254"/>
                  </a:lnTo>
                  <a:lnTo>
                    <a:pt x="14243" y="1932"/>
                  </a:lnTo>
                  <a:lnTo>
                    <a:pt x="13680" y="1369"/>
                  </a:lnTo>
                  <a:lnTo>
                    <a:pt x="13036" y="966"/>
                  </a:lnTo>
                  <a:lnTo>
                    <a:pt x="12312" y="644"/>
                  </a:lnTo>
                  <a:lnTo>
                    <a:pt x="11508" y="323"/>
                  </a:lnTo>
                  <a:lnTo>
                    <a:pt x="10703" y="162"/>
                  </a:lnTo>
                  <a:lnTo>
                    <a:pt x="9898" y="81"/>
                  </a:lnTo>
                  <a:lnTo>
                    <a:pt x="82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2821200" y="1702725"/>
              <a:ext cx="281675" cy="126775"/>
            </a:xfrm>
            <a:custGeom>
              <a:avLst/>
              <a:gdLst/>
              <a:ahLst/>
              <a:cxnLst/>
              <a:rect l="l" t="t" r="r" b="b"/>
              <a:pathLst>
                <a:path w="11267" h="5071" extrusionOk="0">
                  <a:moveTo>
                    <a:pt x="4588" y="1"/>
                  </a:moveTo>
                  <a:lnTo>
                    <a:pt x="4588" y="403"/>
                  </a:lnTo>
                  <a:lnTo>
                    <a:pt x="4427" y="403"/>
                  </a:lnTo>
                  <a:lnTo>
                    <a:pt x="4427" y="725"/>
                  </a:lnTo>
                  <a:lnTo>
                    <a:pt x="1" y="725"/>
                  </a:lnTo>
                  <a:lnTo>
                    <a:pt x="1" y="886"/>
                  </a:lnTo>
                  <a:lnTo>
                    <a:pt x="162" y="966"/>
                  </a:lnTo>
                  <a:lnTo>
                    <a:pt x="6358" y="4990"/>
                  </a:lnTo>
                  <a:lnTo>
                    <a:pt x="6519" y="5070"/>
                  </a:lnTo>
                  <a:lnTo>
                    <a:pt x="6680" y="5070"/>
                  </a:lnTo>
                  <a:lnTo>
                    <a:pt x="6760" y="4990"/>
                  </a:lnTo>
                  <a:lnTo>
                    <a:pt x="6921" y="4749"/>
                  </a:lnTo>
                  <a:lnTo>
                    <a:pt x="9014" y="2576"/>
                  </a:lnTo>
                  <a:lnTo>
                    <a:pt x="11025" y="403"/>
                  </a:lnTo>
                  <a:lnTo>
                    <a:pt x="11186" y="242"/>
                  </a:lnTo>
                  <a:lnTo>
                    <a:pt x="11267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2843350" y="1680600"/>
              <a:ext cx="241425" cy="130800"/>
            </a:xfrm>
            <a:custGeom>
              <a:avLst/>
              <a:gdLst/>
              <a:ahLst/>
              <a:cxnLst/>
              <a:rect l="l" t="t" r="r" b="b"/>
              <a:pathLst>
                <a:path w="9657" h="5232" extrusionOk="0">
                  <a:moveTo>
                    <a:pt x="6035" y="1"/>
                  </a:moveTo>
                  <a:lnTo>
                    <a:pt x="4748" y="81"/>
                  </a:lnTo>
                  <a:lnTo>
                    <a:pt x="3541" y="242"/>
                  </a:lnTo>
                  <a:lnTo>
                    <a:pt x="2253" y="564"/>
                  </a:lnTo>
                  <a:lnTo>
                    <a:pt x="1127" y="966"/>
                  </a:lnTo>
                  <a:lnTo>
                    <a:pt x="0" y="1610"/>
                  </a:lnTo>
                  <a:lnTo>
                    <a:pt x="5633" y="5231"/>
                  </a:lnTo>
                  <a:lnTo>
                    <a:pt x="7645" y="3058"/>
                  </a:lnTo>
                  <a:lnTo>
                    <a:pt x="9656" y="805"/>
                  </a:lnTo>
                  <a:lnTo>
                    <a:pt x="8449" y="403"/>
                  </a:lnTo>
                  <a:lnTo>
                    <a:pt x="7242" y="16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1137375" y="1742975"/>
              <a:ext cx="513025" cy="265575"/>
            </a:xfrm>
            <a:custGeom>
              <a:avLst/>
              <a:gdLst/>
              <a:ahLst/>
              <a:cxnLst/>
              <a:rect l="l" t="t" r="r" b="b"/>
              <a:pathLst>
                <a:path w="20521" h="10623" extrusionOk="0">
                  <a:moveTo>
                    <a:pt x="1127" y="0"/>
                  </a:moveTo>
                  <a:lnTo>
                    <a:pt x="805" y="403"/>
                  </a:lnTo>
                  <a:lnTo>
                    <a:pt x="564" y="885"/>
                  </a:lnTo>
                  <a:lnTo>
                    <a:pt x="322" y="1368"/>
                  </a:lnTo>
                  <a:lnTo>
                    <a:pt x="161" y="1931"/>
                  </a:lnTo>
                  <a:lnTo>
                    <a:pt x="81" y="2414"/>
                  </a:lnTo>
                  <a:lnTo>
                    <a:pt x="0" y="2978"/>
                  </a:lnTo>
                  <a:lnTo>
                    <a:pt x="0" y="4024"/>
                  </a:lnTo>
                  <a:lnTo>
                    <a:pt x="242" y="5070"/>
                  </a:lnTo>
                  <a:lnTo>
                    <a:pt x="403" y="5553"/>
                  </a:lnTo>
                  <a:lnTo>
                    <a:pt x="644" y="6035"/>
                  </a:lnTo>
                  <a:lnTo>
                    <a:pt x="885" y="6518"/>
                  </a:lnTo>
                  <a:lnTo>
                    <a:pt x="1207" y="7001"/>
                  </a:lnTo>
                  <a:lnTo>
                    <a:pt x="1529" y="7403"/>
                  </a:lnTo>
                  <a:lnTo>
                    <a:pt x="1932" y="7725"/>
                  </a:lnTo>
                  <a:lnTo>
                    <a:pt x="2414" y="8047"/>
                  </a:lnTo>
                  <a:lnTo>
                    <a:pt x="2817" y="8289"/>
                  </a:lnTo>
                  <a:lnTo>
                    <a:pt x="3380" y="8530"/>
                  </a:lnTo>
                  <a:lnTo>
                    <a:pt x="3863" y="8691"/>
                  </a:lnTo>
                  <a:lnTo>
                    <a:pt x="4346" y="8852"/>
                  </a:lnTo>
                  <a:lnTo>
                    <a:pt x="5955" y="8852"/>
                  </a:lnTo>
                  <a:lnTo>
                    <a:pt x="7001" y="8691"/>
                  </a:lnTo>
                  <a:lnTo>
                    <a:pt x="7564" y="8530"/>
                  </a:lnTo>
                  <a:lnTo>
                    <a:pt x="8047" y="8289"/>
                  </a:lnTo>
                  <a:lnTo>
                    <a:pt x="8530" y="8047"/>
                  </a:lnTo>
                  <a:lnTo>
                    <a:pt x="8932" y="7725"/>
                  </a:lnTo>
                  <a:lnTo>
                    <a:pt x="9335" y="7403"/>
                  </a:lnTo>
                  <a:lnTo>
                    <a:pt x="9737" y="7001"/>
                  </a:lnTo>
                  <a:lnTo>
                    <a:pt x="9898" y="7484"/>
                  </a:lnTo>
                  <a:lnTo>
                    <a:pt x="10139" y="7886"/>
                  </a:lnTo>
                  <a:lnTo>
                    <a:pt x="10703" y="8691"/>
                  </a:lnTo>
                  <a:lnTo>
                    <a:pt x="11427" y="9335"/>
                  </a:lnTo>
                  <a:lnTo>
                    <a:pt x="12312" y="9898"/>
                  </a:lnTo>
                  <a:lnTo>
                    <a:pt x="13197" y="10300"/>
                  </a:lnTo>
                  <a:lnTo>
                    <a:pt x="14083" y="10542"/>
                  </a:lnTo>
                  <a:lnTo>
                    <a:pt x="15129" y="10622"/>
                  </a:lnTo>
                  <a:lnTo>
                    <a:pt x="15611" y="10622"/>
                  </a:lnTo>
                  <a:lnTo>
                    <a:pt x="16094" y="10542"/>
                  </a:lnTo>
                  <a:lnTo>
                    <a:pt x="16577" y="10461"/>
                  </a:lnTo>
                  <a:lnTo>
                    <a:pt x="16979" y="10220"/>
                  </a:lnTo>
                  <a:lnTo>
                    <a:pt x="17865" y="9818"/>
                  </a:lnTo>
                  <a:lnTo>
                    <a:pt x="18669" y="9174"/>
                  </a:lnTo>
                  <a:lnTo>
                    <a:pt x="19313" y="8450"/>
                  </a:lnTo>
                  <a:lnTo>
                    <a:pt x="19876" y="7645"/>
                  </a:lnTo>
                  <a:lnTo>
                    <a:pt x="20279" y="6760"/>
                  </a:lnTo>
                  <a:lnTo>
                    <a:pt x="20520" y="5794"/>
                  </a:lnTo>
                  <a:lnTo>
                    <a:pt x="20520" y="5311"/>
                  </a:lnTo>
                  <a:lnTo>
                    <a:pt x="20520" y="4828"/>
                  </a:lnTo>
                  <a:lnTo>
                    <a:pt x="20118" y="5553"/>
                  </a:lnTo>
                  <a:lnTo>
                    <a:pt x="19555" y="6196"/>
                  </a:lnTo>
                  <a:lnTo>
                    <a:pt x="18911" y="6760"/>
                  </a:lnTo>
                  <a:lnTo>
                    <a:pt x="18187" y="7162"/>
                  </a:lnTo>
                  <a:lnTo>
                    <a:pt x="17382" y="7484"/>
                  </a:lnTo>
                  <a:lnTo>
                    <a:pt x="16577" y="7725"/>
                  </a:lnTo>
                  <a:lnTo>
                    <a:pt x="15772" y="7806"/>
                  </a:lnTo>
                  <a:lnTo>
                    <a:pt x="14887" y="7725"/>
                  </a:lnTo>
                  <a:lnTo>
                    <a:pt x="14083" y="7484"/>
                  </a:lnTo>
                  <a:lnTo>
                    <a:pt x="13278" y="7162"/>
                  </a:lnTo>
                  <a:lnTo>
                    <a:pt x="12634" y="6679"/>
                  </a:lnTo>
                  <a:lnTo>
                    <a:pt x="11990" y="6116"/>
                  </a:lnTo>
                  <a:lnTo>
                    <a:pt x="11427" y="5472"/>
                  </a:lnTo>
                  <a:lnTo>
                    <a:pt x="11025" y="4748"/>
                  </a:lnTo>
                  <a:lnTo>
                    <a:pt x="10703" y="3943"/>
                  </a:lnTo>
                  <a:lnTo>
                    <a:pt x="10461" y="3139"/>
                  </a:lnTo>
                  <a:lnTo>
                    <a:pt x="10059" y="3943"/>
                  </a:lnTo>
                  <a:lnTo>
                    <a:pt x="9415" y="4587"/>
                  </a:lnTo>
                  <a:lnTo>
                    <a:pt x="8691" y="5150"/>
                  </a:lnTo>
                  <a:lnTo>
                    <a:pt x="7967" y="5553"/>
                  </a:lnTo>
                  <a:lnTo>
                    <a:pt x="7082" y="5874"/>
                  </a:lnTo>
                  <a:lnTo>
                    <a:pt x="6196" y="6035"/>
                  </a:lnTo>
                  <a:lnTo>
                    <a:pt x="5311" y="5955"/>
                  </a:lnTo>
                  <a:lnTo>
                    <a:pt x="4426" y="5794"/>
                  </a:lnTo>
                  <a:lnTo>
                    <a:pt x="3541" y="5392"/>
                  </a:lnTo>
                  <a:lnTo>
                    <a:pt x="2817" y="4909"/>
                  </a:lnTo>
                  <a:lnTo>
                    <a:pt x="2173" y="4265"/>
                  </a:lnTo>
                  <a:lnTo>
                    <a:pt x="1690" y="3460"/>
                  </a:lnTo>
                  <a:lnTo>
                    <a:pt x="1288" y="2656"/>
                  </a:lnTo>
                  <a:lnTo>
                    <a:pt x="1046" y="1771"/>
                  </a:lnTo>
                  <a:lnTo>
                    <a:pt x="966" y="885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1783150" y="2278100"/>
              <a:ext cx="446625" cy="156925"/>
            </a:xfrm>
            <a:custGeom>
              <a:avLst/>
              <a:gdLst/>
              <a:ahLst/>
              <a:cxnLst/>
              <a:rect l="l" t="t" r="r" b="b"/>
              <a:pathLst>
                <a:path w="17865" h="6277" extrusionOk="0">
                  <a:moveTo>
                    <a:pt x="0" y="0"/>
                  </a:moveTo>
                  <a:lnTo>
                    <a:pt x="81" y="805"/>
                  </a:lnTo>
                  <a:lnTo>
                    <a:pt x="322" y="1610"/>
                  </a:lnTo>
                  <a:lnTo>
                    <a:pt x="563" y="2414"/>
                  </a:lnTo>
                  <a:lnTo>
                    <a:pt x="885" y="3139"/>
                  </a:lnTo>
                  <a:lnTo>
                    <a:pt x="1368" y="3863"/>
                  </a:lnTo>
                  <a:lnTo>
                    <a:pt x="1851" y="4506"/>
                  </a:lnTo>
                  <a:lnTo>
                    <a:pt x="2414" y="5070"/>
                  </a:lnTo>
                  <a:lnTo>
                    <a:pt x="3058" y="5553"/>
                  </a:lnTo>
                  <a:lnTo>
                    <a:pt x="3782" y="5874"/>
                  </a:lnTo>
                  <a:lnTo>
                    <a:pt x="4587" y="6116"/>
                  </a:lnTo>
                  <a:lnTo>
                    <a:pt x="5472" y="6196"/>
                  </a:lnTo>
                  <a:lnTo>
                    <a:pt x="6277" y="6116"/>
                  </a:lnTo>
                  <a:lnTo>
                    <a:pt x="7082" y="5874"/>
                  </a:lnTo>
                  <a:lnTo>
                    <a:pt x="7806" y="5553"/>
                  </a:lnTo>
                  <a:lnTo>
                    <a:pt x="8128" y="5311"/>
                  </a:lnTo>
                  <a:lnTo>
                    <a:pt x="8369" y="4989"/>
                  </a:lnTo>
                  <a:lnTo>
                    <a:pt x="8611" y="4667"/>
                  </a:lnTo>
                  <a:lnTo>
                    <a:pt x="8852" y="4346"/>
                  </a:lnTo>
                  <a:lnTo>
                    <a:pt x="9335" y="4909"/>
                  </a:lnTo>
                  <a:lnTo>
                    <a:pt x="9898" y="5392"/>
                  </a:lnTo>
                  <a:lnTo>
                    <a:pt x="10622" y="5714"/>
                  </a:lnTo>
                  <a:lnTo>
                    <a:pt x="11266" y="6035"/>
                  </a:lnTo>
                  <a:lnTo>
                    <a:pt x="11990" y="6196"/>
                  </a:lnTo>
                  <a:lnTo>
                    <a:pt x="12795" y="6277"/>
                  </a:lnTo>
                  <a:lnTo>
                    <a:pt x="13519" y="6196"/>
                  </a:lnTo>
                  <a:lnTo>
                    <a:pt x="14243" y="6035"/>
                  </a:lnTo>
                  <a:lnTo>
                    <a:pt x="14968" y="5794"/>
                  </a:lnTo>
                  <a:lnTo>
                    <a:pt x="15611" y="5392"/>
                  </a:lnTo>
                  <a:lnTo>
                    <a:pt x="16175" y="4909"/>
                  </a:lnTo>
                  <a:lnTo>
                    <a:pt x="16738" y="4346"/>
                  </a:lnTo>
                  <a:lnTo>
                    <a:pt x="17140" y="3782"/>
                  </a:lnTo>
                  <a:lnTo>
                    <a:pt x="17462" y="3058"/>
                  </a:lnTo>
                  <a:lnTo>
                    <a:pt x="17704" y="2334"/>
                  </a:lnTo>
                  <a:lnTo>
                    <a:pt x="17865" y="1610"/>
                  </a:lnTo>
                  <a:lnTo>
                    <a:pt x="17382" y="2092"/>
                  </a:lnTo>
                  <a:lnTo>
                    <a:pt x="16818" y="2495"/>
                  </a:lnTo>
                  <a:lnTo>
                    <a:pt x="16255" y="2817"/>
                  </a:lnTo>
                  <a:lnTo>
                    <a:pt x="15611" y="3058"/>
                  </a:lnTo>
                  <a:lnTo>
                    <a:pt x="14968" y="3219"/>
                  </a:lnTo>
                  <a:lnTo>
                    <a:pt x="14324" y="3380"/>
                  </a:lnTo>
                  <a:lnTo>
                    <a:pt x="13600" y="3380"/>
                  </a:lnTo>
                  <a:lnTo>
                    <a:pt x="12956" y="3299"/>
                  </a:lnTo>
                  <a:lnTo>
                    <a:pt x="12312" y="3139"/>
                  </a:lnTo>
                  <a:lnTo>
                    <a:pt x="11668" y="2897"/>
                  </a:lnTo>
                  <a:lnTo>
                    <a:pt x="11105" y="2575"/>
                  </a:lnTo>
                  <a:lnTo>
                    <a:pt x="10542" y="2253"/>
                  </a:lnTo>
                  <a:lnTo>
                    <a:pt x="10059" y="1771"/>
                  </a:lnTo>
                  <a:lnTo>
                    <a:pt x="9576" y="1288"/>
                  </a:lnTo>
                  <a:lnTo>
                    <a:pt x="9254" y="724"/>
                  </a:lnTo>
                  <a:lnTo>
                    <a:pt x="8932" y="161"/>
                  </a:lnTo>
                  <a:lnTo>
                    <a:pt x="8611" y="805"/>
                  </a:lnTo>
                  <a:lnTo>
                    <a:pt x="8208" y="1449"/>
                  </a:lnTo>
                  <a:lnTo>
                    <a:pt x="7725" y="2012"/>
                  </a:lnTo>
                  <a:lnTo>
                    <a:pt x="7162" y="2414"/>
                  </a:lnTo>
                  <a:lnTo>
                    <a:pt x="6518" y="2817"/>
                  </a:lnTo>
                  <a:lnTo>
                    <a:pt x="5875" y="3139"/>
                  </a:lnTo>
                  <a:lnTo>
                    <a:pt x="5150" y="3299"/>
                  </a:lnTo>
                  <a:lnTo>
                    <a:pt x="4346" y="3299"/>
                  </a:lnTo>
                  <a:lnTo>
                    <a:pt x="3621" y="3219"/>
                  </a:lnTo>
                  <a:lnTo>
                    <a:pt x="2897" y="3058"/>
                  </a:lnTo>
                  <a:lnTo>
                    <a:pt x="2253" y="2736"/>
                  </a:lnTo>
                  <a:lnTo>
                    <a:pt x="1610" y="2334"/>
                  </a:lnTo>
                  <a:lnTo>
                    <a:pt x="1127" y="1851"/>
                  </a:lnTo>
                  <a:lnTo>
                    <a:pt x="644" y="1288"/>
                  </a:lnTo>
                  <a:lnTo>
                    <a:pt x="242" y="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1571900" y="1260150"/>
              <a:ext cx="378250" cy="197175"/>
            </a:xfrm>
            <a:custGeom>
              <a:avLst/>
              <a:gdLst/>
              <a:ahLst/>
              <a:cxnLst/>
              <a:rect l="l" t="t" r="r" b="b"/>
              <a:pathLst>
                <a:path w="15130" h="7887" extrusionOk="0">
                  <a:moveTo>
                    <a:pt x="242" y="0"/>
                  </a:moveTo>
                  <a:lnTo>
                    <a:pt x="1" y="886"/>
                  </a:lnTo>
                  <a:lnTo>
                    <a:pt x="1" y="1690"/>
                  </a:lnTo>
                  <a:lnTo>
                    <a:pt x="81" y="2575"/>
                  </a:lnTo>
                  <a:lnTo>
                    <a:pt x="242" y="3461"/>
                  </a:lnTo>
                  <a:lnTo>
                    <a:pt x="564" y="4265"/>
                  </a:lnTo>
                  <a:lnTo>
                    <a:pt x="1047" y="4990"/>
                  </a:lnTo>
                  <a:lnTo>
                    <a:pt x="1610" y="5633"/>
                  </a:lnTo>
                  <a:lnTo>
                    <a:pt x="2334" y="6116"/>
                  </a:lnTo>
                  <a:lnTo>
                    <a:pt x="3139" y="6518"/>
                  </a:lnTo>
                  <a:lnTo>
                    <a:pt x="3944" y="6760"/>
                  </a:lnTo>
                  <a:lnTo>
                    <a:pt x="4829" y="6921"/>
                  </a:lnTo>
                  <a:lnTo>
                    <a:pt x="5634" y="6840"/>
                  </a:lnTo>
                  <a:lnTo>
                    <a:pt x="6519" y="6679"/>
                  </a:lnTo>
                  <a:lnTo>
                    <a:pt x="7324" y="6358"/>
                  </a:lnTo>
                  <a:lnTo>
                    <a:pt x="8048" y="5955"/>
                  </a:lnTo>
                  <a:lnTo>
                    <a:pt x="8772" y="5392"/>
                  </a:lnTo>
                  <a:lnTo>
                    <a:pt x="8933" y="5955"/>
                  </a:lnTo>
                  <a:lnTo>
                    <a:pt x="9174" y="6438"/>
                  </a:lnTo>
                  <a:lnTo>
                    <a:pt x="9577" y="6840"/>
                  </a:lnTo>
                  <a:lnTo>
                    <a:pt x="9979" y="7243"/>
                  </a:lnTo>
                  <a:lnTo>
                    <a:pt x="10462" y="7484"/>
                  </a:lnTo>
                  <a:lnTo>
                    <a:pt x="10945" y="7726"/>
                  </a:lnTo>
                  <a:lnTo>
                    <a:pt x="11508" y="7886"/>
                  </a:lnTo>
                  <a:lnTo>
                    <a:pt x="12071" y="7886"/>
                  </a:lnTo>
                  <a:lnTo>
                    <a:pt x="12635" y="7806"/>
                  </a:lnTo>
                  <a:lnTo>
                    <a:pt x="13198" y="7645"/>
                  </a:lnTo>
                  <a:lnTo>
                    <a:pt x="13681" y="7323"/>
                  </a:lnTo>
                  <a:lnTo>
                    <a:pt x="14083" y="7001"/>
                  </a:lnTo>
                  <a:lnTo>
                    <a:pt x="14485" y="6599"/>
                  </a:lnTo>
                  <a:lnTo>
                    <a:pt x="14807" y="6116"/>
                  </a:lnTo>
                  <a:lnTo>
                    <a:pt x="15049" y="5553"/>
                  </a:lnTo>
                  <a:lnTo>
                    <a:pt x="15129" y="5070"/>
                  </a:lnTo>
                  <a:lnTo>
                    <a:pt x="14727" y="5311"/>
                  </a:lnTo>
                  <a:lnTo>
                    <a:pt x="14244" y="5472"/>
                  </a:lnTo>
                  <a:lnTo>
                    <a:pt x="13761" y="5633"/>
                  </a:lnTo>
                  <a:lnTo>
                    <a:pt x="13278" y="5714"/>
                  </a:lnTo>
                  <a:lnTo>
                    <a:pt x="12715" y="5714"/>
                  </a:lnTo>
                  <a:lnTo>
                    <a:pt x="12232" y="5633"/>
                  </a:lnTo>
                  <a:lnTo>
                    <a:pt x="11749" y="5472"/>
                  </a:lnTo>
                  <a:lnTo>
                    <a:pt x="11267" y="5311"/>
                  </a:lnTo>
                  <a:lnTo>
                    <a:pt x="10864" y="4990"/>
                  </a:lnTo>
                  <a:lnTo>
                    <a:pt x="10462" y="4668"/>
                  </a:lnTo>
                  <a:lnTo>
                    <a:pt x="10140" y="4265"/>
                  </a:lnTo>
                  <a:lnTo>
                    <a:pt x="9818" y="3863"/>
                  </a:lnTo>
                  <a:lnTo>
                    <a:pt x="9657" y="3380"/>
                  </a:lnTo>
                  <a:lnTo>
                    <a:pt x="9496" y="2897"/>
                  </a:lnTo>
                  <a:lnTo>
                    <a:pt x="9416" y="2415"/>
                  </a:lnTo>
                  <a:lnTo>
                    <a:pt x="9335" y="1932"/>
                  </a:lnTo>
                  <a:lnTo>
                    <a:pt x="8933" y="2575"/>
                  </a:lnTo>
                  <a:lnTo>
                    <a:pt x="8370" y="3139"/>
                  </a:lnTo>
                  <a:lnTo>
                    <a:pt x="7806" y="3622"/>
                  </a:lnTo>
                  <a:lnTo>
                    <a:pt x="7082" y="3943"/>
                  </a:lnTo>
                  <a:lnTo>
                    <a:pt x="6358" y="4265"/>
                  </a:lnTo>
                  <a:lnTo>
                    <a:pt x="5634" y="4426"/>
                  </a:lnTo>
                  <a:lnTo>
                    <a:pt x="4829" y="4426"/>
                  </a:lnTo>
                  <a:lnTo>
                    <a:pt x="4105" y="4346"/>
                  </a:lnTo>
                  <a:lnTo>
                    <a:pt x="3381" y="4104"/>
                  </a:lnTo>
                  <a:lnTo>
                    <a:pt x="2656" y="3782"/>
                  </a:lnTo>
                  <a:lnTo>
                    <a:pt x="2093" y="3300"/>
                  </a:lnTo>
                  <a:lnTo>
                    <a:pt x="1530" y="2817"/>
                  </a:lnTo>
                  <a:lnTo>
                    <a:pt x="1047" y="2173"/>
                  </a:lnTo>
                  <a:lnTo>
                    <a:pt x="645" y="1529"/>
                  </a:lnTo>
                  <a:lnTo>
                    <a:pt x="403" y="80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791350" y="2141300"/>
              <a:ext cx="346050" cy="126750"/>
            </a:xfrm>
            <a:custGeom>
              <a:avLst/>
              <a:gdLst/>
              <a:ahLst/>
              <a:cxnLst/>
              <a:rect l="l" t="t" r="r" b="b"/>
              <a:pathLst>
                <a:path w="13842" h="5070" extrusionOk="0">
                  <a:moveTo>
                    <a:pt x="8128" y="0"/>
                  </a:moveTo>
                  <a:lnTo>
                    <a:pt x="7806" y="483"/>
                  </a:lnTo>
                  <a:lnTo>
                    <a:pt x="7484" y="966"/>
                  </a:lnTo>
                  <a:lnTo>
                    <a:pt x="7001" y="1368"/>
                  </a:lnTo>
                  <a:lnTo>
                    <a:pt x="6518" y="1771"/>
                  </a:lnTo>
                  <a:lnTo>
                    <a:pt x="6036" y="2092"/>
                  </a:lnTo>
                  <a:lnTo>
                    <a:pt x="5472" y="2334"/>
                  </a:lnTo>
                  <a:lnTo>
                    <a:pt x="4829" y="2495"/>
                  </a:lnTo>
                  <a:lnTo>
                    <a:pt x="4265" y="2575"/>
                  </a:lnTo>
                  <a:lnTo>
                    <a:pt x="3621" y="2575"/>
                  </a:lnTo>
                  <a:lnTo>
                    <a:pt x="3058" y="2495"/>
                  </a:lnTo>
                  <a:lnTo>
                    <a:pt x="2495" y="2334"/>
                  </a:lnTo>
                  <a:lnTo>
                    <a:pt x="1932" y="2092"/>
                  </a:lnTo>
                  <a:lnTo>
                    <a:pt x="1368" y="1771"/>
                  </a:lnTo>
                  <a:lnTo>
                    <a:pt x="886" y="1368"/>
                  </a:lnTo>
                  <a:lnTo>
                    <a:pt x="483" y="966"/>
                  </a:lnTo>
                  <a:lnTo>
                    <a:pt x="81" y="483"/>
                  </a:lnTo>
                  <a:lnTo>
                    <a:pt x="0" y="1127"/>
                  </a:lnTo>
                  <a:lnTo>
                    <a:pt x="81" y="1771"/>
                  </a:lnTo>
                  <a:lnTo>
                    <a:pt x="242" y="2414"/>
                  </a:lnTo>
                  <a:lnTo>
                    <a:pt x="483" y="3058"/>
                  </a:lnTo>
                  <a:lnTo>
                    <a:pt x="805" y="3541"/>
                  </a:lnTo>
                  <a:lnTo>
                    <a:pt x="1288" y="4024"/>
                  </a:lnTo>
                  <a:lnTo>
                    <a:pt x="1771" y="4507"/>
                  </a:lnTo>
                  <a:lnTo>
                    <a:pt x="2334" y="4748"/>
                  </a:lnTo>
                  <a:lnTo>
                    <a:pt x="2978" y="4989"/>
                  </a:lnTo>
                  <a:lnTo>
                    <a:pt x="3621" y="5070"/>
                  </a:lnTo>
                  <a:lnTo>
                    <a:pt x="4265" y="5070"/>
                  </a:lnTo>
                  <a:lnTo>
                    <a:pt x="4909" y="4989"/>
                  </a:lnTo>
                  <a:lnTo>
                    <a:pt x="5472" y="4748"/>
                  </a:lnTo>
                  <a:lnTo>
                    <a:pt x="6116" y="4426"/>
                  </a:lnTo>
                  <a:lnTo>
                    <a:pt x="6599" y="4024"/>
                  </a:lnTo>
                  <a:lnTo>
                    <a:pt x="7001" y="3541"/>
                  </a:lnTo>
                  <a:lnTo>
                    <a:pt x="7404" y="3943"/>
                  </a:lnTo>
                  <a:lnTo>
                    <a:pt x="7886" y="4346"/>
                  </a:lnTo>
                  <a:lnTo>
                    <a:pt x="8369" y="4667"/>
                  </a:lnTo>
                  <a:lnTo>
                    <a:pt x="8933" y="4828"/>
                  </a:lnTo>
                  <a:lnTo>
                    <a:pt x="9496" y="4989"/>
                  </a:lnTo>
                  <a:lnTo>
                    <a:pt x="10703" y="4989"/>
                  </a:lnTo>
                  <a:lnTo>
                    <a:pt x="11266" y="4828"/>
                  </a:lnTo>
                  <a:lnTo>
                    <a:pt x="11829" y="4587"/>
                  </a:lnTo>
                  <a:lnTo>
                    <a:pt x="12312" y="4265"/>
                  </a:lnTo>
                  <a:lnTo>
                    <a:pt x="12715" y="3863"/>
                  </a:lnTo>
                  <a:lnTo>
                    <a:pt x="13117" y="3380"/>
                  </a:lnTo>
                  <a:lnTo>
                    <a:pt x="13439" y="2897"/>
                  </a:lnTo>
                  <a:lnTo>
                    <a:pt x="13680" y="2334"/>
                  </a:lnTo>
                  <a:lnTo>
                    <a:pt x="13761" y="1771"/>
                  </a:lnTo>
                  <a:lnTo>
                    <a:pt x="13841" y="1207"/>
                  </a:lnTo>
                  <a:lnTo>
                    <a:pt x="13841" y="1207"/>
                  </a:lnTo>
                  <a:lnTo>
                    <a:pt x="13600" y="1529"/>
                  </a:lnTo>
                  <a:lnTo>
                    <a:pt x="13358" y="1851"/>
                  </a:lnTo>
                  <a:lnTo>
                    <a:pt x="12715" y="2334"/>
                  </a:lnTo>
                  <a:lnTo>
                    <a:pt x="11990" y="2656"/>
                  </a:lnTo>
                  <a:lnTo>
                    <a:pt x="11588" y="2736"/>
                  </a:lnTo>
                  <a:lnTo>
                    <a:pt x="11186" y="2817"/>
                  </a:lnTo>
                  <a:lnTo>
                    <a:pt x="10381" y="2817"/>
                  </a:lnTo>
                  <a:lnTo>
                    <a:pt x="9657" y="2575"/>
                  </a:lnTo>
                  <a:lnTo>
                    <a:pt x="8933" y="2173"/>
                  </a:lnTo>
                  <a:lnTo>
                    <a:pt x="8611" y="1932"/>
                  </a:lnTo>
                  <a:lnTo>
                    <a:pt x="8289" y="1690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59" name="Google Shape;1459;p40"/>
          <p:cNvGrpSpPr/>
          <p:nvPr/>
        </p:nvGrpSpPr>
        <p:grpSpPr>
          <a:xfrm rot="154138">
            <a:off x="5895061" y="1908814"/>
            <a:ext cx="2593322" cy="913094"/>
            <a:chOff x="5142175" y="4369850"/>
            <a:chExt cx="1625700" cy="572400"/>
          </a:xfrm>
        </p:grpSpPr>
        <p:sp>
          <p:nvSpPr>
            <p:cNvPr id="1460" name="Google Shape;1460;p4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2418753" y="1380412"/>
            <a:ext cx="2153875" cy="1418121"/>
            <a:chOff x="2418130" y="340519"/>
            <a:chExt cx="2153875" cy="1418121"/>
          </a:xfrm>
        </p:grpSpPr>
        <p:sp>
          <p:nvSpPr>
            <p:cNvPr id="1466" name="Google Shape;1466;p40"/>
            <p:cNvSpPr/>
            <p:nvPr/>
          </p:nvSpPr>
          <p:spPr>
            <a:xfrm>
              <a:off x="2640801" y="353546"/>
              <a:ext cx="1717643" cy="1235809"/>
            </a:xfrm>
            <a:custGeom>
              <a:avLst/>
              <a:gdLst/>
              <a:ahLst/>
              <a:cxnLst/>
              <a:rect l="l" t="t" r="r" b="b"/>
              <a:pathLst>
                <a:path w="106142" h="76367" extrusionOk="0">
                  <a:moveTo>
                    <a:pt x="53111" y="0"/>
                  </a:moveTo>
                  <a:lnTo>
                    <a:pt x="51824" y="81"/>
                  </a:lnTo>
                  <a:lnTo>
                    <a:pt x="50778" y="322"/>
                  </a:lnTo>
                  <a:lnTo>
                    <a:pt x="49731" y="644"/>
                  </a:lnTo>
                  <a:lnTo>
                    <a:pt x="48766" y="1127"/>
                  </a:lnTo>
                  <a:lnTo>
                    <a:pt x="47881" y="1690"/>
                  </a:lnTo>
                  <a:lnTo>
                    <a:pt x="47076" y="2414"/>
                  </a:lnTo>
                  <a:lnTo>
                    <a:pt x="46352" y="3138"/>
                  </a:lnTo>
                  <a:lnTo>
                    <a:pt x="45869" y="4104"/>
                  </a:lnTo>
                  <a:lnTo>
                    <a:pt x="45627" y="4587"/>
                  </a:lnTo>
                  <a:lnTo>
                    <a:pt x="45467" y="5070"/>
                  </a:lnTo>
                  <a:lnTo>
                    <a:pt x="44742" y="4426"/>
                  </a:lnTo>
                  <a:lnTo>
                    <a:pt x="43938" y="3863"/>
                  </a:lnTo>
                  <a:lnTo>
                    <a:pt x="43133" y="3380"/>
                  </a:lnTo>
                  <a:lnTo>
                    <a:pt x="42167" y="3058"/>
                  </a:lnTo>
                  <a:lnTo>
                    <a:pt x="41282" y="2817"/>
                  </a:lnTo>
                  <a:lnTo>
                    <a:pt x="40316" y="2736"/>
                  </a:lnTo>
                  <a:lnTo>
                    <a:pt x="39351" y="2736"/>
                  </a:lnTo>
                  <a:lnTo>
                    <a:pt x="38385" y="2897"/>
                  </a:lnTo>
                  <a:lnTo>
                    <a:pt x="37500" y="3138"/>
                  </a:lnTo>
                  <a:lnTo>
                    <a:pt x="36615" y="3541"/>
                  </a:lnTo>
                  <a:lnTo>
                    <a:pt x="35730" y="4104"/>
                  </a:lnTo>
                  <a:lnTo>
                    <a:pt x="35005" y="4667"/>
                  </a:lnTo>
                  <a:lnTo>
                    <a:pt x="34362" y="5392"/>
                  </a:lnTo>
                  <a:lnTo>
                    <a:pt x="33798" y="6196"/>
                  </a:lnTo>
                  <a:lnTo>
                    <a:pt x="33316" y="7001"/>
                  </a:lnTo>
                  <a:lnTo>
                    <a:pt x="32913" y="7886"/>
                  </a:lnTo>
                  <a:lnTo>
                    <a:pt x="32108" y="7484"/>
                  </a:lnTo>
                  <a:lnTo>
                    <a:pt x="31304" y="7162"/>
                  </a:lnTo>
                  <a:lnTo>
                    <a:pt x="30419" y="6921"/>
                  </a:lnTo>
                  <a:lnTo>
                    <a:pt x="29533" y="6760"/>
                  </a:lnTo>
                  <a:lnTo>
                    <a:pt x="28648" y="6679"/>
                  </a:lnTo>
                  <a:lnTo>
                    <a:pt x="27763" y="6760"/>
                  </a:lnTo>
                  <a:lnTo>
                    <a:pt x="26878" y="7001"/>
                  </a:lnTo>
                  <a:lnTo>
                    <a:pt x="26073" y="7242"/>
                  </a:lnTo>
                  <a:lnTo>
                    <a:pt x="25269" y="7645"/>
                  </a:lnTo>
                  <a:lnTo>
                    <a:pt x="24544" y="8208"/>
                  </a:lnTo>
                  <a:lnTo>
                    <a:pt x="23901" y="8771"/>
                  </a:lnTo>
                  <a:lnTo>
                    <a:pt x="23257" y="9415"/>
                  </a:lnTo>
                  <a:lnTo>
                    <a:pt x="22774" y="10139"/>
                  </a:lnTo>
                  <a:lnTo>
                    <a:pt x="22372" y="10944"/>
                  </a:lnTo>
                  <a:lnTo>
                    <a:pt x="22050" y="11749"/>
                  </a:lnTo>
                  <a:lnTo>
                    <a:pt x="21808" y="12634"/>
                  </a:lnTo>
                  <a:lnTo>
                    <a:pt x="21084" y="12151"/>
                  </a:lnTo>
                  <a:lnTo>
                    <a:pt x="20199" y="11910"/>
                  </a:lnTo>
                  <a:lnTo>
                    <a:pt x="19716" y="11829"/>
                  </a:lnTo>
                  <a:lnTo>
                    <a:pt x="18831" y="11829"/>
                  </a:lnTo>
                  <a:lnTo>
                    <a:pt x="18348" y="11910"/>
                  </a:lnTo>
                  <a:lnTo>
                    <a:pt x="17543" y="12232"/>
                  </a:lnTo>
                  <a:lnTo>
                    <a:pt x="16739" y="12634"/>
                  </a:lnTo>
                  <a:lnTo>
                    <a:pt x="15934" y="13197"/>
                  </a:lnTo>
                  <a:lnTo>
                    <a:pt x="15290" y="13760"/>
                  </a:lnTo>
                  <a:lnTo>
                    <a:pt x="14566" y="14565"/>
                  </a:lnTo>
                  <a:lnTo>
                    <a:pt x="13922" y="15450"/>
                  </a:lnTo>
                  <a:lnTo>
                    <a:pt x="13439" y="16335"/>
                  </a:lnTo>
                  <a:lnTo>
                    <a:pt x="12957" y="17301"/>
                  </a:lnTo>
                  <a:lnTo>
                    <a:pt x="12635" y="18347"/>
                  </a:lnTo>
                  <a:lnTo>
                    <a:pt x="12393" y="19393"/>
                  </a:lnTo>
                  <a:lnTo>
                    <a:pt x="12313" y="20439"/>
                  </a:lnTo>
                  <a:lnTo>
                    <a:pt x="12313" y="21486"/>
                  </a:lnTo>
                  <a:lnTo>
                    <a:pt x="11669" y="21325"/>
                  </a:lnTo>
                  <a:lnTo>
                    <a:pt x="10945" y="21325"/>
                  </a:lnTo>
                  <a:lnTo>
                    <a:pt x="10301" y="21405"/>
                  </a:lnTo>
                  <a:lnTo>
                    <a:pt x="9577" y="21566"/>
                  </a:lnTo>
                  <a:lnTo>
                    <a:pt x="8933" y="21807"/>
                  </a:lnTo>
                  <a:lnTo>
                    <a:pt x="8289" y="22129"/>
                  </a:lnTo>
                  <a:lnTo>
                    <a:pt x="7726" y="22532"/>
                  </a:lnTo>
                  <a:lnTo>
                    <a:pt x="7243" y="23014"/>
                  </a:lnTo>
                  <a:lnTo>
                    <a:pt x="6841" y="23497"/>
                  </a:lnTo>
                  <a:lnTo>
                    <a:pt x="6438" y="24141"/>
                  </a:lnTo>
                  <a:lnTo>
                    <a:pt x="6117" y="24704"/>
                  </a:lnTo>
                  <a:lnTo>
                    <a:pt x="5875" y="25348"/>
                  </a:lnTo>
                  <a:lnTo>
                    <a:pt x="5714" y="25992"/>
                  </a:lnTo>
                  <a:lnTo>
                    <a:pt x="5553" y="26636"/>
                  </a:lnTo>
                  <a:lnTo>
                    <a:pt x="5473" y="27360"/>
                  </a:lnTo>
                  <a:lnTo>
                    <a:pt x="5473" y="28004"/>
                  </a:lnTo>
                  <a:lnTo>
                    <a:pt x="5553" y="29372"/>
                  </a:lnTo>
                  <a:lnTo>
                    <a:pt x="5795" y="30659"/>
                  </a:lnTo>
                  <a:lnTo>
                    <a:pt x="6197" y="31947"/>
                  </a:lnTo>
                  <a:lnTo>
                    <a:pt x="6680" y="33234"/>
                  </a:lnTo>
                  <a:lnTo>
                    <a:pt x="5553" y="33797"/>
                  </a:lnTo>
                  <a:lnTo>
                    <a:pt x="4427" y="34441"/>
                  </a:lnTo>
                  <a:lnTo>
                    <a:pt x="3461" y="35165"/>
                  </a:lnTo>
                  <a:lnTo>
                    <a:pt x="2576" y="36051"/>
                  </a:lnTo>
                  <a:lnTo>
                    <a:pt x="1771" y="36936"/>
                  </a:lnTo>
                  <a:lnTo>
                    <a:pt x="1047" y="37982"/>
                  </a:lnTo>
                  <a:lnTo>
                    <a:pt x="564" y="39028"/>
                  </a:lnTo>
                  <a:lnTo>
                    <a:pt x="403" y="39591"/>
                  </a:lnTo>
                  <a:lnTo>
                    <a:pt x="242" y="40235"/>
                  </a:lnTo>
                  <a:lnTo>
                    <a:pt x="81" y="41442"/>
                  </a:lnTo>
                  <a:lnTo>
                    <a:pt x="1" y="42730"/>
                  </a:lnTo>
                  <a:lnTo>
                    <a:pt x="162" y="43937"/>
                  </a:lnTo>
                  <a:lnTo>
                    <a:pt x="403" y="45224"/>
                  </a:lnTo>
                  <a:lnTo>
                    <a:pt x="886" y="46351"/>
                  </a:lnTo>
                  <a:lnTo>
                    <a:pt x="1369" y="47477"/>
                  </a:lnTo>
                  <a:lnTo>
                    <a:pt x="2093" y="48604"/>
                  </a:lnTo>
                  <a:lnTo>
                    <a:pt x="2898" y="49489"/>
                  </a:lnTo>
                  <a:lnTo>
                    <a:pt x="2495" y="50938"/>
                  </a:lnTo>
                  <a:lnTo>
                    <a:pt x="2174" y="52386"/>
                  </a:lnTo>
                  <a:lnTo>
                    <a:pt x="2013" y="53834"/>
                  </a:lnTo>
                  <a:lnTo>
                    <a:pt x="1932" y="54478"/>
                  </a:lnTo>
                  <a:lnTo>
                    <a:pt x="2013" y="55202"/>
                  </a:lnTo>
                  <a:lnTo>
                    <a:pt x="2174" y="56249"/>
                  </a:lnTo>
                  <a:lnTo>
                    <a:pt x="2415" y="57134"/>
                  </a:lnTo>
                  <a:lnTo>
                    <a:pt x="2898" y="58019"/>
                  </a:lnTo>
                  <a:lnTo>
                    <a:pt x="3139" y="58421"/>
                  </a:lnTo>
                  <a:lnTo>
                    <a:pt x="3461" y="58824"/>
                  </a:lnTo>
                  <a:lnTo>
                    <a:pt x="3863" y="59145"/>
                  </a:lnTo>
                  <a:lnTo>
                    <a:pt x="4346" y="59467"/>
                  </a:lnTo>
                  <a:lnTo>
                    <a:pt x="4910" y="59709"/>
                  </a:lnTo>
                  <a:lnTo>
                    <a:pt x="5473" y="59870"/>
                  </a:lnTo>
                  <a:lnTo>
                    <a:pt x="6599" y="59870"/>
                  </a:lnTo>
                  <a:lnTo>
                    <a:pt x="7163" y="59789"/>
                  </a:lnTo>
                  <a:lnTo>
                    <a:pt x="7646" y="59548"/>
                  </a:lnTo>
                  <a:lnTo>
                    <a:pt x="7646" y="59548"/>
                  </a:lnTo>
                  <a:lnTo>
                    <a:pt x="7324" y="60513"/>
                  </a:lnTo>
                  <a:lnTo>
                    <a:pt x="7002" y="61479"/>
                  </a:lnTo>
                  <a:lnTo>
                    <a:pt x="6921" y="62525"/>
                  </a:lnTo>
                  <a:lnTo>
                    <a:pt x="6921" y="63571"/>
                  </a:lnTo>
                  <a:lnTo>
                    <a:pt x="7082" y="64537"/>
                  </a:lnTo>
                  <a:lnTo>
                    <a:pt x="7324" y="65503"/>
                  </a:lnTo>
                  <a:lnTo>
                    <a:pt x="7806" y="66468"/>
                  </a:lnTo>
                  <a:lnTo>
                    <a:pt x="8370" y="67273"/>
                  </a:lnTo>
                  <a:lnTo>
                    <a:pt x="9094" y="68078"/>
                  </a:lnTo>
                  <a:lnTo>
                    <a:pt x="9899" y="68721"/>
                  </a:lnTo>
                  <a:lnTo>
                    <a:pt x="10784" y="69204"/>
                  </a:lnTo>
                  <a:lnTo>
                    <a:pt x="11749" y="69607"/>
                  </a:lnTo>
                  <a:lnTo>
                    <a:pt x="12715" y="69848"/>
                  </a:lnTo>
                  <a:lnTo>
                    <a:pt x="13761" y="70009"/>
                  </a:lnTo>
                  <a:lnTo>
                    <a:pt x="14807" y="69928"/>
                  </a:lnTo>
                  <a:lnTo>
                    <a:pt x="15773" y="69768"/>
                  </a:lnTo>
                  <a:lnTo>
                    <a:pt x="16095" y="70733"/>
                  </a:lnTo>
                  <a:lnTo>
                    <a:pt x="16578" y="71618"/>
                  </a:lnTo>
                  <a:lnTo>
                    <a:pt x="17141" y="72423"/>
                  </a:lnTo>
                  <a:lnTo>
                    <a:pt x="17785" y="73147"/>
                  </a:lnTo>
                  <a:lnTo>
                    <a:pt x="18509" y="73791"/>
                  </a:lnTo>
                  <a:lnTo>
                    <a:pt x="19394" y="74274"/>
                  </a:lnTo>
                  <a:lnTo>
                    <a:pt x="20279" y="74757"/>
                  </a:lnTo>
                  <a:lnTo>
                    <a:pt x="21245" y="75079"/>
                  </a:lnTo>
                  <a:lnTo>
                    <a:pt x="22291" y="75239"/>
                  </a:lnTo>
                  <a:lnTo>
                    <a:pt x="23337" y="75320"/>
                  </a:lnTo>
                  <a:lnTo>
                    <a:pt x="24303" y="75239"/>
                  </a:lnTo>
                  <a:lnTo>
                    <a:pt x="25349" y="74998"/>
                  </a:lnTo>
                  <a:lnTo>
                    <a:pt x="26315" y="74676"/>
                  </a:lnTo>
                  <a:lnTo>
                    <a:pt x="27280" y="74193"/>
                  </a:lnTo>
                  <a:lnTo>
                    <a:pt x="28085" y="73630"/>
                  </a:lnTo>
                  <a:lnTo>
                    <a:pt x="28890" y="72986"/>
                  </a:lnTo>
                  <a:lnTo>
                    <a:pt x="29212" y="73469"/>
                  </a:lnTo>
                  <a:lnTo>
                    <a:pt x="29614" y="73952"/>
                  </a:lnTo>
                  <a:lnTo>
                    <a:pt x="30016" y="74435"/>
                  </a:lnTo>
                  <a:lnTo>
                    <a:pt x="30499" y="74837"/>
                  </a:lnTo>
                  <a:lnTo>
                    <a:pt x="30982" y="75239"/>
                  </a:lnTo>
                  <a:lnTo>
                    <a:pt x="31545" y="75561"/>
                  </a:lnTo>
                  <a:lnTo>
                    <a:pt x="32108" y="75803"/>
                  </a:lnTo>
                  <a:lnTo>
                    <a:pt x="32672" y="75964"/>
                  </a:lnTo>
                  <a:lnTo>
                    <a:pt x="33557" y="76125"/>
                  </a:lnTo>
                  <a:lnTo>
                    <a:pt x="34362" y="76286"/>
                  </a:lnTo>
                  <a:lnTo>
                    <a:pt x="35166" y="76366"/>
                  </a:lnTo>
                  <a:lnTo>
                    <a:pt x="36052" y="76366"/>
                  </a:lnTo>
                  <a:lnTo>
                    <a:pt x="36856" y="76286"/>
                  </a:lnTo>
                  <a:lnTo>
                    <a:pt x="37661" y="76205"/>
                  </a:lnTo>
                  <a:lnTo>
                    <a:pt x="38546" y="76044"/>
                  </a:lnTo>
                  <a:lnTo>
                    <a:pt x="39351" y="75883"/>
                  </a:lnTo>
                  <a:lnTo>
                    <a:pt x="40156" y="75642"/>
                  </a:lnTo>
                  <a:lnTo>
                    <a:pt x="40880" y="75320"/>
                  </a:lnTo>
                  <a:lnTo>
                    <a:pt x="41684" y="74918"/>
                  </a:lnTo>
                  <a:lnTo>
                    <a:pt x="42409" y="74515"/>
                  </a:lnTo>
                  <a:lnTo>
                    <a:pt x="43133" y="74113"/>
                  </a:lnTo>
                  <a:lnTo>
                    <a:pt x="43777" y="73550"/>
                  </a:lnTo>
                  <a:lnTo>
                    <a:pt x="44420" y="73067"/>
                  </a:lnTo>
                  <a:lnTo>
                    <a:pt x="44984" y="72423"/>
                  </a:lnTo>
                  <a:lnTo>
                    <a:pt x="45547" y="73147"/>
                  </a:lnTo>
                  <a:lnTo>
                    <a:pt x="46110" y="73871"/>
                  </a:lnTo>
                  <a:lnTo>
                    <a:pt x="46754" y="74435"/>
                  </a:lnTo>
                  <a:lnTo>
                    <a:pt x="47478" y="74998"/>
                  </a:lnTo>
                  <a:lnTo>
                    <a:pt x="48203" y="75481"/>
                  </a:lnTo>
                  <a:lnTo>
                    <a:pt x="49007" y="75803"/>
                  </a:lnTo>
                  <a:lnTo>
                    <a:pt x="49812" y="76044"/>
                  </a:lnTo>
                  <a:lnTo>
                    <a:pt x="50697" y="76125"/>
                  </a:lnTo>
                  <a:lnTo>
                    <a:pt x="51582" y="76125"/>
                  </a:lnTo>
                  <a:lnTo>
                    <a:pt x="52548" y="76044"/>
                  </a:lnTo>
                  <a:lnTo>
                    <a:pt x="53433" y="75803"/>
                  </a:lnTo>
                  <a:lnTo>
                    <a:pt x="54238" y="75481"/>
                  </a:lnTo>
                  <a:lnTo>
                    <a:pt x="55043" y="75079"/>
                  </a:lnTo>
                  <a:lnTo>
                    <a:pt x="55847" y="74515"/>
                  </a:lnTo>
                  <a:lnTo>
                    <a:pt x="56491" y="73952"/>
                  </a:lnTo>
                  <a:lnTo>
                    <a:pt x="57135" y="73308"/>
                  </a:lnTo>
                  <a:lnTo>
                    <a:pt x="58100" y="73952"/>
                  </a:lnTo>
                  <a:lnTo>
                    <a:pt x="59066" y="74515"/>
                  </a:lnTo>
                  <a:lnTo>
                    <a:pt x="60032" y="74998"/>
                  </a:lnTo>
                  <a:lnTo>
                    <a:pt x="60595" y="75159"/>
                  </a:lnTo>
                  <a:lnTo>
                    <a:pt x="61078" y="75320"/>
                  </a:lnTo>
                  <a:lnTo>
                    <a:pt x="62526" y="75561"/>
                  </a:lnTo>
                  <a:lnTo>
                    <a:pt x="63250" y="75642"/>
                  </a:lnTo>
                  <a:lnTo>
                    <a:pt x="63975" y="75642"/>
                  </a:lnTo>
                  <a:lnTo>
                    <a:pt x="64618" y="75561"/>
                  </a:lnTo>
                  <a:lnTo>
                    <a:pt x="65343" y="75400"/>
                  </a:lnTo>
                  <a:lnTo>
                    <a:pt x="65986" y="75239"/>
                  </a:lnTo>
                  <a:lnTo>
                    <a:pt x="66711" y="74998"/>
                  </a:lnTo>
                  <a:lnTo>
                    <a:pt x="67274" y="74596"/>
                  </a:lnTo>
                  <a:lnTo>
                    <a:pt x="67918" y="74193"/>
                  </a:lnTo>
                  <a:lnTo>
                    <a:pt x="68401" y="73711"/>
                  </a:lnTo>
                  <a:lnTo>
                    <a:pt x="68883" y="73147"/>
                  </a:lnTo>
                  <a:lnTo>
                    <a:pt x="69205" y="72584"/>
                  </a:lnTo>
                  <a:lnTo>
                    <a:pt x="69527" y="71940"/>
                  </a:lnTo>
                  <a:lnTo>
                    <a:pt x="69688" y="71216"/>
                  </a:lnTo>
                  <a:lnTo>
                    <a:pt x="69769" y="70572"/>
                  </a:lnTo>
                  <a:lnTo>
                    <a:pt x="70654" y="70975"/>
                  </a:lnTo>
                  <a:lnTo>
                    <a:pt x="71539" y="71296"/>
                  </a:lnTo>
                  <a:lnTo>
                    <a:pt x="72505" y="71618"/>
                  </a:lnTo>
                  <a:lnTo>
                    <a:pt x="73390" y="71779"/>
                  </a:lnTo>
                  <a:lnTo>
                    <a:pt x="74355" y="71940"/>
                  </a:lnTo>
                  <a:lnTo>
                    <a:pt x="75321" y="71940"/>
                  </a:lnTo>
                  <a:lnTo>
                    <a:pt x="76287" y="71860"/>
                  </a:lnTo>
                  <a:lnTo>
                    <a:pt x="77252" y="71699"/>
                  </a:lnTo>
                  <a:lnTo>
                    <a:pt x="78137" y="71457"/>
                  </a:lnTo>
                  <a:lnTo>
                    <a:pt x="79023" y="70975"/>
                  </a:lnTo>
                  <a:lnTo>
                    <a:pt x="79908" y="70492"/>
                  </a:lnTo>
                  <a:lnTo>
                    <a:pt x="80632" y="69848"/>
                  </a:lnTo>
                  <a:lnTo>
                    <a:pt x="81276" y="69043"/>
                  </a:lnTo>
                  <a:lnTo>
                    <a:pt x="81759" y="68239"/>
                  </a:lnTo>
                  <a:lnTo>
                    <a:pt x="82161" y="67353"/>
                  </a:lnTo>
                  <a:lnTo>
                    <a:pt x="82322" y="66388"/>
                  </a:lnTo>
                  <a:lnTo>
                    <a:pt x="82966" y="66951"/>
                  </a:lnTo>
                  <a:lnTo>
                    <a:pt x="83690" y="67273"/>
                  </a:lnTo>
                  <a:lnTo>
                    <a:pt x="84495" y="67595"/>
                  </a:lnTo>
                  <a:lnTo>
                    <a:pt x="85299" y="67756"/>
                  </a:lnTo>
                  <a:lnTo>
                    <a:pt x="86909" y="67756"/>
                  </a:lnTo>
                  <a:lnTo>
                    <a:pt x="87794" y="67595"/>
                  </a:lnTo>
                  <a:lnTo>
                    <a:pt x="88599" y="67353"/>
                  </a:lnTo>
                  <a:lnTo>
                    <a:pt x="89323" y="67032"/>
                  </a:lnTo>
                  <a:lnTo>
                    <a:pt x="90047" y="66629"/>
                  </a:lnTo>
                  <a:lnTo>
                    <a:pt x="90691" y="66146"/>
                  </a:lnTo>
                  <a:lnTo>
                    <a:pt x="91335" y="65503"/>
                  </a:lnTo>
                  <a:lnTo>
                    <a:pt x="91817" y="64859"/>
                  </a:lnTo>
                  <a:lnTo>
                    <a:pt x="92220" y="64135"/>
                  </a:lnTo>
                  <a:lnTo>
                    <a:pt x="92542" y="63330"/>
                  </a:lnTo>
                  <a:lnTo>
                    <a:pt x="92703" y="62525"/>
                  </a:lnTo>
                  <a:lnTo>
                    <a:pt x="93588" y="62767"/>
                  </a:lnTo>
                  <a:lnTo>
                    <a:pt x="94473" y="62847"/>
                  </a:lnTo>
                  <a:lnTo>
                    <a:pt x="95358" y="62847"/>
                  </a:lnTo>
                  <a:lnTo>
                    <a:pt x="96324" y="62686"/>
                  </a:lnTo>
                  <a:lnTo>
                    <a:pt x="97209" y="62364"/>
                  </a:lnTo>
                  <a:lnTo>
                    <a:pt x="98014" y="61962"/>
                  </a:lnTo>
                  <a:lnTo>
                    <a:pt x="98818" y="61479"/>
                  </a:lnTo>
                  <a:lnTo>
                    <a:pt x="99462" y="60916"/>
                  </a:lnTo>
                  <a:lnTo>
                    <a:pt x="100106" y="60192"/>
                  </a:lnTo>
                  <a:lnTo>
                    <a:pt x="100589" y="59467"/>
                  </a:lnTo>
                  <a:lnTo>
                    <a:pt x="100991" y="58663"/>
                  </a:lnTo>
                  <a:lnTo>
                    <a:pt x="101313" y="57858"/>
                  </a:lnTo>
                  <a:lnTo>
                    <a:pt x="101474" y="56973"/>
                  </a:lnTo>
                  <a:lnTo>
                    <a:pt x="101474" y="56007"/>
                  </a:lnTo>
                  <a:lnTo>
                    <a:pt x="101393" y="55122"/>
                  </a:lnTo>
                  <a:lnTo>
                    <a:pt x="101152" y="54317"/>
                  </a:lnTo>
                  <a:lnTo>
                    <a:pt x="102037" y="54317"/>
                  </a:lnTo>
                  <a:lnTo>
                    <a:pt x="102440" y="54237"/>
                  </a:lnTo>
                  <a:lnTo>
                    <a:pt x="102842" y="53995"/>
                  </a:lnTo>
                  <a:lnTo>
                    <a:pt x="103244" y="53754"/>
                  </a:lnTo>
                  <a:lnTo>
                    <a:pt x="103647" y="53513"/>
                  </a:lnTo>
                  <a:lnTo>
                    <a:pt x="104290" y="52869"/>
                  </a:lnTo>
                  <a:lnTo>
                    <a:pt x="104854" y="52145"/>
                  </a:lnTo>
                  <a:lnTo>
                    <a:pt x="105256" y="51420"/>
                  </a:lnTo>
                  <a:lnTo>
                    <a:pt x="105578" y="50616"/>
                  </a:lnTo>
                  <a:lnTo>
                    <a:pt x="105819" y="49731"/>
                  </a:lnTo>
                  <a:lnTo>
                    <a:pt x="106061" y="48443"/>
                  </a:lnTo>
                  <a:lnTo>
                    <a:pt x="106141" y="47155"/>
                  </a:lnTo>
                  <a:lnTo>
                    <a:pt x="106141" y="46512"/>
                  </a:lnTo>
                  <a:lnTo>
                    <a:pt x="106061" y="45948"/>
                  </a:lnTo>
                  <a:lnTo>
                    <a:pt x="105980" y="45305"/>
                  </a:lnTo>
                  <a:lnTo>
                    <a:pt x="105819" y="44661"/>
                  </a:lnTo>
                  <a:lnTo>
                    <a:pt x="105417" y="43776"/>
                  </a:lnTo>
                  <a:lnTo>
                    <a:pt x="104934" y="42891"/>
                  </a:lnTo>
                  <a:lnTo>
                    <a:pt x="104371" y="42327"/>
                  </a:lnTo>
                  <a:lnTo>
                    <a:pt x="103727" y="41844"/>
                  </a:lnTo>
                  <a:lnTo>
                    <a:pt x="103083" y="41442"/>
                  </a:lnTo>
                  <a:lnTo>
                    <a:pt x="102359" y="41201"/>
                  </a:lnTo>
                  <a:lnTo>
                    <a:pt x="102681" y="38545"/>
                  </a:lnTo>
                  <a:lnTo>
                    <a:pt x="102922" y="35890"/>
                  </a:lnTo>
                  <a:lnTo>
                    <a:pt x="103003" y="33315"/>
                  </a:lnTo>
                  <a:lnTo>
                    <a:pt x="103003" y="31947"/>
                  </a:lnTo>
                  <a:lnTo>
                    <a:pt x="103003" y="30659"/>
                  </a:lnTo>
                  <a:lnTo>
                    <a:pt x="102842" y="29291"/>
                  </a:lnTo>
                  <a:lnTo>
                    <a:pt x="102681" y="27923"/>
                  </a:lnTo>
                  <a:lnTo>
                    <a:pt x="102359" y="26555"/>
                  </a:lnTo>
                  <a:lnTo>
                    <a:pt x="102037" y="25187"/>
                  </a:lnTo>
                  <a:lnTo>
                    <a:pt x="101554" y="23900"/>
                  </a:lnTo>
                  <a:lnTo>
                    <a:pt x="101072" y="22612"/>
                  </a:lnTo>
                  <a:lnTo>
                    <a:pt x="100428" y="21405"/>
                  </a:lnTo>
                  <a:lnTo>
                    <a:pt x="99704" y="20279"/>
                  </a:lnTo>
                  <a:lnTo>
                    <a:pt x="99140" y="19474"/>
                  </a:lnTo>
                  <a:lnTo>
                    <a:pt x="98496" y="18750"/>
                  </a:lnTo>
                  <a:lnTo>
                    <a:pt x="97128" y="17301"/>
                  </a:lnTo>
                  <a:lnTo>
                    <a:pt x="95600" y="16014"/>
                  </a:lnTo>
                  <a:lnTo>
                    <a:pt x="94071" y="14807"/>
                  </a:lnTo>
                  <a:lnTo>
                    <a:pt x="91817" y="13197"/>
                  </a:lnTo>
                  <a:lnTo>
                    <a:pt x="89484" y="11668"/>
                  </a:lnTo>
                  <a:lnTo>
                    <a:pt x="87070" y="10220"/>
                  </a:lnTo>
                  <a:lnTo>
                    <a:pt x="84575" y="8852"/>
                  </a:lnTo>
                  <a:lnTo>
                    <a:pt x="82000" y="7645"/>
                  </a:lnTo>
                  <a:lnTo>
                    <a:pt x="79425" y="6438"/>
                  </a:lnTo>
                  <a:lnTo>
                    <a:pt x="74275" y="4185"/>
                  </a:lnTo>
                  <a:lnTo>
                    <a:pt x="73712" y="3460"/>
                  </a:lnTo>
                  <a:lnTo>
                    <a:pt x="73068" y="2817"/>
                  </a:lnTo>
                  <a:lnTo>
                    <a:pt x="72505" y="2334"/>
                  </a:lnTo>
                  <a:lnTo>
                    <a:pt x="71941" y="1931"/>
                  </a:lnTo>
                  <a:lnTo>
                    <a:pt x="71298" y="1610"/>
                  </a:lnTo>
                  <a:lnTo>
                    <a:pt x="70654" y="1288"/>
                  </a:lnTo>
                  <a:lnTo>
                    <a:pt x="70010" y="1046"/>
                  </a:lnTo>
                  <a:lnTo>
                    <a:pt x="69366" y="885"/>
                  </a:lnTo>
                  <a:lnTo>
                    <a:pt x="68642" y="724"/>
                  </a:lnTo>
                  <a:lnTo>
                    <a:pt x="67033" y="724"/>
                  </a:lnTo>
                  <a:lnTo>
                    <a:pt x="66067" y="805"/>
                  </a:lnTo>
                  <a:lnTo>
                    <a:pt x="65182" y="1046"/>
                  </a:lnTo>
                  <a:lnTo>
                    <a:pt x="64297" y="1368"/>
                  </a:lnTo>
                  <a:lnTo>
                    <a:pt x="63411" y="1770"/>
                  </a:lnTo>
                  <a:lnTo>
                    <a:pt x="62607" y="2253"/>
                  </a:lnTo>
                  <a:lnTo>
                    <a:pt x="61882" y="2817"/>
                  </a:lnTo>
                  <a:lnTo>
                    <a:pt x="61239" y="3541"/>
                  </a:lnTo>
                  <a:lnTo>
                    <a:pt x="60273" y="2656"/>
                  </a:lnTo>
                  <a:lnTo>
                    <a:pt x="59227" y="1851"/>
                  </a:lnTo>
                  <a:lnTo>
                    <a:pt x="58100" y="1207"/>
                  </a:lnTo>
                  <a:lnTo>
                    <a:pt x="56893" y="644"/>
                  </a:lnTo>
                  <a:lnTo>
                    <a:pt x="55606" y="322"/>
                  </a:lnTo>
                  <a:lnTo>
                    <a:pt x="54399" y="81"/>
                  </a:lnTo>
                  <a:lnTo>
                    <a:pt x="53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3626574" y="399116"/>
              <a:ext cx="712337" cy="748780"/>
            </a:xfrm>
            <a:custGeom>
              <a:avLst/>
              <a:gdLst/>
              <a:ahLst/>
              <a:cxnLst/>
              <a:rect l="l" t="t" r="r" b="b"/>
              <a:pathLst>
                <a:path w="44019" h="46271" extrusionOk="0">
                  <a:moveTo>
                    <a:pt x="12152" y="1"/>
                  </a:moveTo>
                  <a:lnTo>
                    <a:pt x="11186" y="81"/>
                  </a:lnTo>
                  <a:lnTo>
                    <a:pt x="10221" y="322"/>
                  </a:lnTo>
                  <a:lnTo>
                    <a:pt x="9255" y="644"/>
                  </a:lnTo>
                  <a:lnTo>
                    <a:pt x="8370" y="1127"/>
                  </a:lnTo>
                  <a:lnTo>
                    <a:pt x="7565" y="1690"/>
                  </a:lnTo>
                  <a:lnTo>
                    <a:pt x="6841" y="2334"/>
                  </a:lnTo>
                  <a:lnTo>
                    <a:pt x="6197" y="3139"/>
                  </a:lnTo>
                  <a:lnTo>
                    <a:pt x="5634" y="3944"/>
                  </a:lnTo>
                  <a:lnTo>
                    <a:pt x="5231" y="4909"/>
                  </a:lnTo>
                  <a:lnTo>
                    <a:pt x="4910" y="5875"/>
                  </a:lnTo>
                  <a:lnTo>
                    <a:pt x="4749" y="6840"/>
                  </a:lnTo>
                  <a:lnTo>
                    <a:pt x="4749" y="7887"/>
                  </a:lnTo>
                  <a:lnTo>
                    <a:pt x="4024" y="8048"/>
                  </a:lnTo>
                  <a:lnTo>
                    <a:pt x="3300" y="8369"/>
                  </a:lnTo>
                  <a:lnTo>
                    <a:pt x="2656" y="8772"/>
                  </a:lnTo>
                  <a:lnTo>
                    <a:pt x="2013" y="9255"/>
                  </a:lnTo>
                  <a:lnTo>
                    <a:pt x="1530" y="9818"/>
                  </a:lnTo>
                  <a:lnTo>
                    <a:pt x="1047" y="10462"/>
                  </a:lnTo>
                  <a:lnTo>
                    <a:pt x="725" y="11186"/>
                  </a:lnTo>
                  <a:lnTo>
                    <a:pt x="564" y="11991"/>
                  </a:lnTo>
                  <a:lnTo>
                    <a:pt x="484" y="12715"/>
                  </a:lnTo>
                  <a:lnTo>
                    <a:pt x="564" y="13519"/>
                  </a:lnTo>
                  <a:lnTo>
                    <a:pt x="725" y="14244"/>
                  </a:lnTo>
                  <a:lnTo>
                    <a:pt x="966" y="15048"/>
                  </a:lnTo>
                  <a:lnTo>
                    <a:pt x="1369" y="15692"/>
                  </a:lnTo>
                  <a:lnTo>
                    <a:pt x="1852" y="16336"/>
                  </a:lnTo>
                  <a:lnTo>
                    <a:pt x="2415" y="16819"/>
                  </a:lnTo>
                  <a:lnTo>
                    <a:pt x="3059" y="17302"/>
                  </a:lnTo>
                  <a:lnTo>
                    <a:pt x="2093" y="18428"/>
                  </a:lnTo>
                  <a:lnTo>
                    <a:pt x="1288" y="19635"/>
                  </a:lnTo>
                  <a:lnTo>
                    <a:pt x="966" y="20279"/>
                  </a:lnTo>
                  <a:lnTo>
                    <a:pt x="645" y="20923"/>
                  </a:lnTo>
                  <a:lnTo>
                    <a:pt x="403" y="21566"/>
                  </a:lnTo>
                  <a:lnTo>
                    <a:pt x="242" y="22291"/>
                  </a:lnTo>
                  <a:lnTo>
                    <a:pt x="81" y="23015"/>
                  </a:lnTo>
                  <a:lnTo>
                    <a:pt x="1" y="23739"/>
                  </a:lnTo>
                  <a:lnTo>
                    <a:pt x="1" y="24463"/>
                  </a:lnTo>
                  <a:lnTo>
                    <a:pt x="81" y="25268"/>
                  </a:lnTo>
                  <a:lnTo>
                    <a:pt x="242" y="25992"/>
                  </a:lnTo>
                  <a:lnTo>
                    <a:pt x="403" y="26636"/>
                  </a:lnTo>
                  <a:lnTo>
                    <a:pt x="725" y="27360"/>
                  </a:lnTo>
                  <a:lnTo>
                    <a:pt x="1047" y="28004"/>
                  </a:lnTo>
                  <a:lnTo>
                    <a:pt x="1449" y="28567"/>
                  </a:lnTo>
                  <a:lnTo>
                    <a:pt x="2013" y="29131"/>
                  </a:lnTo>
                  <a:lnTo>
                    <a:pt x="2576" y="29613"/>
                  </a:lnTo>
                  <a:lnTo>
                    <a:pt x="3139" y="30016"/>
                  </a:lnTo>
                  <a:lnTo>
                    <a:pt x="3863" y="30338"/>
                  </a:lnTo>
                  <a:lnTo>
                    <a:pt x="4507" y="30579"/>
                  </a:lnTo>
                  <a:lnTo>
                    <a:pt x="5231" y="30740"/>
                  </a:lnTo>
                  <a:lnTo>
                    <a:pt x="5956" y="30740"/>
                  </a:lnTo>
                  <a:lnTo>
                    <a:pt x="6036" y="32028"/>
                  </a:lnTo>
                  <a:lnTo>
                    <a:pt x="6036" y="33235"/>
                  </a:lnTo>
                  <a:lnTo>
                    <a:pt x="6197" y="34522"/>
                  </a:lnTo>
                  <a:lnTo>
                    <a:pt x="6358" y="35085"/>
                  </a:lnTo>
                  <a:lnTo>
                    <a:pt x="6519" y="35729"/>
                  </a:lnTo>
                  <a:lnTo>
                    <a:pt x="7082" y="36936"/>
                  </a:lnTo>
                  <a:lnTo>
                    <a:pt x="7404" y="37500"/>
                  </a:lnTo>
                  <a:lnTo>
                    <a:pt x="7806" y="38063"/>
                  </a:lnTo>
                  <a:lnTo>
                    <a:pt x="8209" y="38546"/>
                  </a:lnTo>
                  <a:lnTo>
                    <a:pt x="8692" y="39028"/>
                  </a:lnTo>
                  <a:lnTo>
                    <a:pt x="9255" y="39511"/>
                  </a:lnTo>
                  <a:lnTo>
                    <a:pt x="9818" y="39833"/>
                  </a:lnTo>
                  <a:lnTo>
                    <a:pt x="10382" y="40155"/>
                  </a:lnTo>
                  <a:lnTo>
                    <a:pt x="11025" y="40396"/>
                  </a:lnTo>
                  <a:lnTo>
                    <a:pt x="11669" y="40557"/>
                  </a:lnTo>
                  <a:lnTo>
                    <a:pt x="12313" y="40638"/>
                  </a:lnTo>
                  <a:lnTo>
                    <a:pt x="13600" y="40638"/>
                  </a:lnTo>
                  <a:lnTo>
                    <a:pt x="14244" y="40477"/>
                  </a:lnTo>
                  <a:lnTo>
                    <a:pt x="14888" y="40236"/>
                  </a:lnTo>
                  <a:lnTo>
                    <a:pt x="15210" y="40799"/>
                  </a:lnTo>
                  <a:lnTo>
                    <a:pt x="15612" y="41282"/>
                  </a:lnTo>
                  <a:lnTo>
                    <a:pt x="16095" y="41845"/>
                  </a:lnTo>
                  <a:lnTo>
                    <a:pt x="16578" y="42247"/>
                  </a:lnTo>
                  <a:lnTo>
                    <a:pt x="17141" y="42650"/>
                  </a:lnTo>
                  <a:lnTo>
                    <a:pt x="17704" y="43052"/>
                  </a:lnTo>
                  <a:lnTo>
                    <a:pt x="18268" y="43374"/>
                  </a:lnTo>
                  <a:lnTo>
                    <a:pt x="18911" y="43615"/>
                  </a:lnTo>
                  <a:lnTo>
                    <a:pt x="19555" y="43857"/>
                  </a:lnTo>
                  <a:lnTo>
                    <a:pt x="20199" y="44018"/>
                  </a:lnTo>
                  <a:lnTo>
                    <a:pt x="20923" y="44179"/>
                  </a:lnTo>
                  <a:lnTo>
                    <a:pt x="21567" y="44259"/>
                  </a:lnTo>
                  <a:lnTo>
                    <a:pt x="22291" y="44259"/>
                  </a:lnTo>
                  <a:lnTo>
                    <a:pt x="22935" y="44179"/>
                  </a:lnTo>
                  <a:lnTo>
                    <a:pt x="23659" y="44098"/>
                  </a:lnTo>
                  <a:lnTo>
                    <a:pt x="24303" y="43937"/>
                  </a:lnTo>
                  <a:lnTo>
                    <a:pt x="25027" y="44500"/>
                  </a:lnTo>
                  <a:lnTo>
                    <a:pt x="25751" y="44983"/>
                  </a:lnTo>
                  <a:lnTo>
                    <a:pt x="26556" y="45386"/>
                  </a:lnTo>
                  <a:lnTo>
                    <a:pt x="27361" y="45788"/>
                  </a:lnTo>
                  <a:lnTo>
                    <a:pt x="28246" y="46029"/>
                  </a:lnTo>
                  <a:lnTo>
                    <a:pt x="29051" y="46190"/>
                  </a:lnTo>
                  <a:lnTo>
                    <a:pt x="30016" y="46271"/>
                  </a:lnTo>
                  <a:lnTo>
                    <a:pt x="30901" y="46271"/>
                  </a:lnTo>
                  <a:lnTo>
                    <a:pt x="31787" y="46110"/>
                  </a:lnTo>
                  <a:lnTo>
                    <a:pt x="32591" y="45868"/>
                  </a:lnTo>
                  <a:lnTo>
                    <a:pt x="33476" y="45547"/>
                  </a:lnTo>
                  <a:lnTo>
                    <a:pt x="34201" y="45225"/>
                  </a:lnTo>
                  <a:lnTo>
                    <a:pt x="35005" y="44742"/>
                  </a:lnTo>
                  <a:lnTo>
                    <a:pt x="35649" y="44179"/>
                  </a:lnTo>
                  <a:lnTo>
                    <a:pt x="36293" y="43535"/>
                  </a:lnTo>
                  <a:lnTo>
                    <a:pt x="36856" y="42891"/>
                  </a:lnTo>
                  <a:lnTo>
                    <a:pt x="37822" y="43052"/>
                  </a:lnTo>
                  <a:lnTo>
                    <a:pt x="38788" y="43052"/>
                  </a:lnTo>
                  <a:lnTo>
                    <a:pt x="39753" y="42891"/>
                  </a:lnTo>
                  <a:lnTo>
                    <a:pt x="40719" y="42569"/>
                  </a:lnTo>
                  <a:lnTo>
                    <a:pt x="41604" y="42167"/>
                  </a:lnTo>
                  <a:lnTo>
                    <a:pt x="42409" y="41603"/>
                  </a:lnTo>
                  <a:lnTo>
                    <a:pt x="43213" y="41040"/>
                  </a:lnTo>
                  <a:lnTo>
                    <a:pt x="43857" y="40236"/>
                  </a:lnTo>
                  <a:lnTo>
                    <a:pt x="44018" y="40075"/>
                  </a:lnTo>
                  <a:lnTo>
                    <a:pt x="43455" y="39511"/>
                  </a:lnTo>
                  <a:lnTo>
                    <a:pt x="42811" y="39028"/>
                  </a:lnTo>
                  <a:lnTo>
                    <a:pt x="42167" y="38626"/>
                  </a:lnTo>
                  <a:lnTo>
                    <a:pt x="41443" y="38385"/>
                  </a:lnTo>
                  <a:lnTo>
                    <a:pt x="41765" y="35729"/>
                  </a:lnTo>
                  <a:lnTo>
                    <a:pt x="42006" y="33074"/>
                  </a:lnTo>
                  <a:lnTo>
                    <a:pt x="42087" y="30499"/>
                  </a:lnTo>
                  <a:lnTo>
                    <a:pt x="42087" y="29131"/>
                  </a:lnTo>
                  <a:lnTo>
                    <a:pt x="42087" y="27843"/>
                  </a:lnTo>
                  <a:lnTo>
                    <a:pt x="41926" y="26475"/>
                  </a:lnTo>
                  <a:lnTo>
                    <a:pt x="41765" y="25107"/>
                  </a:lnTo>
                  <a:lnTo>
                    <a:pt x="41443" y="23739"/>
                  </a:lnTo>
                  <a:lnTo>
                    <a:pt x="41121" y="22371"/>
                  </a:lnTo>
                  <a:lnTo>
                    <a:pt x="40638" y="21084"/>
                  </a:lnTo>
                  <a:lnTo>
                    <a:pt x="40156" y="19796"/>
                  </a:lnTo>
                  <a:lnTo>
                    <a:pt x="39512" y="18589"/>
                  </a:lnTo>
                  <a:lnTo>
                    <a:pt x="38788" y="17463"/>
                  </a:lnTo>
                  <a:lnTo>
                    <a:pt x="38224" y="16658"/>
                  </a:lnTo>
                  <a:lnTo>
                    <a:pt x="37580" y="15934"/>
                  </a:lnTo>
                  <a:lnTo>
                    <a:pt x="36212" y="14485"/>
                  </a:lnTo>
                  <a:lnTo>
                    <a:pt x="34684" y="13198"/>
                  </a:lnTo>
                  <a:lnTo>
                    <a:pt x="33155" y="11991"/>
                  </a:lnTo>
                  <a:lnTo>
                    <a:pt x="30901" y="10381"/>
                  </a:lnTo>
                  <a:lnTo>
                    <a:pt x="28568" y="8852"/>
                  </a:lnTo>
                  <a:lnTo>
                    <a:pt x="26154" y="7404"/>
                  </a:lnTo>
                  <a:lnTo>
                    <a:pt x="23659" y="6036"/>
                  </a:lnTo>
                  <a:lnTo>
                    <a:pt x="21084" y="4829"/>
                  </a:lnTo>
                  <a:lnTo>
                    <a:pt x="18509" y="3622"/>
                  </a:lnTo>
                  <a:lnTo>
                    <a:pt x="13359" y="1369"/>
                  </a:lnTo>
                  <a:lnTo>
                    <a:pt x="12796" y="644"/>
                  </a:lnTo>
                  <a:lnTo>
                    <a:pt x="12152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3663049" y="340519"/>
              <a:ext cx="795661" cy="782634"/>
            </a:xfrm>
            <a:custGeom>
              <a:avLst/>
              <a:gdLst/>
              <a:ahLst/>
              <a:cxnLst/>
              <a:rect l="l" t="t" r="r" b="b"/>
              <a:pathLst>
                <a:path w="49168" h="48363" extrusionOk="0">
                  <a:moveTo>
                    <a:pt x="22371" y="0"/>
                  </a:moveTo>
                  <a:lnTo>
                    <a:pt x="21486" y="81"/>
                  </a:lnTo>
                  <a:lnTo>
                    <a:pt x="20600" y="322"/>
                  </a:lnTo>
                  <a:lnTo>
                    <a:pt x="19796" y="564"/>
                  </a:lnTo>
                  <a:lnTo>
                    <a:pt x="18991" y="886"/>
                  </a:lnTo>
                  <a:lnTo>
                    <a:pt x="18186" y="1368"/>
                  </a:lnTo>
                  <a:lnTo>
                    <a:pt x="17462" y="1851"/>
                  </a:lnTo>
                  <a:lnTo>
                    <a:pt x="16818" y="2415"/>
                  </a:lnTo>
                  <a:lnTo>
                    <a:pt x="16175" y="3058"/>
                  </a:lnTo>
                  <a:lnTo>
                    <a:pt x="15289" y="2575"/>
                  </a:lnTo>
                  <a:lnTo>
                    <a:pt x="14324" y="2254"/>
                  </a:lnTo>
                  <a:lnTo>
                    <a:pt x="13278" y="2093"/>
                  </a:lnTo>
                  <a:lnTo>
                    <a:pt x="12312" y="2093"/>
                  </a:lnTo>
                  <a:lnTo>
                    <a:pt x="11266" y="2173"/>
                  </a:lnTo>
                  <a:lnTo>
                    <a:pt x="10220" y="2415"/>
                  </a:lnTo>
                  <a:lnTo>
                    <a:pt x="9254" y="2736"/>
                  </a:lnTo>
                  <a:lnTo>
                    <a:pt x="8369" y="3219"/>
                  </a:lnTo>
                  <a:lnTo>
                    <a:pt x="7564" y="3782"/>
                  </a:lnTo>
                  <a:lnTo>
                    <a:pt x="6760" y="4426"/>
                  </a:lnTo>
                  <a:lnTo>
                    <a:pt x="6196" y="5231"/>
                  </a:lnTo>
                  <a:lnTo>
                    <a:pt x="5633" y="6116"/>
                  </a:lnTo>
                  <a:lnTo>
                    <a:pt x="5231" y="7001"/>
                  </a:lnTo>
                  <a:lnTo>
                    <a:pt x="4909" y="7967"/>
                  </a:lnTo>
                  <a:lnTo>
                    <a:pt x="4748" y="8933"/>
                  </a:lnTo>
                  <a:lnTo>
                    <a:pt x="4748" y="9979"/>
                  </a:lnTo>
                  <a:lnTo>
                    <a:pt x="3943" y="10140"/>
                  </a:lnTo>
                  <a:lnTo>
                    <a:pt x="3219" y="10461"/>
                  </a:lnTo>
                  <a:lnTo>
                    <a:pt x="2575" y="10864"/>
                  </a:lnTo>
                  <a:lnTo>
                    <a:pt x="2012" y="11347"/>
                  </a:lnTo>
                  <a:lnTo>
                    <a:pt x="1448" y="11990"/>
                  </a:lnTo>
                  <a:lnTo>
                    <a:pt x="1046" y="12634"/>
                  </a:lnTo>
                  <a:lnTo>
                    <a:pt x="724" y="13278"/>
                  </a:lnTo>
                  <a:lnTo>
                    <a:pt x="483" y="14083"/>
                  </a:lnTo>
                  <a:lnTo>
                    <a:pt x="483" y="14887"/>
                  </a:lnTo>
                  <a:lnTo>
                    <a:pt x="483" y="15612"/>
                  </a:lnTo>
                  <a:lnTo>
                    <a:pt x="644" y="16416"/>
                  </a:lnTo>
                  <a:lnTo>
                    <a:pt x="966" y="17140"/>
                  </a:lnTo>
                  <a:lnTo>
                    <a:pt x="1288" y="17784"/>
                  </a:lnTo>
                  <a:lnTo>
                    <a:pt x="1770" y="18428"/>
                  </a:lnTo>
                  <a:lnTo>
                    <a:pt x="2334" y="18911"/>
                  </a:lnTo>
                  <a:lnTo>
                    <a:pt x="2977" y="19394"/>
                  </a:lnTo>
                  <a:lnTo>
                    <a:pt x="2092" y="20520"/>
                  </a:lnTo>
                  <a:lnTo>
                    <a:pt x="1288" y="21727"/>
                  </a:lnTo>
                  <a:lnTo>
                    <a:pt x="966" y="22371"/>
                  </a:lnTo>
                  <a:lnTo>
                    <a:pt x="644" y="23015"/>
                  </a:lnTo>
                  <a:lnTo>
                    <a:pt x="402" y="23659"/>
                  </a:lnTo>
                  <a:lnTo>
                    <a:pt x="161" y="24383"/>
                  </a:lnTo>
                  <a:lnTo>
                    <a:pt x="80" y="25107"/>
                  </a:lnTo>
                  <a:lnTo>
                    <a:pt x="0" y="25831"/>
                  </a:lnTo>
                  <a:lnTo>
                    <a:pt x="0" y="26636"/>
                  </a:lnTo>
                  <a:lnTo>
                    <a:pt x="80" y="27360"/>
                  </a:lnTo>
                  <a:lnTo>
                    <a:pt x="161" y="28084"/>
                  </a:lnTo>
                  <a:lnTo>
                    <a:pt x="402" y="28809"/>
                  </a:lnTo>
                  <a:lnTo>
                    <a:pt x="644" y="29452"/>
                  </a:lnTo>
                  <a:lnTo>
                    <a:pt x="1046" y="30096"/>
                  </a:lnTo>
                  <a:lnTo>
                    <a:pt x="1448" y="30740"/>
                  </a:lnTo>
                  <a:lnTo>
                    <a:pt x="1931" y="31223"/>
                  </a:lnTo>
                  <a:lnTo>
                    <a:pt x="2495" y="31706"/>
                  </a:lnTo>
                  <a:lnTo>
                    <a:pt x="3138" y="32108"/>
                  </a:lnTo>
                  <a:lnTo>
                    <a:pt x="3782" y="32430"/>
                  </a:lnTo>
                  <a:lnTo>
                    <a:pt x="4506" y="32671"/>
                  </a:lnTo>
                  <a:lnTo>
                    <a:pt x="5231" y="32832"/>
                  </a:lnTo>
                  <a:lnTo>
                    <a:pt x="5955" y="32832"/>
                  </a:lnTo>
                  <a:lnTo>
                    <a:pt x="5955" y="34120"/>
                  </a:lnTo>
                  <a:lnTo>
                    <a:pt x="6035" y="35407"/>
                  </a:lnTo>
                  <a:lnTo>
                    <a:pt x="6116" y="36614"/>
                  </a:lnTo>
                  <a:lnTo>
                    <a:pt x="6277" y="37258"/>
                  </a:lnTo>
                  <a:lnTo>
                    <a:pt x="6518" y="37821"/>
                  </a:lnTo>
                  <a:lnTo>
                    <a:pt x="7081" y="39028"/>
                  </a:lnTo>
                  <a:lnTo>
                    <a:pt x="7403" y="39592"/>
                  </a:lnTo>
                  <a:lnTo>
                    <a:pt x="7806" y="40155"/>
                  </a:lnTo>
                  <a:lnTo>
                    <a:pt x="8208" y="40718"/>
                  </a:lnTo>
                  <a:lnTo>
                    <a:pt x="8691" y="41121"/>
                  </a:lnTo>
                  <a:lnTo>
                    <a:pt x="9174" y="41603"/>
                  </a:lnTo>
                  <a:lnTo>
                    <a:pt x="9737" y="41925"/>
                  </a:lnTo>
                  <a:lnTo>
                    <a:pt x="10300" y="42247"/>
                  </a:lnTo>
                  <a:lnTo>
                    <a:pt x="10944" y="42489"/>
                  </a:lnTo>
                  <a:lnTo>
                    <a:pt x="11588" y="42649"/>
                  </a:lnTo>
                  <a:lnTo>
                    <a:pt x="12231" y="42730"/>
                  </a:lnTo>
                  <a:lnTo>
                    <a:pt x="12956" y="42810"/>
                  </a:lnTo>
                  <a:lnTo>
                    <a:pt x="13599" y="42730"/>
                  </a:lnTo>
                  <a:lnTo>
                    <a:pt x="14243" y="42569"/>
                  </a:lnTo>
                  <a:lnTo>
                    <a:pt x="14887" y="42328"/>
                  </a:lnTo>
                  <a:lnTo>
                    <a:pt x="15209" y="42891"/>
                  </a:lnTo>
                  <a:lnTo>
                    <a:pt x="15611" y="43454"/>
                  </a:lnTo>
                  <a:lnTo>
                    <a:pt x="16094" y="43937"/>
                  </a:lnTo>
                  <a:lnTo>
                    <a:pt x="16577" y="44339"/>
                  </a:lnTo>
                  <a:lnTo>
                    <a:pt x="17140" y="44742"/>
                  </a:lnTo>
                  <a:lnTo>
                    <a:pt x="17703" y="45144"/>
                  </a:lnTo>
                  <a:lnTo>
                    <a:pt x="18267" y="45466"/>
                  </a:lnTo>
                  <a:lnTo>
                    <a:pt x="18911" y="45788"/>
                  </a:lnTo>
                  <a:lnTo>
                    <a:pt x="19554" y="45949"/>
                  </a:lnTo>
                  <a:lnTo>
                    <a:pt x="20198" y="46190"/>
                  </a:lnTo>
                  <a:lnTo>
                    <a:pt x="20842" y="46271"/>
                  </a:lnTo>
                  <a:lnTo>
                    <a:pt x="21566" y="46351"/>
                  </a:lnTo>
                  <a:lnTo>
                    <a:pt x="22290" y="46351"/>
                  </a:lnTo>
                  <a:lnTo>
                    <a:pt x="22934" y="46271"/>
                  </a:lnTo>
                  <a:lnTo>
                    <a:pt x="23578" y="46190"/>
                  </a:lnTo>
                  <a:lnTo>
                    <a:pt x="24302" y="46029"/>
                  </a:lnTo>
                  <a:lnTo>
                    <a:pt x="24946" y="46592"/>
                  </a:lnTo>
                  <a:lnTo>
                    <a:pt x="25670" y="47075"/>
                  </a:lnTo>
                  <a:lnTo>
                    <a:pt x="26475" y="47558"/>
                  </a:lnTo>
                  <a:lnTo>
                    <a:pt x="27360" y="47880"/>
                  </a:lnTo>
                  <a:lnTo>
                    <a:pt x="28165" y="48121"/>
                  </a:lnTo>
                  <a:lnTo>
                    <a:pt x="29050" y="48282"/>
                  </a:lnTo>
                  <a:lnTo>
                    <a:pt x="29935" y="48363"/>
                  </a:lnTo>
                  <a:lnTo>
                    <a:pt x="30820" y="48363"/>
                  </a:lnTo>
                  <a:lnTo>
                    <a:pt x="31705" y="48202"/>
                  </a:lnTo>
                  <a:lnTo>
                    <a:pt x="32590" y="48041"/>
                  </a:lnTo>
                  <a:lnTo>
                    <a:pt x="33395" y="47719"/>
                  </a:lnTo>
                  <a:lnTo>
                    <a:pt x="34200" y="47317"/>
                  </a:lnTo>
                  <a:lnTo>
                    <a:pt x="34924" y="46834"/>
                  </a:lnTo>
                  <a:lnTo>
                    <a:pt x="35648" y="46271"/>
                  </a:lnTo>
                  <a:lnTo>
                    <a:pt x="36292" y="45627"/>
                  </a:lnTo>
                  <a:lnTo>
                    <a:pt x="36855" y="44983"/>
                  </a:lnTo>
                  <a:lnTo>
                    <a:pt x="37821" y="45144"/>
                  </a:lnTo>
                  <a:lnTo>
                    <a:pt x="38787" y="45144"/>
                  </a:lnTo>
                  <a:lnTo>
                    <a:pt x="39752" y="44983"/>
                  </a:lnTo>
                  <a:lnTo>
                    <a:pt x="40718" y="44661"/>
                  </a:lnTo>
                  <a:lnTo>
                    <a:pt x="41603" y="44259"/>
                  </a:lnTo>
                  <a:lnTo>
                    <a:pt x="42408" y="43776"/>
                  </a:lnTo>
                  <a:lnTo>
                    <a:pt x="43132" y="43132"/>
                  </a:lnTo>
                  <a:lnTo>
                    <a:pt x="43856" y="42408"/>
                  </a:lnTo>
                  <a:lnTo>
                    <a:pt x="44339" y="41523"/>
                  </a:lnTo>
                  <a:lnTo>
                    <a:pt x="44822" y="40638"/>
                  </a:lnTo>
                  <a:lnTo>
                    <a:pt x="45063" y="39753"/>
                  </a:lnTo>
                  <a:lnTo>
                    <a:pt x="45224" y="38706"/>
                  </a:lnTo>
                  <a:lnTo>
                    <a:pt x="45305" y="37741"/>
                  </a:lnTo>
                  <a:lnTo>
                    <a:pt x="45144" y="36775"/>
                  </a:lnTo>
                  <a:lnTo>
                    <a:pt x="44902" y="35810"/>
                  </a:lnTo>
                  <a:lnTo>
                    <a:pt x="44500" y="34924"/>
                  </a:lnTo>
                  <a:lnTo>
                    <a:pt x="45305" y="34522"/>
                  </a:lnTo>
                  <a:lnTo>
                    <a:pt x="46109" y="34039"/>
                  </a:lnTo>
                  <a:lnTo>
                    <a:pt x="46834" y="33395"/>
                  </a:lnTo>
                  <a:lnTo>
                    <a:pt x="47477" y="32671"/>
                  </a:lnTo>
                  <a:lnTo>
                    <a:pt x="48041" y="31786"/>
                  </a:lnTo>
                  <a:lnTo>
                    <a:pt x="48524" y="30981"/>
                  </a:lnTo>
                  <a:lnTo>
                    <a:pt x="48845" y="30096"/>
                  </a:lnTo>
                  <a:lnTo>
                    <a:pt x="49006" y="29211"/>
                  </a:lnTo>
                  <a:lnTo>
                    <a:pt x="49167" y="28326"/>
                  </a:lnTo>
                  <a:lnTo>
                    <a:pt x="49087" y="27360"/>
                  </a:lnTo>
                  <a:lnTo>
                    <a:pt x="48926" y="26475"/>
                  </a:lnTo>
                  <a:lnTo>
                    <a:pt x="48685" y="25670"/>
                  </a:lnTo>
                  <a:lnTo>
                    <a:pt x="48282" y="24866"/>
                  </a:lnTo>
                  <a:lnTo>
                    <a:pt x="47799" y="24061"/>
                  </a:lnTo>
                  <a:lnTo>
                    <a:pt x="47236" y="23417"/>
                  </a:lnTo>
                  <a:lnTo>
                    <a:pt x="46592" y="22773"/>
                  </a:lnTo>
                  <a:lnTo>
                    <a:pt x="47156" y="21969"/>
                  </a:lnTo>
                  <a:lnTo>
                    <a:pt x="47719" y="21084"/>
                  </a:lnTo>
                  <a:lnTo>
                    <a:pt x="48121" y="20118"/>
                  </a:lnTo>
                  <a:lnTo>
                    <a:pt x="48524" y="19152"/>
                  </a:lnTo>
                  <a:lnTo>
                    <a:pt x="48765" y="18106"/>
                  </a:lnTo>
                  <a:lnTo>
                    <a:pt x="48926" y="17060"/>
                  </a:lnTo>
                  <a:lnTo>
                    <a:pt x="49006" y="16094"/>
                  </a:lnTo>
                  <a:lnTo>
                    <a:pt x="48845" y="15048"/>
                  </a:lnTo>
                  <a:lnTo>
                    <a:pt x="48685" y="14002"/>
                  </a:lnTo>
                  <a:lnTo>
                    <a:pt x="48443" y="13519"/>
                  </a:lnTo>
                  <a:lnTo>
                    <a:pt x="48202" y="13037"/>
                  </a:lnTo>
                  <a:lnTo>
                    <a:pt x="47960" y="12634"/>
                  </a:lnTo>
                  <a:lnTo>
                    <a:pt x="47638" y="12232"/>
                  </a:lnTo>
                  <a:lnTo>
                    <a:pt x="47236" y="11829"/>
                  </a:lnTo>
                  <a:lnTo>
                    <a:pt x="46834" y="11588"/>
                  </a:lnTo>
                  <a:lnTo>
                    <a:pt x="47236" y="10783"/>
                  </a:lnTo>
                  <a:lnTo>
                    <a:pt x="47397" y="9898"/>
                  </a:lnTo>
                  <a:lnTo>
                    <a:pt x="47477" y="9013"/>
                  </a:lnTo>
                  <a:lnTo>
                    <a:pt x="47397" y="8128"/>
                  </a:lnTo>
                  <a:lnTo>
                    <a:pt x="47236" y="7162"/>
                  </a:lnTo>
                  <a:lnTo>
                    <a:pt x="46914" y="6277"/>
                  </a:lnTo>
                  <a:lnTo>
                    <a:pt x="46512" y="5472"/>
                  </a:lnTo>
                  <a:lnTo>
                    <a:pt x="46029" y="4748"/>
                  </a:lnTo>
                  <a:lnTo>
                    <a:pt x="45466" y="4104"/>
                  </a:lnTo>
                  <a:lnTo>
                    <a:pt x="44741" y="3622"/>
                  </a:lnTo>
                  <a:lnTo>
                    <a:pt x="44017" y="3219"/>
                  </a:lnTo>
                  <a:lnTo>
                    <a:pt x="43213" y="2897"/>
                  </a:lnTo>
                  <a:lnTo>
                    <a:pt x="42408" y="2736"/>
                  </a:lnTo>
                  <a:lnTo>
                    <a:pt x="41523" y="2656"/>
                  </a:lnTo>
                  <a:lnTo>
                    <a:pt x="40718" y="2736"/>
                  </a:lnTo>
                  <a:lnTo>
                    <a:pt x="39833" y="2897"/>
                  </a:lnTo>
                  <a:lnTo>
                    <a:pt x="39270" y="2334"/>
                  </a:lnTo>
                  <a:lnTo>
                    <a:pt x="38626" y="1771"/>
                  </a:lnTo>
                  <a:lnTo>
                    <a:pt x="37982" y="1288"/>
                  </a:lnTo>
                  <a:lnTo>
                    <a:pt x="37258" y="886"/>
                  </a:lnTo>
                  <a:lnTo>
                    <a:pt x="36453" y="483"/>
                  </a:lnTo>
                  <a:lnTo>
                    <a:pt x="35729" y="242"/>
                  </a:lnTo>
                  <a:lnTo>
                    <a:pt x="34924" y="81"/>
                  </a:lnTo>
                  <a:lnTo>
                    <a:pt x="33315" y="81"/>
                  </a:lnTo>
                  <a:lnTo>
                    <a:pt x="32590" y="242"/>
                  </a:lnTo>
                  <a:lnTo>
                    <a:pt x="31866" y="403"/>
                  </a:lnTo>
                  <a:lnTo>
                    <a:pt x="31222" y="644"/>
                  </a:lnTo>
                  <a:lnTo>
                    <a:pt x="30579" y="886"/>
                  </a:lnTo>
                  <a:lnTo>
                    <a:pt x="30015" y="1288"/>
                  </a:lnTo>
                  <a:lnTo>
                    <a:pt x="29452" y="1771"/>
                  </a:lnTo>
                  <a:lnTo>
                    <a:pt x="28889" y="2334"/>
                  </a:lnTo>
                  <a:lnTo>
                    <a:pt x="28245" y="1771"/>
                  </a:lnTo>
                  <a:lnTo>
                    <a:pt x="27521" y="1288"/>
                  </a:lnTo>
                  <a:lnTo>
                    <a:pt x="26716" y="886"/>
                  </a:lnTo>
                  <a:lnTo>
                    <a:pt x="25911" y="564"/>
                  </a:lnTo>
                  <a:lnTo>
                    <a:pt x="25026" y="242"/>
                  </a:lnTo>
                  <a:lnTo>
                    <a:pt x="24141" y="81"/>
                  </a:lnTo>
                  <a:lnTo>
                    <a:pt x="23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2418130" y="1003338"/>
              <a:ext cx="273484" cy="190144"/>
            </a:xfrm>
            <a:custGeom>
              <a:avLst/>
              <a:gdLst/>
              <a:ahLst/>
              <a:cxnLst/>
              <a:rect l="l" t="t" r="r" b="b"/>
              <a:pathLst>
                <a:path w="16900" h="11750" extrusionOk="0">
                  <a:moveTo>
                    <a:pt x="81" y="1"/>
                  </a:moveTo>
                  <a:lnTo>
                    <a:pt x="0" y="805"/>
                  </a:lnTo>
                  <a:lnTo>
                    <a:pt x="0" y="1690"/>
                  </a:lnTo>
                  <a:lnTo>
                    <a:pt x="81" y="2495"/>
                  </a:lnTo>
                  <a:lnTo>
                    <a:pt x="242" y="3380"/>
                  </a:lnTo>
                  <a:lnTo>
                    <a:pt x="483" y="4105"/>
                  </a:lnTo>
                  <a:lnTo>
                    <a:pt x="886" y="4909"/>
                  </a:lnTo>
                  <a:lnTo>
                    <a:pt x="1288" y="5553"/>
                  </a:lnTo>
                  <a:lnTo>
                    <a:pt x="1851" y="6277"/>
                  </a:lnTo>
                  <a:lnTo>
                    <a:pt x="2495" y="6841"/>
                  </a:lnTo>
                  <a:lnTo>
                    <a:pt x="3219" y="7323"/>
                  </a:lnTo>
                  <a:lnTo>
                    <a:pt x="3943" y="7726"/>
                  </a:lnTo>
                  <a:lnTo>
                    <a:pt x="4748" y="8048"/>
                  </a:lnTo>
                  <a:lnTo>
                    <a:pt x="5553" y="8289"/>
                  </a:lnTo>
                  <a:lnTo>
                    <a:pt x="6438" y="8369"/>
                  </a:lnTo>
                  <a:lnTo>
                    <a:pt x="7243" y="8450"/>
                  </a:lnTo>
                  <a:lnTo>
                    <a:pt x="8128" y="8369"/>
                  </a:lnTo>
                  <a:lnTo>
                    <a:pt x="8128" y="8933"/>
                  </a:lnTo>
                  <a:lnTo>
                    <a:pt x="8289" y="9496"/>
                  </a:lnTo>
                  <a:lnTo>
                    <a:pt x="8530" y="10059"/>
                  </a:lnTo>
                  <a:lnTo>
                    <a:pt x="8933" y="10542"/>
                  </a:lnTo>
                  <a:lnTo>
                    <a:pt x="9335" y="10944"/>
                  </a:lnTo>
                  <a:lnTo>
                    <a:pt x="9898" y="11266"/>
                  </a:lnTo>
                  <a:lnTo>
                    <a:pt x="10462" y="11508"/>
                  </a:lnTo>
                  <a:lnTo>
                    <a:pt x="11025" y="11749"/>
                  </a:lnTo>
                  <a:lnTo>
                    <a:pt x="12232" y="11749"/>
                  </a:lnTo>
                  <a:lnTo>
                    <a:pt x="12876" y="11588"/>
                  </a:lnTo>
                  <a:lnTo>
                    <a:pt x="13439" y="11427"/>
                  </a:lnTo>
                  <a:lnTo>
                    <a:pt x="14002" y="11105"/>
                  </a:lnTo>
                  <a:lnTo>
                    <a:pt x="14566" y="10784"/>
                  </a:lnTo>
                  <a:lnTo>
                    <a:pt x="15048" y="10381"/>
                  </a:lnTo>
                  <a:lnTo>
                    <a:pt x="15451" y="9898"/>
                  </a:lnTo>
                  <a:lnTo>
                    <a:pt x="15773" y="9416"/>
                  </a:lnTo>
                  <a:lnTo>
                    <a:pt x="16094" y="8852"/>
                  </a:lnTo>
                  <a:lnTo>
                    <a:pt x="16336" y="8289"/>
                  </a:lnTo>
                  <a:lnTo>
                    <a:pt x="16577" y="7726"/>
                  </a:lnTo>
                  <a:lnTo>
                    <a:pt x="16738" y="7082"/>
                  </a:lnTo>
                  <a:lnTo>
                    <a:pt x="16819" y="6519"/>
                  </a:lnTo>
                  <a:lnTo>
                    <a:pt x="16899" y="5231"/>
                  </a:lnTo>
                  <a:lnTo>
                    <a:pt x="16819" y="4024"/>
                  </a:lnTo>
                  <a:lnTo>
                    <a:pt x="16658" y="2898"/>
                  </a:lnTo>
                  <a:lnTo>
                    <a:pt x="16416" y="1690"/>
                  </a:lnTo>
                  <a:lnTo>
                    <a:pt x="16094" y="564"/>
                  </a:lnTo>
                  <a:lnTo>
                    <a:pt x="14566" y="1127"/>
                  </a:lnTo>
                  <a:lnTo>
                    <a:pt x="12956" y="1610"/>
                  </a:lnTo>
                  <a:lnTo>
                    <a:pt x="11266" y="1932"/>
                  </a:lnTo>
                  <a:lnTo>
                    <a:pt x="9576" y="2093"/>
                  </a:lnTo>
                  <a:lnTo>
                    <a:pt x="7967" y="2093"/>
                  </a:lnTo>
                  <a:lnTo>
                    <a:pt x="6277" y="2012"/>
                  </a:lnTo>
                  <a:lnTo>
                    <a:pt x="4587" y="1771"/>
                  </a:lnTo>
                  <a:lnTo>
                    <a:pt x="2978" y="1369"/>
                  </a:lnTo>
                  <a:lnTo>
                    <a:pt x="2254" y="1127"/>
                  </a:lnTo>
                  <a:lnTo>
                    <a:pt x="1449" y="805"/>
                  </a:lnTo>
                  <a:lnTo>
                    <a:pt x="725" y="403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3077049" y="1278101"/>
              <a:ext cx="303422" cy="480539"/>
            </a:xfrm>
            <a:custGeom>
              <a:avLst/>
              <a:gdLst/>
              <a:ahLst/>
              <a:cxnLst/>
              <a:rect l="l" t="t" r="r" b="b"/>
              <a:pathLst>
                <a:path w="18750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22532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3940417" y="1278101"/>
              <a:ext cx="127631" cy="480539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3500270" y="397822"/>
              <a:ext cx="302127" cy="174512"/>
            </a:xfrm>
            <a:custGeom>
              <a:avLst/>
              <a:gdLst/>
              <a:ahLst/>
              <a:cxnLst/>
              <a:rect l="l" t="t" r="r" b="b"/>
              <a:pathLst>
                <a:path w="18670" h="10784" extrusionOk="0">
                  <a:moveTo>
                    <a:pt x="483" y="0"/>
                  </a:moveTo>
                  <a:lnTo>
                    <a:pt x="161" y="885"/>
                  </a:lnTo>
                  <a:lnTo>
                    <a:pt x="0" y="1770"/>
                  </a:lnTo>
                  <a:lnTo>
                    <a:pt x="0" y="2656"/>
                  </a:lnTo>
                  <a:lnTo>
                    <a:pt x="81" y="3541"/>
                  </a:lnTo>
                  <a:lnTo>
                    <a:pt x="242" y="4426"/>
                  </a:lnTo>
                  <a:lnTo>
                    <a:pt x="564" y="5311"/>
                  </a:lnTo>
                  <a:lnTo>
                    <a:pt x="966" y="6116"/>
                  </a:lnTo>
                  <a:lnTo>
                    <a:pt x="1449" y="6920"/>
                  </a:lnTo>
                  <a:lnTo>
                    <a:pt x="2012" y="7645"/>
                  </a:lnTo>
                  <a:lnTo>
                    <a:pt x="2656" y="8288"/>
                  </a:lnTo>
                  <a:lnTo>
                    <a:pt x="3380" y="8852"/>
                  </a:lnTo>
                  <a:lnTo>
                    <a:pt x="4104" y="9335"/>
                  </a:lnTo>
                  <a:lnTo>
                    <a:pt x="4909" y="9737"/>
                  </a:lnTo>
                  <a:lnTo>
                    <a:pt x="5794" y="10139"/>
                  </a:lnTo>
                  <a:lnTo>
                    <a:pt x="6679" y="10381"/>
                  </a:lnTo>
                  <a:lnTo>
                    <a:pt x="7564" y="10622"/>
                  </a:lnTo>
                  <a:lnTo>
                    <a:pt x="8369" y="10703"/>
                  </a:lnTo>
                  <a:lnTo>
                    <a:pt x="9254" y="10783"/>
                  </a:lnTo>
                  <a:lnTo>
                    <a:pt x="10059" y="10703"/>
                  </a:lnTo>
                  <a:lnTo>
                    <a:pt x="10864" y="10622"/>
                  </a:lnTo>
                  <a:lnTo>
                    <a:pt x="11668" y="10461"/>
                  </a:lnTo>
                  <a:lnTo>
                    <a:pt x="12393" y="10300"/>
                  </a:lnTo>
                  <a:lnTo>
                    <a:pt x="13197" y="10059"/>
                  </a:lnTo>
                  <a:lnTo>
                    <a:pt x="13922" y="9737"/>
                  </a:lnTo>
                  <a:lnTo>
                    <a:pt x="14646" y="9335"/>
                  </a:lnTo>
                  <a:lnTo>
                    <a:pt x="15290" y="8932"/>
                  </a:lnTo>
                  <a:lnTo>
                    <a:pt x="15933" y="8449"/>
                  </a:lnTo>
                  <a:lnTo>
                    <a:pt x="16577" y="7967"/>
                  </a:lnTo>
                  <a:lnTo>
                    <a:pt x="17221" y="7323"/>
                  </a:lnTo>
                  <a:lnTo>
                    <a:pt x="17704" y="6760"/>
                  </a:lnTo>
                  <a:lnTo>
                    <a:pt x="18267" y="6116"/>
                  </a:lnTo>
                  <a:lnTo>
                    <a:pt x="18669" y="539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4314152" y="393905"/>
              <a:ext cx="257852" cy="148474"/>
            </a:xfrm>
            <a:custGeom>
              <a:avLst/>
              <a:gdLst/>
              <a:ahLst/>
              <a:cxnLst/>
              <a:rect l="l" t="t" r="r" b="b"/>
              <a:pathLst>
                <a:path w="15934" h="9175" extrusionOk="0">
                  <a:moveTo>
                    <a:pt x="15531" y="1"/>
                  </a:moveTo>
                  <a:lnTo>
                    <a:pt x="0" y="4587"/>
                  </a:lnTo>
                  <a:lnTo>
                    <a:pt x="403" y="5151"/>
                  </a:lnTo>
                  <a:lnTo>
                    <a:pt x="805" y="5714"/>
                  </a:lnTo>
                  <a:lnTo>
                    <a:pt x="1288" y="6277"/>
                  </a:lnTo>
                  <a:lnTo>
                    <a:pt x="1771" y="6760"/>
                  </a:lnTo>
                  <a:lnTo>
                    <a:pt x="2334" y="7162"/>
                  </a:lnTo>
                  <a:lnTo>
                    <a:pt x="2897" y="7565"/>
                  </a:lnTo>
                  <a:lnTo>
                    <a:pt x="3460" y="7967"/>
                  </a:lnTo>
                  <a:lnTo>
                    <a:pt x="4104" y="8289"/>
                  </a:lnTo>
                  <a:lnTo>
                    <a:pt x="4667" y="8530"/>
                  </a:lnTo>
                  <a:lnTo>
                    <a:pt x="5311" y="8772"/>
                  </a:lnTo>
                  <a:lnTo>
                    <a:pt x="6035" y="8933"/>
                  </a:lnTo>
                  <a:lnTo>
                    <a:pt x="6679" y="9094"/>
                  </a:lnTo>
                  <a:lnTo>
                    <a:pt x="7403" y="9094"/>
                  </a:lnTo>
                  <a:lnTo>
                    <a:pt x="8047" y="9174"/>
                  </a:lnTo>
                  <a:lnTo>
                    <a:pt x="8771" y="9094"/>
                  </a:lnTo>
                  <a:lnTo>
                    <a:pt x="9496" y="9013"/>
                  </a:lnTo>
                  <a:lnTo>
                    <a:pt x="10220" y="8852"/>
                  </a:lnTo>
                  <a:lnTo>
                    <a:pt x="11025" y="8611"/>
                  </a:lnTo>
                  <a:lnTo>
                    <a:pt x="11749" y="8289"/>
                  </a:lnTo>
                  <a:lnTo>
                    <a:pt x="12393" y="7967"/>
                  </a:lnTo>
                  <a:lnTo>
                    <a:pt x="13117" y="7484"/>
                  </a:lnTo>
                  <a:lnTo>
                    <a:pt x="13680" y="7002"/>
                  </a:lnTo>
                  <a:lnTo>
                    <a:pt x="14243" y="6519"/>
                  </a:lnTo>
                  <a:lnTo>
                    <a:pt x="14726" y="5875"/>
                  </a:lnTo>
                  <a:lnTo>
                    <a:pt x="15129" y="5231"/>
                  </a:lnTo>
                  <a:lnTo>
                    <a:pt x="15450" y="4507"/>
                  </a:lnTo>
                  <a:lnTo>
                    <a:pt x="15692" y="3783"/>
                  </a:lnTo>
                  <a:lnTo>
                    <a:pt x="15853" y="2978"/>
                  </a:lnTo>
                  <a:lnTo>
                    <a:pt x="15933" y="2254"/>
                  </a:lnTo>
                  <a:lnTo>
                    <a:pt x="15933" y="1449"/>
                  </a:lnTo>
                  <a:lnTo>
                    <a:pt x="15772" y="725"/>
                  </a:lnTo>
                  <a:lnTo>
                    <a:pt x="15531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3525013" y="416043"/>
              <a:ext cx="259147" cy="148474"/>
            </a:xfrm>
            <a:custGeom>
              <a:avLst/>
              <a:gdLst/>
              <a:ahLst/>
              <a:cxnLst/>
              <a:rect l="l" t="t" r="r" b="b"/>
              <a:pathLst>
                <a:path w="16014" h="9175" extrusionOk="0">
                  <a:moveTo>
                    <a:pt x="483" y="1"/>
                  </a:moveTo>
                  <a:lnTo>
                    <a:pt x="242" y="725"/>
                  </a:lnTo>
                  <a:lnTo>
                    <a:pt x="81" y="1449"/>
                  </a:lnTo>
                  <a:lnTo>
                    <a:pt x="0" y="2254"/>
                  </a:lnTo>
                  <a:lnTo>
                    <a:pt x="81" y="2978"/>
                  </a:lnTo>
                  <a:lnTo>
                    <a:pt x="242" y="3783"/>
                  </a:lnTo>
                  <a:lnTo>
                    <a:pt x="483" y="4507"/>
                  </a:lnTo>
                  <a:lnTo>
                    <a:pt x="805" y="5231"/>
                  </a:lnTo>
                  <a:lnTo>
                    <a:pt x="1288" y="5875"/>
                  </a:lnTo>
                  <a:lnTo>
                    <a:pt x="1771" y="6519"/>
                  </a:lnTo>
                  <a:lnTo>
                    <a:pt x="2334" y="7002"/>
                  </a:lnTo>
                  <a:lnTo>
                    <a:pt x="2897" y="7484"/>
                  </a:lnTo>
                  <a:lnTo>
                    <a:pt x="3541" y="7967"/>
                  </a:lnTo>
                  <a:lnTo>
                    <a:pt x="4265" y="8289"/>
                  </a:lnTo>
                  <a:lnTo>
                    <a:pt x="4989" y="8611"/>
                  </a:lnTo>
                  <a:lnTo>
                    <a:pt x="5714" y="8852"/>
                  </a:lnTo>
                  <a:lnTo>
                    <a:pt x="6518" y="9013"/>
                  </a:lnTo>
                  <a:lnTo>
                    <a:pt x="7162" y="9094"/>
                  </a:lnTo>
                  <a:lnTo>
                    <a:pt x="7886" y="9174"/>
                  </a:lnTo>
                  <a:lnTo>
                    <a:pt x="8610" y="9174"/>
                  </a:lnTo>
                  <a:lnTo>
                    <a:pt x="9254" y="9094"/>
                  </a:lnTo>
                  <a:lnTo>
                    <a:pt x="9978" y="8933"/>
                  </a:lnTo>
                  <a:lnTo>
                    <a:pt x="10622" y="8772"/>
                  </a:lnTo>
                  <a:lnTo>
                    <a:pt x="11266" y="8530"/>
                  </a:lnTo>
                  <a:lnTo>
                    <a:pt x="11910" y="8289"/>
                  </a:lnTo>
                  <a:lnTo>
                    <a:pt x="12473" y="7967"/>
                  </a:lnTo>
                  <a:lnTo>
                    <a:pt x="13117" y="7645"/>
                  </a:lnTo>
                  <a:lnTo>
                    <a:pt x="13680" y="7243"/>
                  </a:lnTo>
                  <a:lnTo>
                    <a:pt x="14163" y="6760"/>
                  </a:lnTo>
                  <a:lnTo>
                    <a:pt x="14726" y="6277"/>
                  </a:lnTo>
                  <a:lnTo>
                    <a:pt x="15129" y="5714"/>
                  </a:lnTo>
                  <a:lnTo>
                    <a:pt x="15611" y="5151"/>
                  </a:lnTo>
                  <a:lnTo>
                    <a:pt x="16014" y="4587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3733362" y="404327"/>
              <a:ext cx="669357" cy="662835"/>
            </a:xfrm>
            <a:custGeom>
              <a:avLst/>
              <a:gdLst/>
              <a:ahLst/>
              <a:cxnLst/>
              <a:rect l="l" t="t" r="r" b="b"/>
              <a:pathLst>
                <a:path w="41363" h="40960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2071" y="36292"/>
                  </a:lnTo>
                  <a:lnTo>
                    <a:pt x="13278" y="37097"/>
                  </a:lnTo>
                  <a:lnTo>
                    <a:pt x="14405" y="37821"/>
                  </a:lnTo>
                  <a:lnTo>
                    <a:pt x="15692" y="38465"/>
                  </a:lnTo>
                  <a:lnTo>
                    <a:pt x="16899" y="39109"/>
                  </a:lnTo>
                  <a:lnTo>
                    <a:pt x="18187" y="39672"/>
                  </a:lnTo>
                  <a:lnTo>
                    <a:pt x="19474" y="40155"/>
                  </a:lnTo>
                  <a:lnTo>
                    <a:pt x="20842" y="40557"/>
                  </a:lnTo>
                  <a:lnTo>
                    <a:pt x="22210" y="40799"/>
                  </a:lnTo>
                  <a:lnTo>
                    <a:pt x="23659" y="40960"/>
                  </a:lnTo>
                  <a:lnTo>
                    <a:pt x="25107" y="40960"/>
                  </a:lnTo>
                  <a:lnTo>
                    <a:pt x="26556" y="40879"/>
                  </a:lnTo>
                  <a:lnTo>
                    <a:pt x="28004" y="40638"/>
                  </a:lnTo>
                  <a:lnTo>
                    <a:pt x="28648" y="40477"/>
                  </a:lnTo>
                  <a:lnTo>
                    <a:pt x="29694" y="40074"/>
                  </a:lnTo>
                  <a:lnTo>
                    <a:pt x="30740" y="39672"/>
                  </a:lnTo>
                  <a:lnTo>
                    <a:pt x="31786" y="39109"/>
                  </a:lnTo>
                  <a:lnTo>
                    <a:pt x="32752" y="38465"/>
                  </a:lnTo>
                  <a:lnTo>
                    <a:pt x="33235" y="37982"/>
                  </a:lnTo>
                  <a:lnTo>
                    <a:pt x="34200" y="37097"/>
                  </a:lnTo>
                  <a:lnTo>
                    <a:pt x="35005" y="36051"/>
                  </a:lnTo>
                  <a:lnTo>
                    <a:pt x="35810" y="35005"/>
                  </a:lnTo>
                  <a:lnTo>
                    <a:pt x="36453" y="33878"/>
                  </a:lnTo>
                  <a:lnTo>
                    <a:pt x="37097" y="32752"/>
                  </a:lnTo>
                  <a:lnTo>
                    <a:pt x="37580" y="31545"/>
                  </a:lnTo>
                  <a:lnTo>
                    <a:pt x="38063" y="30338"/>
                  </a:lnTo>
                  <a:lnTo>
                    <a:pt x="38465" y="29050"/>
                  </a:lnTo>
                  <a:lnTo>
                    <a:pt x="39431" y="26073"/>
                  </a:lnTo>
                  <a:lnTo>
                    <a:pt x="40236" y="22934"/>
                  </a:lnTo>
                  <a:lnTo>
                    <a:pt x="40638" y="21405"/>
                  </a:lnTo>
                  <a:lnTo>
                    <a:pt x="40960" y="19876"/>
                  </a:lnTo>
                  <a:lnTo>
                    <a:pt x="41121" y="18267"/>
                  </a:lnTo>
                  <a:lnTo>
                    <a:pt x="41282" y="16738"/>
                  </a:lnTo>
                  <a:lnTo>
                    <a:pt x="41362" y="15370"/>
                  </a:lnTo>
                  <a:lnTo>
                    <a:pt x="41362" y="14083"/>
                  </a:lnTo>
                  <a:lnTo>
                    <a:pt x="41282" y="12795"/>
                  </a:lnTo>
                  <a:lnTo>
                    <a:pt x="41121" y="11508"/>
                  </a:lnTo>
                  <a:lnTo>
                    <a:pt x="40879" y="10220"/>
                  </a:lnTo>
                  <a:lnTo>
                    <a:pt x="40557" y="8933"/>
                  </a:lnTo>
                  <a:lnTo>
                    <a:pt x="40155" y="7726"/>
                  </a:lnTo>
                  <a:lnTo>
                    <a:pt x="39592" y="6599"/>
                  </a:lnTo>
                  <a:lnTo>
                    <a:pt x="39189" y="5794"/>
                  </a:lnTo>
                  <a:lnTo>
                    <a:pt x="38707" y="5070"/>
                  </a:lnTo>
                  <a:lnTo>
                    <a:pt x="37821" y="3943"/>
                  </a:lnTo>
                  <a:lnTo>
                    <a:pt x="36936" y="2978"/>
                  </a:lnTo>
                  <a:lnTo>
                    <a:pt x="35890" y="2093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3733362" y="404327"/>
              <a:ext cx="639403" cy="640698"/>
            </a:xfrm>
            <a:custGeom>
              <a:avLst/>
              <a:gdLst/>
              <a:ahLst/>
              <a:cxnLst/>
              <a:rect l="l" t="t" r="r" b="b"/>
              <a:pathLst>
                <a:path w="39512" h="39592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1830" y="36051"/>
                  </a:lnTo>
                  <a:lnTo>
                    <a:pt x="12956" y="36695"/>
                  </a:lnTo>
                  <a:lnTo>
                    <a:pt x="14163" y="37338"/>
                  </a:lnTo>
                  <a:lnTo>
                    <a:pt x="15370" y="37902"/>
                  </a:lnTo>
                  <a:lnTo>
                    <a:pt x="16577" y="38385"/>
                  </a:lnTo>
                  <a:lnTo>
                    <a:pt x="17784" y="38787"/>
                  </a:lnTo>
                  <a:lnTo>
                    <a:pt x="18991" y="39189"/>
                  </a:lnTo>
                  <a:lnTo>
                    <a:pt x="20279" y="39431"/>
                  </a:lnTo>
                  <a:lnTo>
                    <a:pt x="21727" y="39592"/>
                  </a:lnTo>
                  <a:lnTo>
                    <a:pt x="23176" y="39592"/>
                  </a:lnTo>
                  <a:lnTo>
                    <a:pt x="24624" y="39511"/>
                  </a:lnTo>
                  <a:lnTo>
                    <a:pt x="26073" y="39270"/>
                  </a:lnTo>
                  <a:lnTo>
                    <a:pt x="26717" y="39109"/>
                  </a:lnTo>
                  <a:lnTo>
                    <a:pt x="27843" y="38706"/>
                  </a:lnTo>
                  <a:lnTo>
                    <a:pt x="28889" y="38304"/>
                  </a:lnTo>
                  <a:lnTo>
                    <a:pt x="29855" y="37741"/>
                  </a:lnTo>
                  <a:lnTo>
                    <a:pt x="30821" y="37017"/>
                  </a:lnTo>
                  <a:lnTo>
                    <a:pt x="31384" y="36614"/>
                  </a:lnTo>
                  <a:lnTo>
                    <a:pt x="32269" y="35729"/>
                  </a:lnTo>
                  <a:lnTo>
                    <a:pt x="33154" y="34683"/>
                  </a:lnTo>
                  <a:lnTo>
                    <a:pt x="33878" y="33637"/>
                  </a:lnTo>
                  <a:lnTo>
                    <a:pt x="34522" y="32510"/>
                  </a:lnTo>
                  <a:lnTo>
                    <a:pt x="35166" y="31384"/>
                  </a:lnTo>
                  <a:lnTo>
                    <a:pt x="35729" y="30177"/>
                  </a:lnTo>
                  <a:lnTo>
                    <a:pt x="36212" y="28970"/>
                  </a:lnTo>
                  <a:lnTo>
                    <a:pt x="36614" y="27682"/>
                  </a:lnTo>
                  <a:lnTo>
                    <a:pt x="37580" y="24705"/>
                  </a:lnTo>
                  <a:lnTo>
                    <a:pt x="38385" y="21566"/>
                  </a:lnTo>
                  <a:lnTo>
                    <a:pt x="38707" y="20037"/>
                  </a:lnTo>
                  <a:lnTo>
                    <a:pt x="39028" y="18509"/>
                  </a:lnTo>
                  <a:lnTo>
                    <a:pt x="39270" y="16899"/>
                  </a:lnTo>
                  <a:lnTo>
                    <a:pt x="39431" y="15290"/>
                  </a:lnTo>
                  <a:lnTo>
                    <a:pt x="39511" y="14002"/>
                  </a:lnTo>
                  <a:lnTo>
                    <a:pt x="39511" y="12715"/>
                  </a:lnTo>
                  <a:lnTo>
                    <a:pt x="39431" y="11427"/>
                  </a:lnTo>
                  <a:lnTo>
                    <a:pt x="39270" y="10140"/>
                  </a:lnTo>
                  <a:lnTo>
                    <a:pt x="39028" y="8852"/>
                  </a:lnTo>
                  <a:lnTo>
                    <a:pt x="38626" y="7565"/>
                  </a:lnTo>
                  <a:lnTo>
                    <a:pt x="38224" y="6358"/>
                  </a:lnTo>
                  <a:lnTo>
                    <a:pt x="37741" y="5151"/>
                  </a:lnTo>
                  <a:lnTo>
                    <a:pt x="37258" y="4426"/>
                  </a:lnTo>
                  <a:lnTo>
                    <a:pt x="36775" y="3702"/>
                  </a:lnTo>
                  <a:lnTo>
                    <a:pt x="35890" y="2415"/>
                  </a:lnTo>
                  <a:lnTo>
                    <a:pt x="35327" y="1851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2886920" y="1278101"/>
              <a:ext cx="303438" cy="480539"/>
            </a:xfrm>
            <a:custGeom>
              <a:avLst/>
              <a:gdLst/>
              <a:ahLst/>
              <a:cxnLst/>
              <a:rect l="l" t="t" r="r" b="b"/>
              <a:pathLst>
                <a:path w="18751" h="29695" extrusionOk="0">
                  <a:moveTo>
                    <a:pt x="1" y="1"/>
                  </a:moveTo>
                  <a:lnTo>
                    <a:pt x="805" y="5392"/>
                  </a:lnTo>
                  <a:lnTo>
                    <a:pt x="4266" y="29694"/>
                  </a:lnTo>
                  <a:lnTo>
                    <a:pt x="7967" y="29694"/>
                  </a:lnTo>
                  <a:lnTo>
                    <a:pt x="7967" y="22532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2886920" y="1278101"/>
              <a:ext cx="303438" cy="126337"/>
            </a:xfrm>
            <a:custGeom>
              <a:avLst/>
              <a:gdLst/>
              <a:ahLst/>
              <a:cxnLst/>
              <a:rect l="l" t="t" r="r" b="b"/>
              <a:pathLst>
                <a:path w="18751" h="7807" extrusionOk="0">
                  <a:moveTo>
                    <a:pt x="1" y="1"/>
                  </a:moveTo>
                  <a:lnTo>
                    <a:pt x="805" y="5392"/>
                  </a:lnTo>
                  <a:lnTo>
                    <a:pt x="1369" y="5151"/>
                  </a:lnTo>
                  <a:lnTo>
                    <a:pt x="1852" y="4748"/>
                  </a:lnTo>
                  <a:lnTo>
                    <a:pt x="2254" y="4266"/>
                  </a:lnTo>
                  <a:lnTo>
                    <a:pt x="2576" y="3702"/>
                  </a:lnTo>
                  <a:lnTo>
                    <a:pt x="2817" y="4427"/>
                  </a:lnTo>
                  <a:lnTo>
                    <a:pt x="3059" y="5070"/>
                  </a:lnTo>
                  <a:lnTo>
                    <a:pt x="3461" y="5634"/>
                  </a:lnTo>
                  <a:lnTo>
                    <a:pt x="3944" y="6116"/>
                  </a:lnTo>
                  <a:lnTo>
                    <a:pt x="4507" y="6599"/>
                  </a:lnTo>
                  <a:lnTo>
                    <a:pt x="5070" y="7002"/>
                  </a:lnTo>
                  <a:lnTo>
                    <a:pt x="5714" y="7243"/>
                  </a:lnTo>
                  <a:lnTo>
                    <a:pt x="6358" y="7484"/>
                  </a:lnTo>
                  <a:lnTo>
                    <a:pt x="7002" y="7565"/>
                  </a:lnTo>
                  <a:lnTo>
                    <a:pt x="7726" y="7565"/>
                  </a:lnTo>
                  <a:lnTo>
                    <a:pt x="8450" y="7484"/>
                  </a:lnTo>
                  <a:lnTo>
                    <a:pt x="9094" y="7323"/>
                  </a:lnTo>
                  <a:lnTo>
                    <a:pt x="9738" y="7082"/>
                  </a:lnTo>
                  <a:lnTo>
                    <a:pt x="10301" y="6680"/>
                  </a:lnTo>
                  <a:lnTo>
                    <a:pt x="10864" y="6277"/>
                  </a:lnTo>
                  <a:lnTo>
                    <a:pt x="11347" y="5714"/>
                  </a:lnTo>
                  <a:lnTo>
                    <a:pt x="11749" y="6116"/>
                  </a:lnTo>
                  <a:lnTo>
                    <a:pt x="12152" y="6519"/>
                  </a:lnTo>
                  <a:lnTo>
                    <a:pt x="13037" y="7082"/>
                  </a:lnTo>
                  <a:lnTo>
                    <a:pt x="14003" y="7484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3703408" y="1278101"/>
              <a:ext cx="127631" cy="480539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1" y="1"/>
                  </a:moveTo>
                  <a:lnTo>
                    <a:pt x="966" y="6841"/>
                  </a:lnTo>
                  <a:lnTo>
                    <a:pt x="4266" y="29694"/>
                  </a:lnTo>
                  <a:lnTo>
                    <a:pt x="7887" y="29694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3703408" y="1278101"/>
              <a:ext cx="127631" cy="113310"/>
            </a:xfrm>
            <a:custGeom>
              <a:avLst/>
              <a:gdLst/>
              <a:ahLst/>
              <a:cxnLst/>
              <a:rect l="l" t="t" r="r" b="b"/>
              <a:pathLst>
                <a:path w="7887" h="7002" extrusionOk="0">
                  <a:moveTo>
                    <a:pt x="1" y="1"/>
                  </a:moveTo>
                  <a:lnTo>
                    <a:pt x="966" y="6841"/>
                  </a:lnTo>
                  <a:lnTo>
                    <a:pt x="1530" y="6760"/>
                  </a:lnTo>
                  <a:lnTo>
                    <a:pt x="2012" y="6680"/>
                  </a:lnTo>
                  <a:lnTo>
                    <a:pt x="2495" y="6519"/>
                  </a:lnTo>
                  <a:lnTo>
                    <a:pt x="2978" y="6277"/>
                  </a:lnTo>
                  <a:lnTo>
                    <a:pt x="3380" y="5956"/>
                  </a:lnTo>
                  <a:lnTo>
                    <a:pt x="3783" y="5634"/>
                  </a:lnTo>
                  <a:lnTo>
                    <a:pt x="4105" y="5231"/>
                  </a:lnTo>
                  <a:lnTo>
                    <a:pt x="4346" y="4748"/>
                  </a:lnTo>
                  <a:lnTo>
                    <a:pt x="4668" y="5231"/>
                  </a:lnTo>
                  <a:lnTo>
                    <a:pt x="4990" y="5634"/>
                  </a:lnTo>
                  <a:lnTo>
                    <a:pt x="5392" y="6036"/>
                  </a:lnTo>
                  <a:lnTo>
                    <a:pt x="5875" y="6358"/>
                  </a:lnTo>
                  <a:lnTo>
                    <a:pt x="6358" y="6599"/>
                  </a:lnTo>
                  <a:lnTo>
                    <a:pt x="6841" y="6760"/>
                  </a:lnTo>
                  <a:lnTo>
                    <a:pt x="7404" y="6921"/>
                  </a:lnTo>
                  <a:lnTo>
                    <a:pt x="7887" y="7002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4242528" y="602255"/>
              <a:ext cx="46897" cy="48208"/>
            </a:xfrm>
            <a:custGeom>
              <a:avLst/>
              <a:gdLst/>
              <a:ahLst/>
              <a:cxnLst/>
              <a:rect l="l" t="t" r="r" b="b"/>
              <a:pathLst>
                <a:path w="2898" h="2979" extrusionOk="0">
                  <a:moveTo>
                    <a:pt x="1449" y="1"/>
                  </a:moveTo>
                  <a:lnTo>
                    <a:pt x="1127" y="81"/>
                  </a:lnTo>
                  <a:lnTo>
                    <a:pt x="885" y="162"/>
                  </a:lnTo>
                  <a:lnTo>
                    <a:pt x="644" y="323"/>
                  </a:lnTo>
                  <a:lnTo>
                    <a:pt x="403" y="484"/>
                  </a:lnTo>
                  <a:lnTo>
                    <a:pt x="242" y="645"/>
                  </a:lnTo>
                  <a:lnTo>
                    <a:pt x="81" y="966"/>
                  </a:lnTo>
                  <a:lnTo>
                    <a:pt x="0" y="1208"/>
                  </a:lnTo>
                  <a:lnTo>
                    <a:pt x="0" y="1530"/>
                  </a:lnTo>
                  <a:lnTo>
                    <a:pt x="0" y="1771"/>
                  </a:lnTo>
                  <a:lnTo>
                    <a:pt x="81" y="2093"/>
                  </a:lnTo>
                  <a:lnTo>
                    <a:pt x="242" y="2334"/>
                  </a:lnTo>
                  <a:lnTo>
                    <a:pt x="403" y="2576"/>
                  </a:lnTo>
                  <a:lnTo>
                    <a:pt x="644" y="2737"/>
                  </a:lnTo>
                  <a:lnTo>
                    <a:pt x="885" y="2817"/>
                  </a:lnTo>
                  <a:lnTo>
                    <a:pt x="1127" y="2898"/>
                  </a:lnTo>
                  <a:lnTo>
                    <a:pt x="1449" y="2978"/>
                  </a:lnTo>
                  <a:lnTo>
                    <a:pt x="1690" y="2898"/>
                  </a:lnTo>
                  <a:lnTo>
                    <a:pt x="2012" y="2817"/>
                  </a:lnTo>
                  <a:lnTo>
                    <a:pt x="2253" y="2737"/>
                  </a:lnTo>
                  <a:lnTo>
                    <a:pt x="2495" y="2576"/>
                  </a:lnTo>
                  <a:lnTo>
                    <a:pt x="2656" y="2334"/>
                  </a:lnTo>
                  <a:lnTo>
                    <a:pt x="2817" y="2093"/>
                  </a:lnTo>
                  <a:lnTo>
                    <a:pt x="2897" y="1771"/>
                  </a:lnTo>
                  <a:lnTo>
                    <a:pt x="2897" y="1530"/>
                  </a:lnTo>
                  <a:lnTo>
                    <a:pt x="2897" y="1208"/>
                  </a:lnTo>
                  <a:lnTo>
                    <a:pt x="2817" y="966"/>
                  </a:lnTo>
                  <a:lnTo>
                    <a:pt x="2656" y="645"/>
                  </a:lnTo>
                  <a:lnTo>
                    <a:pt x="2495" y="484"/>
                  </a:lnTo>
                  <a:lnTo>
                    <a:pt x="2253" y="323"/>
                  </a:lnTo>
                  <a:lnTo>
                    <a:pt x="2012" y="162"/>
                  </a:lnTo>
                  <a:lnTo>
                    <a:pt x="1690" y="81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3948234" y="615282"/>
              <a:ext cx="46881" cy="46897"/>
            </a:xfrm>
            <a:custGeom>
              <a:avLst/>
              <a:gdLst/>
              <a:ahLst/>
              <a:cxnLst/>
              <a:rect l="l" t="t" r="r" b="b"/>
              <a:pathLst>
                <a:path w="2897" h="2898" extrusionOk="0">
                  <a:moveTo>
                    <a:pt x="1127" y="1"/>
                  </a:moveTo>
                  <a:lnTo>
                    <a:pt x="885" y="81"/>
                  </a:lnTo>
                  <a:lnTo>
                    <a:pt x="644" y="242"/>
                  </a:lnTo>
                  <a:lnTo>
                    <a:pt x="402" y="403"/>
                  </a:lnTo>
                  <a:lnTo>
                    <a:pt x="241" y="644"/>
                  </a:lnTo>
                  <a:lnTo>
                    <a:pt x="80" y="886"/>
                  </a:lnTo>
                  <a:lnTo>
                    <a:pt x="0" y="1127"/>
                  </a:lnTo>
                  <a:lnTo>
                    <a:pt x="0" y="1449"/>
                  </a:lnTo>
                  <a:lnTo>
                    <a:pt x="0" y="1771"/>
                  </a:lnTo>
                  <a:lnTo>
                    <a:pt x="80" y="2012"/>
                  </a:lnTo>
                  <a:lnTo>
                    <a:pt x="241" y="2254"/>
                  </a:lnTo>
                  <a:lnTo>
                    <a:pt x="402" y="2495"/>
                  </a:lnTo>
                  <a:lnTo>
                    <a:pt x="644" y="2656"/>
                  </a:lnTo>
                  <a:lnTo>
                    <a:pt x="885" y="2817"/>
                  </a:lnTo>
                  <a:lnTo>
                    <a:pt x="1127" y="2897"/>
                  </a:lnTo>
                  <a:lnTo>
                    <a:pt x="1770" y="2897"/>
                  </a:lnTo>
                  <a:lnTo>
                    <a:pt x="2012" y="2817"/>
                  </a:lnTo>
                  <a:lnTo>
                    <a:pt x="2253" y="2656"/>
                  </a:lnTo>
                  <a:lnTo>
                    <a:pt x="2495" y="2495"/>
                  </a:lnTo>
                  <a:lnTo>
                    <a:pt x="2656" y="2254"/>
                  </a:lnTo>
                  <a:lnTo>
                    <a:pt x="2816" y="2012"/>
                  </a:lnTo>
                  <a:lnTo>
                    <a:pt x="2897" y="1771"/>
                  </a:lnTo>
                  <a:lnTo>
                    <a:pt x="2897" y="1449"/>
                  </a:lnTo>
                  <a:lnTo>
                    <a:pt x="2897" y="1127"/>
                  </a:lnTo>
                  <a:lnTo>
                    <a:pt x="2816" y="886"/>
                  </a:lnTo>
                  <a:lnTo>
                    <a:pt x="2656" y="644"/>
                  </a:lnTo>
                  <a:lnTo>
                    <a:pt x="2495" y="403"/>
                  </a:lnTo>
                  <a:lnTo>
                    <a:pt x="2253" y="242"/>
                  </a:lnTo>
                  <a:lnTo>
                    <a:pt x="2012" y="81"/>
                  </a:lnTo>
                  <a:lnTo>
                    <a:pt x="1770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4186537" y="908282"/>
              <a:ext cx="10422" cy="153669"/>
            </a:xfrm>
            <a:custGeom>
              <a:avLst/>
              <a:gdLst/>
              <a:ahLst/>
              <a:cxnLst/>
              <a:rect l="l" t="t" r="r" b="b"/>
              <a:pathLst>
                <a:path w="644" h="9496" extrusionOk="0">
                  <a:moveTo>
                    <a:pt x="161" y="0"/>
                  </a:moveTo>
                  <a:lnTo>
                    <a:pt x="81" y="81"/>
                  </a:lnTo>
                  <a:lnTo>
                    <a:pt x="0" y="161"/>
                  </a:lnTo>
                  <a:lnTo>
                    <a:pt x="0" y="322"/>
                  </a:lnTo>
                  <a:lnTo>
                    <a:pt x="0" y="9415"/>
                  </a:lnTo>
                  <a:lnTo>
                    <a:pt x="0" y="9496"/>
                  </a:lnTo>
                  <a:lnTo>
                    <a:pt x="644" y="9335"/>
                  </a:lnTo>
                  <a:lnTo>
                    <a:pt x="644" y="322"/>
                  </a:lnTo>
                  <a:lnTo>
                    <a:pt x="563" y="161"/>
                  </a:lnTo>
                  <a:lnTo>
                    <a:pt x="483" y="81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2845251" y="1130953"/>
              <a:ext cx="434953" cy="238320"/>
            </a:xfrm>
            <a:custGeom>
              <a:avLst/>
              <a:gdLst/>
              <a:ahLst/>
              <a:cxnLst/>
              <a:rect l="l" t="t" r="r" b="b"/>
              <a:pathLst>
                <a:path w="26878" h="14727" extrusionOk="0">
                  <a:moveTo>
                    <a:pt x="13117" y="1"/>
                  </a:moveTo>
                  <a:lnTo>
                    <a:pt x="11347" y="81"/>
                  </a:lnTo>
                  <a:lnTo>
                    <a:pt x="9657" y="403"/>
                  </a:lnTo>
                  <a:lnTo>
                    <a:pt x="7967" y="805"/>
                  </a:lnTo>
                  <a:lnTo>
                    <a:pt x="6277" y="1288"/>
                  </a:lnTo>
                  <a:lnTo>
                    <a:pt x="4748" y="1932"/>
                  </a:lnTo>
                  <a:lnTo>
                    <a:pt x="4024" y="2334"/>
                  </a:lnTo>
                  <a:lnTo>
                    <a:pt x="3300" y="2817"/>
                  </a:lnTo>
                  <a:lnTo>
                    <a:pt x="2576" y="3300"/>
                  </a:lnTo>
                  <a:lnTo>
                    <a:pt x="2012" y="3863"/>
                  </a:lnTo>
                  <a:lnTo>
                    <a:pt x="1449" y="4426"/>
                  </a:lnTo>
                  <a:lnTo>
                    <a:pt x="966" y="5070"/>
                  </a:lnTo>
                  <a:lnTo>
                    <a:pt x="564" y="5794"/>
                  </a:lnTo>
                  <a:lnTo>
                    <a:pt x="242" y="6599"/>
                  </a:lnTo>
                  <a:lnTo>
                    <a:pt x="81" y="7484"/>
                  </a:lnTo>
                  <a:lnTo>
                    <a:pt x="1" y="8289"/>
                  </a:lnTo>
                  <a:lnTo>
                    <a:pt x="81" y="9094"/>
                  </a:lnTo>
                  <a:lnTo>
                    <a:pt x="323" y="9898"/>
                  </a:lnTo>
                  <a:lnTo>
                    <a:pt x="644" y="10623"/>
                  </a:lnTo>
                  <a:lnTo>
                    <a:pt x="1127" y="11266"/>
                  </a:lnTo>
                  <a:lnTo>
                    <a:pt x="1449" y="11588"/>
                  </a:lnTo>
                  <a:lnTo>
                    <a:pt x="1771" y="11749"/>
                  </a:lnTo>
                  <a:lnTo>
                    <a:pt x="2173" y="11991"/>
                  </a:lnTo>
                  <a:lnTo>
                    <a:pt x="2495" y="12152"/>
                  </a:lnTo>
                  <a:lnTo>
                    <a:pt x="3380" y="12313"/>
                  </a:lnTo>
                  <a:lnTo>
                    <a:pt x="4185" y="12313"/>
                  </a:lnTo>
                  <a:lnTo>
                    <a:pt x="4990" y="12071"/>
                  </a:lnTo>
                  <a:lnTo>
                    <a:pt x="5312" y="11910"/>
                  </a:lnTo>
                  <a:lnTo>
                    <a:pt x="5714" y="11749"/>
                  </a:lnTo>
                  <a:lnTo>
                    <a:pt x="6036" y="11508"/>
                  </a:lnTo>
                  <a:lnTo>
                    <a:pt x="6277" y="11186"/>
                  </a:lnTo>
                  <a:lnTo>
                    <a:pt x="6519" y="10864"/>
                  </a:lnTo>
                  <a:lnTo>
                    <a:pt x="6680" y="10542"/>
                  </a:lnTo>
                  <a:lnTo>
                    <a:pt x="6841" y="11186"/>
                  </a:lnTo>
                  <a:lnTo>
                    <a:pt x="7163" y="11830"/>
                  </a:lnTo>
                  <a:lnTo>
                    <a:pt x="7565" y="12393"/>
                  </a:lnTo>
                  <a:lnTo>
                    <a:pt x="8048" y="12876"/>
                  </a:lnTo>
                  <a:lnTo>
                    <a:pt x="8531" y="13359"/>
                  </a:lnTo>
                  <a:lnTo>
                    <a:pt x="9094" y="13761"/>
                  </a:lnTo>
                  <a:lnTo>
                    <a:pt x="9738" y="14083"/>
                  </a:lnTo>
                  <a:lnTo>
                    <a:pt x="10462" y="14244"/>
                  </a:lnTo>
                  <a:lnTo>
                    <a:pt x="11106" y="14324"/>
                  </a:lnTo>
                  <a:lnTo>
                    <a:pt x="11830" y="14324"/>
                  </a:lnTo>
                  <a:lnTo>
                    <a:pt x="12474" y="14244"/>
                  </a:lnTo>
                  <a:lnTo>
                    <a:pt x="13198" y="14083"/>
                  </a:lnTo>
                  <a:lnTo>
                    <a:pt x="13842" y="13841"/>
                  </a:lnTo>
                  <a:lnTo>
                    <a:pt x="14405" y="13439"/>
                  </a:lnTo>
                  <a:lnTo>
                    <a:pt x="14968" y="13037"/>
                  </a:lnTo>
                  <a:lnTo>
                    <a:pt x="15451" y="12473"/>
                  </a:lnTo>
                  <a:lnTo>
                    <a:pt x="15853" y="12956"/>
                  </a:lnTo>
                  <a:lnTo>
                    <a:pt x="16336" y="13359"/>
                  </a:lnTo>
                  <a:lnTo>
                    <a:pt x="16819" y="13681"/>
                  </a:lnTo>
                  <a:lnTo>
                    <a:pt x="17382" y="14002"/>
                  </a:lnTo>
                  <a:lnTo>
                    <a:pt x="17946" y="14244"/>
                  </a:lnTo>
                  <a:lnTo>
                    <a:pt x="18509" y="14405"/>
                  </a:lnTo>
                  <a:lnTo>
                    <a:pt x="19153" y="14566"/>
                  </a:lnTo>
                  <a:lnTo>
                    <a:pt x="19716" y="14646"/>
                  </a:lnTo>
                  <a:lnTo>
                    <a:pt x="20360" y="14727"/>
                  </a:lnTo>
                  <a:lnTo>
                    <a:pt x="21003" y="14727"/>
                  </a:lnTo>
                  <a:lnTo>
                    <a:pt x="21567" y="14646"/>
                  </a:lnTo>
                  <a:lnTo>
                    <a:pt x="22210" y="14485"/>
                  </a:lnTo>
                  <a:lnTo>
                    <a:pt x="22774" y="14324"/>
                  </a:lnTo>
                  <a:lnTo>
                    <a:pt x="23337" y="14083"/>
                  </a:lnTo>
                  <a:lnTo>
                    <a:pt x="23900" y="13761"/>
                  </a:lnTo>
                  <a:lnTo>
                    <a:pt x="24383" y="13439"/>
                  </a:lnTo>
                  <a:lnTo>
                    <a:pt x="24866" y="13037"/>
                  </a:lnTo>
                  <a:lnTo>
                    <a:pt x="25268" y="12554"/>
                  </a:lnTo>
                  <a:lnTo>
                    <a:pt x="25671" y="12071"/>
                  </a:lnTo>
                  <a:lnTo>
                    <a:pt x="25993" y="11588"/>
                  </a:lnTo>
                  <a:lnTo>
                    <a:pt x="26314" y="11025"/>
                  </a:lnTo>
                  <a:lnTo>
                    <a:pt x="26556" y="10462"/>
                  </a:lnTo>
                  <a:lnTo>
                    <a:pt x="26717" y="9818"/>
                  </a:lnTo>
                  <a:lnTo>
                    <a:pt x="26797" y="9255"/>
                  </a:lnTo>
                  <a:lnTo>
                    <a:pt x="26878" y="8611"/>
                  </a:lnTo>
                  <a:lnTo>
                    <a:pt x="26878" y="8048"/>
                  </a:lnTo>
                  <a:lnTo>
                    <a:pt x="26878" y="7404"/>
                  </a:lnTo>
                  <a:lnTo>
                    <a:pt x="26797" y="6760"/>
                  </a:lnTo>
                  <a:lnTo>
                    <a:pt x="26636" y="6197"/>
                  </a:lnTo>
                  <a:lnTo>
                    <a:pt x="26475" y="5634"/>
                  </a:lnTo>
                  <a:lnTo>
                    <a:pt x="26154" y="5070"/>
                  </a:lnTo>
                  <a:lnTo>
                    <a:pt x="25832" y="4507"/>
                  </a:lnTo>
                  <a:lnTo>
                    <a:pt x="25349" y="3863"/>
                  </a:lnTo>
                  <a:lnTo>
                    <a:pt x="24705" y="3219"/>
                  </a:lnTo>
                  <a:lnTo>
                    <a:pt x="23981" y="2656"/>
                  </a:lnTo>
                  <a:lnTo>
                    <a:pt x="23257" y="2173"/>
                  </a:lnTo>
                  <a:lnTo>
                    <a:pt x="22532" y="1771"/>
                  </a:lnTo>
                  <a:lnTo>
                    <a:pt x="21647" y="1369"/>
                  </a:lnTo>
                  <a:lnTo>
                    <a:pt x="20842" y="1047"/>
                  </a:lnTo>
                  <a:lnTo>
                    <a:pt x="19957" y="805"/>
                  </a:lnTo>
                  <a:lnTo>
                    <a:pt x="18267" y="403"/>
                  </a:lnTo>
                  <a:lnTo>
                    <a:pt x="16578" y="162"/>
                  </a:lnTo>
                  <a:lnTo>
                    <a:pt x="148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3652628" y="1194761"/>
              <a:ext cx="247430" cy="149769"/>
            </a:xfrm>
            <a:custGeom>
              <a:avLst/>
              <a:gdLst/>
              <a:ahLst/>
              <a:cxnLst/>
              <a:rect l="l" t="t" r="r" b="b"/>
              <a:pathLst>
                <a:path w="15290" h="9255" extrusionOk="0">
                  <a:moveTo>
                    <a:pt x="6760" y="1"/>
                  </a:moveTo>
                  <a:lnTo>
                    <a:pt x="5392" y="242"/>
                  </a:lnTo>
                  <a:lnTo>
                    <a:pt x="4668" y="323"/>
                  </a:lnTo>
                  <a:lnTo>
                    <a:pt x="3943" y="564"/>
                  </a:lnTo>
                  <a:lnTo>
                    <a:pt x="3300" y="805"/>
                  </a:lnTo>
                  <a:lnTo>
                    <a:pt x="2656" y="1127"/>
                  </a:lnTo>
                  <a:lnTo>
                    <a:pt x="2012" y="1530"/>
                  </a:lnTo>
                  <a:lnTo>
                    <a:pt x="1449" y="2012"/>
                  </a:lnTo>
                  <a:lnTo>
                    <a:pt x="966" y="2576"/>
                  </a:lnTo>
                  <a:lnTo>
                    <a:pt x="564" y="3139"/>
                  </a:lnTo>
                  <a:lnTo>
                    <a:pt x="242" y="3783"/>
                  </a:lnTo>
                  <a:lnTo>
                    <a:pt x="81" y="4507"/>
                  </a:lnTo>
                  <a:lnTo>
                    <a:pt x="0" y="5151"/>
                  </a:lnTo>
                  <a:lnTo>
                    <a:pt x="0" y="5875"/>
                  </a:lnTo>
                  <a:lnTo>
                    <a:pt x="161" y="6438"/>
                  </a:lnTo>
                  <a:lnTo>
                    <a:pt x="403" y="7002"/>
                  </a:lnTo>
                  <a:lnTo>
                    <a:pt x="644" y="7484"/>
                  </a:lnTo>
                  <a:lnTo>
                    <a:pt x="1046" y="7967"/>
                  </a:lnTo>
                  <a:lnTo>
                    <a:pt x="1529" y="8370"/>
                  </a:lnTo>
                  <a:lnTo>
                    <a:pt x="2012" y="8611"/>
                  </a:lnTo>
                  <a:lnTo>
                    <a:pt x="2575" y="8852"/>
                  </a:lnTo>
                  <a:lnTo>
                    <a:pt x="3139" y="9013"/>
                  </a:lnTo>
                  <a:lnTo>
                    <a:pt x="3702" y="9094"/>
                  </a:lnTo>
                  <a:lnTo>
                    <a:pt x="4265" y="9013"/>
                  </a:lnTo>
                  <a:lnTo>
                    <a:pt x="4828" y="8852"/>
                  </a:lnTo>
                  <a:lnTo>
                    <a:pt x="5392" y="8611"/>
                  </a:lnTo>
                  <a:lnTo>
                    <a:pt x="5875" y="8289"/>
                  </a:lnTo>
                  <a:lnTo>
                    <a:pt x="6357" y="7967"/>
                  </a:lnTo>
                  <a:lnTo>
                    <a:pt x="6760" y="7484"/>
                  </a:lnTo>
                  <a:lnTo>
                    <a:pt x="7082" y="7002"/>
                  </a:lnTo>
                  <a:lnTo>
                    <a:pt x="7323" y="7404"/>
                  </a:lnTo>
                  <a:lnTo>
                    <a:pt x="7564" y="7726"/>
                  </a:lnTo>
                  <a:lnTo>
                    <a:pt x="7886" y="8128"/>
                  </a:lnTo>
                  <a:lnTo>
                    <a:pt x="8289" y="8370"/>
                  </a:lnTo>
                  <a:lnTo>
                    <a:pt x="9093" y="8852"/>
                  </a:lnTo>
                  <a:lnTo>
                    <a:pt x="9979" y="9174"/>
                  </a:lnTo>
                  <a:lnTo>
                    <a:pt x="10864" y="9255"/>
                  </a:lnTo>
                  <a:lnTo>
                    <a:pt x="11829" y="9255"/>
                  </a:lnTo>
                  <a:lnTo>
                    <a:pt x="12232" y="9094"/>
                  </a:lnTo>
                  <a:lnTo>
                    <a:pt x="12715" y="9013"/>
                  </a:lnTo>
                  <a:lnTo>
                    <a:pt x="13117" y="8772"/>
                  </a:lnTo>
                  <a:lnTo>
                    <a:pt x="13519" y="8530"/>
                  </a:lnTo>
                  <a:lnTo>
                    <a:pt x="13922" y="8289"/>
                  </a:lnTo>
                  <a:lnTo>
                    <a:pt x="14243" y="7887"/>
                  </a:lnTo>
                  <a:lnTo>
                    <a:pt x="14485" y="7565"/>
                  </a:lnTo>
                  <a:lnTo>
                    <a:pt x="14726" y="7162"/>
                  </a:lnTo>
                  <a:lnTo>
                    <a:pt x="15129" y="6277"/>
                  </a:lnTo>
                  <a:lnTo>
                    <a:pt x="15290" y="5392"/>
                  </a:lnTo>
                  <a:lnTo>
                    <a:pt x="15290" y="4427"/>
                  </a:lnTo>
                  <a:lnTo>
                    <a:pt x="15129" y="3541"/>
                  </a:lnTo>
                  <a:lnTo>
                    <a:pt x="14968" y="3139"/>
                  </a:lnTo>
                  <a:lnTo>
                    <a:pt x="14807" y="2656"/>
                  </a:lnTo>
                  <a:lnTo>
                    <a:pt x="14565" y="2254"/>
                  </a:lnTo>
                  <a:lnTo>
                    <a:pt x="14243" y="1932"/>
                  </a:lnTo>
                  <a:lnTo>
                    <a:pt x="13680" y="1369"/>
                  </a:lnTo>
                  <a:lnTo>
                    <a:pt x="13036" y="966"/>
                  </a:lnTo>
                  <a:lnTo>
                    <a:pt x="12312" y="644"/>
                  </a:lnTo>
                  <a:lnTo>
                    <a:pt x="11508" y="323"/>
                  </a:lnTo>
                  <a:lnTo>
                    <a:pt x="10703" y="162"/>
                  </a:lnTo>
                  <a:lnTo>
                    <a:pt x="9898" y="81"/>
                  </a:lnTo>
                  <a:lnTo>
                    <a:pt x="82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4086254" y="843164"/>
              <a:ext cx="182328" cy="82061"/>
            </a:xfrm>
            <a:custGeom>
              <a:avLst/>
              <a:gdLst/>
              <a:ahLst/>
              <a:cxnLst/>
              <a:rect l="l" t="t" r="r" b="b"/>
              <a:pathLst>
                <a:path w="11267" h="5071" extrusionOk="0">
                  <a:moveTo>
                    <a:pt x="4588" y="1"/>
                  </a:moveTo>
                  <a:lnTo>
                    <a:pt x="4588" y="403"/>
                  </a:lnTo>
                  <a:lnTo>
                    <a:pt x="4427" y="403"/>
                  </a:lnTo>
                  <a:lnTo>
                    <a:pt x="4427" y="725"/>
                  </a:lnTo>
                  <a:lnTo>
                    <a:pt x="1" y="725"/>
                  </a:lnTo>
                  <a:lnTo>
                    <a:pt x="1" y="886"/>
                  </a:lnTo>
                  <a:lnTo>
                    <a:pt x="162" y="966"/>
                  </a:lnTo>
                  <a:lnTo>
                    <a:pt x="6358" y="4990"/>
                  </a:lnTo>
                  <a:lnTo>
                    <a:pt x="6519" y="5070"/>
                  </a:lnTo>
                  <a:lnTo>
                    <a:pt x="6680" y="5070"/>
                  </a:lnTo>
                  <a:lnTo>
                    <a:pt x="6760" y="4990"/>
                  </a:lnTo>
                  <a:lnTo>
                    <a:pt x="6921" y="4749"/>
                  </a:lnTo>
                  <a:lnTo>
                    <a:pt x="9014" y="2576"/>
                  </a:lnTo>
                  <a:lnTo>
                    <a:pt x="11025" y="403"/>
                  </a:lnTo>
                  <a:lnTo>
                    <a:pt x="11186" y="242"/>
                  </a:lnTo>
                  <a:lnTo>
                    <a:pt x="11267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4100592" y="828842"/>
              <a:ext cx="156274" cy="84667"/>
            </a:xfrm>
            <a:custGeom>
              <a:avLst/>
              <a:gdLst/>
              <a:ahLst/>
              <a:cxnLst/>
              <a:rect l="l" t="t" r="r" b="b"/>
              <a:pathLst>
                <a:path w="9657" h="5232" extrusionOk="0">
                  <a:moveTo>
                    <a:pt x="6035" y="1"/>
                  </a:moveTo>
                  <a:lnTo>
                    <a:pt x="4748" y="81"/>
                  </a:lnTo>
                  <a:lnTo>
                    <a:pt x="3541" y="242"/>
                  </a:lnTo>
                  <a:lnTo>
                    <a:pt x="2253" y="564"/>
                  </a:lnTo>
                  <a:lnTo>
                    <a:pt x="1127" y="966"/>
                  </a:lnTo>
                  <a:lnTo>
                    <a:pt x="0" y="1610"/>
                  </a:lnTo>
                  <a:lnTo>
                    <a:pt x="5633" y="5231"/>
                  </a:lnTo>
                  <a:lnTo>
                    <a:pt x="7645" y="3058"/>
                  </a:lnTo>
                  <a:lnTo>
                    <a:pt x="9656" y="805"/>
                  </a:lnTo>
                  <a:lnTo>
                    <a:pt x="8449" y="403"/>
                  </a:lnTo>
                  <a:lnTo>
                    <a:pt x="7242" y="16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2996314" y="869218"/>
              <a:ext cx="332081" cy="171907"/>
            </a:xfrm>
            <a:custGeom>
              <a:avLst/>
              <a:gdLst/>
              <a:ahLst/>
              <a:cxnLst/>
              <a:rect l="l" t="t" r="r" b="b"/>
              <a:pathLst>
                <a:path w="20521" h="10623" extrusionOk="0">
                  <a:moveTo>
                    <a:pt x="1127" y="0"/>
                  </a:moveTo>
                  <a:lnTo>
                    <a:pt x="805" y="403"/>
                  </a:lnTo>
                  <a:lnTo>
                    <a:pt x="564" y="885"/>
                  </a:lnTo>
                  <a:lnTo>
                    <a:pt x="322" y="1368"/>
                  </a:lnTo>
                  <a:lnTo>
                    <a:pt x="161" y="1931"/>
                  </a:lnTo>
                  <a:lnTo>
                    <a:pt x="81" y="2414"/>
                  </a:lnTo>
                  <a:lnTo>
                    <a:pt x="0" y="2978"/>
                  </a:lnTo>
                  <a:lnTo>
                    <a:pt x="0" y="4024"/>
                  </a:lnTo>
                  <a:lnTo>
                    <a:pt x="242" y="5070"/>
                  </a:lnTo>
                  <a:lnTo>
                    <a:pt x="403" y="5553"/>
                  </a:lnTo>
                  <a:lnTo>
                    <a:pt x="644" y="6035"/>
                  </a:lnTo>
                  <a:lnTo>
                    <a:pt x="885" y="6518"/>
                  </a:lnTo>
                  <a:lnTo>
                    <a:pt x="1207" y="7001"/>
                  </a:lnTo>
                  <a:lnTo>
                    <a:pt x="1529" y="7403"/>
                  </a:lnTo>
                  <a:lnTo>
                    <a:pt x="1932" y="7725"/>
                  </a:lnTo>
                  <a:lnTo>
                    <a:pt x="2414" y="8047"/>
                  </a:lnTo>
                  <a:lnTo>
                    <a:pt x="2817" y="8289"/>
                  </a:lnTo>
                  <a:lnTo>
                    <a:pt x="3380" y="8530"/>
                  </a:lnTo>
                  <a:lnTo>
                    <a:pt x="3863" y="8691"/>
                  </a:lnTo>
                  <a:lnTo>
                    <a:pt x="4346" y="8852"/>
                  </a:lnTo>
                  <a:lnTo>
                    <a:pt x="5955" y="8852"/>
                  </a:lnTo>
                  <a:lnTo>
                    <a:pt x="7001" y="8691"/>
                  </a:lnTo>
                  <a:lnTo>
                    <a:pt x="7564" y="8530"/>
                  </a:lnTo>
                  <a:lnTo>
                    <a:pt x="8047" y="8289"/>
                  </a:lnTo>
                  <a:lnTo>
                    <a:pt x="8530" y="8047"/>
                  </a:lnTo>
                  <a:lnTo>
                    <a:pt x="8932" y="7725"/>
                  </a:lnTo>
                  <a:lnTo>
                    <a:pt x="9335" y="7403"/>
                  </a:lnTo>
                  <a:lnTo>
                    <a:pt x="9737" y="7001"/>
                  </a:lnTo>
                  <a:lnTo>
                    <a:pt x="9898" y="7484"/>
                  </a:lnTo>
                  <a:lnTo>
                    <a:pt x="10139" y="7886"/>
                  </a:lnTo>
                  <a:lnTo>
                    <a:pt x="10703" y="8691"/>
                  </a:lnTo>
                  <a:lnTo>
                    <a:pt x="11427" y="9335"/>
                  </a:lnTo>
                  <a:lnTo>
                    <a:pt x="12312" y="9898"/>
                  </a:lnTo>
                  <a:lnTo>
                    <a:pt x="13197" y="10300"/>
                  </a:lnTo>
                  <a:lnTo>
                    <a:pt x="14083" y="10542"/>
                  </a:lnTo>
                  <a:lnTo>
                    <a:pt x="15129" y="10622"/>
                  </a:lnTo>
                  <a:lnTo>
                    <a:pt x="15611" y="10622"/>
                  </a:lnTo>
                  <a:lnTo>
                    <a:pt x="16094" y="10542"/>
                  </a:lnTo>
                  <a:lnTo>
                    <a:pt x="16577" y="10461"/>
                  </a:lnTo>
                  <a:lnTo>
                    <a:pt x="16979" y="10220"/>
                  </a:lnTo>
                  <a:lnTo>
                    <a:pt x="17865" y="9818"/>
                  </a:lnTo>
                  <a:lnTo>
                    <a:pt x="18669" y="9174"/>
                  </a:lnTo>
                  <a:lnTo>
                    <a:pt x="19313" y="8450"/>
                  </a:lnTo>
                  <a:lnTo>
                    <a:pt x="19876" y="7645"/>
                  </a:lnTo>
                  <a:lnTo>
                    <a:pt x="20279" y="6760"/>
                  </a:lnTo>
                  <a:lnTo>
                    <a:pt x="20520" y="5794"/>
                  </a:lnTo>
                  <a:lnTo>
                    <a:pt x="20520" y="5311"/>
                  </a:lnTo>
                  <a:lnTo>
                    <a:pt x="20520" y="4828"/>
                  </a:lnTo>
                  <a:lnTo>
                    <a:pt x="20118" y="5553"/>
                  </a:lnTo>
                  <a:lnTo>
                    <a:pt x="19555" y="6196"/>
                  </a:lnTo>
                  <a:lnTo>
                    <a:pt x="18911" y="6760"/>
                  </a:lnTo>
                  <a:lnTo>
                    <a:pt x="18187" y="7162"/>
                  </a:lnTo>
                  <a:lnTo>
                    <a:pt x="17382" y="7484"/>
                  </a:lnTo>
                  <a:lnTo>
                    <a:pt x="16577" y="7725"/>
                  </a:lnTo>
                  <a:lnTo>
                    <a:pt x="15772" y="7806"/>
                  </a:lnTo>
                  <a:lnTo>
                    <a:pt x="14887" y="7725"/>
                  </a:lnTo>
                  <a:lnTo>
                    <a:pt x="14083" y="7484"/>
                  </a:lnTo>
                  <a:lnTo>
                    <a:pt x="13278" y="7162"/>
                  </a:lnTo>
                  <a:lnTo>
                    <a:pt x="12634" y="6679"/>
                  </a:lnTo>
                  <a:lnTo>
                    <a:pt x="11990" y="6116"/>
                  </a:lnTo>
                  <a:lnTo>
                    <a:pt x="11427" y="5472"/>
                  </a:lnTo>
                  <a:lnTo>
                    <a:pt x="11025" y="4748"/>
                  </a:lnTo>
                  <a:lnTo>
                    <a:pt x="10703" y="3943"/>
                  </a:lnTo>
                  <a:lnTo>
                    <a:pt x="10461" y="3139"/>
                  </a:lnTo>
                  <a:lnTo>
                    <a:pt x="10059" y="3943"/>
                  </a:lnTo>
                  <a:lnTo>
                    <a:pt x="9415" y="4587"/>
                  </a:lnTo>
                  <a:lnTo>
                    <a:pt x="8691" y="5150"/>
                  </a:lnTo>
                  <a:lnTo>
                    <a:pt x="7967" y="5553"/>
                  </a:lnTo>
                  <a:lnTo>
                    <a:pt x="7082" y="5874"/>
                  </a:lnTo>
                  <a:lnTo>
                    <a:pt x="6196" y="6035"/>
                  </a:lnTo>
                  <a:lnTo>
                    <a:pt x="5311" y="5955"/>
                  </a:lnTo>
                  <a:lnTo>
                    <a:pt x="4426" y="5794"/>
                  </a:lnTo>
                  <a:lnTo>
                    <a:pt x="3541" y="5392"/>
                  </a:lnTo>
                  <a:lnTo>
                    <a:pt x="2817" y="4909"/>
                  </a:lnTo>
                  <a:lnTo>
                    <a:pt x="2173" y="4265"/>
                  </a:lnTo>
                  <a:lnTo>
                    <a:pt x="1690" y="3460"/>
                  </a:lnTo>
                  <a:lnTo>
                    <a:pt x="1288" y="2656"/>
                  </a:lnTo>
                  <a:lnTo>
                    <a:pt x="1046" y="1771"/>
                  </a:lnTo>
                  <a:lnTo>
                    <a:pt x="966" y="885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414324" y="1215604"/>
              <a:ext cx="289100" cy="101578"/>
            </a:xfrm>
            <a:custGeom>
              <a:avLst/>
              <a:gdLst/>
              <a:ahLst/>
              <a:cxnLst/>
              <a:rect l="l" t="t" r="r" b="b"/>
              <a:pathLst>
                <a:path w="17865" h="6277" extrusionOk="0">
                  <a:moveTo>
                    <a:pt x="0" y="0"/>
                  </a:moveTo>
                  <a:lnTo>
                    <a:pt x="81" y="805"/>
                  </a:lnTo>
                  <a:lnTo>
                    <a:pt x="322" y="1610"/>
                  </a:lnTo>
                  <a:lnTo>
                    <a:pt x="563" y="2414"/>
                  </a:lnTo>
                  <a:lnTo>
                    <a:pt x="885" y="3139"/>
                  </a:lnTo>
                  <a:lnTo>
                    <a:pt x="1368" y="3863"/>
                  </a:lnTo>
                  <a:lnTo>
                    <a:pt x="1851" y="4506"/>
                  </a:lnTo>
                  <a:lnTo>
                    <a:pt x="2414" y="5070"/>
                  </a:lnTo>
                  <a:lnTo>
                    <a:pt x="3058" y="5553"/>
                  </a:lnTo>
                  <a:lnTo>
                    <a:pt x="3782" y="5874"/>
                  </a:lnTo>
                  <a:lnTo>
                    <a:pt x="4587" y="6116"/>
                  </a:lnTo>
                  <a:lnTo>
                    <a:pt x="5472" y="6196"/>
                  </a:lnTo>
                  <a:lnTo>
                    <a:pt x="6277" y="6116"/>
                  </a:lnTo>
                  <a:lnTo>
                    <a:pt x="7082" y="5874"/>
                  </a:lnTo>
                  <a:lnTo>
                    <a:pt x="7806" y="5553"/>
                  </a:lnTo>
                  <a:lnTo>
                    <a:pt x="8128" y="5311"/>
                  </a:lnTo>
                  <a:lnTo>
                    <a:pt x="8369" y="4989"/>
                  </a:lnTo>
                  <a:lnTo>
                    <a:pt x="8611" y="4667"/>
                  </a:lnTo>
                  <a:lnTo>
                    <a:pt x="8852" y="4346"/>
                  </a:lnTo>
                  <a:lnTo>
                    <a:pt x="9335" y="4909"/>
                  </a:lnTo>
                  <a:lnTo>
                    <a:pt x="9898" y="5392"/>
                  </a:lnTo>
                  <a:lnTo>
                    <a:pt x="10622" y="5714"/>
                  </a:lnTo>
                  <a:lnTo>
                    <a:pt x="11266" y="6035"/>
                  </a:lnTo>
                  <a:lnTo>
                    <a:pt x="11990" y="6196"/>
                  </a:lnTo>
                  <a:lnTo>
                    <a:pt x="12795" y="6277"/>
                  </a:lnTo>
                  <a:lnTo>
                    <a:pt x="13519" y="6196"/>
                  </a:lnTo>
                  <a:lnTo>
                    <a:pt x="14243" y="6035"/>
                  </a:lnTo>
                  <a:lnTo>
                    <a:pt x="14968" y="5794"/>
                  </a:lnTo>
                  <a:lnTo>
                    <a:pt x="15611" y="5392"/>
                  </a:lnTo>
                  <a:lnTo>
                    <a:pt x="16175" y="4909"/>
                  </a:lnTo>
                  <a:lnTo>
                    <a:pt x="16738" y="4346"/>
                  </a:lnTo>
                  <a:lnTo>
                    <a:pt x="17140" y="3782"/>
                  </a:lnTo>
                  <a:lnTo>
                    <a:pt x="17462" y="3058"/>
                  </a:lnTo>
                  <a:lnTo>
                    <a:pt x="17704" y="2334"/>
                  </a:lnTo>
                  <a:lnTo>
                    <a:pt x="17865" y="1610"/>
                  </a:lnTo>
                  <a:lnTo>
                    <a:pt x="17382" y="2092"/>
                  </a:lnTo>
                  <a:lnTo>
                    <a:pt x="16818" y="2495"/>
                  </a:lnTo>
                  <a:lnTo>
                    <a:pt x="16255" y="2817"/>
                  </a:lnTo>
                  <a:lnTo>
                    <a:pt x="15611" y="3058"/>
                  </a:lnTo>
                  <a:lnTo>
                    <a:pt x="14968" y="3219"/>
                  </a:lnTo>
                  <a:lnTo>
                    <a:pt x="14324" y="3380"/>
                  </a:lnTo>
                  <a:lnTo>
                    <a:pt x="13600" y="3380"/>
                  </a:lnTo>
                  <a:lnTo>
                    <a:pt x="12956" y="3299"/>
                  </a:lnTo>
                  <a:lnTo>
                    <a:pt x="12312" y="3139"/>
                  </a:lnTo>
                  <a:lnTo>
                    <a:pt x="11668" y="2897"/>
                  </a:lnTo>
                  <a:lnTo>
                    <a:pt x="11105" y="2575"/>
                  </a:lnTo>
                  <a:lnTo>
                    <a:pt x="10542" y="2253"/>
                  </a:lnTo>
                  <a:lnTo>
                    <a:pt x="10059" y="1771"/>
                  </a:lnTo>
                  <a:lnTo>
                    <a:pt x="9576" y="1288"/>
                  </a:lnTo>
                  <a:lnTo>
                    <a:pt x="9254" y="724"/>
                  </a:lnTo>
                  <a:lnTo>
                    <a:pt x="8932" y="161"/>
                  </a:lnTo>
                  <a:lnTo>
                    <a:pt x="8611" y="805"/>
                  </a:lnTo>
                  <a:lnTo>
                    <a:pt x="8208" y="1449"/>
                  </a:lnTo>
                  <a:lnTo>
                    <a:pt x="7725" y="2012"/>
                  </a:lnTo>
                  <a:lnTo>
                    <a:pt x="7162" y="2414"/>
                  </a:lnTo>
                  <a:lnTo>
                    <a:pt x="6518" y="2817"/>
                  </a:lnTo>
                  <a:lnTo>
                    <a:pt x="5875" y="3139"/>
                  </a:lnTo>
                  <a:lnTo>
                    <a:pt x="5150" y="3299"/>
                  </a:lnTo>
                  <a:lnTo>
                    <a:pt x="4346" y="3299"/>
                  </a:lnTo>
                  <a:lnTo>
                    <a:pt x="3621" y="3219"/>
                  </a:lnTo>
                  <a:lnTo>
                    <a:pt x="2897" y="3058"/>
                  </a:lnTo>
                  <a:lnTo>
                    <a:pt x="2253" y="2736"/>
                  </a:lnTo>
                  <a:lnTo>
                    <a:pt x="1610" y="2334"/>
                  </a:lnTo>
                  <a:lnTo>
                    <a:pt x="1127" y="1851"/>
                  </a:lnTo>
                  <a:lnTo>
                    <a:pt x="644" y="1288"/>
                  </a:lnTo>
                  <a:lnTo>
                    <a:pt x="242" y="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3277582" y="556685"/>
              <a:ext cx="244841" cy="127631"/>
            </a:xfrm>
            <a:custGeom>
              <a:avLst/>
              <a:gdLst/>
              <a:ahLst/>
              <a:cxnLst/>
              <a:rect l="l" t="t" r="r" b="b"/>
              <a:pathLst>
                <a:path w="15130" h="7887" extrusionOk="0">
                  <a:moveTo>
                    <a:pt x="242" y="0"/>
                  </a:moveTo>
                  <a:lnTo>
                    <a:pt x="1" y="886"/>
                  </a:lnTo>
                  <a:lnTo>
                    <a:pt x="1" y="1690"/>
                  </a:lnTo>
                  <a:lnTo>
                    <a:pt x="81" y="2575"/>
                  </a:lnTo>
                  <a:lnTo>
                    <a:pt x="242" y="3461"/>
                  </a:lnTo>
                  <a:lnTo>
                    <a:pt x="564" y="4265"/>
                  </a:lnTo>
                  <a:lnTo>
                    <a:pt x="1047" y="4990"/>
                  </a:lnTo>
                  <a:lnTo>
                    <a:pt x="1610" y="5633"/>
                  </a:lnTo>
                  <a:lnTo>
                    <a:pt x="2334" y="6116"/>
                  </a:lnTo>
                  <a:lnTo>
                    <a:pt x="3139" y="6518"/>
                  </a:lnTo>
                  <a:lnTo>
                    <a:pt x="3944" y="6760"/>
                  </a:lnTo>
                  <a:lnTo>
                    <a:pt x="4829" y="6921"/>
                  </a:lnTo>
                  <a:lnTo>
                    <a:pt x="5634" y="6840"/>
                  </a:lnTo>
                  <a:lnTo>
                    <a:pt x="6519" y="6679"/>
                  </a:lnTo>
                  <a:lnTo>
                    <a:pt x="7324" y="6358"/>
                  </a:lnTo>
                  <a:lnTo>
                    <a:pt x="8048" y="5955"/>
                  </a:lnTo>
                  <a:lnTo>
                    <a:pt x="8772" y="5392"/>
                  </a:lnTo>
                  <a:lnTo>
                    <a:pt x="8933" y="5955"/>
                  </a:lnTo>
                  <a:lnTo>
                    <a:pt x="9174" y="6438"/>
                  </a:lnTo>
                  <a:lnTo>
                    <a:pt x="9577" y="6840"/>
                  </a:lnTo>
                  <a:lnTo>
                    <a:pt x="9979" y="7243"/>
                  </a:lnTo>
                  <a:lnTo>
                    <a:pt x="10462" y="7484"/>
                  </a:lnTo>
                  <a:lnTo>
                    <a:pt x="10945" y="7726"/>
                  </a:lnTo>
                  <a:lnTo>
                    <a:pt x="11508" y="7886"/>
                  </a:lnTo>
                  <a:lnTo>
                    <a:pt x="12071" y="7886"/>
                  </a:lnTo>
                  <a:lnTo>
                    <a:pt x="12635" y="7806"/>
                  </a:lnTo>
                  <a:lnTo>
                    <a:pt x="13198" y="7645"/>
                  </a:lnTo>
                  <a:lnTo>
                    <a:pt x="13681" y="7323"/>
                  </a:lnTo>
                  <a:lnTo>
                    <a:pt x="14083" y="7001"/>
                  </a:lnTo>
                  <a:lnTo>
                    <a:pt x="14485" y="6599"/>
                  </a:lnTo>
                  <a:lnTo>
                    <a:pt x="14807" y="6116"/>
                  </a:lnTo>
                  <a:lnTo>
                    <a:pt x="15049" y="5553"/>
                  </a:lnTo>
                  <a:lnTo>
                    <a:pt x="15129" y="5070"/>
                  </a:lnTo>
                  <a:lnTo>
                    <a:pt x="14727" y="5311"/>
                  </a:lnTo>
                  <a:lnTo>
                    <a:pt x="14244" y="5472"/>
                  </a:lnTo>
                  <a:lnTo>
                    <a:pt x="13761" y="5633"/>
                  </a:lnTo>
                  <a:lnTo>
                    <a:pt x="13278" y="5714"/>
                  </a:lnTo>
                  <a:lnTo>
                    <a:pt x="12715" y="5714"/>
                  </a:lnTo>
                  <a:lnTo>
                    <a:pt x="12232" y="5633"/>
                  </a:lnTo>
                  <a:lnTo>
                    <a:pt x="11749" y="5472"/>
                  </a:lnTo>
                  <a:lnTo>
                    <a:pt x="11267" y="5311"/>
                  </a:lnTo>
                  <a:lnTo>
                    <a:pt x="10864" y="4990"/>
                  </a:lnTo>
                  <a:lnTo>
                    <a:pt x="10462" y="4668"/>
                  </a:lnTo>
                  <a:lnTo>
                    <a:pt x="10140" y="4265"/>
                  </a:lnTo>
                  <a:lnTo>
                    <a:pt x="9818" y="3863"/>
                  </a:lnTo>
                  <a:lnTo>
                    <a:pt x="9657" y="3380"/>
                  </a:lnTo>
                  <a:lnTo>
                    <a:pt x="9496" y="2897"/>
                  </a:lnTo>
                  <a:lnTo>
                    <a:pt x="9416" y="2415"/>
                  </a:lnTo>
                  <a:lnTo>
                    <a:pt x="9335" y="1932"/>
                  </a:lnTo>
                  <a:lnTo>
                    <a:pt x="8933" y="2575"/>
                  </a:lnTo>
                  <a:lnTo>
                    <a:pt x="8370" y="3139"/>
                  </a:lnTo>
                  <a:lnTo>
                    <a:pt x="7806" y="3622"/>
                  </a:lnTo>
                  <a:lnTo>
                    <a:pt x="7082" y="3943"/>
                  </a:lnTo>
                  <a:lnTo>
                    <a:pt x="6358" y="4265"/>
                  </a:lnTo>
                  <a:lnTo>
                    <a:pt x="5634" y="4426"/>
                  </a:lnTo>
                  <a:lnTo>
                    <a:pt x="4829" y="4426"/>
                  </a:lnTo>
                  <a:lnTo>
                    <a:pt x="4105" y="4346"/>
                  </a:lnTo>
                  <a:lnTo>
                    <a:pt x="3381" y="4104"/>
                  </a:lnTo>
                  <a:lnTo>
                    <a:pt x="2656" y="3782"/>
                  </a:lnTo>
                  <a:lnTo>
                    <a:pt x="2093" y="3300"/>
                  </a:lnTo>
                  <a:lnTo>
                    <a:pt x="1530" y="2817"/>
                  </a:lnTo>
                  <a:lnTo>
                    <a:pt x="1047" y="2173"/>
                  </a:lnTo>
                  <a:lnTo>
                    <a:pt x="645" y="1529"/>
                  </a:lnTo>
                  <a:lnTo>
                    <a:pt x="403" y="80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2772332" y="1127054"/>
              <a:ext cx="223998" cy="82045"/>
            </a:xfrm>
            <a:custGeom>
              <a:avLst/>
              <a:gdLst/>
              <a:ahLst/>
              <a:cxnLst/>
              <a:rect l="l" t="t" r="r" b="b"/>
              <a:pathLst>
                <a:path w="13842" h="5070" extrusionOk="0">
                  <a:moveTo>
                    <a:pt x="8128" y="0"/>
                  </a:moveTo>
                  <a:lnTo>
                    <a:pt x="7806" y="483"/>
                  </a:lnTo>
                  <a:lnTo>
                    <a:pt x="7484" y="966"/>
                  </a:lnTo>
                  <a:lnTo>
                    <a:pt x="7001" y="1368"/>
                  </a:lnTo>
                  <a:lnTo>
                    <a:pt x="6518" y="1771"/>
                  </a:lnTo>
                  <a:lnTo>
                    <a:pt x="6036" y="2092"/>
                  </a:lnTo>
                  <a:lnTo>
                    <a:pt x="5472" y="2334"/>
                  </a:lnTo>
                  <a:lnTo>
                    <a:pt x="4829" y="2495"/>
                  </a:lnTo>
                  <a:lnTo>
                    <a:pt x="4265" y="2575"/>
                  </a:lnTo>
                  <a:lnTo>
                    <a:pt x="3621" y="2575"/>
                  </a:lnTo>
                  <a:lnTo>
                    <a:pt x="3058" y="2495"/>
                  </a:lnTo>
                  <a:lnTo>
                    <a:pt x="2495" y="2334"/>
                  </a:lnTo>
                  <a:lnTo>
                    <a:pt x="1932" y="2092"/>
                  </a:lnTo>
                  <a:lnTo>
                    <a:pt x="1368" y="1771"/>
                  </a:lnTo>
                  <a:lnTo>
                    <a:pt x="886" y="1368"/>
                  </a:lnTo>
                  <a:lnTo>
                    <a:pt x="483" y="966"/>
                  </a:lnTo>
                  <a:lnTo>
                    <a:pt x="81" y="483"/>
                  </a:lnTo>
                  <a:lnTo>
                    <a:pt x="0" y="1127"/>
                  </a:lnTo>
                  <a:lnTo>
                    <a:pt x="81" y="1771"/>
                  </a:lnTo>
                  <a:lnTo>
                    <a:pt x="242" y="2414"/>
                  </a:lnTo>
                  <a:lnTo>
                    <a:pt x="483" y="3058"/>
                  </a:lnTo>
                  <a:lnTo>
                    <a:pt x="805" y="3541"/>
                  </a:lnTo>
                  <a:lnTo>
                    <a:pt x="1288" y="4024"/>
                  </a:lnTo>
                  <a:lnTo>
                    <a:pt x="1771" y="4507"/>
                  </a:lnTo>
                  <a:lnTo>
                    <a:pt x="2334" y="4748"/>
                  </a:lnTo>
                  <a:lnTo>
                    <a:pt x="2978" y="4989"/>
                  </a:lnTo>
                  <a:lnTo>
                    <a:pt x="3621" y="5070"/>
                  </a:lnTo>
                  <a:lnTo>
                    <a:pt x="4265" y="5070"/>
                  </a:lnTo>
                  <a:lnTo>
                    <a:pt x="4909" y="4989"/>
                  </a:lnTo>
                  <a:lnTo>
                    <a:pt x="5472" y="4748"/>
                  </a:lnTo>
                  <a:lnTo>
                    <a:pt x="6116" y="4426"/>
                  </a:lnTo>
                  <a:lnTo>
                    <a:pt x="6599" y="4024"/>
                  </a:lnTo>
                  <a:lnTo>
                    <a:pt x="7001" y="3541"/>
                  </a:lnTo>
                  <a:lnTo>
                    <a:pt x="7404" y="3943"/>
                  </a:lnTo>
                  <a:lnTo>
                    <a:pt x="7886" y="4346"/>
                  </a:lnTo>
                  <a:lnTo>
                    <a:pt x="8369" y="4667"/>
                  </a:lnTo>
                  <a:lnTo>
                    <a:pt x="8933" y="4828"/>
                  </a:lnTo>
                  <a:lnTo>
                    <a:pt x="9496" y="4989"/>
                  </a:lnTo>
                  <a:lnTo>
                    <a:pt x="10703" y="4989"/>
                  </a:lnTo>
                  <a:lnTo>
                    <a:pt x="11266" y="4828"/>
                  </a:lnTo>
                  <a:lnTo>
                    <a:pt x="11829" y="4587"/>
                  </a:lnTo>
                  <a:lnTo>
                    <a:pt x="12312" y="4265"/>
                  </a:lnTo>
                  <a:lnTo>
                    <a:pt x="12715" y="3863"/>
                  </a:lnTo>
                  <a:lnTo>
                    <a:pt x="13117" y="3380"/>
                  </a:lnTo>
                  <a:lnTo>
                    <a:pt x="13439" y="2897"/>
                  </a:lnTo>
                  <a:lnTo>
                    <a:pt x="13680" y="2334"/>
                  </a:lnTo>
                  <a:lnTo>
                    <a:pt x="13761" y="1771"/>
                  </a:lnTo>
                  <a:lnTo>
                    <a:pt x="13841" y="1207"/>
                  </a:lnTo>
                  <a:lnTo>
                    <a:pt x="13841" y="1207"/>
                  </a:lnTo>
                  <a:lnTo>
                    <a:pt x="13600" y="1529"/>
                  </a:lnTo>
                  <a:lnTo>
                    <a:pt x="13358" y="1851"/>
                  </a:lnTo>
                  <a:lnTo>
                    <a:pt x="12715" y="2334"/>
                  </a:lnTo>
                  <a:lnTo>
                    <a:pt x="11990" y="2656"/>
                  </a:lnTo>
                  <a:lnTo>
                    <a:pt x="11588" y="2736"/>
                  </a:lnTo>
                  <a:lnTo>
                    <a:pt x="11186" y="2817"/>
                  </a:lnTo>
                  <a:lnTo>
                    <a:pt x="10381" y="2817"/>
                  </a:lnTo>
                  <a:lnTo>
                    <a:pt x="9657" y="2575"/>
                  </a:lnTo>
                  <a:lnTo>
                    <a:pt x="8933" y="2173"/>
                  </a:lnTo>
                  <a:lnTo>
                    <a:pt x="8611" y="1932"/>
                  </a:lnTo>
                  <a:lnTo>
                    <a:pt x="8289" y="1690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92" name="Google Shape;1492;p40"/>
          <p:cNvGrpSpPr/>
          <p:nvPr/>
        </p:nvGrpSpPr>
        <p:grpSpPr>
          <a:xfrm rot="-152846">
            <a:off x="801318" y="1908755"/>
            <a:ext cx="2593278" cy="913079"/>
            <a:chOff x="5142175" y="4369850"/>
            <a:chExt cx="1625700" cy="572400"/>
          </a:xfrm>
        </p:grpSpPr>
        <p:sp>
          <p:nvSpPr>
            <p:cNvPr id="1493" name="Google Shape;1493;p4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4" name="Google Shape;1494;p4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5" name="Google Shape;1495;p4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359A57D-DF0C-4C03-8A00-EE768818C2AA}"/>
              </a:ext>
            </a:extLst>
          </p:cNvPr>
          <p:cNvSpPr txBox="1"/>
          <p:nvPr/>
        </p:nvSpPr>
        <p:spPr>
          <a:xfrm>
            <a:off x="1815805" y="-23854"/>
            <a:ext cx="7743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ÁP DỤNG VÀO BÀI DẠY CỤ THỂ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4A0898-CA54-478A-8261-373EACD9DEFE}"/>
              </a:ext>
            </a:extLst>
          </p:cNvPr>
          <p:cNvSpPr txBox="1"/>
          <p:nvPr/>
        </p:nvSpPr>
        <p:spPr>
          <a:xfrm>
            <a:off x="2811993" y="3273899"/>
            <a:ext cx="3968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HS </a:t>
            </a:r>
            <a:r>
              <a:rPr lang="en-US" sz="2800" b="1" dirty="0" err="1"/>
              <a:t>hát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về</a:t>
            </a:r>
            <a:r>
              <a:rPr lang="en-US" sz="2800" b="1" dirty="0"/>
              <a:t> con </a:t>
            </a:r>
            <a:r>
              <a:rPr lang="en-US" sz="2800" b="1" dirty="0" err="1"/>
              <a:t>vật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04256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8" name="Google Shape;1408;p40"/>
          <p:cNvGrpSpPr/>
          <p:nvPr/>
        </p:nvGrpSpPr>
        <p:grpSpPr>
          <a:xfrm>
            <a:off x="1001335" y="369284"/>
            <a:ext cx="1147187" cy="2363811"/>
            <a:chOff x="1001335" y="369284"/>
            <a:chExt cx="1147187" cy="2363811"/>
          </a:xfrm>
        </p:grpSpPr>
        <p:sp>
          <p:nvSpPr>
            <p:cNvPr id="1409" name="Google Shape;1409;p40"/>
            <p:cNvSpPr/>
            <p:nvPr/>
          </p:nvSpPr>
          <p:spPr>
            <a:xfrm flipH="1">
              <a:off x="1001335" y="369284"/>
              <a:ext cx="1147187" cy="1774603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0" name="Google Shape;1410;p40"/>
            <p:cNvSpPr/>
            <p:nvPr/>
          </p:nvSpPr>
          <p:spPr>
            <a:xfrm flipH="1">
              <a:off x="1535031" y="1176843"/>
              <a:ext cx="58981" cy="1556252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1" name="Google Shape;1411;p40"/>
            <p:cNvSpPr/>
            <p:nvPr/>
          </p:nvSpPr>
          <p:spPr>
            <a:xfrm flipH="1">
              <a:off x="1517737" y="757437"/>
              <a:ext cx="110926" cy="100557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2" name="Google Shape;1412;p40"/>
            <p:cNvSpPr/>
            <p:nvPr/>
          </p:nvSpPr>
          <p:spPr>
            <a:xfrm flipH="1">
              <a:off x="1240482" y="1239229"/>
              <a:ext cx="100549" cy="100557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3" name="Google Shape;1413;p40"/>
            <p:cNvSpPr/>
            <p:nvPr/>
          </p:nvSpPr>
          <p:spPr>
            <a:xfrm flipH="1">
              <a:off x="1829641" y="1759073"/>
              <a:ext cx="110926" cy="10753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4" name="Google Shape;1414;p40"/>
            <p:cNvSpPr/>
            <p:nvPr/>
          </p:nvSpPr>
          <p:spPr>
            <a:xfrm flipH="1">
              <a:off x="1687524" y="1481795"/>
              <a:ext cx="110985" cy="100617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5" name="Google Shape;1415;p40"/>
            <p:cNvSpPr/>
            <p:nvPr/>
          </p:nvSpPr>
          <p:spPr>
            <a:xfrm flipH="1">
              <a:off x="1230045" y="1731340"/>
              <a:ext cx="110985" cy="11099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6" name="Google Shape;1416;p40"/>
            <p:cNvSpPr/>
            <p:nvPr/>
          </p:nvSpPr>
          <p:spPr>
            <a:xfrm flipH="1">
              <a:off x="1365243" y="1544181"/>
              <a:ext cx="225310" cy="391732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7" name="Google Shape;1417;p40"/>
            <p:cNvSpPr/>
            <p:nvPr/>
          </p:nvSpPr>
          <p:spPr>
            <a:xfrm flipH="1">
              <a:off x="1562763" y="1270422"/>
              <a:ext cx="253042" cy="124832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18" name="Google Shape;1418;p40"/>
          <p:cNvGrpSpPr/>
          <p:nvPr/>
        </p:nvGrpSpPr>
        <p:grpSpPr>
          <a:xfrm flipH="1">
            <a:off x="7481092" y="645136"/>
            <a:ext cx="1013352" cy="2087966"/>
            <a:chOff x="6239025" y="396475"/>
            <a:chExt cx="480900" cy="990825"/>
          </a:xfrm>
        </p:grpSpPr>
        <p:sp>
          <p:nvSpPr>
            <p:cNvPr id="1419" name="Google Shape;1419;p4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0" name="Google Shape;1420;p4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1" name="Google Shape;1421;p4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2" name="Google Shape;1422;p4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3" name="Google Shape;1423;p4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4" name="Google Shape;1424;p4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5" name="Google Shape;1425;p4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6" name="Google Shape;1426;p4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7" name="Google Shape;1427;p4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28" name="Google Shape;1428;p40"/>
          <p:cNvSpPr/>
          <p:nvPr/>
        </p:nvSpPr>
        <p:spPr>
          <a:xfrm>
            <a:off x="1652750" y="2496843"/>
            <a:ext cx="5782446" cy="170040"/>
          </a:xfrm>
          <a:custGeom>
            <a:avLst/>
            <a:gdLst/>
            <a:ahLst/>
            <a:cxnLst/>
            <a:rect l="l" t="t" r="r" b="b"/>
            <a:pathLst>
              <a:path w="106061" h="16175" extrusionOk="0">
                <a:moveTo>
                  <a:pt x="53030" y="0"/>
                </a:moveTo>
                <a:lnTo>
                  <a:pt x="47558" y="81"/>
                </a:lnTo>
                <a:lnTo>
                  <a:pt x="42328" y="161"/>
                </a:lnTo>
                <a:lnTo>
                  <a:pt x="37258" y="402"/>
                </a:lnTo>
                <a:lnTo>
                  <a:pt x="32350" y="644"/>
                </a:lnTo>
                <a:lnTo>
                  <a:pt x="27682" y="966"/>
                </a:lnTo>
                <a:lnTo>
                  <a:pt x="23337" y="1368"/>
                </a:lnTo>
                <a:lnTo>
                  <a:pt x="19233" y="1851"/>
                </a:lnTo>
                <a:lnTo>
                  <a:pt x="15531" y="2414"/>
                </a:lnTo>
                <a:lnTo>
                  <a:pt x="12071" y="2977"/>
                </a:lnTo>
                <a:lnTo>
                  <a:pt x="9013" y="3621"/>
                </a:lnTo>
                <a:lnTo>
                  <a:pt x="6358" y="4265"/>
                </a:lnTo>
                <a:lnTo>
                  <a:pt x="4104" y="4989"/>
                </a:lnTo>
                <a:lnTo>
                  <a:pt x="3219" y="5311"/>
                </a:lnTo>
                <a:lnTo>
                  <a:pt x="2334" y="5713"/>
                </a:lnTo>
                <a:lnTo>
                  <a:pt x="1610" y="6116"/>
                </a:lnTo>
                <a:lnTo>
                  <a:pt x="1047" y="6438"/>
                </a:lnTo>
                <a:lnTo>
                  <a:pt x="564" y="6840"/>
                </a:lnTo>
                <a:lnTo>
                  <a:pt x="242" y="7242"/>
                </a:lnTo>
                <a:lnTo>
                  <a:pt x="0" y="7645"/>
                </a:lnTo>
                <a:lnTo>
                  <a:pt x="0" y="8128"/>
                </a:lnTo>
                <a:lnTo>
                  <a:pt x="0" y="8530"/>
                </a:lnTo>
                <a:lnTo>
                  <a:pt x="242" y="8932"/>
                </a:lnTo>
                <a:lnTo>
                  <a:pt x="564" y="9335"/>
                </a:lnTo>
                <a:lnTo>
                  <a:pt x="1047" y="9737"/>
                </a:lnTo>
                <a:lnTo>
                  <a:pt x="1610" y="10139"/>
                </a:lnTo>
                <a:lnTo>
                  <a:pt x="2334" y="10461"/>
                </a:lnTo>
                <a:lnTo>
                  <a:pt x="3219" y="10863"/>
                </a:lnTo>
                <a:lnTo>
                  <a:pt x="4104" y="11266"/>
                </a:lnTo>
                <a:lnTo>
                  <a:pt x="6358" y="11910"/>
                </a:lnTo>
                <a:lnTo>
                  <a:pt x="9013" y="12634"/>
                </a:lnTo>
                <a:lnTo>
                  <a:pt x="12071" y="13197"/>
                </a:lnTo>
                <a:lnTo>
                  <a:pt x="15531" y="13760"/>
                </a:lnTo>
                <a:lnTo>
                  <a:pt x="19233" y="14324"/>
                </a:lnTo>
                <a:lnTo>
                  <a:pt x="23337" y="14807"/>
                </a:lnTo>
                <a:lnTo>
                  <a:pt x="27682" y="15209"/>
                </a:lnTo>
                <a:lnTo>
                  <a:pt x="32350" y="15531"/>
                </a:lnTo>
                <a:lnTo>
                  <a:pt x="37258" y="15772"/>
                </a:lnTo>
                <a:lnTo>
                  <a:pt x="42328" y="16014"/>
                </a:lnTo>
                <a:lnTo>
                  <a:pt x="47558" y="16094"/>
                </a:lnTo>
                <a:lnTo>
                  <a:pt x="53030" y="16175"/>
                </a:lnTo>
                <a:lnTo>
                  <a:pt x="58422" y="16094"/>
                </a:lnTo>
                <a:lnTo>
                  <a:pt x="63652" y="16014"/>
                </a:lnTo>
                <a:lnTo>
                  <a:pt x="68722" y="15772"/>
                </a:lnTo>
                <a:lnTo>
                  <a:pt x="73631" y="15531"/>
                </a:lnTo>
                <a:lnTo>
                  <a:pt x="78298" y="15209"/>
                </a:lnTo>
                <a:lnTo>
                  <a:pt x="82643" y="14807"/>
                </a:lnTo>
                <a:lnTo>
                  <a:pt x="86747" y="14324"/>
                </a:lnTo>
                <a:lnTo>
                  <a:pt x="90449" y="13760"/>
                </a:lnTo>
                <a:lnTo>
                  <a:pt x="93909" y="13197"/>
                </a:lnTo>
                <a:lnTo>
                  <a:pt x="96967" y="12634"/>
                </a:lnTo>
                <a:lnTo>
                  <a:pt x="99623" y="11910"/>
                </a:lnTo>
                <a:lnTo>
                  <a:pt x="101876" y="11266"/>
                </a:lnTo>
                <a:lnTo>
                  <a:pt x="102841" y="10863"/>
                </a:lnTo>
                <a:lnTo>
                  <a:pt x="103646" y="10461"/>
                </a:lnTo>
                <a:lnTo>
                  <a:pt x="104370" y="10139"/>
                </a:lnTo>
                <a:lnTo>
                  <a:pt x="104934" y="9737"/>
                </a:lnTo>
                <a:lnTo>
                  <a:pt x="105417" y="9335"/>
                </a:lnTo>
                <a:lnTo>
                  <a:pt x="105738" y="8932"/>
                </a:lnTo>
                <a:lnTo>
                  <a:pt x="105980" y="8530"/>
                </a:lnTo>
                <a:lnTo>
                  <a:pt x="106060" y="8128"/>
                </a:lnTo>
                <a:lnTo>
                  <a:pt x="105980" y="7645"/>
                </a:lnTo>
                <a:lnTo>
                  <a:pt x="105738" y="7242"/>
                </a:lnTo>
                <a:lnTo>
                  <a:pt x="105417" y="6840"/>
                </a:lnTo>
                <a:lnTo>
                  <a:pt x="104934" y="6438"/>
                </a:lnTo>
                <a:lnTo>
                  <a:pt x="104370" y="6116"/>
                </a:lnTo>
                <a:lnTo>
                  <a:pt x="103646" y="5713"/>
                </a:lnTo>
                <a:lnTo>
                  <a:pt x="102841" y="5311"/>
                </a:lnTo>
                <a:lnTo>
                  <a:pt x="101876" y="4989"/>
                </a:lnTo>
                <a:lnTo>
                  <a:pt x="99623" y="4265"/>
                </a:lnTo>
                <a:lnTo>
                  <a:pt x="96967" y="3621"/>
                </a:lnTo>
                <a:lnTo>
                  <a:pt x="93909" y="2977"/>
                </a:lnTo>
                <a:lnTo>
                  <a:pt x="90449" y="2414"/>
                </a:lnTo>
                <a:lnTo>
                  <a:pt x="86747" y="1851"/>
                </a:lnTo>
                <a:lnTo>
                  <a:pt x="82643" y="1368"/>
                </a:lnTo>
                <a:lnTo>
                  <a:pt x="78298" y="966"/>
                </a:lnTo>
                <a:lnTo>
                  <a:pt x="73631" y="644"/>
                </a:lnTo>
                <a:lnTo>
                  <a:pt x="68722" y="402"/>
                </a:lnTo>
                <a:lnTo>
                  <a:pt x="63652" y="161"/>
                </a:lnTo>
                <a:lnTo>
                  <a:pt x="58422" y="81"/>
                </a:lnTo>
                <a:lnTo>
                  <a:pt x="53030" y="0"/>
                </a:lnTo>
                <a:close/>
              </a:path>
            </a:pathLst>
          </a:custGeom>
          <a:solidFill>
            <a:srgbClr val="869D39">
              <a:alpha val="18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9" name="Google Shape;1429;p40"/>
          <p:cNvSpPr/>
          <p:nvPr/>
        </p:nvSpPr>
        <p:spPr>
          <a:xfrm>
            <a:off x="2349504" y="221505"/>
            <a:ext cx="4431625" cy="728352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0" name="Google Shape;1430;p40"/>
          <p:cNvSpPr txBox="1">
            <a:spLocks noGrp="1"/>
          </p:cNvSpPr>
          <p:nvPr>
            <p:ph type="ctrTitle"/>
          </p:nvPr>
        </p:nvSpPr>
        <p:spPr>
          <a:xfrm>
            <a:off x="494030" y="3016974"/>
            <a:ext cx="8051800" cy="10433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800" dirty="0">
                <a:solidFill>
                  <a:schemeClr val="accent4"/>
                </a:solidFill>
                <a:latin typeface="Calibri" panose="020F0502020204030204" charset="0"/>
                <a:cs typeface="Calibri" panose="020F0502020204030204" charset="0"/>
              </a:rPr>
              <a:t>CĐ3</a:t>
            </a:r>
            <a:r>
              <a:rPr lang="vi-VN" sz="2800" dirty="0">
                <a:solidFill>
                  <a:schemeClr val="accent4"/>
                </a:solidFill>
                <a:latin typeface="Calibri" panose="020F0502020204030204" charset="0"/>
                <a:cs typeface="Calibri" panose="020F0502020204030204" charset="0"/>
              </a:rPr>
              <a:t>: Thế giới tự nhiên</a:t>
            </a:r>
            <a:br>
              <a:rPr sz="2800" dirty="0">
                <a:solidFill>
                  <a:schemeClr val="accent4"/>
                </a:solidFill>
                <a:latin typeface="Calibri" panose="020F0502020204030204" charset="0"/>
                <a:cs typeface="Calibri" panose="020F0502020204030204" charset="0"/>
              </a:rPr>
            </a:br>
            <a:r>
              <a:rPr sz="2400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Bài</a:t>
            </a:r>
            <a:r>
              <a:rPr sz="24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 3: </a:t>
            </a:r>
            <a:r>
              <a:rPr sz="2400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Tạo</a:t>
            </a:r>
            <a:r>
              <a:rPr sz="24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sz="2400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hình</a:t>
            </a:r>
            <a:r>
              <a:rPr sz="24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sz="2400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động</a:t>
            </a:r>
            <a:r>
              <a:rPr sz="24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sz="2400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vật</a:t>
            </a:r>
            <a:r>
              <a:rPr sz="24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sz="2400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từ</a:t>
            </a:r>
            <a:r>
              <a:rPr sz="24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sz="2400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vật</a:t>
            </a:r>
            <a:r>
              <a:rPr sz="24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sz="2400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liệu</a:t>
            </a:r>
            <a:r>
              <a:rPr sz="24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sz="2400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đã</a:t>
            </a:r>
            <a:r>
              <a:rPr sz="24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 qua </a:t>
            </a:r>
            <a:r>
              <a:rPr sz="2400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sử</a:t>
            </a:r>
            <a:r>
              <a:rPr sz="24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sz="2400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dụng</a:t>
            </a:r>
            <a:br>
              <a:rPr sz="24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</a:br>
            <a:r>
              <a:rPr lang="vi-VN" sz="24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( 2 tiết)</a:t>
            </a:r>
          </a:p>
        </p:txBody>
      </p:sp>
      <p:sp>
        <p:nvSpPr>
          <p:cNvPr id="1431" name="Google Shape;1431;p40"/>
          <p:cNvSpPr txBox="1">
            <a:spLocks noGrp="1"/>
          </p:cNvSpPr>
          <p:nvPr>
            <p:ph type="subTitle" idx="1"/>
          </p:nvPr>
        </p:nvSpPr>
        <p:spPr>
          <a:xfrm>
            <a:off x="2400430" y="241370"/>
            <a:ext cx="42390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800" dirty="0">
                <a:latin typeface="Jokerman" panose="04090605060D06020702" charset="0"/>
                <a:cs typeface="Jokerman" panose="04090605060D06020702" charset="0"/>
              </a:rPr>
              <a:t>Mĩ Thuật 4 </a:t>
            </a:r>
          </a:p>
        </p:txBody>
      </p:sp>
      <p:grpSp>
        <p:nvGrpSpPr>
          <p:cNvPr id="1432" name="Google Shape;1432;p40"/>
          <p:cNvGrpSpPr/>
          <p:nvPr/>
        </p:nvGrpSpPr>
        <p:grpSpPr>
          <a:xfrm flipH="1">
            <a:off x="4876712" y="1007720"/>
            <a:ext cx="2375484" cy="1564030"/>
            <a:chOff x="244150" y="926200"/>
            <a:chExt cx="3327475" cy="2190825"/>
          </a:xfrm>
        </p:grpSpPr>
        <p:sp>
          <p:nvSpPr>
            <p:cNvPr id="1433" name="Google Shape;1433;p40"/>
            <p:cNvSpPr/>
            <p:nvPr/>
          </p:nvSpPr>
          <p:spPr>
            <a:xfrm>
              <a:off x="244150" y="1950175"/>
              <a:ext cx="422500" cy="293750"/>
            </a:xfrm>
            <a:custGeom>
              <a:avLst/>
              <a:gdLst/>
              <a:ahLst/>
              <a:cxnLst/>
              <a:rect l="l" t="t" r="r" b="b"/>
              <a:pathLst>
                <a:path w="16900" h="11750" extrusionOk="0">
                  <a:moveTo>
                    <a:pt x="81" y="1"/>
                  </a:moveTo>
                  <a:lnTo>
                    <a:pt x="0" y="805"/>
                  </a:lnTo>
                  <a:lnTo>
                    <a:pt x="0" y="1690"/>
                  </a:lnTo>
                  <a:lnTo>
                    <a:pt x="81" y="2495"/>
                  </a:lnTo>
                  <a:lnTo>
                    <a:pt x="242" y="3380"/>
                  </a:lnTo>
                  <a:lnTo>
                    <a:pt x="483" y="4105"/>
                  </a:lnTo>
                  <a:lnTo>
                    <a:pt x="886" y="4909"/>
                  </a:lnTo>
                  <a:lnTo>
                    <a:pt x="1288" y="5553"/>
                  </a:lnTo>
                  <a:lnTo>
                    <a:pt x="1851" y="6277"/>
                  </a:lnTo>
                  <a:lnTo>
                    <a:pt x="2495" y="6841"/>
                  </a:lnTo>
                  <a:lnTo>
                    <a:pt x="3219" y="7323"/>
                  </a:lnTo>
                  <a:lnTo>
                    <a:pt x="3943" y="7726"/>
                  </a:lnTo>
                  <a:lnTo>
                    <a:pt x="4748" y="8048"/>
                  </a:lnTo>
                  <a:lnTo>
                    <a:pt x="5553" y="8289"/>
                  </a:lnTo>
                  <a:lnTo>
                    <a:pt x="6438" y="8369"/>
                  </a:lnTo>
                  <a:lnTo>
                    <a:pt x="7243" y="8450"/>
                  </a:lnTo>
                  <a:lnTo>
                    <a:pt x="8128" y="8369"/>
                  </a:lnTo>
                  <a:lnTo>
                    <a:pt x="8128" y="8933"/>
                  </a:lnTo>
                  <a:lnTo>
                    <a:pt x="8289" y="9496"/>
                  </a:lnTo>
                  <a:lnTo>
                    <a:pt x="8530" y="10059"/>
                  </a:lnTo>
                  <a:lnTo>
                    <a:pt x="8933" y="10542"/>
                  </a:lnTo>
                  <a:lnTo>
                    <a:pt x="9335" y="10944"/>
                  </a:lnTo>
                  <a:lnTo>
                    <a:pt x="9898" y="11266"/>
                  </a:lnTo>
                  <a:lnTo>
                    <a:pt x="10462" y="11508"/>
                  </a:lnTo>
                  <a:lnTo>
                    <a:pt x="11025" y="11749"/>
                  </a:lnTo>
                  <a:lnTo>
                    <a:pt x="12232" y="11749"/>
                  </a:lnTo>
                  <a:lnTo>
                    <a:pt x="12876" y="11588"/>
                  </a:lnTo>
                  <a:lnTo>
                    <a:pt x="13439" y="11427"/>
                  </a:lnTo>
                  <a:lnTo>
                    <a:pt x="14002" y="11105"/>
                  </a:lnTo>
                  <a:lnTo>
                    <a:pt x="14566" y="10784"/>
                  </a:lnTo>
                  <a:lnTo>
                    <a:pt x="15048" y="10381"/>
                  </a:lnTo>
                  <a:lnTo>
                    <a:pt x="15451" y="9898"/>
                  </a:lnTo>
                  <a:lnTo>
                    <a:pt x="15773" y="9416"/>
                  </a:lnTo>
                  <a:lnTo>
                    <a:pt x="16094" y="8852"/>
                  </a:lnTo>
                  <a:lnTo>
                    <a:pt x="16336" y="8289"/>
                  </a:lnTo>
                  <a:lnTo>
                    <a:pt x="16577" y="7726"/>
                  </a:lnTo>
                  <a:lnTo>
                    <a:pt x="16738" y="7082"/>
                  </a:lnTo>
                  <a:lnTo>
                    <a:pt x="16819" y="6519"/>
                  </a:lnTo>
                  <a:lnTo>
                    <a:pt x="16899" y="5231"/>
                  </a:lnTo>
                  <a:lnTo>
                    <a:pt x="16819" y="4024"/>
                  </a:lnTo>
                  <a:lnTo>
                    <a:pt x="16658" y="2898"/>
                  </a:lnTo>
                  <a:lnTo>
                    <a:pt x="16416" y="1690"/>
                  </a:lnTo>
                  <a:lnTo>
                    <a:pt x="16094" y="564"/>
                  </a:lnTo>
                  <a:lnTo>
                    <a:pt x="14566" y="1127"/>
                  </a:lnTo>
                  <a:lnTo>
                    <a:pt x="12956" y="1610"/>
                  </a:lnTo>
                  <a:lnTo>
                    <a:pt x="11266" y="1932"/>
                  </a:lnTo>
                  <a:lnTo>
                    <a:pt x="9576" y="2093"/>
                  </a:lnTo>
                  <a:lnTo>
                    <a:pt x="7967" y="2093"/>
                  </a:lnTo>
                  <a:lnTo>
                    <a:pt x="6277" y="2012"/>
                  </a:lnTo>
                  <a:lnTo>
                    <a:pt x="4587" y="1771"/>
                  </a:lnTo>
                  <a:lnTo>
                    <a:pt x="2978" y="1369"/>
                  </a:lnTo>
                  <a:lnTo>
                    <a:pt x="2254" y="1127"/>
                  </a:lnTo>
                  <a:lnTo>
                    <a:pt x="1449" y="805"/>
                  </a:lnTo>
                  <a:lnTo>
                    <a:pt x="725" y="403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4" name="Google Shape;1434;p40"/>
            <p:cNvSpPr/>
            <p:nvPr/>
          </p:nvSpPr>
          <p:spPr>
            <a:xfrm>
              <a:off x="1262100" y="2374650"/>
              <a:ext cx="468750" cy="742375"/>
            </a:xfrm>
            <a:custGeom>
              <a:avLst/>
              <a:gdLst/>
              <a:ahLst/>
              <a:cxnLst/>
              <a:rect l="l" t="t" r="r" b="b"/>
              <a:pathLst>
                <a:path w="18750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22532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5" name="Google Shape;1435;p40"/>
            <p:cNvSpPr/>
            <p:nvPr/>
          </p:nvSpPr>
          <p:spPr>
            <a:xfrm>
              <a:off x="2595900" y="2374650"/>
              <a:ext cx="197175" cy="742375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6" name="Google Shape;1436;p40"/>
            <p:cNvSpPr/>
            <p:nvPr/>
          </p:nvSpPr>
          <p:spPr>
            <a:xfrm>
              <a:off x="588150" y="946325"/>
              <a:ext cx="2653550" cy="1909175"/>
            </a:xfrm>
            <a:custGeom>
              <a:avLst/>
              <a:gdLst/>
              <a:ahLst/>
              <a:cxnLst/>
              <a:rect l="l" t="t" r="r" b="b"/>
              <a:pathLst>
                <a:path w="106142" h="76367" extrusionOk="0">
                  <a:moveTo>
                    <a:pt x="53111" y="0"/>
                  </a:moveTo>
                  <a:lnTo>
                    <a:pt x="51824" y="81"/>
                  </a:lnTo>
                  <a:lnTo>
                    <a:pt x="50778" y="322"/>
                  </a:lnTo>
                  <a:lnTo>
                    <a:pt x="49731" y="644"/>
                  </a:lnTo>
                  <a:lnTo>
                    <a:pt x="48766" y="1127"/>
                  </a:lnTo>
                  <a:lnTo>
                    <a:pt x="47881" y="1690"/>
                  </a:lnTo>
                  <a:lnTo>
                    <a:pt x="47076" y="2414"/>
                  </a:lnTo>
                  <a:lnTo>
                    <a:pt x="46352" y="3138"/>
                  </a:lnTo>
                  <a:lnTo>
                    <a:pt x="45869" y="4104"/>
                  </a:lnTo>
                  <a:lnTo>
                    <a:pt x="45627" y="4587"/>
                  </a:lnTo>
                  <a:lnTo>
                    <a:pt x="45467" y="5070"/>
                  </a:lnTo>
                  <a:lnTo>
                    <a:pt x="44742" y="4426"/>
                  </a:lnTo>
                  <a:lnTo>
                    <a:pt x="43938" y="3863"/>
                  </a:lnTo>
                  <a:lnTo>
                    <a:pt x="43133" y="3380"/>
                  </a:lnTo>
                  <a:lnTo>
                    <a:pt x="42167" y="3058"/>
                  </a:lnTo>
                  <a:lnTo>
                    <a:pt x="41282" y="2817"/>
                  </a:lnTo>
                  <a:lnTo>
                    <a:pt x="40316" y="2736"/>
                  </a:lnTo>
                  <a:lnTo>
                    <a:pt x="39351" y="2736"/>
                  </a:lnTo>
                  <a:lnTo>
                    <a:pt x="38385" y="2897"/>
                  </a:lnTo>
                  <a:lnTo>
                    <a:pt x="37500" y="3138"/>
                  </a:lnTo>
                  <a:lnTo>
                    <a:pt x="36615" y="3541"/>
                  </a:lnTo>
                  <a:lnTo>
                    <a:pt x="35730" y="4104"/>
                  </a:lnTo>
                  <a:lnTo>
                    <a:pt x="35005" y="4667"/>
                  </a:lnTo>
                  <a:lnTo>
                    <a:pt x="34362" y="5392"/>
                  </a:lnTo>
                  <a:lnTo>
                    <a:pt x="33798" y="6196"/>
                  </a:lnTo>
                  <a:lnTo>
                    <a:pt x="33316" y="7001"/>
                  </a:lnTo>
                  <a:lnTo>
                    <a:pt x="32913" y="7886"/>
                  </a:lnTo>
                  <a:lnTo>
                    <a:pt x="32108" y="7484"/>
                  </a:lnTo>
                  <a:lnTo>
                    <a:pt x="31304" y="7162"/>
                  </a:lnTo>
                  <a:lnTo>
                    <a:pt x="30419" y="6921"/>
                  </a:lnTo>
                  <a:lnTo>
                    <a:pt x="29533" y="6760"/>
                  </a:lnTo>
                  <a:lnTo>
                    <a:pt x="28648" y="6679"/>
                  </a:lnTo>
                  <a:lnTo>
                    <a:pt x="27763" y="6760"/>
                  </a:lnTo>
                  <a:lnTo>
                    <a:pt x="26878" y="7001"/>
                  </a:lnTo>
                  <a:lnTo>
                    <a:pt x="26073" y="7242"/>
                  </a:lnTo>
                  <a:lnTo>
                    <a:pt x="25269" y="7645"/>
                  </a:lnTo>
                  <a:lnTo>
                    <a:pt x="24544" y="8208"/>
                  </a:lnTo>
                  <a:lnTo>
                    <a:pt x="23901" y="8771"/>
                  </a:lnTo>
                  <a:lnTo>
                    <a:pt x="23257" y="9415"/>
                  </a:lnTo>
                  <a:lnTo>
                    <a:pt x="22774" y="10139"/>
                  </a:lnTo>
                  <a:lnTo>
                    <a:pt x="22372" y="10944"/>
                  </a:lnTo>
                  <a:lnTo>
                    <a:pt x="22050" y="11749"/>
                  </a:lnTo>
                  <a:lnTo>
                    <a:pt x="21808" y="12634"/>
                  </a:lnTo>
                  <a:lnTo>
                    <a:pt x="21084" y="12151"/>
                  </a:lnTo>
                  <a:lnTo>
                    <a:pt x="20199" y="11910"/>
                  </a:lnTo>
                  <a:lnTo>
                    <a:pt x="19716" y="11829"/>
                  </a:lnTo>
                  <a:lnTo>
                    <a:pt x="18831" y="11829"/>
                  </a:lnTo>
                  <a:lnTo>
                    <a:pt x="18348" y="11910"/>
                  </a:lnTo>
                  <a:lnTo>
                    <a:pt x="17543" y="12232"/>
                  </a:lnTo>
                  <a:lnTo>
                    <a:pt x="16739" y="12634"/>
                  </a:lnTo>
                  <a:lnTo>
                    <a:pt x="15934" y="13197"/>
                  </a:lnTo>
                  <a:lnTo>
                    <a:pt x="15290" y="13760"/>
                  </a:lnTo>
                  <a:lnTo>
                    <a:pt x="14566" y="14565"/>
                  </a:lnTo>
                  <a:lnTo>
                    <a:pt x="13922" y="15450"/>
                  </a:lnTo>
                  <a:lnTo>
                    <a:pt x="13439" y="16335"/>
                  </a:lnTo>
                  <a:lnTo>
                    <a:pt x="12957" y="17301"/>
                  </a:lnTo>
                  <a:lnTo>
                    <a:pt x="12635" y="18347"/>
                  </a:lnTo>
                  <a:lnTo>
                    <a:pt x="12393" y="19393"/>
                  </a:lnTo>
                  <a:lnTo>
                    <a:pt x="12313" y="20439"/>
                  </a:lnTo>
                  <a:lnTo>
                    <a:pt x="12313" y="21486"/>
                  </a:lnTo>
                  <a:lnTo>
                    <a:pt x="11669" y="21325"/>
                  </a:lnTo>
                  <a:lnTo>
                    <a:pt x="10945" y="21325"/>
                  </a:lnTo>
                  <a:lnTo>
                    <a:pt x="10301" y="21405"/>
                  </a:lnTo>
                  <a:lnTo>
                    <a:pt x="9577" y="21566"/>
                  </a:lnTo>
                  <a:lnTo>
                    <a:pt x="8933" y="21807"/>
                  </a:lnTo>
                  <a:lnTo>
                    <a:pt x="8289" y="22129"/>
                  </a:lnTo>
                  <a:lnTo>
                    <a:pt x="7726" y="22532"/>
                  </a:lnTo>
                  <a:lnTo>
                    <a:pt x="7243" y="23014"/>
                  </a:lnTo>
                  <a:lnTo>
                    <a:pt x="6841" y="23497"/>
                  </a:lnTo>
                  <a:lnTo>
                    <a:pt x="6438" y="24141"/>
                  </a:lnTo>
                  <a:lnTo>
                    <a:pt x="6117" y="24704"/>
                  </a:lnTo>
                  <a:lnTo>
                    <a:pt x="5875" y="25348"/>
                  </a:lnTo>
                  <a:lnTo>
                    <a:pt x="5714" y="25992"/>
                  </a:lnTo>
                  <a:lnTo>
                    <a:pt x="5553" y="26636"/>
                  </a:lnTo>
                  <a:lnTo>
                    <a:pt x="5473" y="27360"/>
                  </a:lnTo>
                  <a:lnTo>
                    <a:pt x="5473" y="28004"/>
                  </a:lnTo>
                  <a:lnTo>
                    <a:pt x="5553" y="29372"/>
                  </a:lnTo>
                  <a:lnTo>
                    <a:pt x="5795" y="30659"/>
                  </a:lnTo>
                  <a:lnTo>
                    <a:pt x="6197" y="31947"/>
                  </a:lnTo>
                  <a:lnTo>
                    <a:pt x="6680" y="33234"/>
                  </a:lnTo>
                  <a:lnTo>
                    <a:pt x="5553" y="33797"/>
                  </a:lnTo>
                  <a:lnTo>
                    <a:pt x="4427" y="34441"/>
                  </a:lnTo>
                  <a:lnTo>
                    <a:pt x="3461" y="35165"/>
                  </a:lnTo>
                  <a:lnTo>
                    <a:pt x="2576" y="36051"/>
                  </a:lnTo>
                  <a:lnTo>
                    <a:pt x="1771" y="36936"/>
                  </a:lnTo>
                  <a:lnTo>
                    <a:pt x="1047" y="37982"/>
                  </a:lnTo>
                  <a:lnTo>
                    <a:pt x="564" y="39028"/>
                  </a:lnTo>
                  <a:lnTo>
                    <a:pt x="403" y="39591"/>
                  </a:lnTo>
                  <a:lnTo>
                    <a:pt x="242" y="40235"/>
                  </a:lnTo>
                  <a:lnTo>
                    <a:pt x="81" y="41442"/>
                  </a:lnTo>
                  <a:lnTo>
                    <a:pt x="1" y="42730"/>
                  </a:lnTo>
                  <a:lnTo>
                    <a:pt x="162" y="43937"/>
                  </a:lnTo>
                  <a:lnTo>
                    <a:pt x="403" y="45224"/>
                  </a:lnTo>
                  <a:lnTo>
                    <a:pt x="886" y="46351"/>
                  </a:lnTo>
                  <a:lnTo>
                    <a:pt x="1369" y="47477"/>
                  </a:lnTo>
                  <a:lnTo>
                    <a:pt x="2093" y="48604"/>
                  </a:lnTo>
                  <a:lnTo>
                    <a:pt x="2898" y="49489"/>
                  </a:lnTo>
                  <a:lnTo>
                    <a:pt x="2495" y="50938"/>
                  </a:lnTo>
                  <a:lnTo>
                    <a:pt x="2174" y="52386"/>
                  </a:lnTo>
                  <a:lnTo>
                    <a:pt x="2013" y="53834"/>
                  </a:lnTo>
                  <a:lnTo>
                    <a:pt x="1932" y="54478"/>
                  </a:lnTo>
                  <a:lnTo>
                    <a:pt x="2013" y="55202"/>
                  </a:lnTo>
                  <a:lnTo>
                    <a:pt x="2174" y="56249"/>
                  </a:lnTo>
                  <a:lnTo>
                    <a:pt x="2415" y="57134"/>
                  </a:lnTo>
                  <a:lnTo>
                    <a:pt x="2898" y="58019"/>
                  </a:lnTo>
                  <a:lnTo>
                    <a:pt x="3139" y="58421"/>
                  </a:lnTo>
                  <a:lnTo>
                    <a:pt x="3461" y="58824"/>
                  </a:lnTo>
                  <a:lnTo>
                    <a:pt x="3863" y="59145"/>
                  </a:lnTo>
                  <a:lnTo>
                    <a:pt x="4346" y="59467"/>
                  </a:lnTo>
                  <a:lnTo>
                    <a:pt x="4910" y="59709"/>
                  </a:lnTo>
                  <a:lnTo>
                    <a:pt x="5473" y="59870"/>
                  </a:lnTo>
                  <a:lnTo>
                    <a:pt x="6599" y="59870"/>
                  </a:lnTo>
                  <a:lnTo>
                    <a:pt x="7163" y="59789"/>
                  </a:lnTo>
                  <a:lnTo>
                    <a:pt x="7646" y="59548"/>
                  </a:lnTo>
                  <a:lnTo>
                    <a:pt x="7646" y="59548"/>
                  </a:lnTo>
                  <a:lnTo>
                    <a:pt x="7324" y="60513"/>
                  </a:lnTo>
                  <a:lnTo>
                    <a:pt x="7002" y="61479"/>
                  </a:lnTo>
                  <a:lnTo>
                    <a:pt x="6921" y="62525"/>
                  </a:lnTo>
                  <a:lnTo>
                    <a:pt x="6921" y="63571"/>
                  </a:lnTo>
                  <a:lnTo>
                    <a:pt x="7082" y="64537"/>
                  </a:lnTo>
                  <a:lnTo>
                    <a:pt x="7324" y="65503"/>
                  </a:lnTo>
                  <a:lnTo>
                    <a:pt x="7806" y="66468"/>
                  </a:lnTo>
                  <a:lnTo>
                    <a:pt x="8370" y="67273"/>
                  </a:lnTo>
                  <a:lnTo>
                    <a:pt x="9094" y="68078"/>
                  </a:lnTo>
                  <a:lnTo>
                    <a:pt x="9899" y="68721"/>
                  </a:lnTo>
                  <a:lnTo>
                    <a:pt x="10784" y="69204"/>
                  </a:lnTo>
                  <a:lnTo>
                    <a:pt x="11749" y="69607"/>
                  </a:lnTo>
                  <a:lnTo>
                    <a:pt x="12715" y="69848"/>
                  </a:lnTo>
                  <a:lnTo>
                    <a:pt x="13761" y="70009"/>
                  </a:lnTo>
                  <a:lnTo>
                    <a:pt x="14807" y="69928"/>
                  </a:lnTo>
                  <a:lnTo>
                    <a:pt x="15773" y="69768"/>
                  </a:lnTo>
                  <a:lnTo>
                    <a:pt x="16095" y="70733"/>
                  </a:lnTo>
                  <a:lnTo>
                    <a:pt x="16578" y="71618"/>
                  </a:lnTo>
                  <a:lnTo>
                    <a:pt x="17141" y="72423"/>
                  </a:lnTo>
                  <a:lnTo>
                    <a:pt x="17785" y="73147"/>
                  </a:lnTo>
                  <a:lnTo>
                    <a:pt x="18509" y="73791"/>
                  </a:lnTo>
                  <a:lnTo>
                    <a:pt x="19394" y="74274"/>
                  </a:lnTo>
                  <a:lnTo>
                    <a:pt x="20279" y="74757"/>
                  </a:lnTo>
                  <a:lnTo>
                    <a:pt x="21245" y="75079"/>
                  </a:lnTo>
                  <a:lnTo>
                    <a:pt x="22291" y="75239"/>
                  </a:lnTo>
                  <a:lnTo>
                    <a:pt x="23337" y="75320"/>
                  </a:lnTo>
                  <a:lnTo>
                    <a:pt x="24303" y="75239"/>
                  </a:lnTo>
                  <a:lnTo>
                    <a:pt x="25349" y="74998"/>
                  </a:lnTo>
                  <a:lnTo>
                    <a:pt x="26315" y="74676"/>
                  </a:lnTo>
                  <a:lnTo>
                    <a:pt x="27280" y="74193"/>
                  </a:lnTo>
                  <a:lnTo>
                    <a:pt x="28085" y="73630"/>
                  </a:lnTo>
                  <a:lnTo>
                    <a:pt x="28890" y="72986"/>
                  </a:lnTo>
                  <a:lnTo>
                    <a:pt x="29212" y="73469"/>
                  </a:lnTo>
                  <a:lnTo>
                    <a:pt x="29614" y="73952"/>
                  </a:lnTo>
                  <a:lnTo>
                    <a:pt x="30016" y="74435"/>
                  </a:lnTo>
                  <a:lnTo>
                    <a:pt x="30499" y="74837"/>
                  </a:lnTo>
                  <a:lnTo>
                    <a:pt x="30982" y="75239"/>
                  </a:lnTo>
                  <a:lnTo>
                    <a:pt x="31545" y="75561"/>
                  </a:lnTo>
                  <a:lnTo>
                    <a:pt x="32108" y="75803"/>
                  </a:lnTo>
                  <a:lnTo>
                    <a:pt x="32672" y="75964"/>
                  </a:lnTo>
                  <a:lnTo>
                    <a:pt x="33557" y="76125"/>
                  </a:lnTo>
                  <a:lnTo>
                    <a:pt x="34362" y="76286"/>
                  </a:lnTo>
                  <a:lnTo>
                    <a:pt x="35166" y="76366"/>
                  </a:lnTo>
                  <a:lnTo>
                    <a:pt x="36052" y="76366"/>
                  </a:lnTo>
                  <a:lnTo>
                    <a:pt x="36856" y="76286"/>
                  </a:lnTo>
                  <a:lnTo>
                    <a:pt x="37661" y="76205"/>
                  </a:lnTo>
                  <a:lnTo>
                    <a:pt x="38546" y="76044"/>
                  </a:lnTo>
                  <a:lnTo>
                    <a:pt x="39351" y="75883"/>
                  </a:lnTo>
                  <a:lnTo>
                    <a:pt x="40156" y="75642"/>
                  </a:lnTo>
                  <a:lnTo>
                    <a:pt x="40880" y="75320"/>
                  </a:lnTo>
                  <a:lnTo>
                    <a:pt x="41684" y="74918"/>
                  </a:lnTo>
                  <a:lnTo>
                    <a:pt x="42409" y="74515"/>
                  </a:lnTo>
                  <a:lnTo>
                    <a:pt x="43133" y="74113"/>
                  </a:lnTo>
                  <a:lnTo>
                    <a:pt x="43777" y="73550"/>
                  </a:lnTo>
                  <a:lnTo>
                    <a:pt x="44420" y="73067"/>
                  </a:lnTo>
                  <a:lnTo>
                    <a:pt x="44984" y="72423"/>
                  </a:lnTo>
                  <a:lnTo>
                    <a:pt x="45547" y="73147"/>
                  </a:lnTo>
                  <a:lnTo>
                    <a:pt x="46110" y="73871"/>
                  </a:lnTo>
                  <a:lnTo>
                    <a:pt x="46754" y="74435"/>
                  </a:lnTo>
                  <a:lnTo>
                    <a:pt x="47478" y="74998"/>
                  </a:lnTo>
                  <a:lnTo>
                    <a:pt x="48203" y="75481"/>
                  </a:lnTo>
                  <a:lnTo>
                    <a:pt x="49007" y="75803"/>
                  </a:lnTo>
                  <a:lnTo>
                    <a:pt x="49812" y="76044"/>
                  </a:lnTo>
                  <a:lnTo>
                    <a:pt x="50697" y="76125"/>
                  </a:lnTo>
                  <a:lnTo>
                    <a:pt x="51582" y="76125"/>
                  </a:lnTo>
                  <a:lnTo>
                    <a:pt x="52548" y="76044"/>
                  </a:lnTo>
                  <a:lnTo>
                    <a:pt x="53433" y="75803"/>
                  </a:lnTo>
                  <a:lnTo>
                    <a:pt x="54238" y="75481"/>
                  </a:lnTo>
                  <a:lnTo>
                    <a:pt x="55043" y="75079"/>
                  </a:lnTo>
                  <a:lnTo>
                    <a:pt x="55847" y="74515"/>
                  </a:lnTo>
                  <a:lnTo>
                    <a:pt x="56491" y="73952"/>
                  </a:lnTo>
                  <a:lnTo>
                    <a:pt x="57135" y="73308"/>
                  </a:lnTo>
                  <a:lnTo>
                    <a:pt x="58100" y="73952"/>
                  </a:lnTo>
                  <a:lnTo>
                    <a:pt x="59066" y="74515"/>
                  </a:lnTo>
                  <a:lnTo>
                    <a:pt x="60032" y="74998"/>
                  </a:lnTo>
                  <a:lnTo>
                    <a:pt x="60595" y="75159"/>
                  </a:lnTo>
                  <a:lnTo>
                    <a:pt x="61078" y="75320"/>
                  </a:lnTo>
                  <a:lnTo>
                    <a:pt x="62526" y="75561"/>
                  </a:lnTo>
                  <a:lnTo>
                    <a:pt x="63250" y="75642"/>
                  </a:lnTo>
                  <a:lnTo>
                    <a:pt x="63975" y="75642"/>
                  </a:lnTo>
                  <a:lnTo>
                    <a:pt x="64618" y="75561"/>
                  </a:lnTo>
                  <a:lnTo>
                    <a:pt x="65343" y="75400"/>
                  </a:lnTo>
                  <a:lnTo>
                    <a:pt x="65986" y="75239"/>
                  </a:lnTo>
                  <a:lnTo>
                    <a:pt x="66711" y="74998"/>
                  </a:lnTo>
                  <a:lnTo>
                    <a:pt x="67274" y="74596"/>
                  </a:lnTo>
                  <a:lnTo>
                    <a:pt x="67918" y="74193"/>
                  </a:lnTo>
                  <a:lnTo>
                    <a:pt x="68401" y="73711"/>
                  </a:lnTo>
                  <a:lnTo>
                    <a:pt x="68883" y="73147"/>
                  </a:lnTo>
                  <a:lnTo>
                    <a:pt x="69205" y="72584"/>
                  </a:lnTo>
                  <a:lnTo>
                    <a:pt x="69527" y="71940"/>
                  </a:lnTo>
                  <a:lnTo>
                    <a:pt x="69688" y="71216"/>
                  </a:lnTo>
                  <a:lnTo>
                    <a:pt x="69769" y="70572"/>
                  </a:lnTo>
                  <a:lnTo>
                    <a:pt x="70654" y="70975"/>
                  </a:lnTo>
                  <a:lnTo>
                    <a:pt x="71539" y="71296"/>
                  </a:lnTo>
                  <a:lnTo>
                    <a:pt x="72505" y="71618"/>
                  </a:lnTo>
                  <a:lnTo>
                    <a:pt x="73390" y="71779"/>
                  </a:lnTo>
                  <a:lnTo>
                    <a:pt x="74355" y="71940"/>
                  </a:lnTo>
                  <a:lnTo>
                    <a:pt x="75321" y="71940"/>
                  </a:lnTo>
                  <a:lnTo>
                    <a:pt x="76287" y="71860"/>
                  </a:lnTo>
                  <a:lnTo>
                    <a:pt x="77252" y="71699"/>
                  </a:lnTo>
                  <a:lnTo>
                    <a:pt x="78137" y="71457"/>
                  </a:lnTo>
                  <a:lnTo>
                    <a:pt x="79023" y="70975"/>
                  </a:lnTo>
                  <a:lnTo>
                    <a:pt x="79908" y="70492"/>
                  </a:lnTo>
                  <a:lnTo>
                    <a:pt x="80632" y="69848"/>
                  </a:lnTo>
                  <a:lnTo>
                    <a:pt x="81276" y="69043"/>
                  </a:lnTo>
                  <a:lnTo>
                    <a:pt x="81759" y="68239"/>
                  </a:lnTo>
                  <a:lnTo>
                    <a:pt x="82161" y="67353"/>
                  </a:lnTo>
                  <a:lnTo>
                    <a:pt x="82322" y="66388"/>
                  </a:lnTo>
                  <a:lnTo>
                    <a:pt x="82966" y="66951"/>
                  </a:lnTo>
                  <a:lnTo>
                    <a:pt x="83690" y="67273"/>
                  </a:lnTo>
                  <a:lnTo>
                    <a:pt x="84495" y="67595"/>
                  </a:lnTo>
                  <a:lnTo>
                    <a:pt x="85299" y="67756"/>
                  </a:lnTo>
                  <a:lnTo>
                    <a:pt x="86909" y="67756"/>
                  </a:lnTo>
                  <a:lnTo>
                    <a:pt x="87794" y="67595"/>
                  </a:lnTo>
                  <a:lnTo>
                    <a:pt x="88599" y="67353"/>
                  </a:lnTo>
                  <a:lnTo>
                    <a:pt x="89323" y="67032"/>
                  </a:lnTo>
                  <a:lnTo>
                    <a:pt x="90047" y="66629"/>
                  </a:lnTo>
                  <a:lnTo>
                    <a:pt x="90691" y="66146"/>
                  </a:lnTo>
                  <a:lnTo>
                    <a:pt x="91335" y="65503"/>
                  </a:lnTo>
                  <a:lnTo>
                    <a:pt x="91817" y="64859"/>
                  </a:lnTo>
                  <a:lnTo>
                    <a:pt x="92220" y="64135"/>
                  </a:lnTo>
                  <a:lnTo>
                    <a:pt x="92542" y="63330"/>
                  </a:lnTo>
                  <a:lnTo>
                    <a:pt x="92703" y="62525"/>
                  </a:lnTo>
                  <a:lnTo>
                    <a:pt x="93588" y="62767"/>
                  </a:lnTo>
                  <a:lnTo>
                    <a:pt x="94473" y="62847"/>
                  </a:lnTo>
                  <a:lnTo>
                    <a:pt x="95358" y="62847"/>
                  </a:lnTo>
                  <a:lnTo>
                    <a:pt x="96324" y="62686"/>
                  </a:lnTo>
                  <a:lnTo>
                    <a:pt x="97209" y="62364"/>
                  </a:lnTo>
                  <a:lnTo>
                    <a:pt x="98014" y="61962"/>
                  </a:lnTo>
                  <a:lnTo>
                    <a:pt x="98818" y="61479"/>
                  </a:lnTo>
                  <a:lnTo>
                    <a:pt x="99462" y="60916"/>
                  </a:lnTo>
                  <a:lnTo>
                    <a:pt x="100106" y="60192"/>
                  </a:lnTo>
                  <a:lnTo>
                    <a:pt x="100589" y="59467"/>
                  </a:lnTo>
                  <a:lnTo>
                    <a:pt x="100991" y="58663"/>
                  </a:lnTo>
                  <a:lnTo>
                    <a:pt x="101313" y="57858"/>
                  </a:lnTo>
                  <a:lnTo>
                    <a:pt x="101474" y="56973"/>
                  </a:lnTo>
                  <a:lnTo>
                    <a:pt x="101474" y="56007"/>
                  </a:lnTo>
                  <a:lnTo>
                    <a:pt x="101393" y="55122"/>
                  </a:lnTo>
                  <a:lnTo>
                    <a:pt x="101152" y="54317"/>
                  </a:lnTo>
                  <a:lnTo>
                    <a:pt x="102037" y="54317"/>
                  </a:lnTo>
                  <a:lnTo>
                    <a:pt x="102440" y="54237"/>
                  </a:lnTo>
                  <a:lnTo>
                    <a:pt x="102842" y="53995"/>
                  </a:lnTo>
                  <a:lnTo>
                    <a:pt x="103244" y="53754"/>
                  </a:lnTo>
                  <a:lnTo>
                    <a:pt x="103647" y="53513"/>
                  </a:lnTo>
                  <a:lnTo>
                    <a:pt x="104290" y="52869"/>
                  </a:lnTo>
                  <a:lnTo>
                    <a:pt x="104854" y="52145"/>
                  </a:lnTo>
                  <a:lnTo>
                    <a:pt x="105256" y="51420"/>
                  </a:lnTo>
                  <a:lnTo>
                    <a:pt x="105578" y="50616"/>
                  </a:lnTo>
                  <a:lnTo>
                    <a:pt x="105819" y="49731"/>
                  </a:lnTo>
                  <a:lnTo>
                    <a:pt x="106061" y="48443"/>
                  </a:lnTo>
                  <a:lnTo>
                    <a:pt x="106141" y="47155"/>
                  </a:lnTo>
                  <a:lnTo>
                    <a:pt x="106141" y="46512"/>
                  </a:lnTo>
                  <a:lnTo>
                    <a:pt x="106061" y="45948"/>
                  </a:lnTo>
                  <a:lnTo>
                    <a:pt x="105980" y="45305"/>
                  </a:lnTo>
                  <a:lnTo>
                    <a:pt x="105819" y="44661"/>
                  </a:lnTo>
                  <a:lnTo>
                    <a:pt x="105417" y="43776"/>
                  </a:lnTo>
                  <a:lnTo>
                    <a:pt x="104934" y="42891"/>
                  </a:lnTo>
                  <a:lnTo>
                    <a:pt x="104371" y="42327"/>
                  </a:lnTo>
                  <a:lnTo>
                    <a:pt x="103727" y="41844"/>
                  </a:lnTo>
                  <a:lnTo>
                    <a:pt x="103083" y="41442"/>
                  </a:lnTo>
                  <a:lnTo>
                    <a:pt x="102359" y="41201"/>
                  </a:lnTo>
                  <a:lnTo>
                    <a:pt x="102681" y="38545"/>
                  </a:lnTo>
                  <a:lnTo>
                    <a:pt x="102922" y="35890"/>
                  </a:lnTo>
                  <a:lnTo>
                    <a:pt x="103003" y="33315"/>
                  </a:lnTo>
                  <a:lnTo>
                    <a:pt x="103003" y="31947"/>
                  </a:lnTo>
                  <a:lnTo>
                    <a:pt x="103003" y="30659"/>
                  </a:lnTo>
                  <a:lnTo>
                    <a:pt x="102842" y="29291"/>
                  </a:lnTo>
                  <a:lnTo>
                    <a:pt x="102681" y="27923"/>
                  </a:lnTo>
                  <a:lnTo>
                    <a:pt x="102359" y="26555"/>
                  </a:lnTo>
                  <a:lnTo>
                    <a:pt x="102037" y="25187"/>
                  </a:lnTo>
                  <a:lnTo>
                    <a:pt x="101554" y="23900"/>
                  </a:lnTo>
                  <a:lnTo>
                    <a:pt x="101072" y="22612"/>
                  </a:lnTo>
                  <a:lnTo>
                    <a:pt x="100428" y="21405"/>
                  </a:lnTo>
                  <a:lnTo>
                    <a:pt x="99704" y="20279"/>
                  </a:lnTo>
                  <a:lnTo>
                    <a:pt x="99140" y="19474"/>
                  </a:lnTo>
                  <a:lnTo>
                    <a:pt x="98496" y="18750"/>
                  </a:lnTo>
                  <a:lnTo>
                    <a:pt x="97128" y="17301"/>
                  </a:lnTo>
                  <a:lnTo>
                    <a:pt x="95600" y="16014"/>
                  </a:lnTo>
                  <a:lnTo>
                    <a:pt x="94071" y="14807"/>
                  </a:lnTo>
                  <a:lnTo>
                    <a:pt x="91817" y="13197"/>
                  </a:lnTo>
                  <a:lnTo>
                    <a:pt x="89484" y="11668"/>
                  </a:lnTo>
                  <a:lnTo>
                    <a:pt x="87070" y="10220"/>
                  </a:lnTo>
                  <a:lnTo>
                    <a:pt x="84575" y="8852"/>
                  </a:lnTo>
                  <a:lnTo>
                    <a:pt x="82000" y="7645"/>
                  </a:lnTo>
                  <a:lnTo>
                    <a:pt x="79425" y="6438"/>
                  </a:lnTo>
                  <a:lnTo>
                    <a:pt x="74275" y="4185"/>
                  </a:lnTo>
                  <a:lnTo>
                    <a:pt x="73712" y="3460"/>
                  </a:lnTo>
                  <a:lnTo>
                    <a:pt x="73068" y="2817"/>
                  </a:lnTo>
                  <a:lnTo>
                    <a:pt x="72505" y="2334"/>
                  </a:lnTo>
                  <a:lnTo>
                    <a:pt x="71941" y="1931"/>
                  </a:lnTo>
                  <a:lnTo>
                    <a:pt x="71298" y="1610"/>
                  </a:lnTo>
                  <a:lnTo>
                    <a:pt x="70654" y="1288"/>
                  </a:lnTo>
                  <a:lnTo>
                    <a:pt x="70010" y="1046"/>
                  </a:lnTo>
                  <a:lnTo>
                    <a:pt x="69366" y="885"/>
                  </a:lnTo>
                  <a:lnTo>
                    <a:pt x="68642" y="724"/>
                  </a:lnTo>
                  <a:lnTo>
                    <a:pt x="67033" y="724"/>
                  </a:lnTo>
                  <a:lnTo>
                    <a:pt x="66067" y="805"/>
                  </a:lnTo>
                  <a:lnTo>
                    <a:pt x="65182" y="1046"/>
                  </a:lnTo>
                  <a:lnTo>
                    <a:pt x="64297" y="1368"/>
                  </a:lnTo>
                  <a:lnTo>
                    <a:pt x="63411" y="1770"/>
                  </a:lnTo>
                  <a:lnTo>
                    <a:pt x="62607" y="2253"/>
                  </a:lnTo>
                  <a:lnTo>
                    <a:pt x="61882" y="2817"/>
                  </a:lnTo>
                  <a:lnTo>
                    <a:pt x="61239" y="3541"/>
                  </a:lnTo>
                  <a:lnTo>
                    <a:pt x="60273" y="2656"/>
                  </a:lnTo>
                  <a:lnTo>
                    <a:pt x="59227" y="1851"/>
                  </a:lnTo>
                  <a:lnTo>
                    <a:pt x="58100" y="1207"/>
                  </a:lnTo>
                  <a:lnTo>
                    <a:pt x="56893" y="644"/>
                  </a:lnTo>
                  <a:lnTo>
                    <a:pt x="55606" y="322"/>
                  </a:lnTo>
                  <a:lnTo>
                    <a:pt x="54399" y="81"/>
                  </a:lnTo>
                  <a:lnTo>
                    <a:pt x="53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7" name="Google Shape;1437;p40"/>
            <p:cNvSpPr/>
            <p:nvPr/>
          </p:nvSpPr>
          <p:spPr>
            <a:xfrm>
              <a:off x="2111050" y="1016725"/>
              <a:ext cx="1100475" cy="1156775"/>
            </a:xfrm>
            <a:custGeom>
              <a:avLst/>
              <a:gdLst/>
              <a:ahLst/>
              <a:cxnLst/>
              <a:rect l="l" t="t" r="r" b="b"/>
              <a:pathLst>
                <a:path w="44019" h="46271" extrusionOk="0">
                  <a:moveTo>
                    <a:pt x="12152" y="1"/>
                  </a:moveTo>
                  <a:lnTo>
                    <a:pt x="11186" y="81"/>
                  </a:lnTo>
                  <a:lnTo>
                    <a:pt x="10221" y="322"/>
                  </a:lnTo>
                  <a:lnTo>
                    <a:pt x="9255" y="644"/>
                  </a:lnTo>
                  <a:lnTo>
                    <a:pt x="8370" y="1127"/>
                  </a:lnTo>
                  <a:lnTo>
                    <a:pt x="7565" y="1690"/>
                  </a:lnTo>
                  <a:lnTo>
                    <a:pt x="6841" y="2334"/>
                  </a:lnTo>
                  <a:lnTo>
                    <a:pt x="6197" y="3139"/>
                  </a:lnTo>
                  <a:lnTo>
                    <a:pt x="5634" y="3944"/>
                  </a:lnTo>
                  <a:lnTo>
                    <a:pt x="5231" y="4909"/>
                  </a:lnTo>
                  <a:lnTo>
                    <a:pt x="4910" y="5875"/>
                  </a:lnTo>
                  <a:lnTo>
                    <a:pt x="4749" y="6840"/>
                  </a:lnTo>
                  <a:lnTo>
                    <a:pt x="4749" y="7887"/>
                  </a:lnTo>
                  <a:lnTo>
                    <a:pt x="4024" y="8048"/>
                  </a:lnTo>
                  <a:lnTo>
                    <a:pt x="3300" y="8369"/>
                  </a:lnTo>
                  <a:lnTo>
                    <a:pt x="2656" y="8772"/>
                  </a:lnTo>
                  <a:lnTo>
                    <a:pt x="2013" y="9255"/>
                  </a:lnTo>
                  <a:lnTo>
                    <a:pt x="1530" y="9818"/>
                  </a:lnTo>
                  <a:lnTo>
                    <a:pt x="1047" y="10462"/>
                  </a:lnTo>
                  <a:lnTo>
                    <a:pt x="725" y="11186"/>
                  </a:lnTo>
                  <a:lnTo>
                    <a:pt x="564" y="11991"/>
                  </a:lnTo>
                  <a:lnTo>
                    <a:pt x="484" y="12715"/>
                  </a:lnTo>
                  <a:lnTo>
                    <a:pt x="564" y="13519"/>
                  </a:lnTo>
                  <a:lnTo>
                    <a:pt x="725" y="14244"/>
                  </a:lnTo>
                  <a:lnTo>
                    <a:pt x="966" y="15048"/>
                  </a:lnTo>
                  <a:lnTo>
                    <a:pt x="1369" y="15692"/>
                  </a:lnTo>
                  <a:lnTo>
                    <a:pt x="1852" y="16336"/>
                  </a:lnTo>
                  <a:lnTo>
                    <a:pt x="2415" y="16819"/>
                  </a:lnTo>
                  <a:lnTo>
                    <a:pt x="3059" y="17302"/>
                  </a:lnTo>
                  <a:lnTo>
                    <a:pt x="2093" y="18428"/>
                  </a:lnTo>
                  <a:lnTo>
                    <a:pt x="1288" y="19635"/>
                  </a:lnTo>
                  <a:lnTo>
                    <a:pt x="966" y="20279"/>
                  </a:lnTo>
                  <a:lnTo>
                    <a:pt x="645" y="20923"/>
                  </a:lnTo>
                  <a:lnTo>
                    <a:pt x="403" y="21566"/>
                  </a:lnTo>
                  <a:lnTo>
                    <a:pt x="242" y="22291"/>
                  </a:lnTo>
                  <a:lnTo>
                    <a:pt x="81" y="23015"/>
                  </a:lnTo>
                  <a:lnTo>
                    <a:pt x="1" y="23739"/>
                  </a:lnTo>
                  <a:lnTo>
                    <a:pt x="1" y="24463"/>
                  </a:lnTo>
                  <a:lnTo>
                    <a:pt x="81" y="25268"/>
                  </a:lnTo>
                  <a:lnTo>
                    <a:pt x="242" y="25992"/>
                  </a:lnTo>
                  <a:lnTo>
                    <a:pt x="403" y="26636"/>
                  </a:lnTo>
                  <a:lnTo>
                    <a:pt x="725" y="27360"/>
                  </a:lnTo>
                  <a:lnTo>
                    <a:pt x="1047" y="28004"/>
                  </a:lnTo>
                  <a:lnTo>
                    <a:pt x="1449" y="28567"/>
                  </a:lnTo>
                  <a:lnTo>
                    <a:pt x="2013" y="29131"/>
                  </a:lnTo>
                  <a:lnTo>
                    <a:pt x="2576" y="29613"/>
                  </a:lnTo>
                  <a:lnTo>
                    <a:pt x="3139" y="30016"/>
                  </a:lnTo>
                  <a:lnTo>
                    <a:pt x="3863" y="30338"/>
                  </a:lnTo>
                  <a:lnTo>
                    <a:pt x="4507" y="30579"/>
                  </a:lnTo>
                  <a:lnTo>
                    <a:pt x="5231" y="30740"/>
                  </a:lnTo>
                  <a:lnTo>
                    <a:pt x="5956" y="30740"/>
                  </a:lnTo>
                  <a:lnTo>
                    <a:pt x="6036" y="32028"/>
                  </a:lnTo>
                  <a:lnTo>
                    <a:pt x="6036" y="33235"/>
                  </a:lnTo>
                  <a:lnTo>
                    <a:pt x="6197" y="34522"/>
                  </a:lnTo>
                  <a:lnTo>
                    <a:pt x="6358" y="35085"/>
                  </a:lnTo>
                  <a:lnTo>
                    <a:pt x="6519" y="35729"/>
                  </a:lnTo>
                  <a:lnTo>
                    <a:pt x="7082" y="36936"/>
                  </a:lnTo>
                  <a:lnTo>
                    <a:pt x="7404" y="37500"/>
                  </a:lnTo>
                  <a:lnTo>
                    <a:pt x="7806" y="38063"/>
                  </a:lnTo>
                  <a:lnTo>
                    <a:pt x="8209" y="38546"/>
                  </a:lnTo>
                  <a:lnTo>
                    <a:pt x="8692" y="39028"/>
                  </a:lnTo>
                  <a:lnTo>
                    <a:pt x="9255" y="39511"/>
                  </a:lnTo>
                  <a:lnTo>
                    <a:pt x="9818" y="39833"/>
                  </a:lnTo>
                  <a:lnTo>
                    <a:pt x="10382" y="40155"/>
                  </a:lnTo>
                  <a:lnTo>
                    <a:pt x="11025" y="40396"/>
                  </a:lnTo>
                  <a:lnTo>
                    <a:pt x="11669" y="40557"/>
                  </a:lnTo>
                  <a:lnTo>
                    <a:pt x="12313" y="40638"/>
                  </a:lnTo>
                  <a:lnTo>
                    <a:pt x="13600" y="40638"/>
                  </a:lnTo>
                  <a:lnTo>
                    <a:pt x="14244" y="40477"/>
                  </a:lnTo>
                  <a:lnTo>
                    <a:pt x="14888" y="40236"/>
                  </a:lnTo>
                  <a:lnTo>
                    <a:pt x="15210" y="40799"/>
                  </a:lnTo>
                  <a:lnTo>
                    <a:pt x="15612" y="41282"/>
                  </a:lnTo>
                  <a:lnTo>
                    <a:pt x="16095" y="41845"/>
                  </a:lnTo>
                  <a:lnTo>
                    <a:pt x="16578" y="42247"/>
                  </a:lnTo>
                  <a:lnTo>
                    <a:pt x="17141" y="42650"/>
                  </a:lnTo>
                  <a:lnTo>
                    <a:pt x="17704" y="43052"/>
                  </a:lnTo>
                  <a:lnTo>
                    <a:pt x="18268" y="43374"/>
                  </a:lnTo>
                  <a:lnTo>
                    <a:pt x="18911" y="43615"/>
                  </a:lnTo>
                  <a:lnTo>
                    <a:pt x="19555" y="43857"/>
                  </a:lnTo>
                  <a:lnTo>
                    <a:pt x="20199" y="44018"/>
                  </a:lnTo>
                  <a:lnTo>
                    <a:pt x="20923" y="44179"/>
                  </a:lnTo>
                  <a:lnTo>
                    <a:pt x="21567" y="44259"/>
                  </a:lnTo>
                  <a:lnTo>
                    <a:pt x="22291" y="44259"/>
                  </a:lnTo>
                  <a:lnTo>
                    <a:pt x="22935" y="44179"/>
                  </a:lnTo>
                  <a:lnTo>
                    <a:pt x="23659" y="44098"/>
                  </a:lnTo>
                  <a:lnTo>
                    <a:pt x="24303" y="43937"/>
                  </a:lnTo>
                  <a:lnTo>
                    <a:pt x="25027" y="44500"/>
                  </a:lnTo>
                  <a:lnTo>
                    <a:pt x="25751" y="44983"/>
                  </a:lnTo>
                  <a:lnTo>
                    <a:pt x="26556" y="45386"/>
                  </a:lnTo>
                  <a:lnTo>
                    <a:pt x="27361" y="45788"/>
                  </a:lnTo>
                  <a:lnTo>
                    <a:pt x="28246" y="46029"/>
                  </a:lnTo>
                  <a:lnTo>
                    <a:pt x="29051" y="46190"/>
                  </a:lnTo>
                  <a:lnTo>
                    <a:pt x="30016" y="46271"/>
                  </a:lnTo>
                  <a:lnTo>
                    <a:pt x="30901" y="46271"/>
                  </a:lnTo>
                  <a:lnTo>
                    <a:pt x="31787" y="46110"/>
                  </a:lnTo>
                  <a:lnTo>
                    <a:pt x="32591" y="45868"/>
                  </a:lnTo>
                  <a:lnTo>
                    <a:pt x="33476" y="45547"/>
                  </a:lnTo>
                  <a:lnTo>
                    <a:pt x="34201" y="45225"/>
                  </a:lnTo>
                  <a:lnTo>
                    <a:pt x="35005" y="44742"/>
                  </a:lnTo>
                  <a:lnTo>
                    <a:pt x="35649" y="44179"/>
                  </a:lnTo>
                  <a:lnTo>
                    <a:pt x="36293" y="43535"/>
                  </a:lnTo>
                  <a:lnTo>
                    <a:pt x="36856" y="42891"/>
                  </a:lnTo>
                  <a:lnTo>
                    <a:pt x="37822" y="43052"/>
                  </a:lnTo>
                  <a:lnTo>
                    <a:pt x="38788" y="43052"/>
                  </a:lnTo>
                  <a:lnTo>
                    <a:pt x="39753" y="42891"/>
                  </a:lnTo>
                  <a:lnTo>
                    <a:pt x="40719" y="42569"/>
                  </a:lnTo>
                  <a:lnTo>
                    <a:pt x="41604" y="42167"/>
                  </a:lnTo>
                  <a:lnTo>
                    <a:pt x="42409" y="41603"/>
                  </a:lnTo>
                  <a:lnTo>
                    <a:pt x="43213" y="41040"/>
                  </a:lnTo>
                  <a:lnTo>
                    <a:pt x="43857" y="40236"/>
                  </a:lnTo>
                  <a:lnTo>
                    <a:pt x="44018" y="40075"/>
                  </a:lnTo>
                  <a:lnTo>
                    <a:pt x="43455" y="39511"/>
                  </a:lnTo>
                  <a:lnTo>
                    <a:pt x="42811" y="39028"/>
                  </a:lnTo>
                  <a:lnTo>
                    <a:pt x="42167" y="38626"/>
                  </a:lnTo>
                  <a:lnTo>
                    <a:pt x="41443" y="38385"/>
                  </a:lnTo>
                  <a:lnTo>
                    <a:pt x="41765" y="35729"/>
                  </a:lnTo>
                  <a:lnTo>
                    <a:pt x="42006" y="33074"/>
                  </a:lnTo>
                  <a:lnTo>
                    <a:pt x="42087" y="30499"/>
                  </a:lnTo>
                  <a:lnTo>
                    <a:pt x="42087" y="29131"/>
                  </a:lnTo>
                  <a:lnTo>
                    <a:pt x="42087" y="27843"/>
                  </a:lnTo>
                  <a:lnTo>
                    <a:pt x="41926" y="26475"/>
                  </a:lnTo>
                  <a:lnTo>
                    <a:pt x="41765" y="25107"/>
                  </a:lnTo>
                  <a:lnTo>
                    <a:pt x="41443" y="23739"/>
                  </a:lnTo>
                  <a:lnTo>
                    <a:pt x="41121" y="22371"/>
                  </a:lnTo>
                  <a:lnTo>
                    <a:pt x="40638" y="21084"/>
                  </a:lnTo>
                  <a:lnTo>
                    <a:pt x="40156" y="19796"/>
                  </a:lnTo>
                  <a:lnTo>
                    <a:pt x="39512" y="18589"/>
                  </a:lnTo>
                  <a:lnTo>
                    <a:pt x="38788" y="17463"/>
                  </a:lnTo>
                  <a:lnTo>
                    <a:pt x="38224" y="16658"/>
                  </a:lnTo>
                  <a:lnTo>
                    <a:pt x="37580" y="15934"/>
                  </a:lnTo>
                  <a:lnTo>
                    <a:pt x="36212" y="14485"/>
                  </a:lnTo>
                  <a:lnTo>
                    <a:pt x="34684" y="13198"/>
                  </a:lnTo>
                  <a:lnTo>
                    <a:pt x="33155" y="11991"/>
                  </a:lnTo>
                  <a:lnTo>
                    <a:pt x="30901" y="10381"/>
                  </a:lnTo>
                  <a:lnTo>
                    <a:pt x="28568" y="8852"/>
                  </a:lnTo>
                  <a:lnTo>
                    <a:pt x="26154" y="7404"/>
                  </a:lnTo>
                  <a:lnTo>
                    <a:pt x="23659" y="6036"/>
                  </a:lnTo>
                  <a:lnTo>
                    <a:pt x="21084" y="4829"/>
                  </a:lnTo>
                  <a:lnTo>
                    <a:pt x="18509" y="3622"/>
                  </a:lnTo>
                  <a:lnTo>
                    <a:pt x="13359" y="1369"/>
                  </a:lnTo>
                  <a:lnTo>
                    <a:pt x="12796" y="644"/>
                  </a:lnTo>
                  <a:lnTo>
                    <a:pt x="12152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8" name="Google Shape;1438;p40"/>
            <p:cNvSpPr/>
            <p:nvPr/>
          </p:nvSpPr>
          <p:spPr>
            <a:xfrm>
              <a:off x="1915925" y="1014725"/>
              <a:ext cx="466750" cy="269600"/>
            </a:xfrm>
            <a:custGeom>
              <a:avLst/>
              <a:gdLst/>
              <a:ahLst/>
              <a:cxnLst/>
              <a:rect l="l" t="t" r="r" b="b"/>
              <a:pathLst>
                <a:path w="18670" h="10784" extrusionOk="0">
                  <a:moveTo>
                    <a:pt x="483" y="0"/>
                  </a:moveTo>
                  <a:lnTo>
                    <a:pt x="161" y="885"/>
                  </a:lnTo>
                  <a:lnTo>
                    <a:pt x="0" y="1770"/>
                  </a:lnTo>
                  <a:lnTo>
                    <a:pt x="0" y="2656"/>
                  </a:lnTo>
                  <a:lnTo>
                    <a:pt x="81" y="3541"/>
                  </a:lnTo>
                  <a:lnTo>
                    <a:pt x="242" y="4426"/>
                  </a:lnTo>
                  <a:lnTo>
                    <a:pt x="564" y="5311"/>
                  </a:lnTo>
                  <a:lnTo>
                    <a:pt x="966" y="6116"/>
                  </a:lnTo>
                  <a:lnTo>
                    <a:pt x="1449" y="6920"/>
                  </a:lnTo>
                  <a:lnTo>
                    <a:pt x="2012" y="7645"/>
                  </a:lnTo>
                  <a:lnTo>
                    <a:pt x="2656" y="8288"/>
                  </a:lnTo>
                  <a:lnTo>
                    <a:pt x="3380" y="8852"/>
                  </a:lnTo>
                  <a:lnTo>
                    <a:pt x="4104" y="9335"/>
                  </a:lnTo>
                  <a:lnTo>
                    <a:pt x="4909" y="9737"/>
                  </a:lnTo>
                  <a:lnTo>
                    <a:pt x="5794" y="10139"/>
                  </a:lnTo>
                  <a:lnTo>
                    <a:pt x="6679" y="10381"/>
                  </a:lnTo>
                  <a:lnTo>
                    <a:pt x="7564" y="10622"/>
                  </a:lnTo>
                  <a:lnTo>
                    <a:pt x="8369" y="10703"/>
                  </a:lnTo>
                  <a:lnTo>
                    <a:pt x="9254" y="10783"/>
                  </a:lnTo>
                  <a:lnTo>
                    <a:pt x="10059" y="10703"/>
                  </a:lnTo>
                  <a:lnTo>
                    <a:pt x="10864" y="10622"/>
                  </a:lnTo>
                  <a:lnTo>
                    <a:pt x="11668" y="10461"/>
                  </a:lnTo>
                  <a:lnTo>
                    <a:pt x="12393" y="10300"/>
                  </a:lnTo>
                  <a:lnTo>
                    <a:pt x="13197" y="10059"/>
                  </a:lnTo>
                  <a:lnTo>
                    <a:pt x="13922" y="9737"/>
                  </a:lnTo>
                  <a:lnTo>
                    <a:pt x="14646" y="9335"/>
                  </a:lnTo>
                  <a:lnTo>
                    <a:pt x="15290" y="8932"/>
                  </a:lnTo>
                  <a:lnTo>
                    <a:pt x="15933" y="8449"/>
                  </a:lnTo>
                  <a:lnTo>
                    <a:pt x="16577" y="7967"/>
                  </a:lnTo>
                  <a:lnTo>
                    <a:pt x="17221" y="7323"/>
                  </a:lnTo>
                  <a:lnTo>
                    <a:pt x="17704" y="6760"/>
                  </a:lnTo>
                  <a:lnTo>
                    <a:pt x="18267" y="6116"/>
                  </a:lnTo>
                  <a:lnTo>
                    <a:pt x="18669" y="539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3173275" y="1008675"/>
              <a:ext cx="398350" cy="229375"/>
            </a:xfrm>
            <a:custGeom>
              <a:avLst/>
              <a:gdLst/>
              <a:ahLst/>
              <a:cxnLst/>
              <a:rect l="l" t="t" r="r" b="b"/>
              <a:pathLst>
                <a:path w="15934" h="9175" extrusionOk="0">
                  <a:moveTo>
                    <a:pt x="15531" y="1"/>
                  </a:moveTo>
                  <a:lnTo>
                    <a:pt x="0" y="4587"/>
                  </a:lnTo>
                  <a:lnTo>
                    <a:pt x="403" y="5151"/>
                  </a:lnTo>
                  <a:lnTo>
                    <a:pt x="805" y="5714"/>
                  </a:lnTo>
                  <a:lnTo>
                    <a:pt x="1288" y="6277"/>
                  </a:lnTo>
                  <a:lnTo>
                    <a:pt x="1771" y="6760"/>
                  </a:lnTo>
                  <a:lnTo>
                    <a:pt x="2334" y="7162"/>
                  </a:lnTo>
                  <a:lnTo>
                    <a:pt x="2897" y="7565"/>
                  </a:lnTo>
                  <a:lnTo>
                    <a:pt x="3460" y="7967"/>
                  </a:lnTo>
                  <a:lnTo>
                    <a:pt x="4104" y="8289"/>
                  </a:lnTo>
                  <a:lnTo>
                    <a:pt x="4667" y="8530"/>
                  </a:lnTo>
                  <a:lnTo>
                    <a:pt x="5311" y="8772"/>
                  </a:lnTo>
                  <a:lnTo>
                    <a:pt x="6035" y="8933"/>
                  </a:lnTo>
                  <a:lnTo>
                    <a:pt x="6679" y="9094"/>
                  </a:lnTo>
                  <a:lnTo>
                    <a:pt x="7403" y="9094"/>
                  </a:lnTo>
                  <a:lnTo>
                    <a:pt x="8047" y="9174"/>
                  </a:lnTo>
                  <a:lnTo>
                    <a:pt x="8771" y="9094"/>
                  </a:lnTo>
                  <a:lnTo>
                    <a:pt x="9496" y="9013"/>
                  </a:lnTo>
                  <a:lnTo>
                    <a:pt x="10220" y="8852"/>
                  </a:lnTo>
                  <a:lnTo>
                    <a:pt x="11025" y="8611"/>
                  </a:lnTo>
                  <a:lnTo>
                    <a:pt x="11749" y="8289"/>
                  </a:lnTo>
                  <a:lnTo>
                    <a:pt x="12393" y="7967"/>
                  </a:lnTo>
                  <a:lnTo>
                    <a:pt x="13117" y="7484"/>
                  </a:lnTo>
                  <a:lnTo>
                    <a:pt x="13680" y="7002"/>
                  </a:lnTo>
                  <a:lnTo>
                    <a:pt x="14243" y="6519"/>
                  </a:lnTo>
                  <a:lnTo>
                    <a:pt x="14726" y="5875"/>
                  </a:lnTo>
                  <a:lnTo>
                    <a:pt x="15129" y="5231"/>
                  </a:lnTo>
                  <a:lnTo>
                    <a:pt x="15450" y="4507"/>
                  </a:lnTo>
                  <a:lnTo>
                    <a:pt x="15692" y="3783"/>
                  </a:lnTo>
                  <a:lnTo>
                    <a:pt x="15853" y="2978"/>
                  </a:lnTo>
                  <a:lnTo>
                    <a:pt x="15933" y="2254"/>
                  </a:lnTo>
                  <a:lnTo>
                    <a:pt x="15933" y="1449"/>
                  </a:lnTo>
                  <a:lnTo>
                    <a:pt x="15772" y="725"/>
                  </a:lnTo>
                  <a:lnTo>
                    <a:pt x="15531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1954150" y="1042875"/>
              <a:ext cx="400350" cy="229375"/>
            </a:xfrm>
            <a:custGeom>
              <a:avLst/>
              <a:gdLst/>
              <a:ahLst/>
              <a:cxnLst/>
              <a:rect l="l" t="t" r="r" b="b"/>
              <a:pathLst>
                <a:path w="16014" h="9175" extrusionOk="0">
                  <a:moveTo>
                    <a:pt x="483" y="1"/>
                  </a:moveTo>
                  <a:lnTo>
                    <a:pt x="242" y="725"/>
                  </a:lnTo>
                  <a:lnTo>
                    <a:pt x="81" y="1449"/>
                  </a:lnTo>
                  <a:lnTo>
                    <a:pt x="0" y="2254"/>
                  </a:lnTo>
                  <a:lnTo>
                    <a:pt x="81" y="2978"/>
                  </a:lnTo>
                  <a:lnTo>
                    <a:pt x="242" y="3783"/>
                  </a:lnTo>
                  <a:lnTo>
                    <a:pt x="483" y="4507"/>
                  </a:lnTo>
                  <a:lnTo>
                    <a:pt x="805" y="5231"/>
                  </a:lnTo>
                  <a:lnTo>
                    <a:pt x="1288" y="5875"/>
                  </a:lnTo>
                  <a:lnTo>
                    <a:pt x="1771" y="6519"/>
                  </a:lnTo>
                  <a:lnTo>
                    <a:pt x="2334" y="7002"/>
                  </a:lnTo>
                  <a:lnTo>
                    <a:pt x="2897" y="7484"/>
                  </a:lnTo>
                  <a:lnTo>
                    <a:pt x="3541" y="7967"/>
                  </a:lnTo>
                  <a:lnTo>
                    <a:pt x="4265" y="8289"/>
                  </a:lnTo>
                  <a:lnTo>
                    <a:pt x="4989" y="8611"/>
                  </a:lnTo>
                  <a:lnTo>
                    <a:pt x="5714" y="8852"/>
                  </a:lnTo>
                  <a:lnTo>
                    <a:pt x="6518" y="9013"/>
                  </a:lnTo>
                  <a:lnTo>
                    <a:pt x="7162" y="9094"/>
                  </a:lnTo>
                  <a:lnTo>
                    <a:pt x="7886" y="9174"/>
                  </a:lnTo>
                  <a:lnTo>
                    <a:pt x="8610" y="9174"/>
                  </a:lnTo>
                  <a:lnTo>
                    <a:pt x="9254" y="9094"/>
                  </a:lnTo>
                  <a:lnTo>
                    <a:pt x="9978" y="8933"/>
                  </a:lnTo>
                  <a:lnTo>
                    <a:pt x="10622" y="8772"/>
                  </a:lnTo>
                  <a:lnTo>
                    <a:pt x="11266" y="8530"/>
                  </a:lnTo>
                  <a:lnTo>
                    <a:pt x="11910" y="8289"/>
                  </a:lnTo>
                  <a:lnTo>
                    <a:pt x="12473" y="7967"/>
                  </a:lnTo>
                  <a:lnTo>
                    <a:pt x="13117" y="7645"/>
                  </a:lnTo>
                  <a:lnTo>
                    <a:pt x="13680" y="7243"/>
                  </a:lnTo>
                  <a:lnTo>
                    <a:pt x="14163" y="6760"/>
                  </a:lnTo>
                  <a:lnTo>
                    <a:pt x="14726" y="6277"/>
                  </a:lnTo>
                  <a:lnTo>
                    <a:pt x="15129" y="5714"/>
                  </a:lnTo>
                  <a:lnTo>
                    <a:pt x="15611" y="5151"/>
                  </a:lnTo>
                  <a:lnTo>
                    <a:pt x="16014" y="4587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2167400" y="926200"/>
              <a:ext cx="1229200" cy="1209075"/>
            </a:xfrm>
            <a:custGeom>
              <a:avLst/>
              <a:gdLst/>
              <a:ahLst/>
              <a:cxnLst/>
              <a:rect l="l" t="t" r="r" b="b"/>
              <a:pathLst>
                <a:path w="49168" h="48363" extrusionOk="0">
                  <a:moveTo>
                    <a:pt x="22371" y="0"/>
                  </a:moveTo>
                  <a:lnTo>
                    <a:pt x="21486" y="81"/>
                  </a:lnTo>
                  <a:lnTo>
                    <a:pt x="20600" y="322"/>
                  </a:lnTo>
                  <a:lnTo>
                    <a:pt x="19796" y="564"/>
                  </a:lnTo>
                  <a:lnTo>
                    <a:pt x="18991" y="886"/>
                  </a:lnTo>
                  <a:lnTo>
                    <a:pt x="18186" y="1368"/>
                  </a:lnTo>
                  <a:lnTo>
                    <a:pt x="17462" y="1851"/>
                  </a:lnTo>
                  <a:lnTo>
                    <a:pt x="16818" y="2415"/>
                  </a:lnTo>
                  <a:lnTo>
                    <a:pt x="16175" y="3058"/>
                  </a:lnTo>
                  <a:lnTo>
                    <a:pt x="15289" y="2575"/>
                  </a:lnTo>
                  <a:lnTo>
                    <a:pt x="14324" y="2254"/>
                  </a:lnTo>
                  <a:lnTo>
                    <a:pt x="13278" y="2093"/>
                  </a:lnTo>
                  <a:lnTo>
                    <a:pt x="12312" y="2093"/>
                  </a:lnTo>
                  <a:lnTo>
                    <a:pt x="11266" y="2173"/>
                  </a:lnTo>
                  <a:lnTo>
                    <a:pt x="10220" y="2415"/>
                  </a:lnTo>
                  <a:lnTo>
                    <a:pt x="9254" y="2736"/>
                  </a:lnTo>
                  <a:lnTo>
                    <a:pt x="8369" y="3219"/>
                  </a:lnTo>
                  <a:lnTo>
                    <a:pt x="7564" y="3782"/>
                  </a:lnTo>
                  <a:lnTo>
                    <a:pt x="6760" y="4426"/>
                  </a:lnTo>
                  <a:lnTo>
                    <a:pt x="6196" y="5231"/>
                  </a:lnTo>
                  <a:lnTo>
                    <a:pt x="5633" y="6116"/>
                  </a:lnTo>
                  <a:lnTo>
                    <a:pt x="5231" y="7001"/>
                  </a:lnTo>
                  <a:lnTo>
                    <a:pt x="4909" y="7967"/>
                  </a:lnTo>
                  <a:lnTo>
                    <a:pt x="4748" y="8933"/>
                  </a:lnTo>
                  <a:lnTo>
                    <a:pt x="4748" y="9979"/>
                  </a:lnTo>
                  <a:lnTo>
                    <a:pt x="3943" y="10140"/>
                  </a:lnTo>
                  <a:lnTo>
                    <a:pt x="3219" y="10461"/>
                  </a:lnTo>
                  <a:lnTo>
                    <a:pt x="2575" y="10864"/>
                  </a:lnTo>
                  <a:lnTo>
                    <a:pt x="2012" y="11347"/>
                  </a:lnTo>
                  <a:lnTo>
                    <a:pt x="1448" y="11990"/>
                  </a:lnTo>
                  <a:lnTo>
                    <a:pt x="1046" y="12634"/>
                  </a:lnTo>
                  <a:lnTo>
                    <a:pt x="724" y="13278"/>
                  </a:lnTo>
                  <a:lnTo>
                    <a:pt x="483" y="14083"/>
                  </a:lnTo>
                  <a:lnTo>
                    <a:pt x="483" y="14887"/>
                  </a:lnTo>
                  <a:lnTo>
                    <a:pt x="483" y="15612"/>
                  </a:lnTo>
                  <a:lnTo>
                    <a:pt x="644" y="16416"/>
                  </a:lnTo>
                  <a:lnTo>
                    <a:pt x="966" y="17140"/>
                  </a:lnTo>
                  <a:lnTo>
                    <a:pt x="1288" y="17784"/>
                  </a:lnTo>
                  <a:lnTo>
                    <a:pt x="1770" y="18428"/>
                  </a:lnTo>
                  <a:lnTo>
                    <a:pt x="2334" y="18911"/>
                  </a:lnTo>
                  <a:lnTo>
                    <a:pt x="2977" y="19394"/>
                  </a:lnTo>
                  <a:lnTo>
                    <a:pt x="2092" y="20520"/>
                  </a:lnTo>
                  <a:lnTo>
                    <a:pt x="1288" y="21727"/>
                  </a:lnTo>
                  <a:lnTo>
                    <a:pt x="966" y="22371"/>
                  </a:lnTo>
                  <a:lnTo>
                    <a:pt x="644" y="23015"/>
                  </a:lnTo>
                  <a:lnTo>
                    <a:pt x="402" y="23659"/>
                  </a:lnTo>
                  <a:lnTo>
                    <a:pt x="161" y="24383"/>
                  </a:lnTo>
                  <a:lnTo>
                    <a:pt x="80" y="25107"/>
                  </a:lnTo>
                  <a:lnTo>
                    <a:pt x="0" y="25831"/>
                  </a:lnTo>
                  <a:lnTo>
                    <a:pt x="0" y="26636"/>
                  </a:lnTo>
                  <a:lnTo>
                    <a:pt x="80" y="27360"/>
                  </a:lnTo>
                  <a:lnTo>
                    <a:pt x="161" y="28084"/>
                  </a:lnTo>
                  <a:lnTo>
                    <a:pt x="402" y="28809"/>
                  </a:lnTo>
                  <a:lnTo>
                    <a:pt x="644" y="29452"/>
                  </a:lnTo>
                  <a:lnTo>
                    <a:pt x="1046" y="30096"/>
                  </a:lnTo>
                  <a:lnTo>
                    <a:pt x="1448" y="30740"/>
                  </a:lnTo>
                  <a:lnTo>
                    <a:pt x="1931" y="31223"/>
                  </a:lnTo>
                  <a:lnTo>
                    <a:pt x="2495" y="31706"/>
                  </a:lnTo>
                  <a:lnTo>
                    <a:pt x="3138" y="32108"/>
                  </a:lnTo>
                  <a:lnTo>
                    <a:pt x="3782" y="32430"/>
                  </a:lnTo>
                  <a:lnTo>
                    <a:pt x="4506" y="32671"/>
                  </a:lnTo>
                  <a:lnTo>
                    <a:pt x="5231" y="32832"/>
                  </a:lnTo>
                  <a:lnTo>
                    <a:pt x="5955" y="32832"/>
                  </a:lnTo>
                  <a:lnTo>
                    <a:pt x="5955" y="34120"/>
                  </a:lnTo>
                  <a:lnTo>
                    <a:pt x="6035" y="35407"/>
                  </a:lnTo>
                  <a:lnTo>
                    <a:pt x="6116" y="36614"/>
                  </a:lnTo>
                  <a:lnTo>
                    <a:pt x="6277" y="37258"/>
                  </a:lnTo>
                  <a:lnTo>
                    <a:pt x="6518" y="37821"/>
                  </a:lnTo>
                  <a:lnTo>
                    <a:pt x="7081" y="39028"/>
                  </a:lnTo>
                  <a:lnTo>
                    <a:pt x="7403" y="39592"/>
                  </a:lnTo>
                  <a:lnTo>
                    <a:pt x="7806" y="40155"/>
                  </a:lnTo>
                  <a:lnTo>
                    <a:pt x="8208" y="40718"/>
                  </a:lnTo>
                  <a:lnTo>
                    <a:pt x="8691" y="41121"/>
                  </a:lnTo>
                  <a:lnTo>
                    <a:pt x="9174" y="41603"/>
                  </a:lnTo>
                  <a:lnTo>
                    <a:pt x="9737" y="41925"/>
                  </a:lnTo>
                  <a:lnTo>
                    <a:pt x="10300" y="42247"/>
                  </a:lnTo>
                  <a:lnTo>
                    <a:pt x="10944" y="42489"/>
                  </a:lnTo>
                  <a:lnTo>
                    <a:pt x="11588" y="42649"/>
                  </a:lnTo>
                  <a:lnTo>
                    <a:pt x="12231" y="42730"/>
                  </a:lnTo>
                  <a:lnTo>
                    <a:pt x="12956" y="42810"/>
                  </a:lnTo>
                  <a:lnTo>
                    <a:pt x="13599" y="42730"/>
                  </a:lnTo>
                  <a:lnTo>
                    <a:pt x="14243" y="42569"/>
                  </a:lnTo>
                  <a:lnTo>
                    <a:pt x="14887" y="42328"/>
                  </a:lnTo>
                  <a:lnTo>
                    <a:pt x="15209" y="42891"/>
                  </a:lnTo>
                  <a:lnTo>
                    <a:pt x="15611" y="43454"/>
                  </a:lnTo>
                  <a:lnTo>
                    <a:pt x="16094" y="43937"/>
                  </a:lnTo>
                  <a:lnTo>
                    <a:pt x="16577" y="44339"/>
                  </a:lnTo>
                  <a:lnTo>
                    <a:pt x="17140" y="44742"/>
                  </a:lnTo>
                  <a:lnTo>
                    <a:pt x="17703" y="45144"/>
                  </a:lnTo>
                  <a:lnTo>
                    <a:pt x="18267" y="45466"/>
                  </a:lnTo>
                  <a:lnTo>
                    <a:pt x="18911" y="45788"/>
                  </a:lnTo>
                  <a:lnTo>
                    <a:pt x="19554" y="45949"/>
                  </a:lnTo>
                  <a:lnTo>
                    <a:pt x="20198" y="46190"/>
                  </a:lnTo>
                  <a:lnTo>
                    <a:pt x="20842" y="46271"/>
                  </a:lnTo>
                  <a:lnTo>
                    <a:pt x="21566" y="46351"/>
                  </a:lnTo>
                  <a:lnTo>
                    <a:pt x="22290" y="46351"/>
                  </a:lnTo>
                  <a:lnTo>
                    <a:pt x="22934" y="46271"/>
                  </a:lnTo>
                  <a:lnTo>
                    <a:pt x="23578" y="46190"/>
                  </a:lnTo>
                  <a:lnTo>
                    <a:pt x="24302" y="46029"/>
                  </a:lnTo>
                  <a:lnTo>
                    <a:pt x="24946" y="46592"/>
                  </a:lnTo>
                  <a:lnTo>
                    <a:pt x="25670" y="47075"/>
                  </a:lnTo>
                  <a:lnTo>
                    <a:pt x="26475" y="47558"/>
                  </a:lnTo>
                  <a:lnTo>
                    <a:pt x="27360" y="47880"/>
                  </a:lnTo>
                  <a:lnTo>
                    <a:pt x="28165" y="48121"/>
                  </a:lnTo>
                  <a:lnTo>
                    <a:pt x="29050" y="48282"/>
                  </a:lnTo>
                  <a:lnTo>
                    <a:pt x="29935" y="48363"/>
                  </a:lnTo>
                  <a:lnTo>
                    <a:pt x="30820" y="48363"/>
                  </a:lnTo>
                  <a:lnTo>
                    <a:pt x="31705" y="48202"/>
                  </a:lnTo>
                  <a:lnTo>
                    <a:pt x="32590" y="48041"/>
                  </a:lnTo>
                  <a:lnTo>
                    <a:pt x="33395" y="47719"/>
                  </a:lnTo>
                  <a:lnTo>
                    <a:pt x="34200" y="47317"/>
                  </a:lnTo>
                  <a:lnTo>
                    <a:pt x="34924" y="46834"/>
                  </a:lnTo>
                  <a:lnTo>
                    <a:pt x="35648" y="46271"/>
                  </a:lnTo>
                  <a:lnTo>
                    <a:pt x="36292" y="45627"/>
                  </a:lnTo>
                  <a:lnTo>
                    <a:pt x="36855" y="44983"/>
                  </a:lnTo>
                  <a:lnTo>
                    <a:pt x="37821" y="45144"/>
                  </a:lnTo>
                  <a:lnTo>
                    <a:pt x="38787" y="45144"/>
                  </a:lnTo>
                  <a:lnTo>
                    <a:pt x="39752" y="44983"/>
                  </a:lnTo>
                  <a:lnTo>
                    <a:pt x="40718" y="44661"/>
                  </a:lnTo>
                  <a:lnTo>
                    <a:pt x="41603" y="44259"/>
                  </a:lnTo>
                  <a:lnTo>
                    <a:pt x="42408" y="43776"/>
                  </a:lnTo>
                  <a:lnTo>
                    <a:pt x="43132" y="43132"/>
                  </a:lnTo>
                  <a:lnTo>
                    <a:pt x="43856" y="42408"/>
                  </a:lnTo>
                  <a:lnTo>
                    <a:pt x="44339" y="41523"/>
                  </a:lnTo>
                  <a:lnTo>
                    <a:pt x="44822" y="40638"/>
                  </a:lnTo>
                  <a:lnTo>
                    <a:pt x="45063" y="39753"/>
                  </a:lnTo>
                  <a:lnTo>
                    <a:pt x="45224" y="38706"/>
                  </a:lnTo>
                  <a:lnTo>
                    <a:pt x="45305" y="37741"/>
                  </a:lnTo>
                  <a:lnTo>
                    <a:pt x="45144" y="36775"/>
                  </a:lnTo>
                  <a:lnTo>
                    <a:pt x="44902" y="35810"/>
                  </a:lnTo>
                  <a:lnTo>
                    <a:pt x="44500" y="34924"/>
                  </a:lnTo>
                  <a:lnTo>
                    <a:pt x="45305" y="34522"/>
                  </a:lnTo>
                  <a:lnTo>
                    <a:pt x="46109" y="34039"/>
                  </a:lnTo>
                  <a:lnTo>
                    <a:pt x="46834" y="33395"/>
                  </a:lnTo>
                  <a:lnTo>
                    <a:pt x="47477" y="32671"/>
                  </a:lnTo>
                  <a:lnTo>
                    <a:pt x="48041" y="31786"/>
                  </a:lnTo>
                  <a:lnTo>
                    <a:pt x="48524" y="30981"/>
                  </a:lnTo>
                  <a:lnTo>
                    <a:pt x="48845" y="30096"/>
                  </a:lnTo>
                  <a:lnTo>
                    <a:pt x="49006" y="29211"/>
                  </a:lnTo>
                  <a:lnTo>
                    <a:pt x="49167" y="28326"/>
                  </a:lnTo>
                  <a:lnTo>
                    <a:pt x="49087" y="27360"/>
                  </a:lnTo>
                  <a:lnTo>
                    <a:pt x="48926" y="26475"/>
                  </a:lnTo>
                  <a:lnTo>
                    <a:pt x="48685" y="25670"/>
                  </a:lnTo>
                  <a:lnTo>
                    <a:pt x="48282" y="24866"/>
                  </a:lnTo>
                  <a:lnTo>
                    <a:pt x="47799" y="24061"/>
                  </a:lnTo>
                  <a:lnTo>
                    <a:pt x="47236" y="23417"/>
                  </a:lnTo>
                  <a:lnTo>
                    <a:pt x="46592" y="22773"/>
                  </a:lnTo>
                  <a:lnTo>
                    <a:pt x="47156" y="21969"/>
                  </a:lnTo>
                  <a:lnTo>
                    <a:pt x="47719" y="21084"/>
                  </a:lnTo>
                  <a:lnTo>
                    <a:pt x="48121" y="20118"/>
                  </a:lnTo>
                  <a:lnTo>
                    <a:pt x="48524" y="19152"/>
                  </a:lnTo>
                  <a:lnTo>
                    <a:pt x="48765" y="18106"/>
                  </a:lnTo>
                  <a:lnTo>
                    <a:pt x="48926" y="17060"/>
                  </a:lnTo>
                  <a:lnTo>
                    <a:pt x="49006" y="16094"/>
                  </a:lnTo>
                  <a:lnTo>
                    <a:pt x="48845" y="15048"/>
                  </a:lnTo>
                  <a:lnTo>
                    <a:pt x="48685" y="14002"/>
                  </a:lnTo>
                  <a:lnTo>
                    <a:pt x="48443" y="13519"/>
                  </a:lnTo>
                  <a:lnTo>
                    <a:pt x="48202" y="13037"/>
                  </a:lnTo>
                  <a:lnTo>
                    <a:pt x="47960" y="12634"/>
                  </a:lnTo>
                  <a:lnTo>
                    <a:pt x="47638" y="12232"/>
                  </a:lnTo>
                  <a:lnTo>
                    <a:pt x="47236" y="11829"/>
                  </a:lnTo>
                  <a:lnTo>
                    <a:pt x="46834" y="11588"/>
                  </a:lnTo>
                  <a:lnTo>
                    <a:pt x="47236" y="10783"/>
                  </a:lnTo>
                  <a:lnTo>
                    <a:pt x="47397" y="9898"/>
                  </a:lnTo>
                  <a:lnTo>
                    <a:pt x="47477" y="9013"/>
                  </a:lnTo>
                  <a:lnTo>
                    <a:pt x="47397" y="8128"/>
                  </a:lnTo>
                  <a:lnTo>
                    <a:pt x="47236" y="7162"/>
                  </a:lnTo>
                  <a:lnTo>
                    <a:pt x="46914" y="6277"/>
                  </a:lnTo>
                  <a:lnTo>
                    <a:pt x="46512" y="5472"/>
                  </a:lnTo>
                  <a:lnTo>
                    <a:pt x="46029" y="4748"/>
                  </a:lnTo>
                  <a:lnTo>
                    <a:pt x="45466" y="4104"/>
                  </a:lnTo>
                  <a:lnTo>
                    <a:pt x="44741" y="3622"/>
                  </a:lnTo>
                  <a:lnTo>
                    <a:pt x="44017" y="3219"/>
                  </a:lnTo>
                  <a:lnTo>
                    <a:pt x="43213" y="2897"/>
                  </a:lnTo>
                  <a:lnTo>
                    <a:pt x="42408" y="2736"/>
                  </a:lnTo>
                  <a:lnTo>
                    <a:pt x="41523" y="2656"/>
                  </a:lnTo>
                  <a:lnTo>
                    <a:pt x="40718" y="2736"/>
                  </a:lnTo>
                  <a:lnTo>
                    <a:pt x="39833" y="2897"/>
                  </a:lnTo>
                  <a:lnTo>
                    <a:pt x="39270" y="2334"/>
                  </a:lnTo>
                  <a:lnTo>
                    <a:pt x="38626" y="1771"/>
                  </a:lnTo>
                  <a:lnTo>
                    <a:pt x="37982" y="1288"/>
                  </a:lnTo>
                  <a:lnTo>
                    <a:pt x="37258" y="886"/>
                  </a:lnTo>
                  <a:lnTo>
                    <a:pt x="36453" y="483"/>
                  </a:lnTo>
                  <a:lnTo>
                    <a:pt x="35729" y="242"/>
                  </a:lnTo>
                  <a:lnTo>
                    <a:pt x="34924" y="81"/>
                  </a:lnTo>
                  <a:lnTo>
                    <a:pt x="33315" y="81"/>
                  </a:lnTo>
                  <a:lnTo>
                    <a:pt x="32590" y="242"/>
                  </a:lnTo>
                  <a:lnTo>
                    <a:pt x="31866" y="403"/>
                  </a:lnTo>
                  <a:lnTo>
                    <a:pt x="31222" y="644"/>
                  </a:lnTo>
                  <a:lnTo>
                    <a:pt x="30579" y="886"/>
                  </a:lnTo>
                  <a:lnTo>
                    <a:pt x="30015" y="1288"/>
                  </a:lnTo>
                  <a:lnTo>
                    <a:pt x="29452" y="1771"/>
                  </a:lnTo>
                  <a:lnTo>
                    <a:pt x="28889" y="2334"/>
                  </a:lnTo>
                  <a:lnTo>
                    <a:pt x="28245" y="1771"/>
                  </a:lnTo>
                  <a:lnTo>
                    <a:pt x="27521" y="1288"/>
                  </a:lnTo>
                  <a:lnTo>
                    <a:pt x="26716" y="886"/>
                  </a:lnTo>
                  <a:lnTo>
                    <a:pt x="25911" y="564"/>
                  </a:lnTo>
                  <a:lnTo>
                    <a:pt x="25026" y="242"/>
                  </a:lnTo>
                  <a:lnTo>
                    <a:pt x="24141" y="81"/>
                  </a:lnTo>
                  <a:lnTo>
                    <a:pt x="23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2276025" y="1024775"/>
              <a:ext cx="1034075" cy="1024000"/>
            </a:xfrm>
            <a:custGeom>
              <a:avLst/>
              <a:gdLst/>
              <a:ahLst/>
              <a:cxnLst/>
              <a:rect l="l" t="t" r="r" b="b"/>
              <a:pathLst>
                <a:path w="41363" h="40960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2071" y="36292"/>
                  </a:lnTo>
                  <a:lnTo>
                    <a:pt x="13278" y="37097"/>
                  </a:lnTo>
                  <a:lnTo>
                    <a:pt x="14405" y="37821"/>
                  </a:lnTo>
                  <a:lnTo>
                    <a:pt x="15692" y="38465"/>
                  </a:lnTo>
                  <a:lnTo>
                    <a:pt x="16899" y="39109"/>
                  </a:lnTo>
                  <a:lnTo>
                    <a:pt x="18187" y="39672"/>
                  </a:lnTo>
                  <a:lnTo>
                    <a:pt x="19474" y="40155"/>
                  </a:lnTo>
                  <a:lnTo>
                    <a:pt x="20842" y="40557"/>
                  </a:lnTo>
                  <a:lnTo>
                    <a:pt x="22210" y="40799"/>
                  </a:lnTo>
                  <a:lnTo>
                    <a:pt x="23659" y="40960"/>
                  </a:lnTo>
                  <a:lnTo>
                    <a:pt x="25107" y="40960"/>
                  </a:lnTo>
                  <a:lnTo>
                    <a:pt x="26556" y="40879"/>
                  </a:lnTo>
                  <a:lnTo>
                    <a:pt x="28004" y="40638"/>
                  </a:lnTo>
                  <a:lnTo>
                    <a:pt x="28648" y="40477"/>
                  </a:lnTo>
                  <a:lnTo>
                    <a:pt x="29694" y="40074"/>
                  </a:lnTo>
                  <a:lnTo>
                    <a:pt x="30740" y="39672"/>
                  </a:lnTo>
                  <a:lnTo>
                    <a:pt x="31786" y="39109"/>
                  </a:lnTo>
                  <a:lnTo>
                    <a:pt x="32752" y="38465"/>
                  </a:lnTo>
                  <a:lnTo>
                    <a:pt x="33235" y="37982"/>
                  </a:lnTo>
                  <a:lnTo>
                    <a:pt x="34200" y="37097"/>
                  </a:lnTo>
                  <a:lnTo>
                    <a:pt x="35005" y="36051"/>
                  </a:lnTo>
                  <a:lnTo>
                    <a:pt x="35810" y="35005"/>
                  </a:lnTo>
                  <a:lnTo>
                    <a:pt x="36453" y="33878"/>
                  </a:lnTo>
                  <a:lnTo>
                    <a:pt x="37097" y="32752"/>
                  </a:lnTo>
                  <a:lnTo>
                    <a:pt x="37580" y="31545"/>
                  </a:lnTo>
                  <a:lnTo>
                    <a:pt x="38063" y="30338"/>
                  </a:lnTo>
                  <a:lnTo>
                    <a:pt x="38465" y="29050"/>
                  </a:lnTo>
                  <a:lnTo>
                    <a:pt x="39431" y="26073"/>
                  </a:lnTo>
                  <a:lnTo>
                    <a:pt x="40236" y="22934"/>
                  </a:lnTo>
                  <a:lnTo>
                    <a:pt x="40638" y="21405"/>
                  </a:lnTo>
                  <a:lnTo>
                    <a:pt x="40960" y="19876"/>
                  </a:lnTo>
                  <a:lnTo>
                    <a:pt x="41121" y="18267"/>
                  </a:lnTo>
                  <a:lnTo>
                    <a:pt x="41282" y="16738"/>
                  </a:lnTo>
                  <a:lnTo>
                    <a:pt x="41362" y="15370"/>
                  </a:lnTo>
                  <a:lnTo>
                    <a:pt x="41362" y="14083"/>
                  </a:lnTo>
                  <a:lnTo>
                    <a:pt x="41282" y="12795"/>
                  </a:lnTo>
                  <a:lnTo>
                    <a:pt x="41121" y="11508"/>
                  </a:lnTo>
                  <a:lnTo>
                    <a:pt x="40879" y="10220"/>
                  </a:lnTo>
                  <a:lnTo>
                    <a:pt x="40557" y="8933"/>
                  </a:lnTo>
                  <a:lnTo>
                    <a:pt x="40155" y="7726"/>
                  </a:lnTo>
                  <a:lnTo>
                    <a:pt x="39592" y="6599"/>
                  </a:lnTo>
                  <a:lnTo>
                    <a:pt x="39189" y="5794"/>
                  </a:lnTo>
                  <a:lnTo>
                    <a:pt x="38707" y="5070"/>
                  </a:lnTo>
                  <a:lnTo>
                    <a:pt x="37821" y="3943"/>
                  </a:lnTo>
                  <a:lnTo>
                    <a:pt x="36936" y="2978"/>
                  </a:lnTo>
                  <a:lnTo>
                    <a:pt x="35890" y="2093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2276025" y="1024775"/>
              <a:ext cx="987800" cy="989800"/>
            </a:xfrm>
            <a:custGeom>
              <a:avLst/>
              <a:gdLst/>
              <a:ahLst/>
              <a:cxnLst/>
              <a:rect l="l" t="t" r="r" b="b"/>
              <a:pathLst>
                <a:path w="39512" h="39592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1830" y="36051"/>
                  </a:lnTo>
                  <a:lnTo>
                    <a:pt x="12956" y="36695"/>
                  </a:lnTo>
                  <a:lnTo>
                    <a:pt x="14163" y="37338"/>
                  </a:lnTo>
                  <a:lnTo>
                    <a:pt x="15370" y="37902"/>
                  </a:lnTo>
                  <a:lnTo>
                    <a:pt x="16577" y="38385"/>
                  </a:lnTo>
                  <a:lnTo>
                    <a:pt x="17784" y="38787"/>
                  </a:lnTo>
                  <a:lnTo>
                    <a:pt x="18991" y="39189"/>
                  </a:lnTo>
                  <a:lnTo>
                    <a:pt x="20279" y="39431"/>
                  </a:lnTo>
                  <a:lnTo>
                    <a:pt x="21727" y="39592"/>
                  </a:lnTo>
                  <a:lnTo>
                    <a:pt x="23176" y="39592"/>
                  </a:lnTo>
                  <a:lnTo>
                    <a:pt x="24624" y="39511"/>
                  </a:lnTo>
                  <a:lnTo>
                    <a:pt x="26073" y="39270"/>
                  </a:lnTo>
                  <a:lnTo>
                    <a:pt x="26717" y="39109"/>
                  </a:lnTo>
                  <a:lnTo>
                    <a:pt x="27843" y="38706"/>
                  </a:lnTo>
                  <a:lnTo>
                    <a:pt x="28889" y="38304"/>
                  </a:lnTo>
                  <a:lnTo>
                    <a:pt x="29855" y="37741"/>
                  </a:lnTo>
                  <a:lnTo>
                    <a:pt x="30821" y="37017"/>
                  </a:lnTo>
                  <a:lnTo>
                    <a:pt x="31384" y="36614"/>
                  </a:lnTo>
                  <a:lnTo>
                    <a:pt x="32269" y="35729"/>
                  </a:lnTo>
                  <a:lnTo>
                    <a:pt x="33154" y="34683"/>
                  </a:lnTo>
                  <a:lnTo>
                    <a:pt x="33878" y="33637"/>
                  </a:lnTo>
                  <a:lnTo>
                    <a:pt x="34522" y="32510"/>
                  </a:lnTo>
                  <a:lnTo>
                    <a:pt x="35166" y="31384"/>
                  </a:lnTo>
                  <a:lnTo>
                    <a:pt x="35729" y="30177"/>
                  </a:lnTo>
                  <a:lnTo>
                    <a:pt x="36212" y="28970"/>
                  </a:lnTo>
                  <a:lnTo>
                    <a:pt x="36614" y="27682"/>
                  </a:lnTo>
                  <a:lnTo>
                    <a:pt x="37580" y="24705"/>
                  </a:lnTo>
                  <a:lnTo>
                    <a:pt x="38385" y="21566"/>
                  </a:lnTo>
                  <a:lnTo>
                    <a:pt x="38707" y="20037"/>
                  </a:lnTo>
                  <a:lnTo>
                    <a:pt x="39028" y="18509"/>
                  </a:lnTo>
                  <a:lnTo>
                    <a:pt x="39270" y="16899"/>
                  </a:lnTo>
                  <a:lnTo>
                    <a:pt x="39431" y="15290"/>
                  </a:lnTo>
                  <a:lnTo>
                    <a:pt x="39511" y="14002"/>
                  </a:lnTo>
                  <a:lnTo>
                    <a:pt x="39511" y="12715"/>
                  </a:lnTo>
                  <a:lnTo>
                    <a:pt x="39431" y="11427"/>
                  </a:lnTo>
                  <a:lnTo>
                    <a:pt x="39270" y="10140"/>
                  </a:lnTo>
                  <a:lnTo>
                    <a:pt x="39028" y="8852"/>
                  </a:lnTo>
                  <a:lnTo>
                    <a:pt x="38626" y="7565"/>
                  </a:lnTo>
                  <a:lnTo>
                    <a:pt x="38224" y="6358"/>
                  </a:lnTo>
                  <a:lnTo>
                    <a:pt x="37741" y="5151"/>
                  </a:lnTo>
                  <a:lnTo>
                    <a:pt x="37258" y="4426"/>
                  </a:lnTo>
                  <a:lnTo>
                    <a:pt x="36775" y="3702"/>
                  </a:lnTo>
                  <a:lnTo>
                    <a:pt x="35890" y="2415"/>
                  </a:lnTo>
                  <a:lnTo>
                    <a:pt x="35327" y="1851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968375" y="2374650"/>
              <a:ext cx="468775" cy="742375"/>
            </a:xfrm>
            <a:custGeom>
              <a:avLst/>
              <a:gdLst/>
              <a:ahLst/>
              <a:cxnLst/>
              <a:rect l="l" t="t" r="r" b="b"/>
              <a:pathLst>
                <a:path w="18751" h="29695" extrusionOk="0">
                  <a:moveTo>
                    <a:pt x="1" y="1"/>
                  </a:moveTo>
                  <a:lnTo>
                    <a:pt x="805" y="5392"/>
                  </a:lnTo>
                  <a:lnTo>
                    <a:pt x="4266" y="29694"/>
                  </a:lnTo>
                  <a:lnTo>
                    <a:pt x="7967" y="29694"/>
                  </a:lnTo>
                  <a:lnTo>
                    <a:pt x="7967" y="22532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968375" y="2374650"/>
              <a:ext cx="468775" cy="195175"/>
            </a:xfrm>
            <a:custGeom>
              <a:avLst/>
              <a:gdLst/>
              <a:ahLst/>
              <a:cxnLst/>
              <a:rect l="l" t="t" r="r" b="b"/>
              <a:pathLst>
                <a:path w="18751" h="7807" extrusionOk="0">
                  <a:moveTo>
                    <a:pt x="1" y="1"/>
                  </a:moveTo>
                  <a:lnTo>
                    <a:pt x="805" y="5392"/>
                  </a:lnTo>
                  <a:lnTo>
                    <a:pt x="1369" y="5151"/>
                  </a:lnTo>
                  <a:lnTo>
                    <a:pt x="1852" y="4748"/>
                  </a:lnTo>
                  <a:lnTo>
                    <a:pt x="2254" y="4266"/>
                  </a:lnTo>
                  <a:lnTo>
                    <a:pt x="2576" y="3702"/>
                  </a:lnTo>
                  <a:lnTo>
                    <a:pt x="2817" y="4427"/>
                  </a:lnTo>
                  <a:lnTo>
                    <a:pt x="3059" y="5070"/>
                  </a:lnTo>
                  <a:lnTo>
                    <a:pt x="3461" y="5634"/>
                  </a:lnTo>
                  <a:lnTo>
                    <a:pt x="3944" y="6116"/>
                  </a:lnTo>
                  <a:lnTo>
                    <a:pt x="4507" y="6599"/>
                  </a:lnTo>
                  <a:lnTo>
                    <a:pt x="5070" y="7002"/>
                  </a:lnTo>
                  <a:lnTo>
                    <a:pt x="5714" y="7243"/>
                  </a:lnTo>
                  <a:lnTo>
                    <a:pt x="6358" y="7484"/>
                  </a:lnTo>
                  <a:lnTo>
                    <a:pt x="7002" y="7565"/>
                  </a:lnTo>
                  <a:lnTo>
                    <a:pt x="7726" y="7565"/>
                  </a:lnTo>
                  <a:lnTo>
                    <a:pt x="8450" y="7484"/>
                  </a:lnTo>
                  <a:lnTo>
                    <a:pt x="9094" y="7323"/>
                  </a:lnTo>
                  <a:lnTo>
                    <a:pt x="9738" y="7082"/>
                  </a:lnTo>
                  <a:lnTo>
                    <a:pt x="10301" y="6680"/>
                  </a:lnTo>
                  <a:lnTo>
                    <a:pt x="10864" y="6277"/>
                  </a:lnTo>
                  <a:lnTo>
                    <a:pt x="11347" y="5714"/>
                  </a:lnTo>
                  <a:lnTo>
                    <a:pt x="11749" y="6116"/>
                  </a:lnTo>
                  <a:lnTo>
                    <a:pt x="12152" y="6519"/>
                  </a:lnTo>
                  <a:lnTo>
                    <a:pt x="13037" y="7082"/>
                  </a:lnTo>
                  <a:lnTo>
                    <a:pt x="14003" y="7484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2229750" y="2374650"/>
              <a:ext cx="197175" cy="742375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1" y="1"/>
                  </a:moveTo>
                  <a:lnTo>
                    <a:pt x="966" y="6841"/>
                  </a:lnTo>
                  <a:lnTo>
                    <a:pt x="4266" y="29694"/>
                  </a:lnTo>
                  <a:lnTo>
                    <a:pt x="7887" y="29694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2229750" y="2374650"/>
              <a:ext cx="197175" cy="175050"/>
            </a:xfrm>
            <a:custGeom>
              <a:avLst/>
              <a:gdLst/>
              <a:ahLst/>
              <a:cxnLst/>
              <a:rect l="l" t="t" r="r" b="b"/>
              <a:pathLst>
                <a:path w="7887" h="7002" extrusionOk="0">
                  <a:moveTo>
                    <a:pt x="1" y="1"/>
                  </a:moveTo>
                  <a:lnTo>
                    <a:pt x="966" y="6841"/>
                  </a:lnTo>
                  <a:lnTo>
                    <a:pt x="1530" y="6760"/>
                  </a:lnTo>
                  <a:lnTo>
                    <a:pt x="2012" y="6680"/>
                  </a:lnTo>
                  <a:lnTo>
                    <a:pt x="2495" y="6519"/>
                  </a:lnTo>
                  <a:lnTo>
                    <a:pt x="2978" y="6277"/>
                  </a:lnTo>
                  <a:lnTo>
                    <a:pt x="3380" y="5956"/>
                  </a:lnTo>
                  <a:lnTo>
                    <a:pt x="3783" y="5634"/>
                  </a:lnTo>
                  <a:lnTo>
                    <a:pt x="4105" y="5231"/>
                  </a:lnTo>
                  <a:lnTo>
                    <a:pt x="4346" y="4748"/>
                  </a:lnTo>
                  <a:lnTo>
                    <a:pt x="4668" y="5231"/>
                  </a:lnTo>
                  <a:lnTo>
                    <a:pt x="4990" y="5634"/>
                  </a:lnTo>
                  <a:lnTo>
                    <a:pt x="5392" y="6036"/>
                  </a:lnTo>
                  <a:lnTo>
                    <a:pt x="5875" y="6358"/>
                  </a:lnTo>
                  <a:lnTo>
                    <a:pt x="6358" y="6599"/>
                  </a:lnTo>
                  <a:lnTo>
                    <a:pt x="6841" y="6760"/>
                  </a:lnTo>
                  <a:lnTo>
                    <a:pt x="7404" y="6921"/>
                  </a:lnTo>
                  <a:lnTo>
                    <a:pt x="7887" y="7002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3062625" y="1330550"/>
              <a:ext cx="72450" cy="74475"/>
            </a:xfrm>
            <a:custGeom>
              <a:avLst/>
              <a:gdLst/>
              <a:ahLst/>
              <a:cxnLst/>
              <a:rect l="l" t="t" r="r" b="b"/>
              <a:pathLst>
                <a:path w="2898" h="2979" extrusionOk="0">
                  <a:moveTo>
                    <a:pt x="1449" y="1"/>
                  </a:moveTo>
                  <a:lnTo>
                    <a:pt x="1127" y="81"/>
                  </a:lnTo>
                  <a:lnTo>
                    <a:pt x="885" y="162"/>
                  </a:lnTo>
                  <a:lnTo>
                    <a:pt x="644" y="323"/>
                  </a:lnTo>
                  <a:lnTo>
                    <a:pt x="403" y="484"/>
                  </a:lnTo>
                  <a:lnTo>
                    <a:pt x="242" y="645"/>
                  </a:lnTo>
                  <a:lnTo>
                    <a:pt x="81" y="966"/>
                  </a:lnTo>
                  <a:lnTo>
                    <a:pt x="0" y="1208"/>
                  </a:lnTo>
                  <a:lnTo>
                    <a:pt x="0" y="1530"/>
                  </a:lnTo>
                  <a:lnTo>
                    <a:pt x="0" y="1771"/>
                  </a:lnTo>
                  <a:lnTo>
                    <a:pt x="81" y="2093"/>
                  </a:lnTo>
                  <a:lnTo>
                    <a:pt x="242" y="2334"/>
                  </a:lnTo>
                  <a:lnTo>
                    <a:pt x="403" y="2576"/>
                  </a:lnTo>
                  <a:lnTo>
                    <a:pt x="644" y="2737"/>
                  </a:lnTo>
                  <a:lnTo>
                    <a:pt x="885" y="2817"/>
                  </a:lnTo>
                  <a:lnTo>
                    <a:pt x="1127" y="2898"/>
                  </a:lnTo>
                  <a:lnTo>
                    <a:pt x="1449" y="2978"/>
                  </a:lnTo>
                  <a:lnTo>
                    <a:pt x="1690" y="2898"/>
                  </a:lnTo>
                  <a:lnTo>
                    <a:pt x="2012" y="2817"/>
                  </a:lnTo>
                  <a:lnTo>
                    <a:pt x="2253" y="2737"/>
                  </a:lnTo>
                  <a:lnTo>
                    <a:pt x="2495" y="2576"/>
                  </a:lnTo>
                  <a:lnTo>
                    <a:pt x="2656" y="2334"/>
                  </a:lnTo>
                  <a:lnTo>
                    <a:pt x="2817" y="2093"/>
                  </a:lnTo>
                  <a:lnTo>
                    <a:pt x="2897" y="1771"/>
                  </a:lnTo>
                  <a:lnTo>
                    <a:pt x="2897" y="1530"/>
                  </a:lnTo>
                  <a:lnTo>
                    <a:pt x="2897" y="1208"/>
                  </a:lnTo>
                  <a:lnTo>
                    <a:pt x="2817" y="966"/>
                  </a:lnTo>
                  <a:lnTo>
                    <a:pt x="2656" y="645"/>
                  </a:lnTo>
                  <a:lnTo>
                    <a:pt x="2495" y="484"/>
                  </a:lnTo>
                  <a:lnTo>
                    <a:pt x="2253" y="323"/>
                  </a:lnTo>
                  <a:lnTo>
                    <a:pt x="2012" y="162"/>
                  </a:lnTo>
                  <a:lnTo>
                    <a:pt x="1690" y="81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2607975" y="1350675"/>
              <a:ext cx="72425" cy="72450"/>
            </a:xfrm>
            <a:custGeom>
              <a:avLst/>
              <a:gdLst/>
              <a:ahLst/>
              <a:cxnLst/>
              <a:rect l="l" t="t" r="r" b="b"/>
              <a:pathLst>
                <a:path w="2897" h="2898" extrusionOk="0">
                  <a:moveTo>
                    <a:pt x="1127" y="1"/>
                  </a:moveTo>
                  <a:lnTo>
                    <a:pt x="885" y="81"/>
                  </a:lnTo>
                  <a:lnTo>
                    <a:pt x="644" y="242"/>
                  </a:lnTo>
                  <a:lnTo>
                    <a:pt x="402" y="403"/>
                  </a:lnTo>
                  <a:lnTo>
                    <a:pt x="241" y="644"/>
                  </a:lnTo>
                  <a:lnTo>
                    <a:pt x="80" y="886"/>
                  </a:lnTo>
                  <a:lnTo>
                    <a:pt x="0" y="1127"/>
                  </a:lnTo>
                  <a:lnTo>
                    <a:pt x="0" y="1449"/>
                  </a:lnTo>
                  <a:lnTo>
                    <a:pt x="0" y="1771"/>
                  </a:lnTo>
                  <a:lnTo>
                    <a:pt x="80" y="2012"/>
                  </a:lnTo>
                  <a:lnTo>
                    <a:pt x="241" y="2254"/>
                  </a:lnTo>
                  <a:lnTo>
                    <a:pt x="402" y="2495"/>
                  </a:lnTo>
                  <a:lnTo>
                    <a:pt x="644" y="2656"/>
                  </a:lnTo>
                  <a:lnTo>
                    <a:pt x="885" y="2817"/>
                  </a:lnTo>
                  <a:lnTo>
                    <a:pt x="1127" y="2897"/>
                  </a:lnTo>
                  <a:lnTo>
                    <a:pt x="1770" y="2897"/>
                  </a:lnTo>
                  <a:lnTo>
                    <a:pt x="2012" y="2817"/>
                  </a:lnTo>
                  <a:lnTo>
                    <a:pt x="2253" y="2656"/>
                  </a:lnTo>
                  <a:lnTo>
                    <a:pt x="2495" y="2495"/>
                  </a:lnTo>
                  <a:lnTo>
                    <a:pt x="2656" y="2254"/>
                  </a:lnTo>
                  <a:lnTo>
                    <a:pt x="2816" y="2012"/>
                  </a:lnTo>
                  <a:lnTo>
                    <a:pt x="2897" y="1771"/>
                  </a:lnTo>
                  <a:lnTo>
                    <a:pt x="2897" y="1449"/>
                  </a:lnTo>
                  <a:lnTo>
                    <a:pt x="2897" y="1127"/>
                  </a:lnTo>
                  <a:lnTo>
                    <a:pt x="2816" y="886"/>
                  </a:lnTo>
                  <a:lnTo>
                    <a:pt x="2656" y="644"/>
                  </a:lnTo>
                  <a:lnTo>
                    <a:pt x="2495" y="403"/>
                  </a:lnTo>
                  <a:lnTo>
                    <a:pt x="2253" y="242"/>
                  </a:lnTo>
                  <a:lnTo>
                    <a:pt x="2012" y="81"/>
                  </a:lnTo>
                  <a:lnTo>
                    <a:pt x="1770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2976125" y="1803325"/>
              <a:ext cx="16100" cy="237400"/>
            </a:xfrm>
            <a:custGeom>
              <a:avLst/>
              <a:gdLst/>
              <a:ahLst/>
              <a:cxnLst/>
              <a:rect l="l" t="t" r="r" b="b"/>
              <a:pathLst>
                <a:path w="644" h="9496" extrusionOk="0">
                  <a:moveTo>
                    <a:pt x="161" y="0"/>
                  </a:moveTo>
                  <a:lnTo>
                    <a:pt x="81" y="81"/>
                  </a:lnTo>
                  <a:lnTo>
                    <a:pt x="0" y="161"/>
                  </a:lnTo>
                  <a:lnTo>
                    <a:pt x="0" y="322"/>
                  </a:lnTo>
                  <a:lnTo>
                    <a:pt x="0" y="9415"/>
                  </a:lnTo>
                  <a:lnTo>
                    <a:pt x="0" y="9496"/>
                  </a:lnTo>
                  <a:lnTo>
                    <a:pt x="644" y="9335"/>
                  </a:lnTo>
                  <a:lnTo>
                    <a:pt x="644" y="322"/>
                  </a:lnTo>
                  <a:lnTo>
                    <a:pt x="563" y="161"/>
                  </a:lnTo>
                  <a:lnTo>
                    <a:pt x="483" y="81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904000" y="2147325"/>
              <a:ext cx="671950" cy="368175"/>
            </a:xfrm>
            <a:custGeom>
              <a:avLst/>
              <a:gdLst/>
              <a:ahLst/>
              <a:cxnLst/>
              <a:rect l="l" t="t" r="r" b="b"/>
              <a:pathLst>
                <a:path w="26878" h="14727" extrusionOk="0">
                  <a:moveTo>
                    <a:pt x="13117" y="1"/>
                  </a:moveTo>
                  <a:lnTo>
                    <a:pt x="11347" y="81"/>
                  </a:lnTo>
                  <a:lnTo>
                    <a:pt x="9657" y="403"/>
                  </a:lnTo>
                  <a:lnTo>
                    <a:pt x="7967" y="805"/>
                  </a:lnTo>
                  <a:lnTo>
                    <a:pt x="6277" y="1288"/>
                  </a:lnTo>
                  <a:lnTo>
                    <a:pt x="4748" y="1932"/>
                  </a:lnTo>
                  <a:lnTo>
                    <a:pt x="4024" y="2334"/>
                  </a:lnTo>
                  <a:lnTo>
                    <a:pt x="3300" y="2817"/>
                  </a:lnTo>
                  <a:lnTo>
                    <a:pt x="2576" y="3300"/>
                  </a:lnTo>
                  <a:lnTo>
                    <a:pt x="2012" y="3863"/>
                  </a:lnTo>
                  <a:lnTo>
                    <a:pt x="1449" y="4426"/>
                  </a:lnTo>
                  <a:lnTo>
                    <a:pt x="966" y="5070"/>
                  </a:lnTo>
                  <a:lnTo>
                    <a:pt x="564" y="5794"/>
                  </a:lnTo>
                  <a:lnTo>
                    <a:pt x="242" y="6599"/>
                  </a:lnTo>
                  <a:lnTo>
                    <a:pt x="81" y="7484"/>
                  </a:lnTo>
                  <a:lnTo>
                    <a:pt x="1" y="8289"/>
                  </a:lnTo>
                  <a:lnTo>
                    <a:pt x="81" y="9094"/>
                  </a:lnTo>
                  <a:lnTo>
                    <a:pt x="323" y="9898"/>
                  </a:lnTo>
                  <a:lnTo>
                    <a:pt x="644" y="10623"/>
                  </a:lnTo>
                  <a:lnTo>
                    <a:pt x="1127" y="11266"/>
                  </a:lnTo>
                  <a:lnTo>
                    <a:pt x="1449" y="11588"/>
                  </a:lnTo>
                  <a:lnTo>
                    <a:pt x="1771" y="11749"/>
                  </a:lnTo>
                  <a:lnTo>
                    <a:pt x="2173" y="11991"/>
                  </a:lnTo>
                  <a:lnTo>
                    <a:pt x="2495" y="12152"/>
                  </a:lnTo>
                  <a:lnTo>
                    <a:pt x="3380" y="12313"/>
                  </a:lnTo>
                  <a:lnTo>
                    <a:pt x="4185" y="12313"/>
                  </a:lnTo>
                  <a:lnTo>
                    <a:pt x="4990" y="12071"/>
                  </a:lnTo>
                  <a:lnTo>
                    <a:pt x="5312" y="11910"/>
                  </a:lnTo>
                  <a:lnTo>
                    <a:pt x="5714" y="11749"/>
                  </a:lnTo>
                  <a:lnTo>
                    <a:pt x="6036" y="11508"/>
                  </a:lnTo>
                  <a:lnTo>
                    <a:pt x="6277" y="11186"/>
                  </a:lnTo>
                  <a:lnTo>
                    <a:pt x="6519" y="10864"/>
                  </a:lnTo>
                  <a:lnTo>
                    <a:pt x="6680" y="10542"/>
                  </a:lnTo>
                  <a:lnTo>
                    <a:pt x="6841" y="11186"/>
                  </a:lnTo>
                  <a:lnTo>
                    <a:pt x="7163" y="11830"/>
                  </a:lnTo>
                  <a:lnTo>
                    <a:pt x="7565" y="12393"/>
                  </a:lnTo>
                  <a:lnTo>
                    <a:pt x="8048" y="12876"/>
                  </a:lnTo>
                  <a:lnTo>
                    <a:pt x="8531" y="13359"/>
                  </a:lnTo>
                  <a:lnTo>
                    <a:pt x="9094" y="13761"/>
                  </a:lnTo>
                  <a:lnTo>
                    <a:pt x="9738" y="14083"/>
                  </a:lnTo>
                  <a:lnTo>
                    <a:pt x="10462" y="14244"/>
                  </a:lnTo>
                  <a:lnTo>
                    <a:pt x="11106" y="14324"/>
                  </a:lnTo>
                  <a:lnTo>
                    <a:pt x="11830" y="14324"/>
                  </a:lnTo>
                  <a:lnTo>
                    <a:pt x="12474" y="14244"/>
                  </a:lnTo>
                  <a:lnTo>
                    <a:pt x="13198" y="14083"/>
                  </a:lnTo>
                  <a:lnTo>
                    <a:pt x="13842" y="13841"/>
                  </a:lnTo>
                  <a:lnTo>
                    <a:pt x="14405" y="13439"/>
                  </a:lnTo>
                  <a:lnTo>
                    <a:pt x="14968" y="13037"/>
                  </a:lnTo>
                  <a:lnTo>
                    <a:pt x="15451" y="12473"/>
                  </a:lnTo>
                  <a:lnTo>
                    <a:pt x="15853" y="12956"/>
                  </a:lnTo>
                  <a:lnTo>
                    <a:pt x="16336" y="13359"/>
                  </a:lnTo>
                  <a:lnTo>
                    <a:pt x="16819" y="13681"/>
                  </a:lnTo>
                  <a:lnTo>
                    <a:pt x="17382" y="14002"/>
                  </a:lnTo>
                  <a:lnTo>
                    <a:pt x="17946" y="14244"/>
                  </a:lnTo>
                  <a:lnTo>
                    <a:pt x="18509" y="14405"/>
                  </a:lnTo>
                  <a:lnTo>
                    <a:pt x="19153" y="14566"/>
                  </a:lnTo>
                  <a:lnTo>
                    <a:pt x="19716" y="14646"/>
                  </a:lnTo>
                  <a:lnTo>
                    <a:pt x="20360" y="14727"/>
                  </a:lnTo>
                  <a:lnTo>
                    <a:pt x="21003" y="14727"/>
                  </a:lnTo>
                  <a:lnTo>
                    <a:pt x="21567" y="14646"/>
                  </a:lnTo>
                  <a:lnTo>
                    <a:pt x="22210" y="14485"/>
                  </a:lnTo>
                  <a:lnTo>
                    <a:pt x="22774" y="14324"/>
                  </a:lnTo>
                  <a:lnTo>
                    <a:pt x="23337" y="14083"/>
                  </a:lnTo>
                  <a:lnTo>
                    <a:pt x="23900" y="13761"/>
                  </a:lnTo>
                  <a:lnTo>
                    <a:pt x="24383" y="13439"/>
                  </a:lnTo>
                  <a:lnTo>
                    <a:pt x="24866" y="13037"/>
                  </a:lnTo>
                  <a:lnTo>
                    <a:pt x="25268" y="12554"/>
                  </a:lnTo>
                  <a:lnTo>
                    <a:pt x="25671" y="12071"/>
                  </a:lnTo>
                  <a:lnTo>
                    <a:pt x="25993" y="11588"/>
                  </a:lnTo>
                  <a:lnTo>
                    <a:pt x="26314" y="11025"/>
                  </a:lnTo>
                  <a:lnTo>
                    <a:pt x="26556" y="10462"/>
                  </a:lnTo>
                  <a:lnTo>
                    <a:pt x="26717" y="9818"/>
                  </a:lnTo>
                  <a:lnTo>
                    <a:pt x="26797" y="9255"/>
                  </a:lnTo>
                  <a:lnTo>
                    <a:pt x="26878" y="8611"/>
                  </a:lnTo>
                  <a:lnTo>
                    <a:pt x="26878" y="8048"/>
                  </a:lnTo>
                  <a:lnTo>
                    <a:pt x="26878" y="7404"/>
                  </a:lnTo>
                  <a:lnTo>
                    <a:pt x="26797" y="6760"/>
                  </a:lnTo>
                  <a:lnTo>
                    <a:pt x="26636" y="6197"/>
                  </a:lnTo>
                  <a:lnTo>
                    <a:pt x="26475" y="5634"/>
                  </a:lnTo>
                  <a:lnTo>
                    <a:pt x="26154" y="5070"/>
                  </a:lnTo>
                  <a:lnTo>
                    <a:pt x="25832" y="4507"/>
                  </a:lnTo>
                  <a:lnTo>
                    <a:pt x="25349" y="3863"/>
                  </a:lnTo>
                  <a:lnTo>
                    <a:pt x="24705" y="3219"/>
                  </a:lnTo>
                  <a:lnTo>
                    <a:pt x="23981" y="2656"/>
                  </a:lnTo>
                  <a:lnTo>
                    <a:pt x="23257" y="2173"/>
                  </a:lnTo>
                  <a:lnTo>
                    <a:pt x="22532" y="1771"/>
                  </a:lnTo>
                  <a:lnTo>
                    <a:pt x="21647" y="1369"/>
                  </a:lnTo>
                  <a:lnTo>
                    <a:pt x="20842" y="1047"/>
                  </a:lnTo>
                  <a:lnTo>
                    <a:pt x="19957" y="805"/>
                  </a:lnTo>
                  <a:lnTo>
                    <a:pt x="18267" y="403"/>
                  </a:lnTo>
                  <a:lnTo>
                    <a:pt x="16578" y="162"/>
                  </a:lnTo>
                  <a:lnTo>
                    <a:pt x="148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2151300" y="2245900"/>
              <a:ext cx="382250" cy="231375"/>
            </a:xfrm>
            <a:custGeom>
              <a:avLst/>
              <a:gdLst/>
              <a:ahLst/>
              <a:cxnLst/>
              <a:rect l="l" t="t" r="r" b="b"/>
              <a:pathLst>
                <a:path w="15290" h="9255" extrusionOk="0">
                  <a:moveTo>
                    <a:pt x="6760" y="1"/>
                  </a:moveTo>
                  <a:lnTo>
                    <a:pt x="5392" y="242"/>
                  </a:lnTo>
                  <a:lnTo>
                    <a:pt x="4668" y="323"/>
                  </a:lnTo>
                  <a:lnTo>
                    <a:pt x="3943" y="564"/>
                  </a:lnTo>
                  <a:lnTo>
                    <a:pt x="3300" y="805"/>
                  </a:lnTo>
                  <a:lnTo>
                    <a:pt x="2656" y="1127"/>
                  </a:lnTo>
                  <a:lnTo>
                    <a:pt x="2012" y="1530"/>
                  </a:lnTo>
                  <a:lnTo>
                    <a:pt x="1449" y="2012"/>
                  </a:lnTo>
                  <a:lnTo>
                    <a:pt x="966" y="2576"/>
                  </a:lnTo>
                  <a:lnTo>
                    <a:pt x="564" y="3139"/>
                  </a:lnTo>
                  <a:lnTo>
                    <a:pt x="242" y="3783"/>
                  </a:lnTo>
                  <a:lnTo>
                    <a:pt x="81" y="4507"/>
                  </a:lnTo>
                  <a:lnTo>
                    <a:pt x="0" y="5151"/>
                  </a:lnTo>
                  <a:lnTo>
                    <a:pt x="0" y="5875"/>
                  </a:lnTo>
                  <a:lnTo>
                    <a:pt x="161" y="6438"/>
                  </a:lnTo>
                  <a:lnTo>
                    <a:pt x="403" y="7002"/>
                  </a:lnTo>
                  <a:lnTo>
                    <a:pt x="644" y="7484"/>
                  </a:lnTo>
                  <a:lnTo>
                    <a:pt x="1046" y="7967"/>
                  </a:lnTo>
                  <a:lnTo>
                    <a:pt x="1529" y="8370"/>
                  </a:lnTo>
                  <a:lnTo>
                    <a:pt x="2012" y="8611"/>
                  </a:lnTo>
                  <a:lnTo>
                    <a:pt x="2575" y="8852"/>
                  </a:lnTo>
                  <a:lnTo>
                    <a:pt x="3139" y="9013"/>
                  </a:lnTo>
                  <a:lnTo>
                    <a:pt x="3702" y="9094"/>
                  </a:lnTo>
                  <a:lnTo>
                    <a:pt x="4265" y="9013"/>
                  </a:lnTo>
                  <a:lnTo>
                    <a:pt x="4828" y="8852"/>
                  </a:lnTo>
                  <a:lnTo>
                    <a:pt x="5392" y="8611"/>
                  </a:lnTo>
                  <a:lnTo>
                    <a:pt x="5875" y="8289"/>
                  </a:lnTo>
                  <a:lnTo>
                    <a:pt x="6357" y="7967"/>
                  </a:lnTo>
                  <a:lnTo>
                    <a:pt x="6760" y="7484"/>
                  </a:lnTo>
                  <a:lnTo>
                    <a:pt x="7082" y="7002"/>
                  </a:lnTo>
                  <a:lnTo>
                    <a:pt x="7323" y="7404"/>
                  </a:lnTo>
                  <a:lnTo>
                    <a:pt x="7564" y="7726"/>
                  </a:lnTo>
                  <a:lnTo>
                    <a:pt x="7886" y="8128"/>
                  </a:lnTo>
                  <a:lnTo>
                    <a:pt x="8289" y="8370"/>
                  </a:lnTo>
                  <a:lnTo>
                    <a:pt x="9093" y="8852"/>
                  </a:lnTo>
                  <a:lnTo>
                    <a:pt x="9979" y="9174"/>
                  </a:lnTo>
                  <a:lnTo>
                    <a:pt x="10864" y="9255"/>
                  </a:lnTo>
                  <a:lnTo>
                    <a:pt x="11829" y="9255"/>
                  </a:lnTo>
                  <a:lnTo>
                    <a:pt x="12232" y="9094"/>
                  </a:lnTo>
                  <a:lnTo>
                    <a:pt x="12715" y="9013"/>
                  </a:lnTo>
                  <a:lnTo>
                    <a:pt x="13117" y="8772"/>
                  </a:lnTo>
                  <a:lnTo>
                    <a:pt x="13519" y="8530"/>
                  </a:lnTo>
                  <a:lnTo>
                    <a:pt x="13922" y="8289"/>
                  </a:lnTo>
                  <a:lnTo>
                    <a:pt x="14243" y="7887"/>
                  </a:lnTo>
                  <a:lnTo>
                    <a:pt x="14485" y="7565"/>
                  </a:lnTo>
                  <a:lnTo>
                    <a:pt x="14726" y="7162"/>
                  </a:lnTo>
                  <a:lnTo>
                    <a:pt x="15129" y="6277"/>
                  </a:lnTo>
                  <a:lnTo>
                    <a:pt x="15290" y="5392"/>
                  </a:lnTo>
                  <a:lnTo>
                    <a:pt x="15290" y="4427"/>
                  </a:lnTo>
                  <a:lnTo>
                    <a:pt x="15129" y="3541"/>
                  </a:lnTo>
                  <a:lnTo>
                    <a:pt x="14968" y="3139"/>
                  </a:lnTo>
                  <a:lnTo>
                    <a:pt x="14807" y="2656"/>
                  </a:lnTo>
                  <a:lnTo>
                    <a:pt x="14565" y="2254"/>
                  </a:lnTo>
                  <a:lnTo>
                    <a:pt x="14243" y="1932"/>
                  </a:lnTo>
                  <a:lnTo>
                    <a:pt x="13680" y="1369"/>
                  </a:lnTo>
                  <a:lnTo>
                    <a:pt x="13036" y="966"/>
                  </a:lnTo>
                  <a:lnTo>
                    <a:pt x="12312" y="644"/>
                  </a:lnTo>
                  <a:lnTo>
                    <a:pt x="11508" y="323"/>
                  </a:lnTo>
                  <a:lnTo>
                    <a:pt x="10703" y="162"/>
                  </a:lnTo>
                  <a:lnTo>
                    <a:pt x="9898" y="81"/>
                  </a:lnTo>
                  <a:lnTo>
                    <a:pt x="82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2821200" y="1702725"/>
              <a:ext cx="281675" cy="126775"/>
            </a:xfrm>
            <a:custGeom>
              <a:avLst/>
              <a:gdLst/>
              <a:ahLst/>
              <a:cxnLst/>
              <a:rect l="l" t="t" r="r" b="b"/>
              <a:pathLst>
                <a:path w="11267" h="5071" extrusionOk="0">
                  <a:moveTo>
                    <a:pt x="4588" y="1"/>
                  </a:moveTo>
                  <a:lnTo>
                    <a:pt x="4588" y="403"/>
                  </a:lnTo>
                  <a:lnTo>
                    <a:pt x="4427" y="403"/>
                  </a:lnTo>
                  <a:lnTo>
                    <a:pt x="4427" y="725"/>
                  </a:lnTo>
                  <a:lnTo>
                    <a:pt x="1" y="725"/>
                  </a:lnTo>
                  <a:lnTo>
                    <a:pt x="1" y="886"/>
                  </a:lnTo>
                  <a:lnTo>
                    <a:pt x="162" y="966"/>
                  </a:lnTo>
                  <a:lnTo>
                    <a:pt x="6358" y="4990"/>
                  </a:lnTo>
                  <a:lnTo>
                    <a:pt x="6519" y="5070"/>
                  </a:lnTo>
                  <a:lnTo>
                    <a:pt x="6680" y="5070"/>
                  </a:lnTo>
                  <a:lnTo>
                    <a:pt x="6760" y="4990"/>
                  </a:lnTo>
                  <a:lnTo>
                    <a:pt x="6921" y="4749"/>
                  </a:lnTo>
                  <a:lnTo>
                    <a:pt x="9014" y="2576"/>
                  </a:lnTo>
                  <a:lnTo>
                    <a:pt x="11025" y="403"/>
                  </a:lnTo>
                  <a:lnTo>
                    <a:pt x="11186" y="242"/>
                  </a:lnTo>
                  <a:lnTo>
                    <a:pt x="11267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2843350" y="1680600"/>
              <a:ext cx="241425" cy="130800"/>
            </a:xfrm>
            <a:custGeom>
              <a:avLst/>
              <a:gdLst/>
              <a:ahLst/>
              <a:cxnLst/>
              <a:rect l="l" t="t" r="r" b="b"/>
              <a:pathLst>
                <a:path w="9657" h="5232" extrusionOk="0">
                  <a:moveTo>
                    <a:pt x="6035" y="1"/>
                  </a:moveTo>
                  <a:lnTo>
                    <a:pt x="4748" y="81"/>
                  </a:lnTo>
                  <a:lnTo>
                    <a:pt x="3541" y="242"/>
                  </a:lnTo>
                  <a:lnTo>
                    <a:pt x="2253" y="564"/>
                  </a:lnTo>
                  <a:lnTo>
                    <a:pt x="1127" y="966"/>
                  </a:lnTo>
                  <a:lnTo>
                    <a:pt x="0" y="1610"/>
                  </a:lnTo>
                  <a:lnTo>
                    <a:pt x="5633" y="5231"/>
                  </a:lnTo>
                  <a:lnTo>
                    <a:pt x="7645" y="3058"/>
                  </a:lnTo>
                  <a:lnTo>
                    <a:pt x="9656" y="805"/>
                  </a:lnTo>
                  <a:lnTo>
                    <a:pt x="8449" y="403"/>
                  </a:lnTo>
                  <a:lnTo>
                    <a:pt x="7242" y="16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1137375" y="1742975"/>
              <a:ext cx="513025" cy="265575"/>
            </a:xfrm>
            <a:custGeom>
              <a:avLst/>
              <a:gdLst/>
              <a:ahLst/>
              <a:cxnLst/>
              <a:rect l="l" t="t" r="r" b="b"/>
              <a:pathLst>
                <a:path w="20521" h="10623" extrusionOk="0">
                  <a:moveTo>
                    <a:pt x="1127" y="0"/>
                  </a:moveTo>
                  <a:lnTo>
                    <a:pt x="805" y="403"/>
                  </a:lnTo>
                  <a:lnTo>
                    <a:pt x="564" y="885"/>
                  </a:lnTo>
                  <a:lnTo>
                    <a:pt x="322" y="1368"/>
                  </a:lnTo>
                  <a:lnTo>
                    <a:pt x="161" y="1931"/>
                  </a:lnTo>
                  <a:lnTo>
                    <a:pt x="81" y="2414"/>
                  </a:lnTo>
                  <a:lnTo>
                    <a:pt x="0" y="2978"/>
                  </a:lnTo>
                  <a:lnTo>
                    <a:pt x="0" y="4024"/>
                  </a:lnTo>
                  <a:lnTo>
                    <a:pt x="242" y="5070"/>
                  </a:lnTo>
                  <a:lnTo>
                    <a:pt x="403" y="5553"/>
                  </a:lnTo>
                  <a:lnTo>
                    <a:pt x="644" y="6035"/>
                  </a:lnTo>
                  <a:lnTo>
                    <a:pt x="885" y="6518"/>
                  </a:lnTo>
                  <a:lnTo>
                    <a:pt x="1207" y="7001"/>
                  </a:lnTo>
                  <a:lnTo>
                    <a:pt x="1529" y="7403"/>
                  </a:lnTo>
                  <a:lnTo>
                    <a:pt x="1932" y="7725"/>
                  </a:lnTo>
                  <a:lnTo>
                    <a:pt x="2414" y="8047"/>
                  </a:lnTo>
                  <a:lnTo>
                    <a:pt x="2817" y="8289"/>
                  </a:lnTo>
                  <a:lnTo>
                    <a:pt x="3380" y="8530"/>
                  </a:lnTo>
                  <a:lnTo>
                    <a:pt x="3863" y="8691"/>
                  </a:lnTo>
                  <a:lnTo>
                    <a:pt x="4346" y="8852"/>
                  </a:lnTo>
                  <a:lnTo>
                    <a:pt x="5955" y="8852"/>
                  </a:lnTo>
                  <a:lnTo>
                    <a:pt x="7001" y="8691"/>
                  </a:lnTo>
                  <a:lnTo>
                    <a:pt x="7564" y="8530"/>
                  </a:lnTo>
                  <a:lnTo>
                    <a:pt x="8047" y="8289"/>
                  </a:lnTo>
                  <a:lnTo>
                    <a:pt x="8530" y="8047"/>
                  </a:lnTo>
                  <a:lnTo>
                    <a:pt x="8932" y="7725"/>
                  </a:lnTo>
                  <a:lnTo>
                    <a:pt x="9335" y="7403"/>
                  </a:lnTo>
                  <a:lnTo>
                    <a:pt x="9737" y="7001"/>
                  </a:lnTo>
                  <a:lnTo>
                    <a:pt x="9898" y="7484"/>
                  </a:lnTo>
                  <a:lnTo>
                    <a:pt x="10139" y="7886"/>
                  </a:lnTo>
                  <a:lnTo>
                    <a:pt x="10703" y="8691"/>
                  </a:lnTo>
                  <a:lnTo>
                    <a:pt x="11427" y="9335"/>
                  </a:lnTo>
                  <a:lnTo>
                    <a:pt x="12312" y="9898"/>
                  </a:lnTo>
                  <a:lnTo>
                    <a:pt x="13197" y="10300"/>
                  </a:lnTo>
                  <a:lnTo>
                    <a:pt x="14083" y="10542"/>
                  </a:lnTo>
                  <a:lnTo>
                    <a:pt x="15129" y="10622"/>
                  </a:lnTo>
                  <a:lnTo>
                    <a:pt x="15611" y="10622"/>
                  </a:lnTo>
                  <a:lnTo>
                    <a:pt x="16094" y="10542"/>
                  </a:lnTo>
                  <a:lnTo>
                    <a:pt x="16577" y="10461"/>
                  </a:lnTo>
                  <a:lnTo>
                    <a:pt x="16979" y="10220"/>
                  </a:lnTo>
                  <a:lnTo>
                    <a:pt x="17865" y="9818"/>
                  </a:lnTo>
                  <a:lnTo>
                    <a:pt x="18669" y="9174"/>
                  </a:lnTo>
                  <a:lnTo>
                    <a:pt x="19313" y="8450"/>
                  </a:lnTo>
                  <a:lnTo>
                    <a:pt x="19876" y="7645"/>
                  </a:lnTo>
                  <a:lnTo>
                    <a:pt x="20279" y="6760"/>
                  </a:lnTo>
                  <a:lnTo>
                    <a:pt x="20520" y="5794"/>
                  </a:lnTo>
                  <a:lnTo>
                    <a:pt x="20520" y="5311"/>
                  </a:lnTo>
                  <a:lnTo>
                    <a:pt x="20520" y="4828"/>
                  </a:lnTo>
                  <a:lnTo>
                    <a:pt x="20118" y="5553"/>
                  </a:lnTo>
                  <a:lnTo>
                    <a:pt x="19555" y="6196"/>
                  </a:lnTo>
                  <a:lnTo>
                    <a:pt x="18911" y="6760"/>
                  </a:lnTo>
                  <a:lnTo>
                    <a:pt x="18187" y="7162"/>
                  </a:lnTo>
                  <a:lnTo>
                    <a:pt x="17382" y="7484"/>
                  </a:lnTo>
                  <a:lnTo>
                    <a:pt x="16577" y="7725"/>
                  </a:lnTo>
                  <a:lnTo>
                    <a:pt x="15772" y="7806"/>
                  </a:lnTo>
                  <a:lnTo>
                    <a:pt x="14887" y="7725"/>
                  </a:lnTo>
                  <a:lnTo>
                    <a:pt x="14083" y="7484"/>
                  </a:lnTo>
                  <a:lnTo>
                    <a:pt x="13278" y="7162"/>
                  </a:lnTo>
                  <a:lnTo>
                    <a:pt x="12634" y="6679"/>
                  </a:lnTo>
                  <a:lnTo>
                    <a:pt x="11990" y="6116"/>
                  </a:lnTo>
                  <a:lnTo>
                    <a:pt x="11427" y="5472"/>
                  </a:lnTo>
                  <a:lnTo>
                    <a:pt x="11025" y="4748"/>
                  </a:lnTo>
                  <a:lnTo>
                    <a:pt x="10703" y="3943"/>
                  </a:lnTo>
                  <a:lnTo>
                    <a:pt x="10461" y="3139"/>
                  </a:lnTo>
                  <a:lnTo>
                    <a:pt x="10059" y="3943"/>
                  </a:lnTo>
                  <a:lnTo>
                    <a:pt x="9415" y="4587"/>
                  </a:lnTo>
                  <a:lnTo>
                    <a:pt x="8691" y="5150"/>
                  </a:lnTo>
                  <a:lnTo>
                    <a:pt x="7967" y="5553"/>
                  </a:lnTo>
                  <a:lnTo>
                    <a:pt x="7082" y="5874"/>
                  </a:lnTo>
                  <a:lnTo>
                    <a:pt x="6196" y="6035"/>
                  </a:lnTo>
                  <a:lnTo>
                    <a:pt x="5311" y="5955"/>
                  </a:lnTo>
                  <a:lnTo>
                    <a:pt x="4426" y="5794"/>
                  </a:lnTo>
                  <a:lnTo>
                    <a:pt x="3541" y="5392"/>
                  </a:lnTo>
                  <a:lnTo>
                    <a:pt x="2817" y="4909"/>
                  </a:lnTo>
                  <a:lnTo>
                    <a:pt x="2173" y="4265"/>
                  </a:lnTo>
                  <a:lnTo>
                    <a:pt x="1690" y="3460"/>
                  </a:lnTo>
                  <a:lnTo>
                    <a:pt x="1288" y="2656"/>
                  </a:lnTo>
                  <a:lnTo>
                    <a:pt x="1046" y="1771"/>
                  </a:lnTo>
                  <a:lnTo>
                    <a:pt x="966" y="885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1783150" y="2278100"/>
              <a:ext cx="446625" cy="156925"/>
            </a:xfrm>
            <a:custGeom>
              <a:avLst/>
              <a:gdLst/>
              <a:ahLst/>
              <a:cxnLst/>
              <a:rect l="l" t="t" r="r" b="b"/>
              <a:pathLst>
                <a:path w="17865" h="6277" extrusionOk="0">
                  <a:moveTo>
                    <a:pt x="0" y="0"/>
                  </a:moveTo>
                  <a:lnTo>
                    <a:pt x="81" y="805"/>
                  </a:lnTo>
                  <a:lnTo>
                    <a:pt x="322" y="1610"/>
                  </a:lnTo>
                  <a:lnTo>
                    <a:pt x="563" y="2414"/>
                  </a:lnTo>
                  <a:lnTo>
                    <a:pt x="885" y="3139"/>
                  </a:lnTo>
                  <a:lnTo>
                    <a:pt x="1368" y="3863"/>
                  </a:lnTo>
                  <a:lnTo>
                    <a:pt x="1851" y="4506"/>
                  </a:lnTo>
                  <a:lnTo>
                    <a:pt x="2414" y="5070"/>
                  </a:lnTo>
                  <a:lnTo>
                    <a:pt x="3058" y="5553"/>
                  </a:lnTo>
                  <a:lnTo>
                    <a:pt x="3782" y="5874"/>
                  </a:lnTo>
                  <a:lnTo>
                    <a:pt x="4587" y="6116"/>
                  </a:lnTo>
                  <a:lnTo>
                    <a:pt x="5472" y="6196"/>
                  </a:lnTo>
                  <a:lnTo>
                    <a:pt x="6277" y="6116"/>
                  </a:lnTo>
                  <a:lnTo>
                    <a:pt x="7082" y="5874"/>
                  </a:lnTo>
                  <a:lnTo>
                    <a:pt x="7806" y="5553"/>
                  </a:lnTo>
                  <a:lnTo>
                    <a:pt x="8128" y="5311"/>
                  </a:lnTo>
                  <a:lnTo>
                    <a:pt x="8369" y="4989"/>
                  </a:lnTo>
                  <a:lnTo>
                    <a:pt x="8611" y="4667"/>
                  </a:lnTo>
                  <a:lnTo>
                    <a:pt x="8852" y="4346"/>
                  </a:lnTo>
                  <a:lnTo>
                    <a:pt x="9335" y="4909"/>
                  </a:lnTo>
                  <a:lnTo>
                    <a:pt x="9898" y="5392"/>
                  </a:lnTo>
                  <a:lnTo>
                    <a:pt x="10622" y="5714"/>
                  </a:lnTo>
                  <a:lnTo>
                    <a:pt x="11266" y="6035"/>
                  </a:lnTo>
                  <a:lnTo>
                    <a:pt x="11990" y="6196"/>
                  </a:lnTo>
                  <a:lnTo>
                    <a:pt x="12795" y="6277"/>
                  </a:lnTo>
                  <a:lnTo>
                    <a:pt x="13519" y="6196"/>
                  </a:lnTo>
                  <a:lnTo>
                    <a:pt x="14243" y="6035"/>
                  </a:lnTo>
                  <a:lnTo>
                    <a:pt x="14968" y="5794"/>
                  </a:lnTo>
                  <a:lnTo>
                    <a:pt x="15611" y="5392"/>
                  </a:lnTo>
                  <a:lnTo>
                    <a:pt x="16175" y="4909"/>
                  </a:lnTo>
                  <a:lnTo>
                    <a:pt x="16738" y="4346"/>
                  </a:lnTo>
                  <a:lnTo>
                    <a:pt x="17140" y="3782"/>
                  </a:lnTo>
                  <a:lnTo>
                    <a:pt x="17462" y="3058"/>
                  </a:lnTo>
                  <a:lnTo>
                    <a:pt x="17704" y="2334"/>
                  </a:lnTo>
                  <a:lnTo>
                    <a:pt x="17865" y="1610"/>
                  </a:lnTo>
                  <a:lnTo>
                    <a:pt x="17382" y="2092"/>
                  </a:lnTo>
                  <a:lnTo>
                    <a:pt x="16818" y="2495"/>
                  </a:lnTo>
                  <a:lnTo>
                    <a:pt x="16255" y="2817"/>
                  </a:lnTo>
                  <a:lnTo>
                    <a:pt x="15611" y="3058"/>
                  </a:lnTo>
                  <a:lnTo>
                    <a:pt x="14968" y="3219"/>
                  </a:lnTo>
                  <a:lnTo>
                    <a:pt x="14324" y="3380"/>
                  </a:lnTo>
                  <a:lnTo>
                    <a:pt x="13600" y="3380"/>
                  </a:lnTo>
                  <a:lnTo>
                    <a:pt x="12956" y="3299"/>
                  </a:lnTo>
                  <a:lnTo>
                    <a:pt x="12312" y="3139"/>
                  </a:lnTo>
                  <a:lnTo>
                    <a:pt x="11668" y="2897"/>
                  </a:lnTo>
                  <a:lnTo>
                    <a:pt x="11105" y="2575"/>
                  </a:lnTo>
                  <a:lnTo>
                    <a:pt x="10542" y="2253"/>
                  </a:lnTo>
                  <a:lnTo>
                    <a:pt x="10059" y="1771"/>
                  </a:lnTo>
                  <a:lnTo>
                    <a:pt x="9576" y="1288"/>
                  </a:lnTo>
                  <a:lnTo>
                    <a:pt x="9254" y="724"/>
                  </a:lnTo>
                  <a:lnTo>
                    <a:pt x="8932" y="161"/>
                  </a:lnTo>
                  <a:lnTo>
                    <a:pt x="8611" y="805"/>
                  </a:lnTo>
                  <a:lnTo>
                    <a:pt x="8208" y="1449"/>
                  </a:lnTo>
                  <a:lnTo>
                    <a:pt x="7725" y="2012"/>
                  </a:lnTo>
                  <a:lnTo>
                    <a:pt x="7162" y="2414"/>
                  </a:lnTo>
                  <a:lnTo>
                    <a:pt x="6518" y="2817"/>
                  </a:lnTo>
                  <a:lnTo>
                    <a:pt x="5875" y="3139"/>
                  </a:lnTo>
                  <a:lnTo>
                    <a:pt x="5150" y="3299"/>
                  </a:lnTo>
                  <a:lnTo>
                    <a:pt x="4346" y="3299"/>
                  </a:lnTo>
                  <a:lnTo>
                    <a:pt x="3621" y="3219"/>
                  </a:lnTo>
                  <a:lnTo>
                    <a:pt x="2897" y="3058"/>
                  </a:lnTo>
                  <a:lnTo>
                    <a:pt x="2253" y="2736"/>
                  </a:lnTo>
                  <a:lnTo>
                    <a:pt x="1610" y="2334"/>
                  </a:lnTo>
                  <a:lnTo>
                    <a:pt x="1127" y="1851"/>
                  </a:lnTo>
                  <a:lnTo>
                    <a:pt x="644" y="1288"/>
                  </a:lnTo>
                  <a:lnTo>
                    <a:pt x="242" y="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1571900" y="1260150"/>
              <a:ext cx="378250" cy="197175"/>
            </a:xfrm>
            <a:custGeom>
              <a:avLst/>
              <a:gdLst/>
              <a:ahLst/>
              <a:cxnLst/>
              <a:rect l="l" t="t" r="r" b="b"/>
              <a:pathLst>
                <a:path w="15130" h="7887" extrusionOk="0">
                  <a:moveTo>
                    <a:pt x="242" y="0"/>
                  </a:moveTo>
                  <a:lnTo>
                    <a:pt x="1" y="886"/>
                  </a:lnTo>
                  <a:lnTo>
                    <a:pt x="1" y="1690"/>
                  </a:lnTo>
                  <a:lnTo>
                    <a:pt x="81" y="2575"/>
                  </a:lnTo>
                  <a:lnTo>
                    <a:pt x="242" y="3461"/>
                  </a:lnTo>
                  <a:lnTo>
                    <a:pt x="564" y="4265"/>
                  </a:lnTo>
                  <a:lnTo>
                    <a:pt x="1047" y="4990"/>
                  </a:lnTo>
                  <a:lnTo>
                    <a:pt x="1610" y="5633"/>
                  </a:lnTo>
                  <a:lnTo>
                    <a:pt x="2334" y="6116"/>
                  </a:lnTo>
                  <a:lnTo>
                    <a:pt x="3139" y="6518"/>
                  </a:lnTo>
                  <a:lnTo>
                    <a:pt x="3944" y="6760"/>
                  </a:lnTo>
                  <a:lnTo>
                    <a:pt x="4829" y="6921"/>
                  </a:lnTo>
                  <a:lnTo>
                    <a:pt x="5634" y="6840"/>
                  </a:lnTo>
                  <a:lnTo>
                    <a:pt x="6519" y="6679"/>
                  </a:lnTo>
                  <a:lnTo>
                    <a:pt x="7324" y="6358"/>
                  </a:lnTo>
                  <a:lnTo>
                    <a:pt x="8048" y="5955"/>
                  </a:lnTo>
                  <a:lnTo>
                    <a:pt x="8772" y="5392"/>
                  </a:lnTo>
                  <a:lnTo>
                    <a:pt x="8933" y="5955"/>
                  </a:lnTo>
                  <a:lnTo>
                    <a:pt x="9174" y="6438"/>
                  </a:lnTo>
                  <a:lnTo>
                    <a:pt x="9577" y="6840"/>
                  </a:lnTo>
                  <a:lnTo>
                    <a:pt x="9979" y="7243"/>
                  </a:lnTo>
                  <a:lnTo>
                    <a:pt x="10462" y="7484"/>
                  </a:lnTo>
                  <a:lnTo>
                    <a:pt x="10945" y="7726"/>
                  </a:lnTo>
                  <a:lnTo>
                    <a:pt x="11508" y="7886"/>
                  </a:lnTo>
                  <a:lnTo>
                    <a:pt x="12071" y="7886"/>
                  </a:lnTo>
                  <a:lnTo>
                    <a:pt x="12635" y="7806"/>
                  </a:lnTo>
                  <a:lnTo>
                    <a:pt x="13198" y="7645"/>
                  </a:lnTo>
                  <a:lnTo>
                    <a:pt x="13681" y="7323"/>
                  </a:lnTo>
                  <a:lnTo>
                    <a:pt x="14083" y="7001"/>
                  </a:lnTo>
                  <a:lnTo>
                    <a:pt x="14485" y="6599"/>
                  </a:lnTo>
                  <a:lnTo>
                    <a:pt x="14807" y="6116"/>
                  </a:lnTo>
                  <a:lnTo>
                    <a:pt x="15049" y="5553"/>
                  </a:lnTo>
                  <a:lnTo>
                    <a:pt x="15129" y="5070"/>
                  </a:lnTo>
                  <a:lnTo>
                    <a:pt x="14727" y="5311"/>
                  </a:lnTo>
                  <a:lnTo>
                    <a:pt x="14244" y="5472"/>
                  </a:lnTo>
                  <a:lnTo>
                    <a:pt x="13761" y="5633"/>
                  </a:lnTo>
                  <a:lnTo>
                    <a:pt x="13278" y="5714"/>
                  </a:lnTo>
                  <a:lnTo>
                    <a:pt x="12715" y="5714"/>
                  </a:lnTo>
                  <a:lnTo>
                    <a:pt x="12232" y="5633"/>
                  </a:lnTo>
                  <a:lnTo>
                    <a:pt x="11749" y="5472"/>
                  </a:lnTo>
                  <a:lnTo>
                    <a:pt x="11267" y="5311"/>
                  </a:lnTo>
                  <a:lnTo>
                    <a:pt x="10864" y="4990"/>
                  </a:lnTo>
                  <a:lnTo>
                    <a:pt x="10462" y="4668"/>
                  </a:lnTo>
                  <a:lnTo>
                    <a:pt x="10140" y="4265"/>
                  </a:lnTo>
                  <a:lnTo>
                    <a:pt x="9818" y="3863"/>
                  </a:lnTo>
                  <a:lnTo>
                    <a:pt x="9657" y="3380"/>
                  </a:lnTo>
                  <a:lnTo>
                    <a:pt x="9496" y="2897"/>
                  </a:lnTo>
                  <a:lnTo>
                    <a:pt x="9416" y="2415"/>
                  </a:lnTo>
                  <a:lnTo>
                    <a:pt x="9335" y="1932"/>
                  </a:lnTo>
                  <a:lnTo>
                    <a:pt x="8933" y="2575"/>
                  </a:lnTo>
                  <a:lnTo>
                    <a:pt x="8370" y="3139"/>
                  </a:lnTo>
                  <a:lnTo>
                    <a:pt x="7806" y="3622"/>
                  </a:lnTo>
                  <a:lnTo>
                    <a:pt x="7082" y="3943"/>
                  </a:lnTo>
                  <a:lnTo>
                    <a:pt x="6358" y="4265"/>
                  </a:lnTo>
                  <a:lnTo>
                    <a:pt x="5634" y="4426"/>
                  </a:lnTo>
                  <a:lnTo>
                    <a:pt x="4829" y="4426"/>
                  </a:lnTo>
                  <a:lnTo>
                    <a:pt x="4105" y="4346"/>
                  </a:lnTo>
                  <a:lnTo>
                    <a:pt x="3381" y="4104"/>
                  </a:lnTo>
                  <a:lnTo>
                    <a:pt x="2656" y="3782"/>
                  </a:lnTo>
                  <a:lnTo>
                    <a:pt x="2093" y="3300"/>
                  </a:lnTo>
                  <a:lnTo>
                    <a:pt x="1530" y="2817"/>
                  </a:lnTo>
                  <a:lnTo>
                    <a:pt x="1047" y="2173"/>
                  </a:lnTo>
                  <a:lnTo>
                    <a:pt x="645" y="1529"/>
                  </a:lnTo>
                  <a:lnTo>
                    <a:pt x="403" y="80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791350" y="2141300"/>
              <a:ext cx="346050" cy="126750"/>
            </a:xfrm>
            <a:custGeom>
              <a:avLst/>
              <a:gdLst/>
              <a:ahLst/>
              <a:cxnLst/>
              <a:rect l="l" t="t" r="r" b="b"/>
              <a:pathLst>
                <a:path w="13842" h="5070" extrusionOk="0">
                  <a:moveTo>
                    <a:pt x="8128" y="0"/>
                  </a:moveTo>
                  <a:lnTo>
                    <a:pt x="7806" y="483"/>
                  </a:lnTo>
                  <a:lnTo>
                    <a:pt x="7484" y="966"/>
                  </a:lnTo>
                  <a:lnTo>
                    <a:pt x="7001" y="1368"/>
                  </a:lnTo>
                  <a:lnTo>
                    <a:pt x="6518" y="1771"/>
                  </a:lnTo>
                  <a:lnTo>
                    <a:pt x="6036" y="2092"/>
                  </a:lnTo>
                  <a:lnTo>
                    <a:pt x="5472" y="2334"/>
                  </a:lnTo>
                  <a:lnTo>
                    <a:pt x="4829" y="2495"/>
                  </a:lnTo>
                  <a:lnTo>
                    <a:pt x="4265" y="2575"/>
                  </a:lnTo>
                  <a:lnTo>
                    <a:pt x="3621" y="2575"/>
                  </a:lnTo>
                  <a:lnTo>
                    <a:pt x="3058" y="2495"/>
                  </a:lnTo>
                  <a:lnTo>
                    <a:pt x="2495" y="2334"/>
                  </a:lnTo>
                  <a:lnTo>
                    <a:pt x="1932" y="2092"/>
                  </a:lnTo>
                  <a:lnTo>
                    <a:pt x="1368" y="1771"/>
                  </a:lnTo>
                  <a:lnTo>
                    <a:pt x="886" y="1368"/>
                  </a:lnTo>
                  <a:lnTo>
                    <a:pt x="483" y="966"/>
                  </a:lnTo>
                  <a:lnTo>
                    <a:pt x="81" y="483"/>
                  </a:lnTo>
                  <a:lnTo>
                    <a:pt x="0" y="1127"/>
                  </a:lnTo>
                  <a:lnTo>
                    <a:pt x="81" y="1771"/>
                  </a:lnTo>
                  <a:lnTo>
                    <a:pt x="242" y="2414"/>
                  </a:lnTo>
                  <a:lnTo>
                    <a:pt x="483" y="3058"/>
                  </a:lnTo>
                  <a:lnTo>
                    <a:pt x="805" y="3541"/>
                  </a:lnTo>
                  <a:lnTo>
                    <a:pt x="1288" y="4024"/>
                  </a:lnTo>
                  <a:lnTo>
                    <a:pt x="1771" y="4507"/>
                  </a:lnTo>
                  <a:lnTo>
                    <a:pt x="2334" y="4748"/>
                  </a:lnTo>
                  <a:lnTo>
                    <a:pt x="2978" y="4989"/>
                  </a:lnTo>
                  <a:lnTo>
                    <a:pt x="3621" y="5070"/>
                  </a:lnTo>
                  <a:lnTo>
                    <a:pt x="4265" y="5070"/>
                  </a:lnTo>
                  <a:lnTo>
                    <a:pt x="4909" y="4989"/>
                  </a:lnTo>
                  <a:lnTo>
                    <a:pt x="5472" y="4748"/>
                  </a:lnTo>
                  <a:lnTo>
                    <a:pt x="6116" y="4426"/>
                  </a:lnTo>
                  <a:lnTo>
                    <a:pt x="6599" y="4024"/>
                  </a:lnTo>
                  <a:lnTo>
                    <a:pt x="7001" y="3541"/>
                  </a:lnTo>
                  <a:lnTo>
                    <a:pt x="7404" y="3943"/>
                  </a:lnTo>
                  <a:lnTo>
                    <a:pt x="7886" y="4346"/>
                  </a:lnTo>
                  <a:lnTo>
                    <a:pt x="8369" y="4667"/>
                  </a:lnTo>
                  <a:lnTo>
                    <a:pt x="8933" y="4828"/>
                  </a:lnTo>
                  <a:lnTo>
                    <a:pt x="9496" y="4989"/>
                  </a:lnTo>
                  <a:lnTo>
                    <a:pt x="10703" y="4989"/>
                  </a:lnTo>
                  <a:lnTo>
                    <a:pt x="11266" y="4828"/>
                  </a:lnTo>
                  <a:lnTo>
                    <a:pt x="11829" y="4587"/>
                  </a:lnTo>
                  <a:lnTo>
                    <a:pt x="12312" y="4265"/>
                  </a:lnTo>
                  <a:lnTo>
                    <a:pt x="12715" y="3863"/>
                  </a:lnTo>
                  <a:lnTo>
                    <a:pt x="13117" y="3380"/>
                  </a:lnTo>
                  <a:lnTo>
                    <a:pt x="13439" y="2897"/>
                  </a:lnTo>
                  <a:lnTo>
                    <a:pt x="13680" y="2334"/>
                  </a:lnTo>
                  <a:lnTo>
                    <a:pt x="13761" y="1771"/>
                  </a:lnTo>
                  <a:lnTo>
                    <a:pt x="13841" y="1207"/>
                  </a:lnTo>
                  <a:lnTo>
                    <a:pt x="13841" y="1207"/>
                  </a:lnTo>
                  <a:lnTo>
                    <a:pt x="13600" y="1529"/>
                  </a:lnTo>
                  <a:lnTo>
                    <a:pt x="13358" y="1851"/>
                  </a:lnTo>
                  <a:lnTo>
                    <a:pt x="12715" y="2334"/>
                  </a:lnTo>
                  <a:lnTo>
                    <a:pt x="11990" y="2656"/>
                  </a:lnTo>
                  <a:lnTo>
                    <a:pt x="11588" y="2736"/>
                  </a:lnTo>
                  <a:lnTo>
                    <a:pt x="11186" y="2817"/>
                  </a:lnTo>
                  <a:lnTo>
                    <a:pt x="10381" y="2817"/>
                  </a:lnTo>
                  <a:lnTo>
                    <a:pt x="9657" y="2575"/>
                  </a:lnTo>
                  <a:lnTo>
                    <a:pt x="8933" y="2173"/>
                  </a:lnTo>
                  <a:lnTo>
                    <a:pt x="8611" y="1932"/>
                  </a:lnTo>
                  <a:lnTo>
                    <a:pt x="8289" y="1690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59" name="Google Shape;1459;p40"/>
          <p:cNvGrpSpPr/>
          <p:nvPr/>
        </p:nvGrpSpPr>
        <p:grpSpPr>
          <a:xfrm rot="154138">
            <a:off x="5895061" y="1908814"/>
            <a:ext cx="2593322" cy="913094"/>
            <a:chOff x="5142175" y="4369850"/>
            <a:chExt cx="1625700" cy="572400"/>
          </a:xfrm>
        </p:grpSpPr>
        <p:sp>
          <p:nvSpPr>
            <p:cNvPr id="1460" name="Google Shape;1460;p4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2418130" y="1178719"/>
            <a:ext cx="2153875" cy="1418121"/>
            <a:chOff x="2418130" y="340519"/>
            <a:chExt cx="2153875" cy="1418121"/>
          </a:xfrm>
        </p:grpSpPr>
        <p:sp>
          <p:nvSpPr>
            <p:cNvPr id="1466" name="Google Shape;1466;p40"/>
            <p:cNvSpPr/>
            <p:nvPr/>
          </p:nvSpPr>
          <p:spPr>
            <a:xfrm>
              <a:off x="2640801" y="353546"/>
              <a:ext cx="1717643" cy="1235809"/>
            </a:xfrm>
            <a:custGeom>
              <a:avLst/>
              <a:gdLst/>
              <a:ahLst/>
              <a:cxnLst/>
              <a:rect l="l" t="t" r="r" b="b"/>
              <a:pathLst>
                <a:path w="106142" h="76367" extrusionOk="0">
                  <a:moveTo>
                    <a:pt x="53111" y="0"/>
                  </a:moveTo>
                  <a:lnTo>
                    <a:pt x="51824" y="81"/>
                  </a:lnTo>
                  <a:lnTo>
                    <a:pt x="50778" y="322"/>
                  </a:lnTo>
                  <a:lnTo>
                    <a:pt x="49731" y="644"/>
                  </a:lnTo>
                  <a:lnTo>
                    <a:pt x="48766" y="1127"/>
                  </a:lnTo>
                  <a:lnTo>
                    <a:pt x="47881" y="1690"/>
                  </a:lnTo>
                  <a:lnTo>
                    <a:pt x="47076" y="2414"/>
                  </a:lnTo>
                  <a:lnTo>
                    <a:pt x="46352" y="3138"/>
                  </a:lnTo>
                  <a:lnTo>
                    <a:pt x="45869" y="4104"/>
                  </a:lnTo>
                  <a:lnTo>
                    <a:pt x="45627" y="4587"/>
                  </a:lnTo>
                  <a:lnTo>
                    <a:pt x="45467" y="5070"/>
                  </a:lnTo>
                  <a:lnTo>
                    <a:pt x="44742" y="4426"/>
                  </a:lnTo>
                  <a:lnTo>
                    <a:pt x="43938" y="3863"/>
                  </a:lnTo>
                  <a:lnTo>
                    <a:pt x="43133" y="3380"/>
                  </a:lnTo>
                  <a:lnTo>
                    <a:pt x="42167" y="3058"/>
                  </a:lnTo>
                  <a:lnTo>
                    <a:pt x="41282" y="2817"/>
                  </a:lnTo>
                  <a:lnTo>
                    <a:pt x="40316" y="2736"/>
                  </a:lnTo>
                  <a:lnTo>
                    <a:pt x="39351" y="2736"/>
                  </a:lnTo>
                  <a:lnTo>
                    <a:pt x="38385" y="2897"/>
                  </a:lnTo>
                  <a:lnTo>
                    <a:pt x="37500" y="3138"/>
                  </a:lnTo>
                  <a:lnTo>
                    <a:pt x="36615" y="3541"/>
                  </a:lnTo>
                  <a:lnTo>
                    <a:pt x="35730" y="4104"/>
                  </a:lnTo>
                  <a:lnTo>
                    <a:pt x="35005" y="4667"/>
                  </a:lnTo>
                  <a:lnTo>
                    <a:pt x="34362" y="5392"/>
                  </a:lnTo>
                  <a:lnTo>
                    <a:pt x="33798" y="6196"/>
                  </a:lnTo>
                  <a:lnTo>
                    <a:pt x="33316" y="7001"/>
                  </a:lnTo>
                  <a:lnTo>
                    <a:pt x="32913" y="7886"/>
                  </a:lnTo>
                  <a:lnTo>
                    <a:pt x="32108" y="7484"/>
                  </a:lnTo>
                  <a:lnTo>
                    <a:pt x="31304" y="7162"/>
                  </a:lnTo>
                  <a:lnTo>
                    <a:pt x="30419" y="6921"/>
                  </a:lnTo>
                  <a:lnTo>
                    <a:pt x="29533" y="6760"/>
                  </a:lnTo>
                  <a:lnTo>
                    <a:pt x="28648" y="6679"/>
                  </a:lnTo>
                  <a:lnTo>
                    <a:pt x="27763" y="6760"/>
                  </a:lnTo>
                  <a:lnTo>
                    <a:pt x="26878" y="7001"/>
                  </a:lnTo>
                  <a:lnTo>
                    <a:pt x="26073" y="7242"/>
                  </a:lnTo>
                  <a:lnTo>
                    <a:pt x="25269" y="7645"/>
                  </a:lnTo>
                  <a:lnTo>
                    <a:pt x="24544" y="8208"/>
                  </a:lnTo>
                  <a:lnTo>
                    <a:pt x="23901" y="8771"/>
                  </a:lnTo>
                  <a:lnTo>
                    <a:pt x="23257" y="9415"/>
                  </a:lnTo>
                  <a:lnTo>
                    <a:pt x="22774" y="10139"/>
                  </a:lnTo>
                  <a:lnTo>
                    <a:pt x="22372" y="10944"/>
                  </a:lnTo>
                  <a:lnTo>
                    <a:pt x="22050" y="11749"/>
                  </a:lnTo>
                  <a:lnTo>
                    <a:pt x="21808" y="12634"/>
                  </a:lnTo>
                  <a:lnTo>
                    <a:pt x="21084" y="12151"/>
                  </a:lnTo>
                  <a:lnTo>
                    <a:pt x="20199" y="11910"/>
                  </a:lnTo>
                  <a:lnTo>
                    <a:pt x="19716" y="11829"/>
                  </a:lnTo>
                  <a:lnTo>
                    <a:pt x="18831" y="11829"/>
                  </a:lnTo>
                  <a:lnTo>
                    <a:pt x="18348" y="11910"/>
                  </a:lnTo>
                  <a:lnTo>
                    <a:pt x="17543" y="12232"/>
                  </a:lnTo>
                  <a:lnTo>
                    <a:pt x="16739" y="12634"/>
                  </a:lnTo>
                  <a:lnTo>
                    <a:pt x="15934" y="13197"/>
                  </a:lnTo>
                  <a:lnTo>
                    <a:pt x="15290" y="13760"/>
                  </a:lnTo>
                  <a:lnTo>
                    <a:pt x="14566" y="14565"/>
                  </a:lnTo>
                  <a:lnTo>
                    <a:pt x="13922" y="15450"/>
                  </a:lnTo>
                  <a:lnTo>
                    <a:pt x="13439" y="16335"/>
                  </a:lnTo>
                  <a:lnTo>
                    <a:pt x="12957" y="17301"/>
                  </a:lnTo>
                  <a:lnTo>
                    <a:pt x="12635" y="18347"/>
                  </a:lnTo>
                  <a:lnTo>
                    <a:pt x="12393" y="19393"/>
                  </a:lnTo>
                  <a:lnTo>
                    <a:pt x="12313" y="20439"/>
                  </a:lnTo>
                  <a:lnTo>
                    <a:pt x="12313" y="21486"/>
                  </a:lnTo>
                  <a:lnTo>
                    <a:pt x="11669" y="21325"/>
                  </a:lnTo>
                  <a:lnTo>
                    <a:pt x="10945" y="21325"/>
                  </a:lnTo>
                  <a:lnTo>
                    <a:pt x="10301" y="21405"/>
                  </a:lnTo>
                  <a:lnTo>
                    <a:pt x="9577" y="21566"/>
                  </a:lnTo>
                  <a:lnTo>
                    <a:pt x="8933" y="21807"/>
                  </a:lnTo>
                  <a:lnTo>
                    <a:pt x="8289" y="22129"/>
                  </a:lnTo>
                  <a:lnTo>
                    <a:pt x="7726" y="22532"/>
                  </a:lnTo>
                  <a:lnTo>
                    <a:pt x="7243" y="23014"/>
                  </a:lnTo>
                  <a:lnTo>
                    <a:pt x="6841" y="23497"/>
                  </a:lnTo>
                  <a:lnTo>
                    <a:pt x="6438" y="24141"/>
                  </a:lnTo>
                  <a:lnTo>
                    <a:pt x="6117" y="24704"/>
                  </a:lnTo>
                  <a:lnTo>
                    <a:pt x="5875" y="25348"/>
                  </a:lnTo>
                  <a:lnTo>
                    <a:pt x="5714" y="25992"/>
                  </a:lnTo>
                  <a:lnTo>
                    <a:pt x="5553" y="26636"/>
                  </a:lnTo>
                  <a:lnTo>
                    <a:pt x="5473" y="27360"/>
                  </a:lnTo>
                  <a:lnTo>
                    <a:pt x="5473" y="28004"/>
                  </a:lnTo>
                  <a:lnTo>
                    <a:pt x="5553" y="29372"/>
                  </a:lnTo>
                  <a:lnTo>
                    <a:pt x="5795" y="30659"/>
                  </a:lnTo>
                  <a:lnTo>
                    <a:pt x="6197" y="31947"/>
                  </a:lnTo>
                  <a:lnTo>
                    <a:pt x="6680" y="33234"/>
                  </a:lnTo>
                  <a:lnTo>
                    <a:pt x="5553" y="33797"/>
                  </a:lnTo>
                  <a:lnTo>
                    <a:pt x="4427" y="34441"/>
                  </a:lnTo>
                  <a:lnTo>
                    <a:pt x="3461" y="35165"/>
                  </a:lnTo>
                  <a:lnTo>
                    <a:pt x="2576" y="36051"/>
                  </a:lnTo>
                  <a:lnTo>
                    <a:pt x="1771" y="36936"/>
                  </a:lnTo>
                  <a:lnTo>
                    <a:pt x="1047" y="37982"/>
                  </a:lnTo>
                  <a:lnTo>
                    <a:pt x="564" y="39028"/>
                  </a:lnTo>
                  <a:lnTo>
                    <a:pt x="403" y="39591"/>
                  </a:lnTo>
                  <a:lnTo>
                    <a:pt x="242" y="40235"/>
                  </a:lnTo>
                  <a:lnTo>
                    <a:pt x="81" y="41442"/>
                  </a:lnTo>
                  <a:lnTo>
                    <a:pt x="1" y="42730"/>
                  </a:lnTo>
                  <a:lnTo>
                    <a:pt x="162" y="43937"/>
                  </a:lnTo>
                  <a:lnTo>
                    <a:pt x="403" y="45224"/>
                  </a:lnTo>
                  <a:lnTo>
                    <a:pt x="886" y="46351"/>
                  </a:lnTo>
                  <a:lnTo>
                    <a:pt x="1369" y="47477"/>
                  </a:lnTo>
                  <a:lnTo>
                    <a:pt x="2093" y="48604"/>
                  </a:lnTo>
                  <a:lnTo>
                    <a:pt x="2898" y="49489"/>
                  </a:lnTo>
                  <a:lnTo>
                    <a:pt x="2495" y="50938"/>
                  </a:lnTo>
                  <a:lnTo>
                    <a:pt x="2174" y="52386"/>
                  </a:lnTo>
                  <a:lnTo>
                    <a:pt x="2013" y="53834"/>
                  </a:lnTo>
                  <a:lnTo>
                    <a:pt x="1932" y="54478"/>
                  </a:lnTo>
                  <a:lnTo>
                    <a:pt x="2013" y="55202"/>
                  </a:lnTo>
                  <a:lnTo>
                    <a:pt x="2174" y="56249"/>
                  </a:lnTo>
                  <a:lnTo>
                    <a:pt x="2415" y="57134"/>
                  </a:lnTo>
                  <a:lnTo>
                    <a:pt x="2898" y="58019"/>
                  </a:lnTo>
                  <a:lnTo>
                    <a:pt x="3139" y="58421"/>
                  </a:lnTo>
                  <a:lnTo>
                    <a:pt x="3461" y="58824"/>
                  </a:lnTo>
                  <a:lnTo>
                    <a:pt x="3863" y="59145"/>
                  </a:lnTo>
                  <a:lnTo>
                    <a:pt x="4346" y="59467"/>
                  </a:lnTo>
                  <a:lnTo>
                    <a:pt x="4910" y="59709"/>
                  </a:lnTo>
                  <a:lnTo>
                    <a:pt x="5473" y="59870"/>
                  </a:lnTo>
                  <a:lnTo>
                    <a:pt x="6599" y="59870"/>
                  </a:lnTo>
                  <a:lnTo>
                    <a:pt x="7163" y="59789"/>
                  </a:lnTo>
                  <a:lnTo>
                    <a:pt x="7646" y="59548"/>
                  </a:lnTo>
                  <a:lnTo>
                    <a:pt x="7646" y="59548"/>
                  </a:lnTo>
                  <a:lnTo>
                    <a:pt x="7324" y="60513"/>
                  </a:lnTo>
                  <a:lnTo>
                    <a:pt x="7002" y="61479"/>
                  </a:lnTo>
                  <a:lnTo>
                    <a:pt x="6921" y="62525"/>
                  </a:lnTo>
                  <a:lnTo>
                    <a:pt x="6921" y="63571"/>
                  </a:lnTo>
                  <a:lnTo>
                    <a:pt x="7082" y="64537"/>
                  </a:lnTo>
                  <a:lnTo>
                    <a:pt x="7324" y="65503"/>
                  </a:lnTo>
                  <a:lnTo>
                    <a:pt x="7806" y="66468"/>
                  </a:lnTo>
                  <a:lnTo>
                    <a:pt x="8370" y="67273"/>
                  </a:lnTo>
                  <a:lnTo>
                    <a:pt x="9094" y="68078"/>
                  </a:lnTo>
                  <a:lnTo>
                    <a:pt x="9899" y="68721"/>
                  </a:lnTo>
                  <a:lnTo>
                    <a:pt x="10784" y="69204"/>
                  </a:lnTo>
                  <a:lnTo>
                    <a:pt x="11749" y="69607"/>
                  </a:lnTo>
                  <a:lnTo>
                    <a:pt x="12715" y="69848"/>
                  </a:lnTo>
                  <a:lnTo>
                    <a:pt x="13761" y="70009"/>
                  </a:lnTo>
                  <a:lnTo>
                    <a:pt x="14807" y="69928"/>
                  </a:lnTo>
                  <a:lnTo>
                    <a:pt x="15773" y="69768"/>
                  </a:lnTo>
                  <a:lnTo>
                    <a:pt x="16095" y="70733"/>
                  </a:lnTo>
                  <a:lnTo>
                    <a:pt x="16578" y="71618"/>
                  </a:lnTo>
                  <a:lnTo>
                    <a:pt x="17141" y="72423"/>
                  </a:lnTo>
                  <a:lnTo>
                    <a:pt x="17785" y="73147"/>
                  </a:lnTo>
                  <a:lnTo>
                    <a:pt x="18509" y="73791"/>
                  </a:lnTo>
                  <a:lnTo>
                    <a:pt x="19394" y="74274"/>
                  </a:lnTo>
                  <a:lnTo>
                    <a:pt x="20279" y="74757"/>
                  </a:lnTo>
                  <a:lnTo>
                    <a:pt x="21245" y="75079"/>
                  </a:lnTo>
                  <a:lnTo>
                    <a:pt x="22291" y="75239"/>
                  </a:lnTo>
                  <a:lnTo>
                    <a:pt x="23337" y="75320"/>
                  </a:lnTo>
                  <a:lnTo>
                    <a:pt x="24303" y="75239"/>
                  </a:lnTo>
                  <a:lnTo>
                    <a:pt x="25349" y="74998"/>
                  </a:lnTo>
                  <a:lnTo>
                    <a:pt x="26315" y="74676"/>
                  </a:lnTo>
                  <a:lnTo>
                    <a:pt x="27280" y="74193"/>
                  </a:lnTo>
                  <a:lnTo>
                    <a:pt x="28085" y="73630"/>
                  </a:lnTo>
                  <a:lnTo>
                    <a:pt x="28890" y="72986"/>
                  </a:lnTo>
                  <a:lnTo>
                    <a:pt x="29212" y="73469"/>
                  </a:lnTo>
                  <a:lnTo>
                    <a:pt x="29614" y="73952"/>
                  </a:lnTo>
                  <a:lnTo>
                    <a:pt x="30016" y="74435"/>
                  </a:lnTo>
                  <a:lnTo>
                    <a:pt x="30499" y="74837"/>
                  </a:lnTo>
                  <a:lnTo>
                    <a:pt x="30982" y="75239"/>
                  </a:lnTo>
                  <a:lnTo>
                    <a:pt x="31545" y="75561"/>
                  </a:lnTo>
                  <a:lnTo>
                    <a:pt x="32108" y="75803"/>
                  </a:lnTo>
                  <a:lnTo>
                    <a:pt x="32672" y="75964"/>
                  </a:lnTo>
                  <a:lnTo>
                    <a:pt x="33557" y="76125"/>
                  </a:lnTo>
                  <a:lnTo>
                    <a:pt x="34362" y="76286"/>
                  </a:lnTo>
                  <a:lnTo>
                    <a:pt x="35166" y="76366"/>
                  </a:lnTo>
                  <a:lnTo>
                    <a:pt x="36052" y="76366"/>
                  </a:lnTo>
                  <a:lnTo>
                    <a:pt x="36856" y="76286"/>
                  </a:lnTo>
                  <a:lnTo>
                    <a:pt x="37661" y="76205"/>
                  </a:lnTo>
                  <a:lnTo>
                    <a:pt x="38546" y="76044"/>
                  </a:lnTo>
                  <a:lnTo>
                    <a:pt x="39351" y="75883"/>
                  </a:lnTo>
                  <a:lnTo>
                    <a:pt x="40156" y="75642"/>
                  </a:lnTo>
                  <a:lnTo>
                    <a:pt x="40880" y="75320"/>
                  </a:lnTo>
                  <a:lnTo>
                    <a:pt x="41684" y="74918"/>
                  </a:lnTo>
                  <a:lnTo>
                    <a:pt x="42409" y="74515"/>
                  </a:lnTo>
                  <a:lnTo>
                    <a:pt x="43133" y="74113"/>
                  </a:lnTo>
                  <a:lnTo>
                    <a:pt x="43777" y="73550"/>
                  </a:lnTo>
                  <a:lnTo>
                    <a:pt x="44420" y="73067"/>
                  </a:lnTo>
                  <a:lnTo>
                    <a:pt x="44984" y="72423"/>
                  </a:lnTo>
                  <a:lnTo>
                    <a:pt x="45547" y="73147"/>
                  </a:lnTo>
                  <a:lnTo>
                    <a:pt x="46110" y="73871"/>
                  </a:lnTo>
                  <a:lnTo>
                    <a:pt x="46754" y="74435"/>
                  </a:lnTo>
                  <a:lnTo>
                    <a:pt x="47478" y="74998"/>
                  </a:lnTo>
                  <a:lnTo>
                    <a:pt x="48203" y="75481"/>
                  </a:lnTo>
                  <a:lnTo>
                    <a:pt x="49007" y="75803"/>
                  </a:lnTo>
                  <a:lnTo>
                    <a:pt x="49812" y="76044"/>
                  </a:lnTo>
                  <a:lnTo>
                    <a:pt x="50697" y="76125"/>
                  </a:lnTo>
                  <a:lnTo>
                    <a:pt x="51582" y="76125"/>
                  </a:lnTo>
                  <a:lnTo>
                    <a:pt x="52548" y="76044"/>
                  </a:lnTo>
                  <a:lnTo>
                    <a:pt x="53433" y="75803"/>
                  </a:lnTo>
                  <a:lnTo>
                    <a:pt x="54238" y="75481"/>
                  </a:lnTo>
                  <a:lnTo>
                    <a:pt x="55043" y="75079"/>
                  </a:lnTo>
                  <a:lnTo>
                    <a:pt x="55847" y="74515"/>
                  </a:lnTo>
                  <a:lnTo>
                    <a:pt x="56491" y="73952"/>
                  </a:lnTo>
                  <a:lnTo>
                    <a:pt x="57135" y="73308"/>
                  </a:lnTo>
                  <a:lnTo>
                    <a:pt x="58100" y="73952"/>
                  </a:lnTo>
                  <a:lnTo>
                    <a:pt x="59066" y="74515"/>
                  </a:lnTo>
                  <a:lnTo>
                    <a:pt x="60032" y="74998"/>
                  </a:lnTo>
                  <a:lnTo>
                    <a:pt x="60595" y="75159"/>
                  </a:lnTo>
                  <a:lnTo>
                    <a:pt x="61078" y="75320"/>
                  </a:lnTo>
                  <a:lnTo>
                    <a:pt x="62526" y="75561"/>
                  </a:lnTo>
                  <a:lnTo>
                    <a:pt x="63250" y="75642"/>
                  </a:lnTo>
                  <a:lnTo>
                    <a:pt x="63975" y="75642"/>
                  </a:lnTo>
                  <a:lnTo>
                    <a:pt x="64618" y="75561"/>
                  </a:lnTo>
                  <a:lnTo>
                    <a:pt x="65343" y="75400"/>
                  </a:lnTo>
                  <a:lnTo>
                    <a:pt x="65986" y="75239"/>
                  </a:lnTo>
                  <a:lnTo>
                    <a:pt x="66711" y="74998"/>
                  </a:lnTo>
                  <a:lnTo>
                    <a:pt x="67274" y="74596"/>
                  </a:lnTo>
                  <a:lnTo>
                    <a:pt x="67918" y="74193"/>
                  </a:lnTo>
                  <a:lnTo>
                    <a:pt x="68401" y="73711"/>
                  </a:lnTo>
                  <a:lnTo>
                    <a:pt x="68883" y="73147"/>
                  </a:lnTo>
                  <a:lnTo>
                    <a:pt x="69205" y="72584"/>
                  </a:lnTo>
                  <a:lnTo>
                    <a:pt x="69527" y="71940"/>
                  </a:lnTo>
                  <a:lnTo>
                    <a:pt x="69688" y="71216"/>
                  </a:lnTo>
                  <a:lnTo>
                    <a:pt x="69769" y="70572"/>
                  </a:lnTo>
                  <a:lnTo>
                    <a:pt x="70654" y="70975"/>
                  </a:lnTo>
                  <a:lnTo>
                    <a:pt x="71539" y="71296"/>
                  </a:lnTo>
                  <a:lnTo>
                    <a:pt x="72505" y="71618"/>
                  </a:lnTo>
                  <a:lnTo>
                    <a:pt x="73390" y="71779"/>
                  </a:lnTo>
                  <a:lnTo>
                    <a:pt x="74355" y="71940"/>
                  </a:lnTo>
                  <a:lnTo>
                    <a:pt x="75321" y="71940"/>
                  </a:lnTo>
                  <a:lnTo>
                    <a:pt x="76287" y="71860"/>
                  </a:lnTo>
                  <a:lnTo>
                    <a:pt x="77252" y="71699"/>
                  </a:lnTo>
                  <a:lnTo>
                    <a:pt x="78137" y="71457"/>
                  </a:lnTo>
                  <a:lnTo>
                    <a:pt x="79023" y="70975"/>
                  </a:lnTo>
                  <a:lnTo>
                    <a:pt x="79908" y="70492"/>
                  </a:lnTo>
                  <a:lnTo>
                    <a:pt x="80632" y="69848"/>
                  </a:lnTo>
                  <a:lnTo>
                    <a:pt x="81276" y="69043"/>
                  </a:lnTo>
                  <a:lnTo>
                    <a:pt x="81759" y="68239"/>
                  </a:lnTo>
                  <a:lnTo>
                    <a:pt x="82161" y="67353"/>
                  </a:lnTo>
                  <a:lnTo>
                    <a:pt x="82322" y="66388"/>
                  </a:lnTo>
                  <a:lnTo>
                    <a:pt x="82966" y="66951"/>
                  </a:lnTo>
                  <a:lnTo>
                    <a:pt x="83690" y="67273"/>
                  </a:lnTo>
                  <a:lnTo>
                    <a:pt x="84495" y="67595"/>
                  </a:lnTo>
                  <a:lnTo>
                    <a:pt x="85299" y="67756"/>
                  </a:lnTo>
                  <a:lnTo>
                    <a:pt x="86909" y="67756"/>
                  </a:lnTo>
                  <a:lnTo>
                    <a:pt x="87794" y="67595"/>
                  </a:lnTo>
                  <a:lnTo>
                    <a:pt x="88599" y="67353"/>
                  </a:lnTo>
                  <a:lnTo>
                    <a:pt x="89323" y="67032"/>
                  </a:lnTo>
                  <a:lnTo>
                    <a:pt x="90047" y="66629"/>
                  </a:lnTo>
                  <a:lnTo>
                    <a:pt x="90691" y="66146"/>
                  </a:lnTo>
                  <a:lnTo>
                    <a:pt x="91335" y="65503"/>
                  </a:lnTo>
                  <a:lnTo>
                    <a:pt x="91817" y="64859"/>
                  </a:lnTo>
                  <a:lnTo>
                    <a:pt x="92220" y="64135"/>
                  </a:lnTo>
                  <a:lnTo>
                    <a:pt x="92542" y="63330"/>
                  </a:lnTo>
                  <a:lnTo>
                    <a:pt x="92703" y="62525"/>
                  </a:lnTo>
                  <a:lnTo>
                    <a:pt x="93588" y="62767"/>
                  </a:lnTo>
                  <a:lnTo>
                    <a:pt x="94473" y="62847"/>
                  </a:lnTo>
                  <a:lnTo>
                    <a:pt x="95358" y="62847"/>
                  </a:lnTo>
                  <a:lnTo>
                    <a:pt x="96324" y="62686"/>
                  </a:lnTo>
                  <a:lnTo>
                    <a:pt x="97209" y="62364"/>
                  </a:lnTo>
                  <a:lnTo>
                    <a:pt x="98014" y="61962"/>
                  </a:lnTo>
                  <a:lnTo>
                    <a:pt x="98818" y="61479"/>
                  </a:lnTo>
                  <a:lnTo>
                    <a:pt x="99462" y="60916"/>
                  </a:lnTo>
                  <a:lnTo>
                    <a:pt x="100106" y="60192"/>
                  </a:lnTo>
                  <a:lnTo>
                    <a:pt x="100589" y="59467"/>
                  </a:lnTo>
                  <a:lnTo>
                    <a:pt x="100991" y="58663"/>
                  </a:lnTo>
                  <a:lnTo>
                    <a:pt x="101313" y="57858"/>
                  </a:lnTo>
                  <a:lnTo>
                    <a:pt x="101474" y="56973"/>
                  </a:lnTo>
                  <a:lnTo>
                    <a:pt x="101474" y="56007"/>
                  </a:lnTo>
                  <a:lnTo>
                    <a:pt x="101393" y="55122"/>
                  </a:lnTo>
                  <a:lnTo>
                    <a:pt x="101152" y="54317"/>
                  </a:lnTo>
                  <a:lnTo>
                    <a:pt x="102037" y="54317"/>
                  </a:lnTo>
                  <a:lnTo>
                    <a:pt x="102440" y="54237"/>
                  </a:lnTo>
                  <a:lnTo>
                    <a:pt x="102842" y="53995"/>
                  </a:lnTo>
                  <a:lnTo>
                    <a:pt x="103244" y="53754"/>
                  </a:lnTo>
                  <a:lnTo>
                    <a:pt x="103647" y="53513"/>
                  </a:lnTo>
                  <a:lnTo>
                    <a:pt x="104290" y="52869"/>
                  </a:lnTo>
                  <a:lnTo>
                    <a:pt x="104854" y="52145"/>
                  </a:lnTo>
                  <a:lnTo>
                    <a:pt x="105256" y="51420"/>
                  </a:lnTo>
                  <a:lnTo>
                    <a:pt x="105578" y="50616"/>
                  </a:lnTo>
                  <a:lnTo>
                    <a:pt x="105819" y="49731"/>
                  </a:lnTo>
                  <a:lnTo>
                    <a:pt x="106061" y="48443"/>
                  </a:lnTo>
                  <a:lnTo>
                    <a:pt x="106141" y="47155"/>
                  </a:lnTo>
                  <a:lnTo>
                    <a:pt x="106141" y="46512"/>
                  </a:lnTo>
                  <a:lnTo>
                    <a:pt x="106061" y="45948"/>
                  </a:lnTo>
                  <a:lnTo>
                    <a:pt x="105980" y="45305"/>
                  </a:lnTo>
                  <a:lnTo>
                    <a:pt x="105819" y="44661"/>
                  </a:lnTo>
                  <a:lnTo>
                    <a:pt x="105417" y="43776"/>
                  </a:lnTo>
                  <a:lnTo>
                    <a:pt x="104934" y="42891"/>
                  </a:lnTo>
                  <a:lnTo>
                    <a:pt x="104371" y="42327"/>
                  </a:lnTo>
                  <a:lnTo>
                    <a:pt x="103727" y="41844"/>
                  </a:lnTo>
                  <a:lnTo>
                    <a:pt x="103083" y="41442"/>
                  </a:lnTo>
                  <a:lnTo>
                    <a:pt x="102359" y="41201"/>
                  </a:lnTo>
                  <a:lnTo>
                    <a:pt x="102681" y="38545"/>
                  </a:lnTo>
                  <a:lnTo>
                    <a:pt x="102922" y="35890"/>
                  </a:lnTo>
                  <a:lnTo>
                    <a:pt x="103003" y="33315"/>
                  </a:lnTo>
                  <a:lnTo>
                    <a:pt x="103003" y="31947"/>
                  </a:lnTo>
                  <a:lnTo>
                    <a:pt x="103003" y="30659"/>
                  </a:lnTo>
                  <a:lnTo>
                    <a:pt x="102842" y="29291"/>
                  </a:lnTo>
                  <a:lnTo>
                    <a:pt x="102681" y="27923"/>
                  </a:lnTo>
                  <a:lnTo>
                    <a:pt x="102359" y="26555"/>
                  </a:lnTo>
                  <a:lnTo>
                    <a:pt x="102037" y="25187"/>
                  </a:lnTo>
                  <a:lnTo>
                    <a:pt x="101554" y="23900"/>
                  </a:lnTo>
                  <a:lnTo>
                    <a:pt x="101072" y="22612"/>
                  </a:lnTo>
                  <a:lnTo>
                    <a:pt x="100428" y="21405"/>
                  </a:lnTo>
                  <a:lnTo>
                    <a:pt x="99704" y="20279"/>
                  </a:lnTo>
                  <a:lnTo>
                    <a:pt x="99140" y="19474"/>
                  </a:lnTo>
                  <a:lnTo>
                    <a:pt x="98496" y="18750"/>
                  </a:lnTo>
                  <a:lnTo>
                    <a:pt x="97128" y="17301"/>
                  </a:lnTo>
                  <a:lnTo>
                    <a:pt x="95600" y="16014"/>
                  </a:lnTo>
                  <a:lnTo>
                    <a:pt x="94071" y="14807"/>
                  </a:lnTo>
                  <a:lnTo>
                    <a:pt x="91817" y="13197"/>
                  </a:lnTo>
                  <a:lnTo>
                    <a:pt x="89484" y="11668"/>
                  </a:lnTo>
                  <a:lnTo>
                    <a:pt x="87070" y="10220"/>
                  </a:lnTo>
                  <a:lnTo>
                    <a:pt x="84575" y="8852"/>
                  </a:lnTo>
                  <a:lnTo>
                    <a:pt x="82000" y="7645"/>
                  </a:lnTo>
                  <a:lnTo>
                    <a:pt x="79425" y="6438"/>
                  </a:lnTo>
                  <a:lnTo>
                    <a:pt x="74275" y="4185"/>
                  </a:lnTo>
                  <a:lnTo>
                    <a:pt x="73712" y="3460"/>
                  </a:lnTo>
                  <a:lnTo>
                    <a:pt x="73068" y="2817"/>
                  </a:lnTo>
                  <a:lnTo>
                    <a:pt x="72505" y="2334"/>
                  </a:lnTo>
                  <a:lnTo>
                    <a:pt x="71941" y="1931"/>
                  </a:lnTo>
                  <a:lnTo>
                    <a:pt x="71298" y="1610"/>
                  </a:lnTo>
                  <a:lnTo>
                    <a:pt x="70654" y="1288"/>
                  </a:lnTo>
                  <a:lnTo>
                    <a:pt x="70010" y="1046"/>
                  </a:lnTo>
                  <a:lnTo>
                    <a:pt x="69366" y="885"/>
                  </a:lnTo>
                  <a:lnTo>
                    <a:pt x="68642" y="724"/>
                  </a:lnTo>
                  <a:lnTo>
                    <a:pt x="67033" y="724"/>
                  </a:lnTo>
                  <a:lnTo>
                    <a:pt x="66067" y="805"/>
                  </a:lnTo>
                  <a:lnTo>
                    <a:pt x="65182" y="1046"/>
                  </a:lnTo>
                  <a:lnTo>
                    <a:pt x="64297" y="1368"/>
                  </a:lnTo>
                  <a:lnTo>
                    <a:pt x="63411" y="1770"/>
                  </a:lnTo>
                  <a:lnTo>
                    <a:pt x="62607" y="2253"/>
                  </a:lnTo>
                  <a:lnTo>
                    <a:pt x="61882" y="2817"/>
                  </a:lnTo>
                  <a:lnTo>
                    <a:pt x="61239" y="3541"/>
                  </a:lnTo>
                  <a:lnTo>
                    <a:pt x="60273" y="2656"/>
                  </a:lnTo>
                  <a:lnTo>
                    <a:pt x="59227" y="1851"/>
                  </a:lnTo>
                  <a:lnTo>
                    <a:pt x="58100" y="1207"/>
                  </a:lnTo>
                  <a:lnTo>
                    <a:pt x="56893" y="644"/>
                  </a:lnTo>
                  <a:lnTo>
                    <a:pt x="55606" y="322"/>
                  </a:lnTo>
                  <a:lnTo>
                    <a:pt x="54399" y="81"/>
                  </a:lnTo>
                  <a:lnTo>
                    <a:pt x="53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3626574" y="399116"/>
              <a:ext cx="712337" cy="748780"/>
            </a:xfrm>
            <a:custGeom>
              <a:avLst/>
              <a:gdLst/>
              <a:ahLst/>
              <a:cxnLst/>
              <a:rect l="l" t="t" r="r" b="b"/>
              <a:pathLst>
                <a:path w="44019" h="46271" extrusionOk="0">
                  <a:moveTo>
                    <a:pt x="12152" y="1"/>
                  </a:moveTo>
                  <a:lnTo>
                    <a:pt x="11186" y="81"/>
                  </a:lnTo>
                  <a:lnTo>
                    <a:pt x="10221" y="322"/>
                  </a:lnTo>
                  <a:lnTo>
                    <a:pt x="9255" y="644"/>
                  </a:lnTo>
                  <a:lnTo>
                    <a:pt x="8370" y="1127"/>
                  </a:lnTo>
                  <a:lnTo>
                    <a:pt x="7565" y="1690"/>
                  </a:lnTo>
                  <a:lnTo>
                    <a:pt x="6841" y="2334"/>
                  </a:lnTo>
                  <a:lnTo>
                    <a:pt x="6197" y="3139"/>
                  </a:lnTo>
                  <a:lnTo>
                    <a:pt x="5634" y="3944"/>
                  </a:lnTo>
                  <a:lnTo>
                    <a:pt x="5231" y="4909"/>
                  </a:lnTo>
                  <a:lnTo>
                    <a:pt x="4910" y="5875"/>
                  </a:lnTo>
                  <a:lnTo>
                    <a:pt x="4749" y="6840"/>
                  </a:lnTo>
                  <a:lnTo>
                    <a:pt x="4749" y="7887"/>
                  </a:lnTo>
                  <a:lnTo>
                    <a:pt x="4024" y="8048"/>
                  </a:lnTo>
                  <a:lnTo>
                    <a:pt x="3300" y="8369"/>
                  </a:lnTo>
                  <a:lnTo>
                    <a:pt x="2656" y="8772"/>
                  </a:lnTo>
                  <a:lnTo>
                    <a:pt x="2013" y="9255"/>
                  </a:lnTo>
                  <a:lnTo>
                    <a:pt x="1530" y="9818"/>
                  </a:lnTo>
                  <a:lnTo>
                    <a:pt x="1047" y="10462"/>
                  </a:lnTo>
                  <a:lnTo>
                    <a:pt x="725" y="11186"/>
                  </a:lnTo>
                  <a:lnTo>
                    <a:pt x="564" y="11991"/>
                  </a:lnTo>
                  <a:lnTo>
                    <a:pt x="484" y="12715"/>
                  </a:lnTo>
                  <a:lnTo>
                    <a:pt x="564" y="13519"/>
                  </a:lnTo>
                  <a:lnTo>
                    <a:pt x="725" y="14244"/>
                  </a:lnTo>
                  <a:lnTo>
                    <a:pt x="966" y="15048"/>
                  </a:lnTo>
                  <a:lnTo>
                    <a:pt x="1369" y="15692"/>
                  </a:lnTo>
                  <a:lnTo>
                    <a:pt x="1852" y="16336"/>
                  </a:lnTo>
                  <a:lnTo>
                    <a:pt x="2415" y="16819"/>
                  </a:lnTo>
                  <a:lnTo>
                    <a:pt x="3059" y="17302"/>
                  </a:lnTo>
                  <a:lnTo>
                    <a:pt x="2093" y="18428"/>
                  </a:lnTo>
                  <a:lnTo>
                    <a:pt x="1288" y="19635"/>
                  </a:lnTo>
                  <a:lnTo>
                    <a:pt x="966" y="20279"/>
                  </a:lnTo>
                  <a:lnTo>
                    <a:pt x="645" y="20923"/>
                  </a:lnTo>
                  <a:lnTo>
                    <a:pt x="403" y="21566"/>
                  </a:lnTo>
                  <a:lnTo>
                    <a:pt x="242" y="22291"/>
                  </a:lnTo>
                  <a:lnTo>
                    <a:pt x="81" y="23015"/>
                  </a:lnTo>
                  <a:lnTo>
                    <a:pt x="1" y="23739"/>
                  </a:lnTo>
                  <a:lnTo>
                    <a:pt x="1" y="24463"/>
                  </a:lnTo>
                  <a:lnTo>
                    <a:pt x="81" y="25268"/>
                  </a:lnTo>
                  <a:lnTo>
                    <a:pt x="242" y="25992"/>
                  </a:lnTo>
                  <a:lnTo>
                    <a:pt x="403" y="26636"/>
                  </a:lnTo>
                  <a:lnTo>
                    <a:pt x="725" y="27360"/>
                  </a:lnTo>
                  <a:lnTo>
                    <a:pt x="1047" y="28004"/>
                  </a:lnTo>
                  <a:lnTo>
                    <a:pt x="1449" y="28567"/>
                  </a:lnTo>
                  <a:lnTo>
                    <a:pt x="2013" y="29131"/>
                  </a:lnTo>
                  <a:lnTo>
                    <a:pt x="2576" y="29613"/>
                  </a:lnTo>
                  <a:lnTo>
                    <a:pt x="3139" y="30016"/>
                  </a:lnTo>
                  <a:lnTo>
                    <a:pt x="3863" y="30338"/>
                  </a:lnTo>
                  <a:lnTo>
                    <a:pt x="4507" y="30579"/>
                  </a:lnTo>
                  <a:lnTo>
                    <a:pt x="5231" y="30740"/>
                  </a:lnTo>
                  <a:lnTo>
                    <a:pt x="5956" y="30740"/>
                  </a:lnTo>
                  <a:lnTo>
                    <a:pt x="6036" y="32028"/>
                  </a:lnTo>
                  <a:lnTo>
                    <a:pt x="6036" y="33235"/>
                  </a:lnTo>
                  <a:lnTo>
                    <a:pt x="6197" y="34522"/>
                  </a:lnTo>
                  <a:lnTo>
                    <a:pt x="6358" y="35085"/>
                  </a:lnTo>
                  <a:lnTo>
                    <a:pt x="6519" y="35729"/>
                  </a:lnTo>
                  <a:lnTo>
                    <a:pt x="7082" y="36936"/>
                  </a:lnTo>
                  <a:lnTo>
                    <a:pt x="7404" y="37500"/>
                  </a:lnTo>
                  <a:lnTo>
                    <a:pt x="7806" y="38063"/>
                  </a:lnTo>
                  <a:lnTo>
                    <a:pt x="8209" y="38546"/>
                  </a:lnTo>
                  <a:lnTo>
                    <a:pt x="8692" y="39028"/>
                  </a:lnTo>
                  <a:lnTo>
                    <a:pt x="9255" y="39511"/>
                  </a:lnTo>
                  <a:lnTo>
                    <a:pt x="9818" y="39833"/>
                  </a:lnTo>
                  <a:lnTo>
                    <a:pt x="10382" y="40155"/>
                  </a:lnTo>
                  <a:lnTo>
                    <a:pt x="11025" y="40396"/>
                  </a:lnTo>
                  <a:lnTo>
                    <a:pt x="11669" y="40557"/>
                  </a:lnTo>
                  <a:lnTo>
                    <a:pt x="12313" y="40638"/>
                  </a:lnTo>
                  <a:lnTo>
                    <a:pt x="13600" y="40638"/>
                  </a:lnTo>
                  <a:lnTo>
                    <a:pt x="14244" y="40477"/>
                  </a:lnTo>
                  <a:lnTo>
                    <a:pt x="14888" y="40236"/>
                  </a:lnTo>
                  <a:lnTo>
                    <a:pt x="15210" y="40799"/>
                  </a:lnTo>
                  <a:lnTo>
                    <a:pt x="15612" y="41282"/>
                  </a:lnTo>
                  <a:lnTo>
                    <a:pt x="16095" y="41845"/>
                  </a:lnTo>
                  <a:lnTo>
                    <a:pt x="16578" y="42247"/>
                  </a:lnTo>
                  <a:lnTo>
                    <a:pt x="17141" y="42650"/>
                  </a:lnTo>
                  <a:lnTo>
                    <a:pt x="17704" y="43052"/>
                  </a:lnTo>
                  <a:lnTo>
                    <a:pt x="18268" y="43374"/>
                  </a:lnTo>
                  <a:lnTo>
                    <a:pt x="18911" y="43615"/>
                  </a:lnTo>
                  <a:lnTo>
                    <a:pt x="19555" y="43857"/>
                  </a:lnTo>
                  <a:lnTo>
                    <a:pt x="20199" y="44018"/>
                  </a:lnTo>
                  <a:lnTo>
                    <a:pt x="20923" y="44179"/>
                  </a:lnTo>
                  <a:lnTo>
                    <a:pt x="21567" y="44259"/>
                  </a:lnTo>
                  <a:lnTo>
                    <a:pt x="22291" y="44259"/>
                  </a:lnTo>
                  <a:lnTo>
                    <a:pt x="22935" y="44179"/>
                  </a:lnTo>
                  <a:lnTo>
                    <a:pt x="23659" y="44098"/>
                  </a:lnTo>
                  <a:lnTo>
                    <a:pt x="24303" y="43937"/>
                  </a:lnTo>
                  <a:lnTo>
                    <a:pt x="25027" y="44500"/>
                  </a:lnTo>
                  <a:lnTo>
                    <a:pt x="25751" y="44983"/>
                  </a:lnTo>
                  <a:lnTo>
                    <a:pt x="26556" y="45386"/>
                  </a:lnTo>
                  <a:lnTo>
                    <a:pt x="27361" y="45788"/>
                  </a:lnTo>
                  <a:lnTo>
                    <a:pt x="28246" y="46029"/>
                  </a:lnTo>
                  <a:lnTo>
                    <a:pt x="29051" y="46190"/>
                  </a:lnTo>
                  <a:lnTo>
                    <a:pt x="30016" y="46271"/>
                  </a:lnTo>
                  <a:lnTo>
                    <a:pt x="30901" y="46271"/>
                  </a:lnTo>
                  <a:lnTo>
                    <a:pt x="31787" y="46110"/>
                  </a:lnTo>
                  <a:lnTo>
                    <a:pt x="32591" y="45868"/>
                  </a:lnTo>
                  <a:lnTo>
                    <a:pt x="33476" y="45547"/>
                  </a:lnTo>
                  <a:lnTo>
                    <a:pt x="34201" y="45225"/>
                  </a:lnTo>
                  <a:lnTo>
                    <a:pt x="35005" y="44742"/>
                  </a:lnTo>
                  <a:lnTo>
                    <a:pt x="35649" y="44179"/>
                  </a:lnTo>
                  <a:lnTo>
                    <a:pt x="36293" y="43535"/>
                  </a:lnTo>
                  <a:lnTo>
                    <a:pt x="36856" y="42891"/>
                  </a:lnTo>
                  <a:lnTo>
                    <a:pt x="37822" y="43052"/>
                  </a:lnTo>
                  <a:lnTo>
                    <a:pt x="38788" y="43052"/>
                  </a:lnTo>
                  <a:lnTo>
                    <a:pt x="39753" y="42891"/>
                  </a:lnTo>
                  <a:lnTo>
                    <a:pt x="40719" y="42569"/>
                  </a:lnTo>
                  <a:lnTo>
                    <a:pt x="41604" y="42167"/>
                  </a:lnTo>
                  <a:lnTo>
                    <a:pt x="42409" y="41603"/>
                  </a:lnTo>
                  <a:lnTo>
                    <a:pt x="43213" y="41040"/>
                  </a:lnTo>
                  <a:lnTo>
                    <a:pt x="43857" y="40236"/>
                  </a:lnTo>
                  <a:lnTo>
                    <a:pt x="44018" y="40075"/>
                  </a:lnTo>
                  <a:lnTo>
                    <a:pt x="43455" y="39511"/>
                  </a:lnTo>
                  <a:lnTo>
                    <a:pt x="42811" y="39028"/>
                  </a:lnTo>
                  <a:lnTo>
                    <a:pt x="42167" y="38626"/>
                  </a:lnTo>
                  <a:lnTo>
                    <a:pt x="41443" y="38385"/>
                  </a:lnTo>
                  <a:lnTo>
                    <a:pt x="41765" y="35729"/>
                  </a:lnTo>
                  <a:lnTo>
                    <a:pt x="42006" y="33074"/>
                  </a:lnTo>
                  <a:lnTo>
                    <a:pt x="42087" y="30499"/>
                  </a:lnTo>
                  <a:lnTo>
                    <a:pt x="42087" y="29131"/>
                  </a:lnTo>
                  <a:lnTo>
                    <a:pt x="42087" y="27843"/>
                  </a:lnTo>
                  <a:lnTo>
                    <a:pt x="41926" y="26475"/>
                  </a:lnTo>
                  <a:lnTo>
                    <a:pt x="41765" y="25107"/>
                  </a:lnTo>
                  <a:lnTo>
                    <a:pt x="41443" y="23739"/>
                  </a:lnTo>
                  <a:lnTo>
                    <a:pt x="41121" y="22371"/>
                  </a:lnTo>
                  <a:lnTo>
                    <a:pt x="40638" y="21084"/>
                  </a:lnTo>
                  <a:lnTo>
                    <a:pt x="40156" y="19796"/>
                  </a:lnTo>
                  <a:lnTo>
                    <a:pt x="39512" y="18589"/>
                  </a:lnTo>
                  <a:lnTo>
                    <a:pt x="38788" y="17463"/>
                  </a:lnTo>
                  <a:lnTo>
                    <a:pt x="38224" y="16658"/>
                  </a:lnTo>
                  <a:lnTo>
                    <a:pt x="37580" y="15934"/>
                  </a:lnTo>
                  <a:lnTo>
                    <a:pt x="36212" y="14485"/>
                  </a:lnTo>
                  <a:lnTo>
                    <a:pt x="34684" y="13198"/>
                  </a:lnTo>
                  <a:lnTo>
                    <a:pt x="33155" y="11991"/>
                  </a:lnTo>
                  <a:lnTo>
                    <a:pt x="30901" y="10381"/>
                  </a:lnTo>
                  <a:lnTo>
                    <a:pt x="28568" y="8852"/>
                  </a:lnTo>
                  <a:lnTo>
                    <a:pt x="26154" y="7404"/>
                  </a:lnTo>
                  <a:lnTo>
                    <a:pt x="23659" y="6036"/>
                  </a:lnTo>
                  <a:lnTo>
                    <a:pt x="21084" y="4829"/>
                  </a:lnTo>
                  <a:lnTo>
                    <a:pt x="18509" y="3622"/>
                  </a:lnTo>
                  <a:lnTo>
                    <a:pt x="13359" y="1369"/>
                  </a:lnTo>
                  <a:lnTo>
                    <a:pt x="12796" y="644"/>
                  </a:lnTo>
                  <a:lnTo>
                    <a:pt x="12152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3663049" y="340519"/>
              <a:ext cx="795661" cy="782634"/>
            </a:xfrm>
            <a:custGeom>
              <a:avLst/>
              <a:gdLst/>
              <a:ahLst/>
              <a:cxnLst/>
              <a:rect l="l" t="t" r="r" b="b"/>
              <a:pathLst>
                <a:path w="49168" h="48363" extrusionOk="0">
                  <a:moveTo>
                    <a:pt x="22371" y="0"/>
                  </a:moveTo>
                  <a:lnTo>
                    <a:pt x="21486" y="81"/>
                  </a:lnTo>
                  <a:lnTo>
                    <a:pt x="20600" y="322"/>
                  </a:lnTo>
                  <a:lnTo>
                    <a:pt x="19796" y="564"/>
                  </a:lnTo>
                  <a:lnTo>
                    <a:pt x="18991" y="886"/>
                  </a:lnTo>
                  <a:lnTo>
                    <a:pt x="18186" y="1368"/>
                  </a:lnTo>
                  <a:lnTo>
                    <a:pt x="17462" y="1851"/>
                  </a:lnTo>
                  <a:lnTo>
                    <a:pt x="16818" y="2415"/>
                  </a:lnTo>
                  <a:lnTo>
                    <a:pt x="16175" y="3058"/>
                  </a:lnTo>
                  <a:lnTo>
                    <a:pt x="15289" y="2575"/>
                  </a:lnTo>
                  <a:lnTo>
                    <a:pt x="14324" y="2254"/>
                  </a:lnTo>
                  <a:lnTo>
                    <a:pt x="13278" y="2093"/>
                  </a:lnTo>
                  <a:lnTo>
                    <a:pt x="12312" y="2093"/>
                  </a:lnTo>
                  <a:lnTo>
                    <a:pt x="11266" y="2173"/>
                  </a:lnTo>
                  <a:lnTo>
                    <a:pt x="10220" y="2415"/>
                  </a:lnTo>
                  <a:lnTo>
                    <a:pt x="9254" y="2736"/>
                  </a:lnTo>
                  <a:lnTo>
                    <a:pt x="8369" y="3219"/>
                  </a:lnTo>
                  <a:lnTo>
                    <a:pt x="7564" y="3782"/>
                  </a:lnTo>
                  <a:lnTo>
                    <a:pt x="6760" y="4426"/>
                  </a:lnTo>
                  <a:lnTo>
                    <a:pt x="6196" y="5231"/>
                  </a:lnTo>
                  <a:lnTo>
                    <a:pt x="5633" y="6116"/>
                  </a:lnTo>
                  <a:lnTo>
                    <a:pt x="5231" y="7001"/>
                  </a:lnTo>
                  <a:lnTo>
                    <a:pt x="4909" y="7967"/>
                  </a:lnTo>
                  <a:lnTo>
                    <a:pt x="4748" y="8933"/>
                  </a:lnTo>
                  <a:lnTo>
                    <a:pt x="4748" y="9979"/>
                  </a:lnTo>
                  <a:lnTo>
                    <a:pt x="3943" y="10140"/>
                  </a:lnTo>
                  <a:lnTo>
                    <a:pt x="3219" y="10461"/>
                  </a:lnTo>
                  <a:lnTo>
                    <a:pt x="2575" y="10864"/>
                  </a:lnTo>
                  <a:lnTo>
                    <a:pt x="2012" y="11347"/>
                  </a:lnTo>
                  <a:lnTo>
                    <a:pt x="1448" y="11990"/>
                  </a:lnTo>
                  <a:lnTo>
                    <a:pt x="1046" y="12634"/>
                  </a:lnTo>
                  <a:lnTo>
                    <a:pt x="724" y="13278"/>
                  </a:lnTo>
                  <a:lnTo>
                    <a:pt x="483" y="14083"/>
                  </a:lnTo>
                  <a:lnTo>
                    <a:pt x="483" y="14887"/>
                  </a:lnTo>
                  <a:lnTo>
                    <a:pt x="483" y="15612"/>
                  </a:lnTo>
                  <a:lnTo>
                    <a:pt x="644" y="16416"/>
                  </a:lnTo>
                  <a:lnTo>
                    <a:pt x="966" y="17140"/>
                  </a:lnTo>
                  <a:lnTo>
                    <a:pt x="1288" y="17784"/>
                  </a:lnTo>
                  <a:lnTo>
                    <a:pt x="1770" y="18428"/>
                  </a:lnTo>
                  <a:lnTo>
                    <a:pt x="2334" y="18911"/>
                  </a:lnTo>
                  <a:lnTo>
                    <a:pt x="2977" y="19394"/>
                  </a:lnTo>
                  <a:lnTo>
                    <a:pt x="2092" y="20520"/>
                  </a:lnTo>
                  <a:lnTo>
                    <a:pt x="1288" y="21727"/>
                  </a:lnTo>
                  <a:lnTo>
                    <a:pt x="966" y="22371"/>
                  </a:lnTo>
                  <a:lnTo>
                    <a:pt x="644" y="23015"/>
                  </a:lnTo>
                  <a:lnTo>
                    <a:pt x="402" y="23659"/>
                  </a:lnTo>
                  <a:lnTo>
                    <a:pt x="161" y="24383"/>
                  </a:lnTo>
                  <a:lnTo>
                    <a:pt x="80" y="25107"/>
                  </a:lnTo>
                  <a:lnTo>
                    <a:pt x="0" y="25831"/>
                  </a:lnTo>
                  <a:lnTo>
                    <a:pt x="0" y="26636"/>
                  </a:lnTo>
                  <a:lnTo>
                    <a:pt x="80" y="27360"/>
                  </a:lnTo>
                  <a:lnTo>
                    <a:pt x="161" y="28084"/>
                  </a:lnTo>
                  <a:lnTo>
                    <a:pt x="402" y="28809"/>
                  </a:lnTo>
                  <a:lnTo>
                    <a:pt x="644" y="29452"/>
                  </a:lnTo>
                  <a:lnTo>
                    <a:pt x="1046" y="30096"/>
                  </a:lnTo>
                  <a:lnTo>
                    <a:pt x="1448" y="30740"/>
                  </a:lnTo>
                  <a:lnTo>
                    <a:pt x="1931" y="31223"/>
                  </a:lnTo>
                  <a:lnTo>
                    <a:pt x="2495" y="31706"/>
                  </a:lnTo>
                  <a:lnTo>
                    <a:pt x="3138" y="32108"/>
                  </a:lnTo>
                  <a:lnTo>
                    <a:pt x="3782" y="32430"/>
                  </a:lnTo>
                  <a:lnTo>
                    <a:pt x="4506" y="32671"/>
                  </a:lnTo>
                  <a:lnTo>
                    <a:pt x="5231" y="32832"/>
                  </a:lnTo>
                  <a:lnTo>
                    <a:pt x="5955" y="32832"/>
                  </a:lnTo>
                  <a:lnTo>
                    <a:pt x="5955" y="34120"/>
                  </a:lnTo>
                  <a:lnTo>
                    <a:pt x="6035" y="35407"/>
                  </a:lnTo>
                  <a:lnTo>
                    <a:pt x="6116" y="36614"/>
                  </a:lnTo>
                  <a:lnTo>
                    <a:pt x="6277" y="37258"/>
                  </a:lnTo>
                  <a:lnTo>
                    <a:pt x="6518" y="37821"/>
                  </a:lnTo>
                  <a:lnTo>
                    <a:pt x="7081" y="39028"/>
                  </a:lnTo>
                  <a:lnTo>
                    <a:pt x="7403" y="39592"/>
                  </a:lnTo>
                  <a:lnTo>
                    <a:pt x="7806" y="40155"/>
                  </a:lnTo>
                  <a:lnTo>
                    <a:pt x="8208" y="40718"/>
                  </a:lnTo>
                  <a:lnTo>
                    <a:pt x="8691" y="41121"/>
                  </a:lnTo>
                  <a:lnTo>
                    <a:pt x="9174" y="41603"/>
                  </a:lnTo>
                  <a:lnTo>
                    <a:pt x="9737" y="41925"/>
                  </a:lnTo>
                  <a:lnTo>
                    <a:pt x="10300" y="42247"/>
                  </a:lnTo>
                  <a:lnTo>
                    <a:pt x="10944" y="42489"/>
                  </a:lnTo>
                  <a:lnTo>
                    <a:pt x="11588" y="42649"/>
                  </a:lnTo>
                  <a:lnTo>
                    <a:pt x="12231" y="42730"/>
                  </a:lnTo>
                  <a:lnTo>
                    <a:pt x="12956" y="42810"/>
                  </a:lnTo>
                  <a:lnTo>
                    <a:pt x="13599" y="42730"/>
                  </a:lnTo>
                  <a:lnTo>
                    <a:pt x="14243" y="42569"/>
                  </a:lnTo>
                  <a:lnTo>
                    <a:pt x="14887" y="42328"/>
                  </a:lnTo>
                  <a:lnTo>
                    <a:pt x="15209" y="42891"/>
                  </a:lnTo>
                  <a:lnTo>
                    <a:pt x="15611" y="43454"/>
                  </a:lnTo>
                  <a:lnTo>
                    <a:pt x="16094" y="43937"/>
                  </a:lnTo>
                  <a:lnTo>
                    <a:pt x="16577" y="44339"/>
                  </a:lnTo>
                  <a:lnTo>
                    <a:pt x="17140" y="44742"/>
                  </a:lnTo>
                  <a:lnTo>
                    <a:pt x="17703" y="45144"/>
                  </a:lnTo>
                  <a:lnTo>
                    <a:pt x="18267" y="45466"/>
                  </a:lnTo>
                  <a:lnTo>
                    <a:pt x="18911" y="45788"/>
                  </a:lnTo>
                  <a:lnTo>
                    <a:pt x="19554" y="45949"/>
                  </a:lnTo>
                  <a:lnTo>
                    <a:pt x="20198" y="46190"/>
                  </a:lnTo>
                  <a:lnTo>
                    <a:pt x="20842" y="46271"/>
                  </a:lnTo>
                  <a:lnTo>
                    <a:pt x="21566" y="46351"/>
                  </a:lnTo>
                  <a:lnTo>
                    <a:pt x="22290" y="46351"/>
                  </a:lnTo>
                  <a:lnTo>
                    <a:pt x="22934" y="46271"/>
                  </a:lnTo>
                  <a:lnTo>
                    <a:pt x="23578" y="46190"/>
                  </a:lnTo>
                  <a:lnTo>
                    <a:pt x="24302" y="46029"/>
                  </a:lnTo>
                  <a:lnTo>
                    <a:pt x="24946" y="46592"/>
                  </a:lnTo>
                  <a:lnTo>
                    <a:pt x="25670" y="47075"/>
                  </a:lnTo>
                  <a:lnTo>
                    <a:pt x="26475" y="47558"/>
                  </a:lnTo>
                  <a:lnTo>
                    <a:pt x="27360" y="47880"/>
                  </a:lnTo>
                  <a:lnTo>
                    <a:pt x="28165" y="48121"/>
                  </a:lnTo>
                  <a:lnTo>
                    <a:pt x="29050" y="48282"/>
                  </a:lnTo>
                  <a:lnTo>
                    <a:pt x="29935" y="48363"/>
                  </a:lnTo>
                  <a:lnTo>
                    <a:pt x="30820" y="48363"/>
                  </a:lnTo>
                  <a:lnTo>
                    <a:pt x="31705" y="48202"/>
                  </a:lnTo>
                  <a:lnTo>
                    <a:pt x="32590" y="48041"/>
                  </a:lnTo>
                  <a:lnTo>
                    <a:pt x="33395" y="47719"/>
                  </a:lnTo>
                  <a:lnTo>
                    <a:pt x="34200" y="47317"/>
                  </a:lnTo>
                  <a:lnTo>
                    <a:pt x="34924" y="46834"/>
                  </a:lnTo>
                  <a:lnTo>
                    <a:pt x="35648" y="46271"/>
                  </a:lnTo>
                  <a:lnTo>
                    <a:pt x="36292" y="45627"/>
                  </a:lnTo>
                  <a:lnTo>
                    <a:pt x="36855" y="44983"/>
                  </a:lnTo>
                  <a:lnTo>
                    <a:pt x="37821" y="45144"/>
                  </a:lnTo>
                  <a:lnTo>
                    <a:pt x="38787" y="45144"/>
                  </a:lnTo>
                  <a:lnTo>
                    <a:pt x="39752" y="44983"/>
                  </a:lnTo>
                  <a:lnTo>
                    <a:pt x="40718" y="44661"/>
                  </a:lnTo>
                  <a:lnTo>
                    <a:pt x="41603" y="44259"/>
                  </a:lnTo>
                  <a:lnTo>
                    <a:pt x="42408" y="43776"/>
                  </a:lnTo>
                  <a:lnTo>
                    <a:pt x="43132" y="43132"/>
                  </a:lnTo>
                  <a:lnTo>
                    <a:pt x="43856" y="42408"/>
                  </a:lnTo>
                  <a:lnTo>
                    <a:pt x="44339" y="41523"/>
                  </a:lnTo>
                  <a:lnTo>
                    <a:pt x="44822" y="40638"/>
                  </a:lnTo>
                  <a:lnTo>
                    <a:pt x="45063" y="39753"/>
                  </a:lnTo>
                  <a:lnTo>
                    <a:pt x="45224" y="38706"/>
                  </a:lnTo>
                  <a:lnTo>
                    <a:pt x="45305" y="37741"/>
                  </a:lnTo>
                  <a:lnTo>
                    <a:pt x="45144" y="36775"/>
                  </a:lnTo>
                  <a:lnTo>
                    <a:pt x="44902" y="35810"/>
                  </a:lnTo>
                  <a:lnTo>
                    <a:pt x="44500" y="34924"/>
                  </a:lnTo>
                  <a:lnTo>
                    <a:pt x="45305" y="34522"/>
                  </a:lnTo>
                  <a:lnTo>
                    <a:pt x="46109" y="34039"/>
                  </a:lnTo>
                  <a:lnTo>
                    <a:pt x="46834" y="33395"/>
                  </a:lnTo>
                  <a:lnTo>
                    <a:pt x="47477" y="32671"/>
                  </a:lnTo>
                  <a:lnTo>
                    <a:pt x="48041" y="31786"/>
                  </a:lnTo>
                  <a:lnTo>
                    <a:pt x="48524" y="30981"/>
                  </a:lnTo>
                  <a:lnTo>
                    <a:pt x="48845" y="30096"/>
                  </a:lnTo>
                  <a:lnTo>
                    <a:pt x="49006" y="29211"/>
                  </a:lnTo>
                  <a:lnTo>
                    <a:pt x="49167" y="28326"/>
                  </a:lnTo>
                  <a:lnTo>
                    <a:pt x="49087" y="27360"/>
                  </a:lnTo>
                  <a:lnTo>
                    <a:pt x="48926" y="26475"/>
                  </a:lnTo>
                  <a:lnTo>
                    <a:pt x="48685" y="25670"/>
                  </a:lnTo>
                  <a:lnTo>
                    <a:pt x="48282" y="24866"/>
                  </a:lnTo>
                  <a:lnTo>
                    <a:pt x="47799" y="24061"/>
                  </a:lnTo>
                  <a:lnTo>
                    <a:pt x="47236" y="23417"/>
                  </a:lnTo>
                  <a:lnTo>
                    <a:pt x="46592" y="22773"/>
                  </a:lnTo>
                  <a:lnTo>
                    <a:pt x="47156" y="21969"/>
                  </a:lnTo>
                  <a:lnTo>
                    <a:pt x="47719" y="21084"/>
                  </a:lnTo>
                  <a:lnTo>
                    <a:pt x="48121" y="20118"/>
                  </a:lnTo>
                  <a:lnTo>
                    <a:pt x="48524" y="19152"/>
                  </a:lnTo>
                  <a:lnTo>
                    <a:pt x="48765" y="18106"/>
                  </a:lnTo>
                  <a:lnTo>
                    <a:pt x="48926" y="17060"/>
                  </a:lnTo>
                  <a:lnTo>
                    <a:pt x="49006" y="16094"/>
                  </a:lnTo>
                  <a:lnTo>
                    <a:pt x="48845" y="15048"/>
                  </a:lnTo>
                  <a:lnTo>
                    <a:pt x="48685" y="14002"/>
                  </a:lnTo>
                  <a:lnTo>
                    <a:pt x="48443" y="13519"/>
                  </a:lnTo>
                  <a:lnTo>
                    <a:pt x="48202" y="13037"/>
                  </a:lnTo>
                  <a:lnTo>
                    <a:pt x="47960" y="12634"/>
                  </a:lnTo>
                  <a:lnTo>
                    <a:pt x="47638" y="12232"/>
                  </a:lnTo>
                  <a:lnTo>
                    <a:pt x="47236" y="11829"/>
                  </a:lnTo>
                  <a:lnTo>
                    <a:pt x="46834" y="11588"/>
                  </a:lnTo>
                  <a:lnTo>
                    <a:pt x="47236" y="10783"/>
                  </a:lnTo>
                  <a:lnTo>
                    <a:pt x="47397" y="9898"/>
                  </a:lnTo>
                  <a:lnTo>
                    <a:pt x="47477" y="9013"/>
                  </a:lnTo>
                  <a:lnTo>
                    <a:pt x="47397" y="8128"/>
                  </a:lnTo>
                  <a:lnTo>
                    <a:pt x="47236" y="7162"/>
                  </a:lnTo>
                  <a:lnTo>
                    <a:pt x="46914" y="6277"/>
                  </a:lnTo>
                  <a:lnTo>
                    <a:pt x="46512" y="5472"/>
                  </a:lnTo>
                  <a:lnTo>
                    <a:pt x="46029" y="4748"/>
                  </a:lnTo>
                  <a:lnTo>
                    <a:pt x="45466" y="4104"/>
                  </a:lnTo>
                  <a:lnTo>
                    <a:pt x="44741" y="3622"/>
                  </a:lnTo>
                  <a:lnTo>
                    <a:pt x="44017" y="3219"/>
                  </a:lnTo>
                  <a:lnTo>
                    <a:pt x="43213" y="2897"/>
                  </a:lnTo>
                  <a:lnTo>
                    <a:pt x="42408" y="2736"/>
                  </a:lnTo>
                  <a:lnTo>
                    <a:pt x="41523" y="2656"/>
                  </a:lnTo>
                  <a:lnTo>
                    <a:pt x="40718" y="2736"/>
                  </a:lnTo>
                  <a:lnTo>
                    <a:pt x="39833" y="2897"/>
                  </a:lnTo>
                  <a:lnTo>
                    <a:pt x="39270" y="2334"/>
                  </a:lnTo>
                  <a:lnTo>
                    <a:pt x="38626" y="1771"/>
                  </a:lnTo>
                  <a:lnTo>
                    <a:pt x="37982" y="1288"/>
                  </a:lnTo>
                  <a:lnTo>
                    <a:pt x="37258" y="886"/>
                  </a:lnTo>
                  <a:lnTo>
                    <a:pt x="36453" y="483"/>
                  </a:lnTo>
                  <a:lnTo>
                    <a:pt x="35729" y="242"/>
                  </a:lnTo>
                  <a:lnTo>
                    <a:pt x="34924" y="81"/>
                  </a:lnTo>
                  <a:lnTo>
                    <a:pt x="33315" y="81"/>
                  </a:lnTo>
                  <a:lnTo>
                    <a:pt x="32590" y="242"/>
                  </a:lnTo>
                  <a:lnTo>
                    <a:pt x="31866" y="403"/>
                  </a:lnTo>
                  <a:lnTo>
                    <a:pt x="31222" y="644"/>
                  </a:lnTo>
                  <a:lnTo>
                    <a:pt x="30579" y="886"/>
                  </a:lnTo>
                  <a:lnTo>
                    <a:pt x="30015" y="1288"/>
                  </a:lnTo>
                  <a:lnTo>
                    <a:pt x="29452" y="1771"/>
                  </a:lnTo>
                  <a:lnTo>
                    <a:pt x="28889" y="2334"/>
                  </a:lnTo>
                  <a:lnTo>
                    <a:pt x="28245" y="1771"/>
                  </a:lnTo>
                  <a:lnTo>
                    <a:pt x="27521" y="1288"/>
                  </a:lnTo>
                  <a:lnTo>
                    <a:pt x="26716" y="886"/>
                  </a:lnTo>
                  <a:lnTo>
                    <a:pt x="25911" y="564"/>
                  </a:lnTo>
                  <a:lnTo>
                    <a:pt x="25026" y="242"/>
                  </a:lnTo>
                  <a:lnTo>
                    <a:pt x="24141" y="81"/>
                  </a:lnTo>
                  <a:lnTo>
                    <a:pt x="23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2418130" y="1003338"/>
              <a:ext cx="273484" cy="190144"/>
            </a:xfrm>
            <a:custGeom>
              <a:avLst/>
              <a:gdLst/>
              <a:ahLst/>
              <a:cxnLst/>
              <a:rect l="l" t="t" r="r" b="b"/>
              <a:pathLst>
                <a:path w="16900" h="11750" extrusionOk="0">
                  <a:moveTo>
                    <a:pt x="81" y="1"/>
                  </a:moveTo>
                  <a:lnTo>
                    <a:pt x="0" y="805"/>
                  </a:lnTo>
                  <a:lnTo>
                    <a:pt x="0" y="1690"/>
                  </a:lnTo>
                  <a:lnTo>
                    <a:pt x="81" y="2495"/>
                  </a:lnTo>
                  <a:lnTo>
                    <a:pt x="242" y="3380"/>
                  </a:lnTo>
                  <a:lnTo>
                    <a:pt x="483" y="4105"/>
                  </a:lnTo>
                  <a:lnTo>
                    <a:pt x="886" y="4909"/>
                  </a:lnTo>
                  <a:lnTo>
                    <a:pt x="1288" y="5553"/>
                  </a:lnTo>
                  <a:lnTo>
                    <a:pt x="1851" y="6277"/>
                  </a:lnTo>
                  <a:lnTo>
                    <a:pt x="2495" y="6841"/>
                  </a:lnTo>
                  <a:lnTo>
                    <a:pt x="3219" y="7323"/>
                  </a:lnTo>
                  <a:lnTo>
                    <a:pt x="3943" y="7726"/>
                  </a:lnTo>
                  <a:lnTo>
                    <a:pt x="4748" y="8048"/>
                  </a:lnTo>
                  <a:lnTo>
                    <a:pt x="5553" y="8289"/>
                  </a:lnTo>
                  <a:lnTo>
                    <a:pt x="6438" y="8369"/>
                  </a:lnTo>
                  <a:lnTo>
                    <a:pt x="7243" y="8450"/>
                  </a:lnTo>
                  <a:lnTo>
                    <a:pt x="8128" y="8369"/>
                  </a:lnTo>
                  <a:lnTo>
                    <a:pt x="8128" y="8933"/>
                  </a:lnTo>
                  <a:lnTo>
                    <a:pt x="8289" y="9496"/>
                  </a:lnTo>
                  <a:lnTo>
                    <a:pt x="8530" y="10059"/>
                  </a:lnTo>
                  <a:lnTo>
                    <a:pt x="8933" y="10542"/>
                  </a:lnTo>
                  <a:lnTo>
                    <a:pt x="9335" y="10944"/>
                  </a:lnTo>
                  <a:lnTo>
                    <a:pt x="9898" y="11266"/>
                  </a:lnTo>
                  <a:lnTo>
                    <a:pt x="10462" y="11508"/>
                  </a:lnTo>
                  <a:lnTo>
                    <a:pt x="11025" y="11749"/>
                  </a:lnTo>
                  <a:lnTo>
                    <a:pt x="12232" y="11749"/>
                  </a:lnTo>
                  <a:lnTo>
                    <a:pt x="12876" y="11588"/>
                  </a:lnTo>
                  <a:lnTo>
                    <a:pt x="13439" y="11427"/>
                  </a:lnTo>
                  <a:lnTo>
                    <a:pt x="14002" y="11105"/>
                  </a:lnTo>
                  <a:lnTo>
                    <a:pt x="14566" y="10784"/>
                  </a:lnTo>
                  <a:lnTo>
                    <a:pt x="15048" y="10381"/>
                  </a:lnTo>
                  <a:lnTo>
                    <a:pt x="15451" y="9898"/>
                  </a:lnTo>
                  <a:lnTo>
                    <a:pt x="15773" y="9416"/>
                  </a:lnTo>
                  <a:lnTo>
                    <a:pt x="16094" y="8852"/>
                  </a:lnTo>
                  <a:lnTo>
                    <a:pt x="16336" y="8289"/>
                  </a:lnTo>
                  <a:lnTo>
                    <a:pt x="16577" y="7726"/>
                  </a:lnTo>
                  <a:lnTo>
                    <a:pt x="16738" y="7082"/>
                  </a:lnTo>
                  <a:lnTo>
                    <a:pt x="16819" y="6519"/>
                  </a:lnTo>
                  <a:lnTo>
                    <a:pt x="16899" y="5231"/>
                  </a:lnTo>
                  <a:lnTo>
                    <a:pt x="16819" y="4024"/>
                  </a:lnTo>
                  <a:lnTo>
                    <a:pt x="16658" y="2898"/>
                  </a:lnTo>
                  <a:lnTo>
                    <a:pt x="16416" y="1690"/>
                  </a:lnTo>
                  <a:lnTo>
                    <a:pt x="16094" y="564"/>
                  </a:lnTo>
                  <a:lnTo>
                    <a:pt x="14566" y="1127"/>
                  </a:lnTo>
                  <a:lnTo>
                    <a:pt x="12956" y="1610"/>
                  </a:lnTo>
                  <a:lnTo>
                    <a:pt x="11266" y="1932"/>
                  </a:lnTo>
                  <a:lnTo>
                    <a:pt x="9576" y="2093"/>
                  </a:lnTo>
                  <a:lnTo>
                    <a:pt x="7967" y="2093"/>
                  </a:lnTo>
                  <a:lnTo>
                    <a:pt x="6277" y="2012"/>
                  </a:lnTo>
                  <a:lnTo>
                    <a:pt x="4587" y="1771"/>
                  </a:lnTo>
                  <a:lnTo>
                    <a:pt x="2978" y="1369"/>
                  </a:lnTo>
                  <a:lnTo>
                    <a:pt x="2254" y="1127"/>
                  </a:lnTo>
                  <a:lnTo>
                    <a:pt x="1449" y="805"/>
                  </a:lnTo>
                  <a:lnTo>
                    <a:pt x="725" y="403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3077049" y="1278101"/>
              <a:ext cx="303422" cy="480539"/>
            </a:xfrm>
            <a:custGeom>
              <a:avLst/>
              <a:gdLst/>
              <a:ahLst/>
              <a:cxnLst/>
              <a:rect l="l" t="t" r="r" b="b"/>
              <a:pathLst>
                <a:path w="18750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22532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3940417" y="1278101"/>
              <a:ext cx="127631" cy="480539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3500270" y="397822"/>
              <a:ext cx="302127" cy="174512"/>
            </a:xfrm>
            <a:custGeom>
              <a:avLst/>
              <a:gdLst/>
              <a:ahLst/>
              <a:cxnLst/>
              <a:rect l="l" t="t" r="r" b="b"/>
              <a:pathLst>
                <a:path w="18670" h="10784" extrusionOk="0">
                  <a:moveTo>
                    <a:pt x="483" y="0"/>
                  </a:moveTo>
                  <a:lnTo>
                    <a:pt x="161" y="885"/>
                  </a:lnTo>
                  <a:lnTo>
                    <a:pt x="0" y="1770"/>
                  </a:lnTo>
                  <a:lnTo>
                    <a:pt x="0" y="2656"/>
                  </a:lnTo>
                  <a:lnTo>
                    <a:pt x="81" y="3541"/>
                  </a:lnTo>
                  <a:lnTo>
                    <a:pt x="242" y="4426"/>
                  </a:lnTo>
                  <a:lnTo>
                    <a:pt x="564" y="5311"/>
                  </a:lnTo>
                  <a:lnTo>
                    <a:pt x="966" y="6116"/>
                  </a:lnTo>
                  <a:lnTo>
                    <a:pt x="1449" y="6920"/>
                  </a:lnTo>
                  <a:lnTo>
                    <a:pt x="2012" y="7645"/>
                  </a:lnTo>
                  <a:lnTo>
                    <a:pt x="2656" y="8288"/>
                  </a:lnTo>
                  <a:lnTo>
                    <a:pt x="3380" y="8852"/>
                  </a:lnTo>
                  <a:lnTo>
                    <a:pt x="4104" y="9335"/>
                  </a:lnTo>
                  <a:lnTo>
                    <a:pt x="4909" y="9737"/>
                  </a:lnTo>
                  <a:lnTo>
                    <a:pt x="5794" y="10139"/>
                  </a:lnTo>
                  <a:lnTo>
                    <a:pt x="6679" y="10381"/>
                  </a:lnTo>
                  <a:lnTo>
                    <a:pt x="7564" y="10622"/>
                  </a:lnTo>
                  <a:lnTo>
                    <a:pt x="8369" y="10703"/>
                  </a:lnTo>
                  <a:lnTo>
                    <a:pt x="9254" y="10783"/>
                  </a:lnTo>
                  <a:lnTo>
                    <a:pt x="10059" y="10703"/>
                  </a:lnTo>
                  <a:lnTo>
                    <a:pt x="10864" y="10622"/>
                  </a:lnTo>
                  <a:lnTo>
                    <a:pt x="11668" y="10461"/>
                  </a:lnTo>
                  <a:lnTo>
                    <a:pt x="12393" y="10300"/>
                  </a:lnTo>
                  <a:lnTo>
                    <a:pt x="13197" y="10059"/>
                  </a:lnTo>
                  <a:lnTo>
                    <a:pt x="13922" y="9737"/>
                  </a:lnTo>
                  <a:lnTo>
                    <a:pt x="14646" y="9335"/>
                  </a:lnTo>
                  <a:lnTo>
                    <a:pt x="15290" y="8932"/>
                  </a:lnTo>
                  <a:lnTo>
                    <a:pt x="15933" y="8449"/>
                  </a:lnTo>
                  <a:lnTo>
                    <a:pt x="16577" y="7967"/>
                  </a:lnTo>
                  <a:lnTo>
                    <a:pt x="17221" y="7323"/>
                  </a:lnTo>
                  <a:lnTo>
                    <a:pt x="17704" y="6760"/>
                  </a:lnTo>
                  <a:lnTo>
                    <a:pt x="18267" y="6116"/>
                  </a:lnTo>
                  <a:lnTo>
                    <a:pt x="18669" y="539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4314152" y="393905"/>
              <a:ext cx="257852" cy="148474"/>
            </a:xfrm>
            <a:custGeom>
              <a:avLst/>
              <a:gdLst/>
              <a:ahLst/>
              <a:cxnLst/>
              <a:rect l="l" t="t" r="r" b="b"/>
              <a:pathLst>
                <a:path w="15934" h="9175" extrusionOk="0">
                  <a:moveTo>
                    <a:pt x="15531" y="1"/>
                  </a:moveTo>
                  <a:lnTo>
                    <a:pt x="0" y="4587"/>
                  </a:lnTo>
                  <a:lnTo>
                    <a:pt x="403" y="5151"/>
                  </a:lnTo>
                  <a:lnTo>
                    <a:pt x="805" y="5714"/>
                  </a:lnTo>
                  <a:lnTo>
                    <a:pt x="1288" y="6277"/>
                  </a:lnTo>
                  <a:lnTo>
                    <a:pt x="1771" y="6760"/>
                  </a:lnTo>
                  <a:lnTo>
                    <a:pt x="2334" y="7162"/>
                  </a:lnTo>
                  <a:lnTo>
                    <a:pt x="2897" y="7565"/>
                  </a:lnTo>
                  <a:lnTo>
                    <a:pt x="3460" y="7967"/>
                  </a:lnTo>
                  <a:lnTo>
                    <a:pt x="4104" y="8289"/>
                  </a:lnTo>
                  <a:lnTo>
                    <a:pt x="4667" y="8530"/>
                  </a:lnTo>
                  <a:lnTo>
                    <a:pt x="5311" y="8772"/>
                  </a:lnTo>
                  <a:lnTo>
                    <a:pt x="6035" y="8933"/>
                  </a:lnTo>
                  <a:lnTo>
                    <a:pt x="6679" y="9094"/>
                  </a:lnTo>
                  <a:lnTo>
                    <a:pt x="7403" y="9094"/>
                  </a:lnTo>
                  <a:lnTo>
                    <a:pt x="8047" y="9174"/>
                  </a:lnTo>
                  <a:lnTo>
                    <a:pt x="8771" y="9094"/>
                  </a:lnTo>
                  <a:lnTo>
                    <a:pt x="9496" y="9013"/>
                  </a:lnTo>
                  <a:lnTo>
                    <a:pt x="10220" y="8852"/>
                  </a:lnTo>
                  <a:lnTo>
                    <a:pt x="11025" y="8611"/>
                  </a:lnTo>
                  <a:lnTo>
                    <a:pt x="11749" y="8289"/>
                  </a:lnTo>
                  <a:lnTo>
                    <a:pt x="12393" y="7967"/>
                  </a:lnTo>
                  <a:lnTo>
                    <a:pt x="13117" y="7484"/>
                  </a:lnTo>
                  <a:lnTo>
                    <a:pt x="13680" y="7002"/>
                  </a:lnTo>
                  <a:lnTo>
                    <a:pt x="14243" y="6519"/>
                  </a:lnTo>
                  <a:lnTo>
                    <a:pt x="14726" y="5875"/>
                  </a:lnTo>
                  <a:lnTo>
                    <a:pt x="15129" y="5231"/>
                  </a:lnTo>
                  <a:lnTo>
                    <a:pt x="15450" y="4507"/>
                  </a:lnTo>
                  <a:lnTo>
                    <a:pt x="15692" y="3783"/>
                  </a:lnTo>
                  <a:lnTo>
                    <a:pt x="15853" y="2978"/>
                  </a:lnTo>
                  <a:lnTo>
                    <a:pt x="15933" y="2254"/>
                  </a:lnTo>
                  <a:lnTo>
                    <a:pt x="15933" y="1449"/>
                  </a:lnTo>
                  <a:lnTo>
                    <a:pt x="15772" y="725"/>
                  </a:lnTo>
                  <a:lnTo>
                    <a:pt x="15531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3525013" y="416043"/>
              <a:ext cx="259147" cy="148474"/>
            </a:xfrm>
            <a:custGeom>
              <a:avLst/>
              <a:gdLst/>
              <a:ahLst/>
              <a:cxnLst/>
              <a:rect l="l" t="t" r="r" b="b"/>
              <a:pathLst>
                <a:path w="16014" h="9175" extrusionOk="0">
                  <a:moveTo>
                    <a:pt x="483" y="1"/>
                  </a:moveTo>
                  <a:lnTo>
                    <a:pt x="242" y="725"/>
                  </a:lnTo>
                  <a:lnTo>
                    <a:pt x="81" y="1449"/>
                  </a:lnTo>
                  <a:lnTo>
                    <a:pt x="0" y="2254"/>
                  </a:lnTo>
                  <a:lnTo>
                    <a:pt x="81" y="2978"/>
                  </a:lnTo>
                  <a:lnTo>
                    <a:pt x="242" y="3783"/>
                  </a:lnTo>
                  <a:lnTo>
                    <a:pt x="483" y="4507"/>
                  </a:lnTo>
                  <a:lnTo>
                    <a:pt x="805" y="5231"/>
                  </a:lnTo>
                  <a:lnTo>
                    <a:pt x="1288" y="5875"/>
                  </a:lnTo>
                  <a:lnTo>
                    <a:pt x="1771" y="6519"/>
                  </a:lnTo>
                  <a:lnTo>
                    <a:pt x="2334" y="7002"/>
                  </a:lnTo>
                  <a:lnTo>
                    <a:pt x="2897" y="7484"/>
                  </a:lnTo>
                  <a:lnTo>
                    <a:pt x="3541" y="7967"/>
                  </a:lnTo>
                  <a:lnTo>
                    <a:pt x="4265" y="8289"/>
                  </a:lnTo>
                  <a:lnTo>
                    <a:pt x="4989" y="8611"/>
                  </a:lnTo>
                  <a:lnTo>
                    <a:pt x="5714" y="8852"/>
                  </a:lnTo>
                  <a:lnTo>
                    <a:pt x="6518" y="9013"/>
                  </a:lnTo>
                  <a:lnTo>
                    <a:pt x="7162" y="9094"/>
                  </a:lnTo>
                  <a:lnTo>
                    <a:pt x="7886" y="9174"/>
                  </a:lnTo>
                  <a:lnTo>
                    <a:pt x="8610" y="9174"/>
                  </a:lnTo>
                  <a:lnTo>
                    <a:pt x="9254" y="9094"/>
                  </a:lnTo>
                  <a:lnTo>
                    <a:pt x="9978" y="8933"/>
                  </a:lnTo>
                  <a:lnTo>
                    <a:pt x="10622" y="8772"/>
                  </a:lnTo>
                  <a:lnTo>
                    <a:pt x="11266" y="8530"/>
                  </a:lnTo>
                  <a:lnTo>
                    <a:pt x="11910" y="8289"/>
                  </a:lnTo>
                  <a:lnTo>
                    <a:pt x="12473" y="7967"/>
                  </a:lnTo>
                  <a:lnTo>
                    <a:pt x="13117" y="7645"/>
                  </a:lnTo>
                  <a:lnTo>
                    <a:pt x="13680" y="7243"/>
                  </a:lnTo>
                  <a:lnTo>
                    <a:pt x="14163" y="6760"/>
                  </a:lnTo>
                  <a:lnTo>
                    <a:pt x="14726" y="6277"/>
                  </a:lnTo>
                  <a:lnTo>
                    <a:pt x="15129" y="5714"/>
                  </a:lnTo>
                  <a:lnTo>
                    <a:pt x="15611" y="5151"/>
                  </a:lnTo>
                  <a:lnTo>
                    <a:pt x="16014" y="4587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3733362" y="404327"/>
              <a:ext cx="669357" cy="662835"/>
            </a:xfrm>
            <a:custGeom>
              <a:avLst/>
              <a:gdLst/>
              <a:ahLst/>
              <a:cxnLst/>
              <a:rect l="l" t="t" r="r" b="b"/>
              <a:pathLst>
                <a:path w="41363" h="40960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2071" y="36292"/>
                  </a:lnTo>
                  <a:lnTo>
                    <a:pt x="13278" y="37097"/>
                  </a:lnTo>
                  <a:lnTo>
                    <a:pt x="14405" y="37821"/>
                  </a:lnTo>
                  <a:lnTo>
                    <a:pt x="15692" y="38465"/>
                  </a:lnTo>
                  <a:lnTo>
                    <a:pt x="16899" y="39109"/>
                  </a:lnTo>
                  <a:lnTo>
                    <a:pt x="18187" y="39672"/>
                  </a:lnTo>
                  <a:lnTo>
                    <a:pt x="19474" y="40155"/>
                  </a:lnTo>
                  <a:lnTo>
                    <a:pt x="20842" y="40557"/>
                  </a:lnTo>
                  <a:lnTo>
                    <a:pt x="22210" y="40799"/>
                  </a:lnTo>
                  <a:lnTo>
                    <a:pt x="23659" y="40960"/>
                  </a:lnTo>
                  <a:lnTo>
                    <a:pt x="25107" y="40960"/>
                  </a:lnTo>
                  <a:lnTo>
                    <a:pt x="26556" y="40879"/>
                  </a:lnTo>
                  <a:lnTo>
                    <a:pt x="28004" y="40638"/>
                  </a:lnTo>
                  <a:lnTo>
                    <a:pt x="28648" y="40477"/>
                  </a:lnTo>
                  <a:lnTo>
                    <a:pt x="29694" y="40074"/>
                  </a:lnTo>
                  <a:lnTo>
                    <a:pt x="30740" y="39672"/>
                  </a:lnTo>
                  <a:lnTo>
                    <a:pt x="31786" y="39109"/>
                  </a:lnTo>
                  <a:lnTo>
                    <a:pt x="32752" y="38465"/>
                  </a:lnTo>
                  <a:lnTo>
                    <a:pt x="33235" y="37982"/>
                  </a:lnTo>
                  <a:lnTo>
                    <a:pt x="34200" y="37097"/>
                  </a:lnTo>
                  <a:lnTo>
                    <a:pt x="35005" y="36051"/>
                  </a:lnTo>
                  <a:lnTo>
                    <a:pt x="35810" y="35005"/>
                  </a:lnTo>
                  <a:lnTo>
                    <a:pt x="36453" y="33878"/>
                  </a:lnTo>
                  <a:lnTo>
                    <a:pt x="37097" y="32752"/>
                  </a:lnTo>
                  <a:lnTo>
                    <a:pt x="37580" y="31545"/>
                  </a:lnTo>
                  <a:lnTo>
                    <a:pt x="38063" y="30338"/>
                  </a:lnTo>
                  <a:lnTo>
                    <a:pt x="38465" y="29050"/>
                  </a:lnTo>
                  <a:lnTo>
                    <a:pt x="39431" y="26073"/>
                  </a:lnTo>
                  <a:lnTo>
                    <a:pt x="40236" y="22934"/>
                  </a:lnTo>
                  <a:lnTo>
                    <a:pt x="40638" y="21405"/>
                  </a:lnTo>
                  <a:lnTo>
                    <a:pt x="40960" y="19876"/>
                  </a:lnTo>
                  <a:lnTo>
                    <a:pt x="41121" y="18267"/>
                  </a:lnTo>
                  <a:lnTo>
                    <a:pt x="41282" y="16738"/>
                  </a:lnTo>
                  <a:lnTo>
                    <a:pt x="41362" y="15370"/>
                  </a:lnTo>
                  <a:lnTo>
                    <a:pt x="41362" y="14083"/>
                  </a:lnTo>
                  <a:lnTo>
                    <a:pt x="41282" y="12795"/>
                  </a:lnTo>
                  <a:lnTo>
                    <a:pt x="41121" y="11508"/>
                  </a:lnTo>
                  <a:lnTo>
                    <a:pt x="40879" y="10220"/>
                  </a:lnTo>
                  <a:lnTo>
                    <a:pt x="40557" y="8933"/>
                  </a:lnTo>
                  <a:lnTo>
                    <a:pt x="40155" y="7726"/>
                  </a:lnTo>
                  <a:lnTo>
                    <a:pt x="39592" y="6599"/>
                  </a:lnTo>
                  <a:lnTo>
                    <a:pt x="39189" y="5794"/>
                  </a:lnTo>
                  <a:lnTo>
                    <a:pt x="38707" y="5070"/>
                  </a:lnTo>
                  <a:lnTo>
                    <a:pt x="37821" y="3943"/>
                  </a:lnTo>
                  <a:lnTo>
                    <a:pt x="36936" y="2978"/>
                  </a:lnTo>
                  <a:lnTo>
                    <a:pt x="35890" y="2093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3733362" y="404327"/>
              <a:ext cx="639403" cy="640698"/>
            </a:xfrm>
            <a:custGeom>
              <a:avLst/>
              <a:gdLst/>
              <a:ahLst/>
              <a:cxnLst/>
              <a:rect l="l" t="t" r="r" b="b"/>
              <a:pathLst>
                <a:path w="39512" h="39592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1830" y="36051"/>
                  </a:lnTo>
                  <a:lnTo>
                    <a:pt x="12956" y="36695"/>
                  </a:lnTo>
                  <a:lnTo>
                    <a:pt x="14163" y="37338"/>
                  </a:lnTo>
                  <a:lnTo>
                    <a:pt x="15370" y="37902"/>
                  </a:lnTo>
                  <a:lnTo>
                    <a:pt x="16577" y="38385"/>
                  </a:lnTo>
                  <a:lnTo>
                    <a:pt x="17784" y="38787"/>
                  </a:lnTo>
                  <a:lnTo>
                    <a:pt x="18991" y="39189"/>
                  </a:lnTo>
                  <a:lnTo>
                    <a:pt x="20279" y="39431"/>
                  </a:lnTo>
                  <a:lnTo>
                    <a:pt x="21727" y="39592"/>
                  </a:lnTo>
                  <a:lnTo>
                    <a:pt x="23176" y="39592"/>
                  </a:lnTo>
                  <a:lnTo>
                    <a:pt x="24624" y="39511"/>
                  </a:lnTo>
                  <a:lnTo>
                    <a:pt x="26073" y="39270"/>
                  </a:lnTo>
                  <a:lnTo>
                    <a:pt x="26717" y="39109"/>
                  </a:lnTo>
                  <a:lnTo>
                    <a:pt x="27843" y="38706"/>
                  </a:lnTo>
                  <a:lnTo>
                    <a:pt x="28889" y="38304"/>
                  </a:lnTo>
                  <a:lnTo>
                    <a:pt x="29855" y="37741"/>
                  </a:lnTo>
                  <a:lnTo>
                    <a:pt x="30821" y="37017"/>
                  </a:lnTo>
                  <a:lnTo>
                    <a:pt x="31384" y="36614"/>
                  </a:lnTo>
                  <a:lnTo>
                    <a:pt x="32269" y="35729"/>
                  </a:lnTo>
                  <a:lnTo>
                    <a:pt x="33154" y="34683"/>
                  </a:lnTo>
                  <a:lnTo>
                    <a:pt x="33878" y="33637"/>
                  </a:lnTo>
                  <a:lnTo>
                    <a:pt x="34522" y="32510"/>
                  </a:lnTo>
                  <a:lnTo>
                    <a:pt x="35166" y="31384"/>
                  </a:lnTo>
                  <a:lnTo>
                    <a:pt x="35729" y="30177"/>
                  </a:lnTo>
                  <a:lnTo>
                    <a:pt x="36212" y="28970"/>
                  </a:lnTo>
                  <a:lnTo>
                    <a:pt x="36614" y="27682"/>
                  </a:lnTo>
                  <a:lnTo>
                    <a:pt x="37580" y="24705"/>
                  </a:lnTo>
                  <a:lnTo>
                    <a:pt x="38385" y="21566"/>
                  </a:lnTo>
                  <a:lnTo>
                    <a:pt x="38707" y="20037"/>
                  </a:lnTo>
                  <a:lnTo>
                    <a:pt x="39028" y="18509"/>
                  </a:lnTo>
                  <a:lnTo>
                    <a:pt x="39270" y="16899"/>
                  </a:lnTo>
                  <a:lnTo>
                    <a:pt x="39431" y="15290"/>
                  </a:lnTo>
                  <a:lnTo>
                    <a:pt x="39511" y="14002"/>
                  </a:lnTo>
                  <a:lnTo>
                    <a:pt x="39511" y="12715"/>
                  </a:lnTo>
                  <a:lnTo>
                    <a:pt x="39431" y="11427"/>
                  </a:lnTo>
                  <a:lnTo>
                    <a:pt x="39270" y="10140"/>
                  </a:lnTo>
                  <a:lnTo>
                    <a:pt x="39028" y="8852"/>
                  </a:lnTo>
                  <a:lnTo>
                    <a:pt x="38626" y="7565"/>
                  </a:lnTo>
                  <a:lnTo>
                    <a:pt x="38224" y="6358"/>
                  </a:lnTo>
                  <a:lnTo>
                    <a:pt x="37741" y="5151"/>
                  </a:lnTo>
                  <a:lnTo>
                    <a:pt x="37258" y="4426"/>
                  </a:lnTo>
                  <a:lnTo>
                    <a:pt x="36775" y="3702"/>
                  </a:lnTo>
                  <a:lnTo>
                    <a:pt x="35890" y="2415"/>
                  </a:lnTo>
                  <a:lnTo>
                    <a:pt x="35327" y="1851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2886920" y="1278101"/>
              <a:ext cx="303438" cy="480539"/>
            </a:xfrm>
            <a:custGeom>
              <a:avLst/>
              <a:gdLst/>
              <a:ahLst/>
              <a:cxnLst/>
              <a:rect l="l" t="t" r="r" b="b"/>
              <a:pathLst>
                <a:path w="18751" h="29695" extrusionOk="0">
                  <a:moveTo>
                    <a:pt x="1" y="1"/>
                  </a:moveTo>
                  <a:lnTo>
                    <a:pt x="805" y="5392"/>
                  </a:lnTo>
                  <a:lnTo>
                    <a:pt x="4266" y="29694"/>
                  </a:lnTo>
                  <a:lnTo>
                    <a:pt x="7967" y="29694"/>
                  </a:lnTo>
                  <a:lnTo>
                    <a:pt x="7967" y="22532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2886920" y="1278101"/>
              <a:ext cx="303438" cy="126337"/>
            </a:xfrm>
            <a:custGeom>
              <a:avLst/>
              <a:gdLst/>
              <a:ahLst/>
              <a:cxnLst/>
              <a:rect l="l" t="t" r="r" b="b"/>
              <a:pathLst>
                <a:path w="18751" h="7807" extrusionOk="0">
                  <a:moveTo>
                    <a:pt x="1" y="1"/>
                  </a:moveTo>
                  <a:lnTo>
                    <a:pt x="805" y="5392"/>
                  </a:lnTo>
                  <a:lnTo>
                    <a:pt x="1369" y="5151"/>
                  </a:lnTo>
                  <a:lnTo>
                    <a:pt x="1852" y="4748"/>
                  </a:lnTo>
                  <a:lnTo>
                    <a:pt x="2254" y="4266"/>
                  </a:lnTo>
                  <a:lnTo>
                    <a:pt x="2576" y="3702"/>
                  </a:lnTo>
                  <a:lnTo>
                    <a:pt x="2817" y="4427"/>
                  </a:lnTo>
                  <a:lnTo>
                    <a:pt x="3059" y="5070"/>
                  </a:lnTo>
                  <a:lnTo>
                    <a:pt x="3461" y="5634"/>
                  </a:lnTo>
                  <a:lnTo>
                    <a:pt x="3944" y="6116"/>
                  </a:lnTo>
                  <a:lnTo>
                    <a:pt x="4507" y="6599"/>
                  </a:lnTo>
                  <a:lnTo>
                    <a:pt x="5070" y="7002"/>
                  </a:lnTo>
                  <a:lnTo>
                    <a:pt x="5714" y="7243"/>
                  </a:lnTo>
                  <a:lnTo>
                    <a:pt x="6358" y="7484"/>
                  </a:lnTo>
                  <a:lnTo>
                    <a:pt x="7002" y="7565"/>
                  </a:lnTo>
                  <a:lnTo>
                    <a:pt x="7726" y="7565"/>
                  </a:lnTo>
                  <a:lnTo>
                    <a:pt x="8450" y="7484"/>
                  </a:lnTo>
                  <a:lnTo>
                    <a:pt x="9094" y="7323"/>
                  </a:lnTo>
                  <a:lnTo>
                    <a:pt x="9738" y="7082"/>
                  </a:lnTo>
                  <a:lnTo>
                    <a:pt x="10301" y="6680"/>
                  </a:lnTo>
                  <a:lnTo>
                    <a:pt x="10864" y="6277"/>
                  </a:lnTo>
                  <a:lnTo>
                    <a:pt x="11347" y="5714"/>
                  </a:lnTo>
                  <a:lnTo>
                    <a:pt x="11749" y="6116"/>
                  </a:lnTo>
                  <a:lnTo>
                    <a:pt x="12152" y="6519"/>
                  </a:lnTo>
                  <a:lnTo>
                    <a:pt x="13037" y="7082"/>
                  </a:lnTo>
                  <a:lnTo>
                    <a:pt x="14003" y="7484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3703408" y="1278101"/>
              <a:ext cx="127631" cy="480539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1" y="1"/>
                  </a:moveTo>
                  <a:lnTo>
                    <a:pt x="966" y="6841"/>
                  </a:lnTo>
                  <a:lnTo>
                    <a:pt x="4266" y="29694"/>
                  </a:lnTo>
                  <a:lnTo>
                    <a:pt x="7887" y="29694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3703408" y="1278101"/>
              <a:ext cx="127631" cy="113310"/>
            </a:xfrm>
            <a:custGeom>
              <a:avLst/>
              <a:gdLst/>
              <a:ahLst/>
              <a:cxnLst/>
              <a:rect l="l" t="t" r="r" b="b"/>
              <a:pathLst>
                <a:path w="7887" h="7002" extrusionOk="0">
                  <a:moveTo>
                    <a:pt x="1" y="1"/>
                  </a:moveTo>
                  <a:lnTo>
                    <a:pt x="966" y="6841"/>
                  </a:lnTo>
                  <a:lnTo>
                    <a:pt x="1530" y="6760"/>
                  </a:lnTo>
                  <a:lnTo>
                    <a:pt x="2012" y="6680"/>
                  </a:lnTo>
                  <a:lnTo>
                    <a:pt x="2495" y="6519"/>
                  </a:lnTo>
                  <a:lnTo>
                    <a:pt x="2978" y="6277"/>
                  </a:lnTo>
                  <a:lnTo>
                    <a:pt x="3380" y="5956"/>
                  </a:lnTo>
                  <a:lnTo>
                    <a:pt x="3783" y="5634"/>
                  </a:lnTo>
                  <a:lnTo>
                    <a:pt x="4105" y="5231"/>
                  </a:lnTo>
                  <a:lnTo>
                    <a:pt x="4346" y="4748"/>
                  </a:lnTo>
                  <a:lnTo>
                    <a:pt x="4668" y="5231"/>
                  </a:lnTo>
                  <a:lnTo>
                    <a:pt x="4990" y="5634"/>
                  </a:lnTo>
                  <a:lnTo>
                    <a:pt x="5392" y="6036"/>
                  </a:lnTo>
                  <a:lnTo>
                    <a:pt x="5875" y="6358"/>
                  </a:lnTo>
                  <a:lnTo>
                    <a:pt x="6358" y="6599"/>
                  </a:lnTo>
                  <a:lnTo>
                    <a:pt x="6841" y="6760"/>
                  </a:lnTo>
                  <a:lnTo>
                    <a:pt x="7404" y="6921"/>
                  </a:lnTo>
                  <a:lnTo>
                    <a:pt x="7887" y="7002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4242528" y="602255"/>
              <a:ext cx="46897" cy="48208"/>
            </a:xfrm>
            <a:custGeom>
              <a:avLst/>
              <a:gdLst/>
              <a:ahLst/>
              <a:cxnLst/>
              <a:rect l="l" t="t" r="r" b="b"/>
              <a:pathLst>
                <a:path w="2898" h="2979" extrusionOk="0">
                  <a:moveTo>
                    <a:pt x="1449" y="1"/>
                  </a:moveTo>
                  <a:lnTo>
                    <a:pt x="1127" y="81"/>
                  </a:lnTo>
                  <a:lnTo>
                    <a:pt x="885" y="162"/>
                  </a:lnTo>
                  <a:lnTo>
                    <a:pt x="644" y="323"/>
                  </a:lnTo>
                  <a:lnTo>
                    <a:pt x="403" y="484"/>
                  </a:lnTo>
                  <a:lnTo>
                    <a:pt x="242" y="645"/>
                  </a:lnTo>
                  <a:lnTo>
                    <a:pt x="81" y="966"/>
                  </a:lnTo>
                  <a:lnTo>
                    <a:pt x="0" y="1208"/>
                  </a:lnTo>
                  <a:lnTo>
                    <a:pt x="0" y="1530"/>
                  </a:lnTo>
                  <a:lnTo>
                    <a:pt x="0" y="1771"/>
                  </a:lnTo>
                  <a:lnTo>
                    <a:pt x="81" y="2093"/>
                  </a:lnTo>
                  <a:lnTo>
                    <a:pt x="242" y="2334"/>
                  </a:lnTo>
                  <a:lnTo>
                    <a:pt x="403" y="2576"/>
                  </a:lnTo>
                  <a:lnTo>
                    <a:pt x="644" y="2737"/>
                  </a:lnTo>
                  <a:lnTo>
                    <a:pt x="885" y="2817"/>
                  </a:lnTo>
                  <a:lnTo>
                    <a:pt x="1127" y="2898"/>
                  </a:lnTo>
                  <a:lnTo>
                    <a:pt x="1449" y="2978"/>
                  </a:lnTo>
                  <a:lnTo>
                    <a:pt x="1690" y="2898"/>
                  </a:lnTo>
                  <a:lnTo>
                    <a:pt x="2012" y="2817"/>
                  </a:lnTo>
                  <a:lnTo>
                    <a:pt x="2253" y="2737"/>
                  </a:lnTo>
                  <a:lnTo>
                    <a:pt x="2495" y="2576"/>
                  </a:lnTo>
                  <a:lnTo>
                    <a:pt x="2656" y="2334"/>
                  </a:lnTo>
                  <a:lnTo>
                    <a:pt x="2817" y="2093"/>
                  </a:lnTo>
                  <a:lnTo>
                    <a:pt x="2897" y="1771"/>
                  </a:lnTo>
                  <a:lnTo>
                    <a:pt x="2897" y="1530"/>
                  </a:lnTo>
                  <a:lnTo>
                    <a:pt x="2897" y="1208"/>
                  </a:lnTo>
                  <a:lnTo>
                    <a:pt x="2817" y="966"/>
                  </a:lnTo>
                  <a:lnTo>
                    <a:pt x="2656" y="645"/>
                  </a:lnTo>
                  <a:lnTo>
                    <a:pt x="2495" y="484"/>
                  </a:lnTo>
                  <a:lnTo>
                    <a:pt x="2253" y="323"/>
                  </a:lnTo>
                  <a:lnTo>
                    <a:pt x="2012" y="162"/>
                  </a:lnTo>
                  <a:lnTo>
                    <a:pt x="1690" y="81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3948234" y="615282"/>
              <a:ext cx="46881" cy="46897"/>
            </a:xfrm>
            <a:custGeom>
              <a:avLst/>
              <a:gdLst/>
              <a:ahLst/>
              <a:cxnLst/>
              <a:rect l="l" t="t" r="r" b="b"/>
              <a:pathLst>
                <a:path w="2897" h="2898" extrusionOk="0">
                  <a:moveTo>
                    <a:pt x="1127" y="1"/>
                  </a:moveTo>
                  <a:lnTo>
                    <a:pt x="885" y="81"/>
                  </a:lnTo>
                  <a:lnTo>
                    <a:pt x="644" y="242"/>
                  </a:lnTo>
                  <a:lnTo>
                    <a:pt x="402" y="403"/>
                  </a:lnTo>
                  <a:lnTo>
                    <a:pt x="241" y="644"/>
                  </a:lnTo>
                  <a:lnTo>
                    <a:pt x="80" y="886"/>
                  </a:lnTo>
                  <a:lnTo>
                    <a:pt x="0" y="1127"/>
                  </a:lnTo>
                  <a:lnTo>
                    <a:pt x="0" y="1449"/>
                  </a:lnTo>
                  <a:lnTo>
                    <a:pt x="0" y="1771"/>
                  </a:lnTo>
                  <a:lnTo>
                    <a:pt x="80" y="2012"/>
                  </a:lnTo>
                  <a:lnTo>
                    <a:pt x="241" y="2254"/>
                  </a:lnTo>
                  <a:lnTo>
                    <a:pt x="402" y="2495"/>
                  </a:lnTo>
                  <a:lnTo>
                    <a:pt x="644" y="2656"/>
                  </a:lnTo>
                  <a:lnTo>
                    <a:pt x="885" y="2817"/>
                  </a:lnTo>
                  <a:lnTo>
                    <a:pt x="1127" y="2897"/>
                  </a:lnTo>
                  <a:lnTo>
                    <a:pt x="1770" y="2897"/>
                  </a:lnTo>
                  <a:lnTo>
                    <a:pt x="2012" y="2817"/>
                  </a:lnTo>
                  <a:lnTo>
                    <a:pt x="2253" y="2656"/>
                  </a:lnTo>
                  <a:lnTo>
                    <a:pt x="2495" y="2495"/>
                  </a:lnTo>
                  <a:lnTo>
                    <a:pt x="2656" y="2254"/>
                  </a:lnTo>
                  <a:lnTo>
                    <a:pt x="2816" y="2012"/>
                  </a:lnTo>
                  <a:lnTo>
                    <a:pt x="2897" y="1771"/>
                  </a:lnTo>
                  <a:lnTo>
                    <a:pt x="2897" y="1449"/>
                  </a:lnTo>
                  <a:lnTo>
                    <a:pt x="2897" y="1127"/>
                  </a:lnTo>
                  <a:lnTo>
                    <a:pt x="2816" y="886"/>
                  </a:lnTo>
                  <a:lnTo>
                    <a:pt x="2656" y="644"/>
                  </a:lnTo>
                  <a:lnTo>
                    <a:pt x="2495" y="403"/>
                  </a:lnTo>
                  <a:lnTo>
                    <a:pt x="2253" y="242"/>
                  </a:lnTo>
                  <a:lnTo>
                    <a:pt x="2012" y="81"/>
                  </a:lnTo>
                  <a:lnTo>
                    <a:pt x="1770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4186537" y="908282"/>
              <a:ext cx="10422" cy="153669"/>
            </a:xfrm>
            <a:custGeom>
              <a:avLst/>
              <a:gdLst/>
              <a:ahLst/>
              <a:cxnLst/>
              <a:rect l="l" t="t" r="r" b="b"/>
              <a:pathLst>
                <a:path w="644" h="9496" extrusionOk="0">
                  <a:moveTo>
                    <a:pt x="161" y="0"/>
                  </a:moveTo>
                  <a:lnTo>
                    <a:pt x="81" y="81"/>
                  </a:lnTo>
                  <a:lnTo>
                    <a:pt x="0" y="161"/>
                  </a:lnTo>
                  <a:lnTo>
                    <a:pt x="0" y="322"/>
                  </a:lnTo>
                  <a:lnTo>
                    <a:pt x="0" y="9415"/>
                  </a:lnTo>
                  <a:lnTo>
                    <a:pt x="0" y="9496"/>
                  </a:lnTo>
                  <a:lnTo>
                    <a:pt x="644" y="9335"/>
                  </a:lnTo>
                  <a:lnTo>
                    <a:pt x="644" y="322"/>
                  </a:lnTo>
                  <a:lnTo>
                    <a:pt x="563" y="161"/>
                  </a:lnTo>
                  <a:lnTo>
                    <a:pt x="483" y="81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2845251" y="1130953"/>
              <a:ext cx="434953" cy="238320"/>
            </a:xfrm>
            <a:custGeom>
              <a:avLst/>
              <a:gdLst/>
              <a:ahLst/>
              <a:cxnLst/>
              <a:rect l="l" t="t" r="r" b="b"/>
              <a:pathLst>
                <a:path w="26878" h="14727" extrusionOk="0">
                  <a:moveTo>
                    <a:pt x="13117" y="1"/>
                  </a:moveTo>
                  <a:lnTo>
                    <a:pt x="11347" y="81"/>
                  </a:lnTo>
                  <a:lnTo>
                    <a:pt x="9657" y="403"/>
                  </a:lnTo>
                  <a:lnTo>
                    <a:pt x="7967" y="805"/>
                  </a:lnTo>
                  <a:lnTo>
                    <a:pt x="6277" y="1288"/>
                  </a:lnTo>
                  <a:lnTo>
                    <a:pt x="4748" y="1932"/>
                  </a:lnTo>
                  <a:lnTo>
                    <a:pt x="4024" y="2334"/>
                  </a:lnTo>
                  <a:lnTo>
                    <a:pt x="3300" y="2817"/>
                  </a:lnTo>
                  <a:lnTo>
                    <a:pt x="2576" y="3300"/>
                  </a:lnTo>
                  <a:lnTo>
                    <a:pt x="2012" y="3863"/>
                  </a:lnTo>
                  <a:lnTo>
                    <a:pt x="1449" y="4426"/>
                  </a:lnTo>
                  <a:lnTo>
                    <a:pt x="966" y="5070"/>
                  </a:lnTo>
                  <a:lnTo>
                    <a:pt x="564" y="5794"/>
                  </a:lnTo>
                  <a:lnTo>
                    <a:pt x="242" y="6599"/>
                  </a:lnTo>
                  <a:lnTo>
                    <a:pt x="81" y="7484"/>
                  </a:lnTo>
                  <a:lnTo>
                    <a:pt x="1" y="8289"/>
                  </a:lnTo>
                  <a:lnTo>
                    <a:pt x="81" y="9094"/>
                  </a:lnTo>
                  <a:lnTo>
                    <a:pt x="323" y="9898"/>
                  </a:lnTo>
                  <a:lnTo>
                    <a:pt x="644" y="10623"/>
                  </a:lnTo>
                  <a:lnTo>
                    <a:pt x="1127" y="11266"/>
                  </a:lnTo>
                  <a:lnTo>
                    <a:pt x="1449" y="11588"/>
                  </a:lnTo>
                  <a:lnTo>
                    <a:pt x="1771" y="11749"/>
                  </a:lnTo>
                  <a:lnTo>
                    <a:pt x="2173" y="11991"/>
                  </a:lnTo>
                  <a:lnTo>
                    <a:pt x="2495" y="12152"/>
                  </a:lnTo>
                  <a:lnTo>
                    <a:pt x="3380" y="12313"/>
                  </a:lnTo>
                  <a:lnTo>
                    <a:pt x="4185" y="12313"/>
                  </a:lnTo>
                  <a:lnTo>
                    <a:pt x="4990" y="12071"/>
                  </a:lnTo>
                  <a:lnTo>
                    <a:pt x="5312" y="11910"/>
                  </a:lnTo>
                  <a:lnTo>
                    <a:pt x="5714" y="11749"/>
                  </a:lnTo>
                  <a:lnTo>
                    <a:pt x="6036" y="11508"/>
                  </a:lnTo>
                  <a:lnTo>
                    <a:pt x="6277" y="11186"/>
                  </a:lnTo>
                  <a:lnTo>
                    <a:pt x="6519" y="10864"/>
                  </a:lnTo>
                  <a:lnTo>
                    <a:pt x="6680" y="10542"/>
                  </a:lnTo>
                  <a:lnTo>
                    <a:pt x="6841" y="11186"/>
                  </a:lnTo>
                  <a:lnTo>
                    <a:pt x="7163" y="11830"/>
                  </a:lnTo>
                  <a:lnTo>
                    <a:pt x="7565" y="12393"/>
                  </a:lnTo>
                  <a:lnTo>
                    <a:pt x="8048" y="12876"/>
                  </a:lnTo>
                  <a:lnTo>
                    <a:pt x="8531" y="13359"/>
                  </a:lnTo>
                  <a:lnTo>
                    <a:pt x="9094" y="13761"/>
                  </a:lnTo>
                  <a:lnTo>
                    <a:pt x="9738" y="14083"/>
                  </a:lnTo>
                  <a:lnTo>
                    <a:pt x="10462" y="14244"/>
                  </a:lnTo>
                  <a:lnTo>
                    <a:pt x="11106" y="14324"/>
                  </a:lnTo>
                  <a:lnTo>
                    <a:pt x="11830" y="14324"/>
                  </a:lnTo>
                  <a:lnTo>
                    <a:pt x="12474" y="14244"/>
                  </a:lnTo>
                  <a:lnTo>
                    <a:pt x="13198" y="14083"/>
                  </a:lnTo>
                  <a:lnTo>
                    <a:pt x="13842" y="13841"/>
                  </a:lnTo>
                  <a:lnTo>
                    <a:pt x="14405" y="13439"/>
                  </a:lnTo>
                  <a:lnTo>
                    <a:pt x="14968" y="13037"/>
                  </a:lnTo>
                  <a:lnTo>
                    <a:pt x="15451" y="12473"/>
                  </a:lnTo>
                  <a:lnTo>
                    <a:pt x="15853" y="12956"/>
                  </a:lnTo>
                  <a:lnTo>
                    <a:pt x="16336" y="13359"/>
                  </a:lnTo>
                  <a:lnTo>
                    <a:pt x="16819" y="13681"/>
                  </a:lnTo>
                  <a:lnTo>
                    <a:pt x="17382" y="14002"/>
                  </a:lnTo>
                  <a:lnTo>
                    <a:pt x="17946" y="14244"/>
                  </a:lnTo>
                  <a:lnTo>
                    <a:pt x="18509" y="14405"/>
                  </a:lnTo>
                  <a:lnTo>
                    <a:pt x="19153" y="14566"/>
                  </a:lnTo>
                  <a:lnTo>
                    <a:pt x="19716" y="14646"/>
                  </a:lnTo>
                  <a:lnTo>
                    <a:pt x="20360" y="14727"/>
                  </a:lnTo>
                  <a:lnTo>
                    <a:pt x="21003" y="14727"/>
                  </a:lnTo>
                  <a:lnTo>
                    <a:pt x="21567" y="14646"/>
                  </a:lnTo>
                  <a:lnTo>
                    <a:pt x="22210" y="14485"/>
                  </a:lnTo>
                  <a:lnTo>
                    <a:pt x="22774" y="14324"/>
                  </a:lnTo>
                  <a:lnTo>
                    <a:pt x="23337" y="14083"/>
                  </a:lnTo>
                  <a:lnTo>
                    <a:pt x="23900" y="13761"/>
                  </a:lnTo>
                  <a:lnTo>
                    <a:pt x="24383" y="13439"/>
                  </a:lnTo>
                  <a:lnTo>
                    <a:pt x="24866" y="13037"/>
                  </a:lnTo>
                  <a:lnTo>
                    <a:pt x="25268" y="12554"/>
                  </a:lnTo>
                  <a:lnTo>
                    <a:pt x="25671" y="12071"/>
                  </a:lnTo>
                  <a:lnTo>
                    <a:pt x="25993" y="11588"/>
                  </a:lnTo>
                  <a:lnTo>
                    <a:pt x="26314" y="11025"/>
                  </a:lnTo>
                  <a:lnTo>
                    <a:pt x="26556" y="10462"/>
                  </a:lnTo>
                  <a:lnTo>
                    <a:pt x="26717" y="9818"/>
                  </a:lnTo>
                  <a:lnTo>
                    <a:pt x="26797" y="9255"/>
                  </a:lnTo>
                  <a:lnTo>
                    <a:pt x="26878" y="8611"/>
                  </a:lnTo>
                  <a:lnTo>
                    <a:pt x="26878" y="8048"/>
                  </a:lnTo>
                  <a:lnTo>
                    <a:pt x="26878" y="7404"/>
                  </a:lnTo>
                  <a:lnTo>
                    <a:pt x="26797" y="6760"/>
                  </a:lnTo>
                  <a:lnTo>
                    <a:pt x="26636" y="6197"/>
                  </a:lnTo>
                  <a:lnTo>
                    <a:pt x="26475" y="5634"/>
                  </a:lnTo>
                  <a:lnTo>
                    <a:pt x="26154" y="5070"/>
                  </a:lnTo>
                  <a:lnTo>
                    <a:pt x="25832" y="4507"/>
                  </a:lnTo>
                  <a:lnTo>
                    <a:pt x="25349" y="3863"/>
                  </a:lnTo>
                  <a:lnTo>
                    <a:pt x="24705" y="3219"/>
                  </a:lnTo>
                  <a:lnTo>
                    <a:pt x="23981" y="2656"/>
                  </a:lnTo>
                  <a:lnTo>
                    <a:pt x="23257" y="2173"/>
                  </a:lnTo>
                  <a:lnTo>
                    <a:pt x="22532" y="1771"/>
                  </a:lnTo>
                  <a:lnTo>
                    <a:pt x="21647" y="1369"/>
                  </a:lnTo>
                  <a:lnTo>
                    <a:pt x="20842" y="1047"/>
                  </a:lnTo>
                  <a:lnTo>
                    <a:pt x="19957" y="805"/>
                  </a:lnTo>
                  <a:lnTo>
                    <a:pt x="18267" y="403"/>
                  </a:lnTo>
                  <a:lnTo>
                    <a:pt x="16578" y="162"/>
                  </a:lnTo>
                  <a:lnTo>
                    <a:pt x="148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3652628" y="1194761"/>
              <a:ext cx="247430" cy="149769"/>
            </a:xfrm>
            <a:custGeom>
              <a:avLst/>
              <a:gdLst/>
              <a:ahLst/>
              <a:cxnLst/>
              <a:rect l="l" t="t" r="r" b="b"/>
              <a:pathLst>
                <a:path w="15290" h="9255" extrusionOk="0">
                  <a:moveTo>
                    <a:pt x="6760" y="1"/>
                  </a:moveTo>
                  <a:lnTo>
                    <a:pt x="5392" y="242"/>
                  </a:lnTo>
                  <a:lnTo>
                    <a:pt x="4668" y="323"/>
                  </a:lnTo>
                  <a:lnTo>
                    <a:pt x="3943" y="564"/>
                  </a:lnTo>
                  <a:lnTo>
                    <a:pt x="3300" y="805"/>
                  </a:lnTo>
                  <a:lnTo>
                    <a:pt x="2656" y="1127"/>
                  </a:lnTo>
                  <a:lnTo>
                    <a:pt x="2012" y="1530"/>
                  </a:lnTo>
                  <a:lnTo>
                    <a:pt x="1449" y="2012"/>
                  </a:lnTo>
                  <a:lnTo>
                    <a:pt x="966" y="2576"/>
                  </a:lnTo>
                  <a:lnTo>
                    <a:pt x="564" y="3139"/>
                  </a:lnTo>
                  <a:lnTo>
                    <a:pt x="242" y="3783"/>
                  </a:lnTo>
                  <a:lnTo>
                    <a:pt x="81" y="4507"/>
                  </a:lnTo>
                  <a:lnTo>
                    <a:pt x="0" y="5151"/>
                  </a:lnTo>
                  <a:lnTo>
                    <a:pt x="0" y="5875"/>
                  </a:lnTo>
                  <a:lnTo>
                    <a:pt x="161" y="6438"/>
                  </a:lnTo>
                  <a:lnTo>
                    <a:pt x="403" y="7002"/>
                  </a:lnTo>
                  <a:lnTo>
                    <a:pt x="644" y="7484"/>
                  </a:lnTo>
                  <a:lnTo>
                    <a:pt x="1046" y="7967"/>
                  </a:lnTo>
                  <a:lnTo>
                    <a:pt x="1529" y="8370"/>
                  </a:lnTo>
                  <a:lnTo>
                    <a:pt x="2012" y="8611"/>
                  </a:lnTo>
                  <a:lnTo>
                    <a:pt x="2575" y="8852"/>
                  </a:lnTo>
                  <a:lnTo>
                    <a:pt x="3139" y="9013"/>
                  </a:lnTo>
                  <a:lnTo>
                    <a:pt x="3702" y="9094"/>
                  </a:lnTo>
                  <a:lnTo>
                    <a:pt x="4265" y="9013"/>
                  </a:lnTo>
                  <a:lnTo>
                    <a:pt x="4828" y="8852"/>
                  </a:lnTo>
                  <a:lnTo>
                    <a:pt x="5392" y="8611"/>
                  </a:lnTo>
                  <a:lnTo>
                    <a:pt x="5875" y="8289"/>
                  </a:lnTo>
                  <a:lnTo>
                    <a:pt x="6357" y="7967"/>
                  </a:lnTo>
                  <a:lnTo>
                    <a:pt x="6760" y="7484"/>
                  </a:lnTo>
                  <a:lnTo>
                    <a:pt x="7082" y="7002"/>
                  </a:lnTo>
                  <a:lnTo>
                    <a:pt x="7323" y="7404"/>
                  </a:lnTo>
                  <a:lnTo>
                    <a:pt x="7564" y="7726"/>
                  </a:lnTo>
                  <a:lnTo>
                    <a:pt x="7886" y="8128"/>
                  </a:lnTo>
                  <a:lnTo>
                    <a:pt x="8289" y="8370"/>
                  </a:lnTo>
                  <a:lnTo>
                    <a:pt x="9093" y="8852"/>
                  </a:lnTo>
                  <a:lnTo>
                    <a:pt x="9979" y="9174"/>
                  </a:lnTo>
                  <a:lnTo>
                    <a:pt x="10864" y="9255"/>
                  </a:lnTo>
                  <a:lnTo>
                    <a:pt x="11829" y="9255"/>
                  </a:lnTo>
                  <a:lnTo>
                    <a:pt x="12232" y="9094"/>
                  </a:lnTo>
                  <a:lnTo>
                    <a:pt x="12715" y="9013"/>
                  </a:lnTo>
                  <a:lnTo>
                    <a:pt x="13117" y="8772"/>
                  </a:lnTo>
                  <a:lnTo>
                    <a:pt x="13519" y="8530"/>
                  </a:lnTo>
                  <a:lnTo>
                    <a:pt x="13922" y="8289"/>
                  </a:lnTo>
                  <a:lnTo>
                    <a:pt x="14243" y="7887"/>
                  </a:lnTo>
                  <a:lnTo>
                    <a:pt x="14485" y="7565"/>
                  </a:lnTo>
                  <a:lnTo>
                    <a:pt x="14726" y="7162"/>
                  </a:lnTo>
                  <a:lnTo>
                    <a:pt x="15129" y="6277"/>
                  </a:lnTo>
                  <a:lnTo>
                    <a:pt x="15290" y="5392"/>
                  </a:lnTo>
                  <a:lnTo>
                    <a:pt x="15290" y="4427"/>
                  </a:lnTo>
                  <a:lnTo>
                    <a:pt x="15129" y="3541"/>
                  </a:lnTo>
                  <a:lnTo>
                    <a:pt x="14968" y="3139"/>
                  </a:lnTo>
                  <a:lnTo>
                    <a:pt x="14807" y="2656"/>
                  </a:lnTo>
                  <a:lnTo>
                    <a:pt x="14565" y="2254"/>
                  </a:lnTo>
                  <a:lnTo>
                    <a:pt x="14243" y="1932"/>
                  </a:lnTo>
                  <a:lnTo>
                    <a:pt x="13680" y="1369"/>
                  </a:lnTo>
                  <a:lnTo>
                    <a:pt x="13036" y="966"/>
                  </a:lnTo>
                  <a:lnTo>
                    <a:pt x="12312" y="644"/>
                  </a:lnTo>
                  <a:lnTo>
                    <a:pt x="11508" y="323"/>
                  </a:lnTo>
                  <a:lnTo>
                    <a:pt x="10703" y="162"/>
                  </a:lnTo>
                  <a:lnTo>
                    <a:pt x="9898" y="81"/>
                  </a:lnTo>
                  <a:lnTo>
                    <a:pt x="82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4086254" y="843164"/>
              <a:ext cx="182328" cy="82061"/>
            </a:xfrm>
            <a:custGeom>
              <a:avLst/>
              <a:gdLst/>
              <a:ahLst/>
              <a:cxnLst/>
              <a:rect l="l" t="t" r="r" b="b"/>
              <a:pathLst>
                <a:path w="11267" h="5071" extrusionOk="0">
                  <a:moveTo>
                    <a:pt x="4588" y="1"/>
                  </a:moveTo>
                  <a:lnTo>
                    <a:pt x="4588" y="403"/>
                  </a:lnTo>
                  <a:lnTo>
                    <a:pt x="4427" y="403"/>
                  </a:lnTo>
                  <a:lnTo>
                    <a:pt x="4427" y="725"/>
                  </a:lnTo>
                  <a:lnTo>
                    <a:pt x="1" y="725"/>
                  </a:lnTo>
                  <a:lnTo>
                    <a:pt x="1" y="886"/>
                  </a:lnTo>
                  <a:lnTo>
                    <a:pt x="162" y="966"/>
                  </a:lnTo>
                  <a:lnTo>
                    <a:pt x="6358" y="4990"/>
                  </a:lnTo>
                  <a:lnTo>
                    <a:pt x="6519" y="5070"/>
                  </a:lnTo>
                  <a:lnTo>
                    <a:pt x="6680" y="5070"/>
                  </a:lnTo>
                  <a:lnTo>
                    <a:pt x="6760" y="4990"/>
                  </a:lnTo>
                  <a:lnTo>
                    <a:pt x="6921" y="4749"/>
                  </a:lnTo>
                  <a:lnTo>
                    <a:pt x="9014" y="2576"/>
                  </a:lnTo>
                  <a:lnTo>
                    <a:pt x="11025" y="403"/>
                  </a:lnTo>
                  <a:lnTo>
                    <a:pt x="11186" y="242"/>
                  </a:lnTo>
                  <a:lnTo>
                    <a:pt x="11267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4100592" y="828842"/>
              <a:ext cx="156274" cy="84667"/>
            </a:xfrm>
            <a:custGeom>
              <a:avLst/>
              <a:gdLst/>
              <a:ahLst/>
              <a:cxnLst/>
              <a:rect l="l" t="t" r="r" b="b"/>
              <a:pathLst>
                <a:path w="9657" h="5232" extrusionOk="0">
                  <a:moveTo>
                    <a:pt x="6035" y="1"/>
                  </a:moveTo>
                  <a:lnTo>
                    <a:pt x="4748" y="81"/>
                  </a:lnTo>
                  <a:lnTo>
                    <a:pt x="3541" y="242"/>
                  </a:lnTo>
                  <a:lnTo>
                    <a:pt x="2253" y="564"/>
                  </a:lnTo>
                  <a:lnTo>
                    <a:pt x="1127" y="966"/>
                  </a:lnTo>
                  <a:lnTo>
                    <a:pt x="0" y="1610"/>
                  </a:lnTo>
                  <a:lnTo>
                    <a:pt x="5633" y="5231"/>
                  </a:lnTo>
                  <a:lnTo>
                    <a:pt x="7645" y="3058"/>
                  </a:lnTo>
                  <a:lnTo>
                    <a:pt x="9656" y="805"/>
                  </a:lnTo>
                  <a:lnTo>
                    <a:pt x="8449" y="403"/>
                  </a:lnTo>
                  <a:lnTo>
                    <a:pt x="7242" y="16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2996314" y="869218"/>
              <a:ext cx="332081" cy="171907"/>
            </a:xfrm>
            <a:custGeom>
              <a:avLst/>
              <a:gdLst/>
              <a:ahLst/>
              <a:cxnLst/>
              <a:rect l="l" t="t" r="r" b="b"/>
              <a:pathLst>
                <a:path w="20521" h="10623" extrusionOk="0">
                  <a:moveTo>
                    <a:pt x="1127" y="0"/>
                  </a:moveTo>
                  <a:lnTo>
                    <a:pt x="805" y="403"/>
                  </a:lnTo>
                  <a:lnTo>
                    <a:pt x="564" y="885"/>
                  </a:lnTo>
                  <a:lnTo>
                    <a:pt x="322" y="1368"/>
                  </a:lnTo>
                  <a:lnTo>
                    <a:pt x="161" y="1931"/>
                  </a:lnTo>
                  <a:lnTo>
                    <a:pt x="81" y="2414"/>
                  </a:lnTo>
                  <a:lnTo>
                    <a:pt x="0" y="2978"/>
                  </a:lnTo>
                  <a:lnTo>
                    <a:pt x="0" y="4024"/>
                  </a:lnTo>
                  <a:lnTo>
                    <a:pt x="242" y="5070"/>
                  </a:lnTo>
                  <a:lnTo>
                    <a:pt x="403" y="5553"/>
                  </a:lnTo>
                  <a:lnTo>
                    <a:pt x="644" y="6035"/>
                  </a:lnTo>
                  <a:lnTo>
                    <a:pt x="885" y="6518"/>
                  </a:lnTo>
                  <a:lnTo>
                    <a:pt x="1207" y="7001"/>
                  </a:lnTo>
                  <a:lnTo>
                    <a:pt x="1529" y="7403"/>
                  </a:lnTo>
                  <a:lnTo>
                    <a:pt x="1932" y="7725"/>
                  </a:lnTo>
                  <a:lnTo>
                    <a:pt x="2414" y="8047"/>
                  </a:lnTo>
                  <a:lnTo>
                    <a:pt x="2817" y="8289"/>
                  </a:lnTo>
                  <a:lnTo>
                    <a:pt x="3380" y="8530"/>
                  </a:lnTo>
                  <a:lnTo>
                    <a:pt x="3863" y="8691"/>
                  </a:lnTo>
                  <a:lnTo>
                    <a:pt x="4346" y="8852"/>
                  </a:lnTo>
                  <a:lnTo>
                    <a:pt x="5955" y="8852"/>
                  </a:lnTo>
                  <a:lnTo>
                    <a:pt x="7001" y="8691"/>
                  </a:lnTo>
                  <a:lnTo>
                    <a:pt x="7564" y="8530"/>
                  </a:lnTo>
                  <a:lnTo>
                    <a:pt x="8047" y="8289"/>
                  </a:lnTo>
                  <a:lnTo>
                    <a:pt x="8530" y="8047"/>
                  </a:lnTo>
                  <a:lnTo>
                    <a:pt x="8932" y="7725"/>
                  </a:lnTo>
                  <a:lnTo>
                    <a:pt x="9335" y="7403"/>
                  </a:lnTo>
                  <a:lnTo>
                    <a:pt x="9737" y="7001"/>
                  </a:lnTo>
                  <a:lnTo>
                    <a:pt x="9898" y="7484"/>
                  </a:lnTo>
                  <a:lnTo>
                    <a:pt x="10139" y="7886"/>
                  </a:lnTo>
                  <a:lnTo>
                    <a:pt x="10703" y="8691"/>
                  </a:lnTo>
                  <a:lnTo>
                    <a:pt x="11427" y="9335"/>
                  </a:lnTo>
                  <a:lnTo>
                    <a:pt x="12312" y="9898"/>
                  </a:lnTo>
                  <a:lnTo>
                    <a:pt x="13197" y="10300"/>
                  </a:lnTo>
                  <a:lnTo>
                    <a:pt x="14083" y="10542"/>
                  </a:lnTo>
                  <a:lnTo>
                    <a:pt x="15129" y="10622"/>
                  </a:lnTo>
                  <a:lnTo>
                    <a:pt x="15611" y="10622"/>
                  </a:lnTo>
                  <a:lnTo>
                    <a:pt x="16094" y="10542"/>
                  </a:lnTo>
                  <a:lnTo>
                    <a:pt x="16577" y="10461"/>
                  </a:lnTo>
                  <a:lnTo>
                    <a:pt x="16979" y="10220"/>
                  </a:lnTo>
                  <a:lnTo>
                    <a:pt x="17865" y="9818"/>
                  </a:lnTo>
                  <a:lnTo>
                    <a:pt x="18669" y="9174"/>
                  </a:lnTo>
                  <a:lnTo>
                    <a:pt x="19313" y="8450"/>
                  </a:lnTo>
                  <a:lnTo>
                    <a:pt x="19876" y="7645"/>
                  </a:lnTo>
                  <a:lnTo>
                    <a:pt x="20279" y="6760"/>
                  </a:lnTo>
                  <a:lnTo>
                    <a:pt x="20520" y="5794"/>
                  </a:lnTo>
                  <a:lnTo>
                    <a:pt x="20520" y="5311"/>
                  </a:lnTo>
                  <a:lnTo>
                    <a:pt x="20520" y="4828"/>
                  </a:lnTo>
                  <a:lnTo>
                    <a:pt x="20118" y="5553"/>
                  </a:lnTo>
                  <a:lnTo>
                    <a:pt x="19555" y="6196"/>
                  </a:lnTo>
                  <a:lnTo>
                    <a:pt x="18911" y="6760"/>
                  </a:lnTo>
                  <a:lnTo>
                    <a:pt x="18187" y="7162"/>
                  </a:lnTo>
                  <a:lnTo>
                    <a:pt x="17382" y="7484"/>
                  </a:lnTo>
                  <a:lnTo>
                    <a:pt x="16577" y="7725"/>
                  </a:lnTo>
                  <a:lnTo>
                    <a:pt x="15772" y="7806"/>
                  </a:lnTo>
                  <a:lnTo>
                    <a:pt x="14887" y="7725"/>
                  </a:lnTo>
                  <a:lnTo>
                    <a:pt x="14083" y="7484"/>
                  </a:lnTo>
                  <a:lnTo>
                    <a:pt x="13278" y="7162"/>
                  </a:lnTo>
                  <a:lnTo>
                    <a:pt x="12634" y="6679"/>
                  </a:lnTo>
                  <a:lnTo>
                    <a:pt x="11990" y="6116"/>
                  </a:lnTo>
                  <a:lnTo>
                    <a:pt x="11427" y="5472"/>
                  </a:lnTo>
                  <a:lnTo>
                    <a:pt x="11025" y="4748"/>
                  </a:lnTo>
                  <a:lnTo>
                    <a:pt x="10703" y="3943"/>
                  </a:lnTo>
                  <a:lnTo>
                    <a:pt x="10461" y="3139"/>
                  </a:lnTo>
                  <a:lnTo>
                    <a:pt x="10059" y="3943"/>
                  </a:lnTo>
                  <a:lnTo>
                    <a:pt x="9415" y="4587"/>
                  </a:lnTo>
                  <a:lnTo>
                    <a:pt x="8691" y="5150"/>
                  </a:lnTo>
                  <a:lnTo>
                    <a:pt x="7967" y="5553"/>
                  </a:lnTo>
                  <a:lnTo>
                    <a:pt x="7082" y="5874"/>
                  </a:lnTo>
                  <a:lnTo>
                    <a:pt x="6196" y="6035"/>
                  </a:lnTo>
                  <a:lnTo>
                    <a:pt x="5311" y="5955"/>
                  </a:lnTo>
                  <a:lnTo>
                    <a:pt x="4426" y="5794"/>
                  </a:lnTo>
                  <a:lnTo>
                    <a:pt x="3541" y="5392"/>
                  </a:lnTo>
                  <a:lnTo>
                    <a:pt x="2817" y="4909"/>
                  </a:lnTo>
                  <a:lnTo>
                    <a:pt x="2173" y="4265"/>
                  </a:lnTo>
                  <a:lnTo>
                    <a:pt x="1690" y="3460"/>
                  </a:lnTo>
                  <a:lnTo>
                    <a:pt x="1288" y="2656"/>
                  </a:lnTo>
                  <a:lnTo>
                    <a:pt x="1046" y="1771"/>
                  </a:lnTo>
                  <a:lnTo>
                    <a:pt x="966" y="885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414324" y="1215604"/>
              <a:ext cx="289100" cy="101578"/>
            </a:xfrm>
            <a:custGeom>
              <a:avLst/>
              <a:gdLst/>
              <a:ahLst/>
              <a:cxnLst/>
              <a:rect l="l" t="t" r="r" b="b"/>
              <a:pathLst>
                <a:path w="17865" h="6277" extrusionOk="0">
                  <a:moveTo>
                    <a:pt x="0" y="0"/>
                  </a:moveTo>
                  <a:lnTo>
                    <a:pt x="81" y="805"/>
                  </a:lnTo>
                  <a:lnTo>
                    <a:pt x="322" y="1610"/>
                  </a:lnTo>
                  <a:lnTo>
                    <a:pt x="563" y="2414"/>
                  </a:lnTo>
                  <a:lnTo>
                    <a:pt x="885" y="3139"/>
                  </a:lnTo>
                  <a:lnTo>
                    <a:pt x="1368" y="3863"/>
                  </a:lnTo>
                  <a:lnTo>
                    <a:pt x="1851" y="4506"/>
                  </a:lnTo>
                  <a:lnTo>
                    <a:pt x="2414" y="5070"/>
                  </a:lnTo>
                  <a:lnTo>
                    <a:pt x="3058" y="5553"/>
                  </a:lnTo>
                  <a:lnTo>
                    <a:pt x="3782" y="5874"/>
                  </a:lnTo>
                  <a:lnTo>
                    <a:pt x="4587" y="6116"/>
                  </a:lnTo>
                  <a:lnTo>
                    <a:pt x="5472" y="6196"/>
                  </a:lnTo>
                  <a:lnTo>
                    <a:pt x="6277" y="6116"/>
                  </a:lnTo>
                  <a:lnTo>
                    <a:pt x="7082" y="5874"/>
                  </a:lnTo>
                  <a:lnTo>
                    <a:pt x="7806" y="5553"/>
                  </a:lnTo>
                  <a:lnTo>
                    <a:pt x="8128" y="5311"/>
                  </a:lnTo>
                  <a:lnTo>
                    <a:pt x="8369" y="4989"/>
                  </a:lnTo>
                  <a:lnTo>
                    <a:pt x="8611" y="4667"/>
                  </a:lnTo>
                  <a:lnTo>
                    <a:pt x="8852" y="4346"/>
                  </a:lnTo>
                  <a:lnTo>
                    <a:pt x="9335" y="4909"/>
                  </a:lnTo>
                  <a:lnTo>
                    <a:pt x="9898" y="5392"/>
                  </a:lnTo>
                  <a:lnTo>
                    <a:pt x="10622" y="5714"/>
                  </a:lnTo>
                  <a:lnTo>
                    <a:pt x="11266" y="6035"/>
                  </a:lnTo>
                  <a:lnTo>
                    <a:pt x="11990" y="6196"/>
                  </a:lnTo>
                  <a:lnTo>
                    <a:pt x="12795" y="6277"/>
                  </a:lnTo>
                  <a:lnTo>
                    <a:pt x="13519" y="6196"/>
                  </a:lnTo>
                  <a:lnTo>
                    <a:pt x="14243" y="6035"/>
                  </a:lnTo>
                  <a:lnTo>
                    <a:pt x="14968" y="5794"/>
                  </a:lnTo>
                  <a:lnTo>
                    <a:pt x="15611" y="5392"/>
                  </a:lnTo>
                  <a:lnTo>
                    <a:pt x="16175" y="4909"/>
                  </a:lnTo>
                  <a:lnTo>
                    <a:pt x="16738" y="4346"/>
                  </a:lnTo>
                  <a:lnTo>
                    <a:pt x="17140" y="3782"/>
                  </a:lnTo>
                  <a:lnTo>
                    <a:pt x="17462" y="3058"/>
                  </a:lnTo>
                  <a:lnTo>
                    <a:pt x="17704" y="2334"/>
                  </a:lnTo>
                  <a:lnTo>
                    <a:pt x="17865" y="1610"/>
                  </a:lnTo>
                  <a:lnTo>
                    <a:pt x="17382" y="2092"/>
                  </a:lnTo>
                  <a:lnTo>
                    <a:pt x="16818" y="2495"/>
                  </a:lnTo>
                  <a:lnTo>
                    <a:pt x="16255" y="2817"/>
                  </a:lnTo>
                  <a:lnTo>
                    <a:pt x="15611" y="3058"/>
                  </a:lnTo>
                  <a:lnTo>
                    <a:pt x="14968" y="3219"/>
                  </a:lnTo>
                  <a:lnTo>
                    <a:pt x="14324" y="3380"/>
                  </a:lnTo>
                  <a:lnTo>
                    <a:pt x="13600" y="3380"/>
                  </a:lnTo>
                  <a:lnTo>
                    <a:pt x="12956" y="3299"/>
                  </a:lnTo>
                  <a:lnTo>
                    <a:pt x="12312" y="3139"/>
                  </a:lnTo>
                  <a:lnTo>
                    <a:pt x="11668" y="2897"/>
                  </a:lnTo>
                  <a:lnTo>
                    <a:pt x="11105" y="2575"/>
                  </a:lnTo>
                  <a:lnTo>
                    <a:pt x="10542" y="2253"/>
                  </a:lnTo>
                  <a:lnTo>
                    <a:pt x="10059" y="1771"/>
                  </a:lnTo>
                  <a:lnTo>
                    <a:pt x="9576" y="1288"/>
                  </a:lnTo>
                  <a:lnTo>
                    <a:pt x="9254" y="724"/>
                  </a:lnTo>
                  <a:lnTo>
                    <a:pt x="8932" y="161"/>
                  </a:lnTo>
                  <a:lnTo>
                    <a:pt x="8611" y="805"/>
                  </a:lnTo>
                  <a:lnTo>
                    <a:pt x="8208" y="1449"/>
                  </a:lnTo>
                  <a:lnTo>
                    <a:pt x="7725" y="2012"/>
                  </a:lnTo>
                  <a:lnTo>
                    <a:pt x="7162" y="2414"/>
                  </a:lnTo>
                  <a:lnTo>
                    <a:pt x="6518" y="2817"/>
                  </a:lnTo>
                  <a:lnTo>
                    <a:pt x="5875" y="3139"/>
                  </a:lnTo>
                  <a:lnTo>
                    <a:pt x="5150" y="3299"/>
                  </a:lnTo>
                  <a:lnTo>
                    <a:pt x="4346" y="3299"/>
                  </a:lnTo>
                  <a:lnTo>
                    <a:pt x="3621" y="3219"/>
                  </a:lnTo>
                  <a:lnTo>
                    <a:pt x="2897" y="3058"/>
                  </a:lnTo>
                  <a:lnTo>
                    <a:pt x="2253" y="2736"/>
                  </a:lnTo>
                  <a:lnTo>
                    <a:pt x="1610" y="2334"/>
                  </a:lnTo>
                  <a:lnTo>
                    <a:pt x="1127" y="1851"/>
                  </a:lnTo>
                  <a:lnTo>
                    <a:pt x="644" y="1288"/>
                  </a:lnTo>
                  <a:lnTo>
                    <a:pt x="242" y="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3277582" y="556685"/>
              <a:ext cx="244841" cy="127631"/>
            </a:xfrm>
            <a:custGeom>
              <a:avLst/>
              <a:gdLst/>
              <a:ahLst/>
              <a:cxnLst/>
              <a:rect l="l" t="t" r="r" b="b"/>
              <a:pathLst>
                <a:path w="15130" h="7887" extrusionOk="0">
                  <a:moveTo>
                    <a:pt x="242" y="0"/>
                  </a:moveTo>
                  <a:lnTo>
                    <a:pt x="1" y="886"/>
                  </a:lnTo>
                  <a:lnTo>
                    <a:pt x="1" y="1690"/>
                  </a:lnTo>
                  <a:lnTo>
                    <a:pt x="81" y="2575"/>
                  </a:lnTo>
                  <a:lnTo>
                    <a:pt x="242" y="3461"/>
                  </a:lnTo>
                  <a:lnTo>
                    <a:pt x="564" y="4265"/>
                  </a:lnTo>
                  <a:lnTo>
                    <a:pt x="1047" y="4990"/>
                  </a:lnTo>
                  <a:lnTo>
                    <a:pt x="1610" y="5633"/>
                  </a:lnTo>
                  <a:lnTo>
                    <a:pt x="2334" y="6116"/>
                  </a:lnTo>
                  <a:lnTo>
                    <a:pt x="3139" y="6518"/>
                  </a:lnTo>
                  <a:lnTo>
                    <a:pt x="3944" y="6760"/>
                  </a:lnTo>
                  <a:lnTo>
                    <a:pt x="4829" y="6921"/>
                  </a:lnTo>
                  <a:lnTo>
                    <a:pt x="5634" y="6840"/>
                  </a:lnTo>
                  <a:lnTo>
                    <a:pt x="6519" y="6679"/>
                  </a:lnTo>
                  <a:lnTo>
                    <a:pt x="7324" y="6358"/>
                  </a:lnTo>
                  <a:lnTo>
                    <a:pt x="8048" y="5955"/>
                  </a:lnTo>
                  <a:lnTo>
                    <a:pt x="8772" y="5392"/>
                  </a:lnTo>
                  <a:lnTo>
                    <a:pt x="8933" y="5955"/>
                  </a:lnTo>
                  <a:lnTo>
                    <a:pt x="9174" y="6438"/>
                  </a:lnTo>
                  <a:lnTo>
                    <a:pt x="9577" y="6840"/>
                  </a:lnTo>
                  <a:lnTo>
                    <a:pt x="9979" y="7243"/>
                  </a:lnTo>
                  <a:lnTo>
                    <a:pt x="10462" y="7484"/>
                  </a:lnTo>
                  <a:lnTo>
                    <a:pt x="10945" y="7726"/>
                  </a:lnTo>
                  <a:lnTo>
                    <a:pt x="11508" y="7886"/>
                  </a:lnTo>
                  <a:lnTo>
                    <a:pt x="12071" y="7886"/>
                  </a:lnTo>
                  <a:lnTo>
                    <a:pt x="12635" y="7806"/>
                  </a:lnTo>
                  <a:lnTo>
                    <a:pt x="13198" y="7645"/>
                  </a:lnTo>
                  <a:lnTo>
                    <a:pt x="13681" y="7323"/>
                  </a:lnTo>
                  <a:lnTo>
                    <a:pt x="14083" y="7001"/>
                  </a:lnTo>
                  <a:lnTo>
                    <a:pt x="14485" y="6599"/>
                  </a:lnTo>
                  <a:lnTo>
                    <a:pt x="14807" y="6116"/>
                  </a:lnTo>
                  <a:lnTo>
                    <a:pt x="15049" y="5553"/>
                  </a:lnTo>
                  <a:lnTo>
                    <a:pt x="15129" y="5070"/>
                  </a:lnTo>
                  <a:lnTo>
                    <a:pt x="14727" y="5311"/>
                  </a:lnTo>
                  <a:lnTo>
                    <a:pt x="14244" y="5472"/>
                  </a:lnTo>
                  <a:lnTo>
                    <a:pt x="13761" y="5633"/>
                  </a:lnTo>
                  <a:lnTo>
                    <a:pt x="13278" y="5714"/>
                  </a:lnTo>
                  <a:lnTo>
                    <a:pt x="12715" y="5714"/>
                  </a:lnTo>
                  <a:lnTo>
                    <a:pt x="12232" y="5633"/>
                  </a:lnTo>
                  <a:lnTo>
                    <a:pt x="11749" y="5472"/>
                  </a:lnTo>
                  <a:lnTo>
                    <a:pt x="11267" y="5311"/>
                  </a:lnTo>
                  <a:lnTo>
                    <a:pt x="10864" y="4990"/>
                  </a:lnTo>
                  <a:lnTo>
                    <a:pt x="10462" y="4668"/>
                  </a:lnTo>
                  <a:lnTo>
                    <a:pt x="10140" y="4265"/>
                  </a:lnTo>
                  <a:lnTo>
                    <a:pt x="9818" y="3863"/>
                  </a:lnTo>
                  <a:lnTo>
                    <a:pt x="9657" y="3380"/>
                  </a:lnTo>
                  <a:lnTo>
                    <a:pt x="9496" y="2897"/>
                  </a:lnTo>
                  <a:lnTo>
                    <a:pt x="9416" y="2415"/>
                  </a:lnTo>
                  <a:lnTo>
                    <a:pt x="9335" y="1932"/>
                  </a:lnTo>
                  <a:lnTo>
                    <a:pt x="8933" y="2575"/>
                  </a:lnTo>
                  <a:lnTo>
                    <a:pt x="8370" y="3139"/>
                  </a:lnTo>
                  <a:lnTo>
                    <a:pt x="7806" y="3622"/>
                  </a:lnTo>
                  <a:lnTo>
                    <a:pt x="7082" y="3943"/>
                  </a:lnTo>
                  <a:lnTo>
                    <a:pt x="6358" y="4265"/>
                  </a:lnTo>
                  <a:lnTo>
                    <a:pt x="5634" y="4426"/>
                  </a:lnTo>
                  <a:lnTo>
                    <a:pt x="4829" y="4426"/>
                  </a:lnTo>
                  <a:lnTo>
                    <a:pt x="4105" y="4346"/>
                  </a:lnTo>
                  <a:lnTo>
                    <a:pt x="3381" y="4104"/>
                  </a:lnTo>
                  <a:lnTo>
                    <a:pt x="2656" y="3782"/>
                  </a:lnTo>
                  <a:lnTo>
                    <a:pt x="2093" y="3300"/>
                  </a:lnTo>
                  <a:lnTo>
                    <a:pt x="1530" y="2817"/>
                  </a:lnTo>
                  <a:lnTo>
                    <a:pt x="1047" y="2173"/>
                  </a:lnTo>
                  <a:lnTo>
                    <a:pt x="645" y="1529"/>
                  </a:lnTo>
                  <a:lnTo>
                    <a:pt x="403" y="80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2772332" y="1127054"/>
              <a:ext cx="223998" cy="82045"/>
            </a:xfrm>
            <a:custGeom>
              <a:avLst/>
              <a:gdLst/>
              <a:ahLst/>
              <a:cxnLst/>
              <a:rect l="l" t="t" r="r" b="b"/>
              <a:pathLst>
                <a:path w="13842" h="5070" extrusionOk="0">
                  <a:moveTo>
                    <a:pt x="8128" y="0"/>
                  </a:moveTo>
                  <a:lnTo>
                    <a:pt x="7806" y="483"/>
                  </a:lnTo>
                  <a:lnTo>
                    <a:pt x="7484" y="966"/>
                  </a:lnTo>
                  <a:lnTo>
                    <a:pt x="7001" y="1368"/>
                  </a:lnTo>
                  <a:lnTo>
                    <a:pt x="6518" y="1771"/>
                  </a:lnTo>
                  <a:lnTo>
                    <a:pt x="6036" y="2092"/>
                  </a:lnTo>
                  <a:lnTo>
                    <a:pt x="5472" y="2334"/>
                  </a:lnTo>
                  <a:lnTo>
                    <a:pt x="4829" y="2495"/>
                  </a:lnTo>
                  <a:lnTo>
                    <a:pt x="4265" y="2575"/>
                  </a:lnTo>
                  <a:lnTo>
                    <a:pt x="3621" y="2575"/>
                  </a:lnTo>
                  <a:lnTo>
                    <a:pt x="3058" y="2495"/>
                  </a:lnTo>
                  <a:lnTo>
                    <a:pt x="2495" y="2334"/>
                  </a:lnTo>
                  <a:lnTo>
                    <a:pt x="1932" y="2092"/>
                  </a:lnTo>
                  <a:lnTo>
                    <a:pt x="1368" y="1771"/>
                  </a:lnTo>
                  <a:lnTo>
                    <a:pt x="886" y="1368"/>
                  </a:lnTo>
                  <a:lnTo>
                    <a:pt x="483" y="966"/>
                  </a:lnTo>
                  <a:lnTo>
                    <a:pt x="81" y="483"/>
                  </a:lnTo>
                  <a:lnTo>
                    <a:pt x="0" y="1127"/>
                  </a:lnTo>
                  <a:lnTo>
                    <a:pt x="81" y="1771"/>
                  </a:lnTo>
                  <a:lnTo>
                    <a:pt x="242" y="2414"/>
                  </a:lnTo>
                  <a:lnTo>
                    <a:pt x="483" y="3058"/>
                  </a:lnTo>
                  <a:lnTo>
                    <a:pt x="805" y="3541"/>
                  </a:lnTo>
                  <a:lnTo>
                    <a:pt x="1288" y="4024"/>
                  </a:lnTo>
                  <a:lnTo>
                    <a:pt x="1771" y="4507"/>
                  </a:lnTo>
                  <a:lnTo>
                    <a:pt x="2334" y="4748"/>
                  </a:lnTo>
                  <a:lnTo>
                    <a:pt x="2978" y="4989"/>
                  </a:lnTo>
                  <a:lnTo>
                    <a:pt x="3621" y="5070"/>
                  </a:lnTo>
                  <a:lnTo>
                    <a:pt x="4265" y="5070"/>
                  </a:lnTo>
                  <a:lnTo>
                    <a:pt x="4909" y="4989"/>
                  </a:lnTo>
                  <a:lnTo>
                    <a:pt x="5472" y="4748"/>
                  </a:lnTo>
                  <a:lnTo>
                    <a:pt x="6116" y="4426"/>
                  </a:lnTo>
                  <a:lnTo>
                    <a:pt x="6599" y="4024"/>
                  </a:lnTo>
                  <a:lnTo>
                    <a:pt x="7001" y="3541"/>
                  </a:lnTo>
                  <a:lnTo>
                    <a:pt x="7404" y="3943"/>
                  </a:lnTo>
                  <a:lnTo>
                    <a:pt x="7886" y="4346"/>
                  </a:lnTo>
                  <a:lnTo>
                    <a:pt x="8369" y="4667"/>
                  </a:lnTo>
                  <a:lnTo>
                    <a:pt x="8933" y="4828"/>
                  </a:lnTo>
                  <a:lnTo>
                    <a:pt x="9496" y="4989"/>
                  </a:lnTo>
                  <a:lnTo>
                    <a:pt x="10703" y="4989"/>
                  </a:lnTo>
                  <a:lnTo>
                    <a:pt x="11266" y="4828"/>
                  </a:lnTo>
                  <a:lnTo>
                    <a:pt x="11829" y="4587"/>
                  </a:lnTo>
                  <a:lnTo>
                    <a:pt x="12312" y="4265"/>
                  </a:lnTo>
                  <a:lnTo>
                    <a:pt x="12715" y="3863"/>
                  </a:lnTo>
                  <a:lnTo>
                    <a:pt x="13117" y="3380"/>
                  </a:lnTo>
                  <a:lnTo>
                    <a:pt x="13439" y="2897"/>
                  </a:lnTo>
                  <a:lnTo>
                    <a:pt x="13680" y="2334"/>
                  </a:lnTo>
                  <a:lnTo>
                    <a:pt x="13761" y="1771"/>
                  </a:lnTo>
                  <a:lnTo>
                    <a:pt x="13841" y="1207"/>
                  </a:lnTo>
                  <a:lnTo>
                    <a:pt x="13841" y="1207"/>
                  </a:lnTo>
                  <a:lnTo>
                    <a:pt x="13600" y="1529"/>
                  </a:lnTo>
                  <a:lnTo>
                    <a:pt x="13358" y="1851"/>
                  </a:lnTo>
                  <a:lnTo>
                    <a:pt x="12715" y="2334"/>
                  </a:lnTo>
                  <a:lnTo>
                    <a:pt x="11990" y="2656"/>
                  </a:lnTo>
                  <a:lnTo>
                    <a:pt x="11588" y="2736"/>
                  </a:lnTo>
                  <a:lnTo>
                    <a:pt x="11186" y="2817"/>
                  </a:lnTo>
                  <a:lnTo>
                    <a:pt x="10381" y="2817"/>
                  </a:lnTo>
                  <a:lnTo>
                    <a:pt x="9657" y="2575"/>
                  </a:lnTo>
                  <a:lnTo>
                    <a:pt x="8933" y="2173"/>
                  </a:lnTo>
                  <a:lnTo>
                    <a:pt x="8611" y="1932"/>
                  </a:lnTo>
                  <a:lnTo>
                    <a:pt x="8289" y="1690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92" name="Google Shape;1492;p40"/>
          <p:cNvGrpSpPr/>
          <p:nvPr/>
        </p:nvGrpSpPr>
        <p:grpSpPr>
          <a:xfrm rot="-152846">
            <a:off x="801318" y="1908755"/>
            <a:ext cx="2593278" cy="913079"/>
            <a:chOff x="5142175" y="4369850"/>
            <a:chExt cx="1625700" cy="572400"/>
          </a:xfrm>
        </p:grpSpPr>
        <p:sp>
          <p:nvSpPr>
            <p:cNvPr id="1493" name="Google Shape;1493;p4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4" name="Google Shape;1494;p4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5" name="Google Shape;1495;p4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2945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2"/>
          <p:cNvSpPr txBox="1">
            <a:spLocks noGrp="1"/>
          </p:cNvSpPr>
          <p:nvPr>
            <p:ph type="title"/>
          </p:nvPr>
        </p:nvSpPr>
        <p:spPr>
          <a:xfrm>
            <a:off x="1751965" y="317500"/>
            <a:ext cx="5356860" cy="8185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4000">
                <a:latin typeface="Calibri" panose="020F0502020204030204" charset="0"/>
                <a:cs typeface="Calibri" panose="020F0502020204030204" charset="0"/>
              </a:rPr>
              <a:t>Đồ dùng cần có </a:t>
            </a:r>
          </a:p>
        </p:txBody>
      </p:sp>
      <p:sp>
        <p:nvSpPr>
          <p:cNvPr id="1509" name="Google Shape;1509;p42"/>
          <p:cNvSpPr txBox="1">
            <a:spLocks noGrp="1"/>
          </p:cNvSpPr>
          <p:nvPr>
            <p:ph type="subTitle" idx="1"/>
          </p:nvPr>
        </p:nvSpPr>
        <p:spPr>
          <a:xfrm>
            <a:off x="1695450" y="1482090"/>
            <a:ext cx="5413375" cy="741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altLang="en-GB" sz="2800">
                <a:latin typeface="Calibri" panose="020F0502020204030204" charset="0"/>
                <a:cs typeface="Calibri" panose="020F0502020204030204" charset="0"/>
              </a:rPr>
              <a:t>- Các vật liệu đã qua sử dụng: Bìa, chai, hộp nhựa,....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altLang="en-GB" sz="2800">
                <a:latin typeface="Calibri" panose="020F0502020204030204" charset="0"/>
                <a:cs typeface="Calibri" panose="020F0502020204030204" charset="0"/>
              </a:rPr>
              <a:t>- Màu vẽ, kéo, hồ dán, bút chì, tẩy,...</a:t>
            </a:r>
          </a:p>
        </p:txBody>
      </p:sp>
      <p:grpSp>
        <p:nvGrpSpPr>
          <p:cNvPr id="1510" name="Google Shape;1510;p42"/>
          <p:cNvGrpSpPr/>
          <p:nvPr/>
        </p:nvGrpSpPr>
        <p:grpSpPr>
          <a:xfrm rot="-263184">
            <a:off x="473701" y="2218739"/>
            <a:ext cx="1081490" cy="2228254"/>
            <a:chOff x="6239025" y="396475"/>
            <a:chExt cx="480900" cy="990825"/>
          </a:xfrm>
        </p:grpSpPr>
        <p:sp>
          <p:nvSpPr>
            <p:cNvPr id="1511" name="Google Shape;1511;p4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0" name="Google Shape;1520;p42"/>
          <p:cNvGrpSpPr/>
          <p:nvPr/>
        </p:nvGrpSpPr>
        <p:grpSpPr>
          <a:xfrm flipH="1">
            <a:off x="7663836" y="1390893"/>
            <a:ext cx="1050718" cy="2164854"/>
            <a:chOff x="6239025" y="396475"/>
            <a:chExt cx="480900" cy="990825"/>
          </a:xfrm>
        </p:grpSpPr>
        <p:sp>
          <p:nvSpPr>
            <p:cNvPr id="1521" name="Google Shape;1521;p4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0" name="Google Shape;1530;p42"/>
          <p:cNvGrpSpPr/>
          <p:nvPr/>
        </p:nvGrpSpPr>
        <p:grpSpPr>
          <a:xfrm flipH="1">
            <a:off x="6622062" y="3279003"/>
            <a:ext cx="1248761" cy="1674153"/>
            <a:chOff x="3071625" y="2687000"/>
            <a:chExt cx="1121675" cy="1503775"/>
          </a:xfrm>
        </p:grpSpPr>
        <p:sp>
          <p:nvSpPr>
            <p:cNvPr id="1531" name="Google Shape;1531;p42"/>
            <p:cNvSpPr/>
            <p:nvPr/>
          </p:nvSpPr>
          <p:spPr>
            <a:xfrm>
              <a:off x="3145700" y="3999125"/>
              <a:ext cx="1047600" cy="191650"/>
            </a:xfrm>
            <a:custGeom>
              <a:avLst/>
              <a:gdLst/>
              <a:ahLst/>
              <a:cxnLst/>
              <a:rect l="l" t="t" r="r" b="b"/>
              <a:pathLst>
                <a:path w="41904" h="7666" extrusionOk="0">
                  <a:moveTo>
                    <a:pt x="20928" y="0"/>
                  </a:moveTo>
                  <a:lnTo>
                    <a:pt x="18812" y="47"/>
                  </a:lnTo>
                  <a:lnTo>
                    <a:pt x="16743" y="94"/>
                  </a:lnTo>
                  <a:lnTo>
                    <a:pt x="14721" y="188"/>
                  </a:lnTo>
                  <a:lnTo>
                    <a:pt x="12792" y="329"/>
                  </a:lnTo>
                  <a:lnTo>
                    <a:pt x="10958" y="471"/>
                  </a:lnTo>
                  <a:lnTo>
                    <a:pt x="9218" y="659"/>
                  </a:lnTo>
                  <a:lnTo>
                    <a:pt x="7619" y="894"/>
                  </a:lnTo>
                  <a:lnTo>
                    <a:pt x="6114" y="1129"/>
                  </a:lnTo>
                  <a:lnTo>
                    <a:pt x="4750" y="1411"/>
                  </a:lnTo>
                  <a:lnTo>
                    <a:pt x="3575" y="1693"/>
                  </a:lnTo>
                  <a:lnTo>
                    <a:pt x="2493" y="2022"/>
                  </a:lnTo>
                  <a:lnTo>
                    <a:pt x="1646" y="2352"/>
                  </a:lnTo>
                  <a:lnTo>
                    <a:pt x="941" y="2681"/>
                  </a:lnTo>
                  <a:lnTo>
                    <a:pt x="659" y="2869"/>
                  </a:lnTo>
                  <a:lnTo>
                    <a:pt x="424" y="3057"/>
                  </a:lnTo>
                  <a:lnTo>
                    <a:pt x="236" y="3245"/>
                  </a:lnTo>
                  <a:lnTo>
                    <a:pt x="95" y="3433"/>
                  </a:lnTo>
                  <a:lnTo>
                    <a:pt x="0" y="3621"/>
                  </a:lnTo>
                  <a:lnTo>
                    <a:pt x="0" y="3857"/>
                  </a:lnTo>
                  <a:lnTo>
                    <a:pt x="0" y="4045"/>
                  </a:lnTo>
                  <a:lnTo>
                    <a:pt x="95" y="4233"/>
                  </a:lnTo>
                  <a:lnTo>
                    <a:pt x="236" y="4421"/>
                  </a:lnTo>
                  <a:lnTo>
                    <a:pt x="424" y="4609"/>
                  </a:lnTo>
                  <a:lnTo>
                    <a:pt x="659" y="4797"/>
                  </a:lnTo>
                  <a:lnTo>
                    <a:pt x="941" y="4985"/>
                  </a:lnTo>
                  <a:lnTo>
                    <a:pt x="1646" y="5315"/>
                  </a:lnTo>
                  <a:lnTo>
                    <a:pt x="2493" y="5644"/>
                  </a:lnTo>
                  <a:lnTo>
                    <a:pt x="3575" y="5973"/>
                  </a:lnTo>
                  <a:lnTo>
                    <a:pt x="4750" y="6255"/>
                  </a:lnTo>
                  <a:lnTo>
                    <a:pt x="6114" y="6537"/>
                  </a:lnTo>
                  <a:lnTo>
                    <a:pt x="7619" y="6772"/>
                  </a:lnTo>
                  <a:lnTo>
                    <a:pt x="9218" y="7008"/>
                  </a:lnTo>
                  <a:lnTo>
                    <a:pt x="10958" y="7196"/>
                  </a:lnTo>
                  <a:lnTo>
                    <a:pt x="12792" y="7384"/>
                  </a:lnTo>
                  <a:lnTo>
                    <a:pt x="14721" y="7478"/>
                  </a:lnTo>
                  <a:lnTo>
                    <a:pt x="16743" y="7572"/>
                  </a:lnTo>
                  <a:lnTo>
                    <a:pt x="18812" y="7666"/>
                  </a:lnTo>
                  <a:lnTo>
                    <a:pt x="23092" y="7666"/>
                  </a:lnTo>
                  <a:lnTo>
                    <a:pt x="25161" y="7572"/>
                  </a:lnTo>
                  <a:lnTo>
                    <a:pt x="27183" y="7478"/>
                  </a:lnTo>
                  <a:lnTo>
                    <a:pt x="29112" y="7384"/>
                  </a:lnTo>
                  <a:lnTo>
                    <a:pt x="30946" y="7196"/>
                  </a:lnTo>
                  <a:lnTo>
                    <a:pt x="32686" y="7008"/>
                  </a:lnTo>
                  <a:lnTo>
                    <a:pt x="34285" y="6772"/>
                  </a:lnTo>
                  <a:lnTo>
                    <a:pt x="35790" y="6537"/>
                  </a:lnTo>
                  <a:lnTo>
                    <a:pt x="37154" y="6255"/>
                  </a:lnTo>
                  <a:lnTo>
                    <a:pt x="38329" y="5973"/>
                  </a:lnTo>
                  <a:lnTo>
                    <a:pt x="39411" y="5644"/>
                  </a:lnTo>
                  <a:lnTo>
                    <a:pt x="40258" y="5315"/>
                  </a:lnTo>
                  <a:lnTo>
                    <a:pt x="40963" y="4985"/>
                  </a:lnTo>
                  <a:lnTo>
                    <a:pt x="41245" y="4797"/>
                  </a:lnTo>
                  <a:lnTo>
                    <a:pt x="41480" y="4609"/>
                  </a:lnTo>
                  <a:lnTo>
                    <a:pt x="41668" y="4421"/>
                  </a:lnTo>
                  <a:lnTo>
                    <a:pt x="41809" y="4233"/>
                  </a:lnTo>
                  <a:lnTo>
                    <a:pt x="41904" y="4045"/>
                  </a:lnTo>
                  <a:lnTo>
                    <a:pt x="41904" y="3857"/>
                  </a:lnTo>
                  <a:lnTo>
                    <a:pt x="41904" y="3621"/>
                  </a:lnTo>
                  <a:lnTo>
                    <a:pt x="41809" y="3433"/>
                  </a:lnTo>
                  <a:lnTo>
                    <a:pt x="41668" y="3245"/>
                  </a:lnTo>
                  <a:lnTo>
                    <a:pt x="41480" y="3057"/>
                  </a:lnTo>
                  <a:lnTo>
                    <a:pt x="41245" y="2869"/>
                  </a:lnTo>
                  <a:lnTo>
                    <a:pt x="40963" y="2681"/>
                  </a:lnTo>
                  <a:lnTo>
                    <a:pt x="40258" y="2352"/>
                  </a:lnTo>
                  <a:lnTo>
                    <a:pt x="39411" y="2022"/>
                  </a:lnTo>
                  <a:lnTo>
                    <a:pt x="38329" y="1693"/>
                  </a:lnTo>
                  <a:lnTo>
                    <a:pt x="37154" y="1411"/>
                  </a:lnTo>
                  <a:lnTo>
                    <a:pt x="35790" y="1129"/>
                  </a:lnTo>
                  <a:lnTo>
                    <a:pt x="34285" y="894"/>
                  </a:lnTo>
                  <a:lnTo>
                    <a:pt x="32686" y="659"/>
                  </a:lnTo>
                  <a:lnTo>
                    <a:pt x="30946" y="471"/>
                  </a:lnTo>
                  <a:lnTo>
                    <a:pt x="29112" y="329"/>
                  </a:lnTo>
                  <a:lnTo>
                    <a:pt x="27183" y="188"/>
                  </a:lnTo>
                  <a:lnTo>
                    <a:pt x="25161" y="94"/>
                  </a:lnTo>
                  <a:lnTo>
                    <a:pt x="23092" y="47"/>
                  </a:lnTo>
                  <a:lnTo>
                    <a:pt x="20928" y="0"/>
                  </a:lnTo>
                  <a:close/>
                </a:path>
              </a:pathLst>
            </a:custGeom>
            <a:solidFill>
              <a:srgbClr val="869D3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2"/>
            <p:cNvSpPr/>
            <p:nvPr/>
          </p:nvSpPr>
          <p:spPr>
            <a:xfrm>
              <a:off x="3626575" y="3890950"/>
              <a:ext cx="129350" cy="204600"/>
            </a:xfrm>
            <a:custGeom>
              <a:avLst/>
              <a:gdLst/>
              <a:ahLst/>
              <a:cxnLst/>
              <a:rect l="l" t="t" r="r" b="b"/>
              <a:pathLst>
                <a:path w="5174" h="8184" extrusionOk="0">
                  <a:moveTo>
                    <a:pt x="1129" y="1"/>
                  </a:moveTo>
                  <a:lnTo>
                    <a:pt x="0" y="189"/>
                  </a:lnTo>
                  <a:lnTo>
                    <a:pt x="1035" y="6255"/>
                  </a:lnTo>
                  <a:lnTo>
                    <a:pt x="3763" y="8184"/>
                  </a:lnTo>
                  <a:lnTo>
                    <a:pt x="2211" y="6491"/>
                  </a:lnTo>
                  <a:lnTo>
                    <a:pt x="5174" y="7149"/>
                  </a:lnTo>
                  <a:lnTo>
                    <a:pt x="2587" y="6067"/>
                  </a:lnTo>
                  <a:lnTo>
                    <a:pt x="5174" y="6161"/>
                  </a:lnTo>
                  <a:lnTo>
                    <a:pt x="1693" y="5503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2"/>
            <p:cNvSpPr/>
            <p:nvPr/>
          </p:nvSpPr>
          <p:spPr>
            <a:xfrm>
              <a:off x="3581900" y="3849800"/>
              <a:ext cx="130525" cy="60000"/>
            </a:xfrm>
            <a:custGeom>
              <a:avLst/>
              <a:gdLst/>
              <a:ahLst/>
              <a:cxnLst/>
              <a:rect l="l" t="t" r="r" b="b"/>
              <a:pathLst>
                <a:path w="5221" h="2400" extrusionOk="0">
                  <a:moveTo>
                    <a:pt x="47" y="1"/>
                  </a:moveTo>
                  <a:lnTo>
                    <a:pt x="0" y="377"/>
                  </a:lnTo>
                  <a:lnTo>
                    <a:pt x="47" y="706"/>
                  </a:lnTo>
                  <a:lnTo>
                    <a:pt x="141" y="1035"/>
                  </a:lnTo>
                  <a:lnTo>
                    <a:pt x="283" y="1364"/>
                  </a:lnTo>
                  <a:lnTo>
                    <a:pt x="471" y="1647"/>
                  </a:lnTo>
                  <a:lnTo>
                    <a:pt x="753" y="1882"/>
                  </a:lnTo>
                  <a:lnTo>
                    <a:pt x="1035" y="2070"/>
                  </a:lnTo>
                  <a:lnTo>
                    <a:pt x="1364" y="2258"/>
                  </a:lnTo>
                  <a:lnTo>
                    <a:pt x="1834" y="2352"/>
                  </a:lnTo>
                  <a:lnTo>
                    <a:pt x="2352" y="2399"/>
                  </a:lnTo>
                  <a:lnTo>
                    <a:pt x="2869" y="2352"/>
                  </a:lnTo>
                  <a:lnTo>
                    <a:pt x="3339" y="2164"/>
                  </a:lnTo>
                  <a:lnTo>
                    <a:pt x="3810" y="1929"/>
                  </a:lnTo>
                  <a:lnTo>
                    <a:pt x="4233" y="1600"/>
                  </a:lnTo>
                  <a:lnTo>
                    <a:pt x="4609" y="1223"/>
                  </a:lnTo>
                  <a:lnTo>
                    <a:pt x="4938" y="753"/>
                  </a:lnTo>
                  <a:lnTo>
                    <a:pt x="5079" y="377"/>
                  </a:lnTo>
                  <a:lnTo>
                    <a:pt x="5221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2"/>
            <p:cNvSpPr/>
            <p:nvPr/>
          </p:nvSpPr>
          <p:spPr>
            <a:xfrm>
              <a:off x="3071625" y="3193750"/>
              <a:ext cx="357450" cy="522050"/>
            </a:xfrm>
            <a:custGeom>
              <a:avLst/>
              <a:gdLst/>
              <a:ahLst/>
              <a:cxnLst/>
              <a:rect l="l" t="t" r="r" b="b"/>
              <a:pathLst>
                <a:path w="14298" h="20882" extrusionOk="0">
                  <a:moveTo>
                    <a:pt x="8419" y="0"/>
                  </a:moveTo>
                  <a:lnTo>
                    <a:pt x="7996" y="47"/>
                  </a:lnTo>
                  <a:lnTo>
                    <a:pt x="7572" y="141"/>
                  </a:lnTo>
                  <a:lnTo>
                    <a:pt x="7149" y="330"/>
                  </a:lnTo>
                  <a:lnTo>
                    <a:pt x="6773" y="565"/>
                  </a:lnTo>
                  <a:lnTo>
                    <a:pt x="6444" y="800"/>
                  </a:lnTo>
                  <a:lnTo>
                    <a:pt x="6161" y="1129"/>
                  </a:lnTo>
                  <a:lnTo>
                    <a:pt x="5879" y="1458"/>
                  </a:lnTo>
                  <a:lnTo>
                    <a:pt x="5691" y="1834"/>
                  </a:lnTo>
                  <a:lnTo>
                    <a:pt x="5503" y="2211"/>
                  </a:lnTo>
                  <a:lnTo>
                    <a:pt x="5362" y="2634"/>
                  </a:lnTo>
                  <a:lnTo>
                    <a:pt x="5268" y="3057"/>
                  </a:lnTo>
                  <a:lnTo>
                    <a:pt x="5174" y="3480"/>
                  </a:lnTo>
                  <a:lnTo>
                    <a:pt x="5174" y="3904"/>
                  </a:lnTo>
                  <a:lnTo>
                    <a:pt x="5127" y="4374"/>
                  </a:lnTo>
                  <a:lnTo>
                    <a:pt x="5221" y="5221"/>
                  </a:lnTo>
                  <a:lnTo>
                    <a:pt x="5362" y="6067"/>
                  </a:lnTo>
                  <a:lnTo>
                    <a:pt x="5550" y="6914"/>
                  </a:lnTo>
                  <a:lnTo>
                    <a:pt x="5785" y="7760"/>
                  </a:lnTo>
                  <a:lnTo>
                    <a:pt x="5221" y="7102"/>
                  </a:lnTo>
                  <a:lnTo>
                    <a:pt x="4939" y="6773"/>
                  </a:lnTo>
                  <a:lnTo>
                    <a:pt x="4562" y="6490"/>
                  </a:lnTo>
                  <a:lnTo>
                    <a:pt x="4186" y="6302"/>
                  </a:lnTo>
                  <a:lnTo>
                    <a:pt x="3763" y="6161"/>
                  </a:lnTo>
                  <a:lnTo>
                    <a:pt x="3340" y="6067"/>
                  </a:lnTo>
                  <a:lnTo>
                    <a:pt x="3105" y="6114"/>
                  </a:lnTo>
                  <a:lnTo>
                    <a:pt x="2869" y="6114"/>
                  </a:lnTo>
                  <a:lnTo>
                    <a:pt x="2634" y="6208"/>
                  </a:lnTo>
                  <a:lnTo>
                    <a:pt x="2399" y="6349"/>
                  </a:lnTo>
                  <a:lnTo>
                    <a:pt x="2211" y="6537"/>
                  </a:lnTo>
                  <a:lnTo>
                    <a:pt x="2023" y="6725"/>
                  </a:lnTo>
                  <a:lnTo>
                    <a:pt x="1882" y="6914"/>
                  </a:lnTo>
                  <a:lnTo>
                    <a:pt x="1741" y="7149"/>
                  </a:lnTo>
                  <a:lnTo>
                    <a:pt x="1647" y="7431"/>
                  </a:lnTo>
                  <a:lnTo>
                    <a:pt x="1600" y="7666"/>
                  </a:lnTo>
                  <a:lnTo>
                    <a:pt x="1553" y="7948"/>
                  </a:lnTo>
                  <a:lnTo>
                    <a:pt x="1553" y="8183"/>
                  </a:lnTo>
                  <a:lnTo>
                    <a:pt x="1647" y="8701"/>
                  </a:lnTo>
                  <a:lnTo>
                    <a:pt x="1835" y="9218"/>
                  </a:lnTo>
                  <a:lnTo>
                    <a:pt x="2023" y="9688"/>
                  </a:lnTo>
                  <a:lnTo>
                    <a:pt x="2352" y="10159"/>
                  </a:lnTo>
                  <a:lnTo>
                    <a:pt x="2634" y="10582"/>
                  </a:lnTo>
                  <a:lnTo>
                    <a:pt x="3340" y="11334"/>
                  </a:lnTo>
                  <a:lnTo>
                    <a:pt x="2681" y="10958"/>
                  </a:lnTo>
                  <a:lnTo>
                    <a:pt x="2352" y="10817"/>
                  </a:lnTo>
                  <a:lnTo>
                    <a:pt x="1976" y="10723"/>
                  </a:lnTo>
                  <a:lnTo>
                    <a:pt x="1553" y="10723"/>
                  </a:lnTo>
                  <a:lnTo>
                    <a:pt x="1176" y="10770"/>
                  </a:lnTo>
                  <a:lnTo>
                    <a:pt x="800" y="10911"/>
                  </a:lnTo>
                  <a:lnTo>
                    <a:pt x="612" y="11005"/>
                  </a:lnTo>
                  <a:lnTo>
                    <a:pt x="471" y="11146"/>
                  </a:lnTo>
                  <a:lnTo>
                    <a:pt x="330" y="11334"/>
                  </a:lnTo>
                  <a:lnTo>
                    <a:pt x="236" y="11569"/>
                  </a:lnTo>
                  <a:lnTo>
                    <a:pt x="142" y="11805"/>
                  </a:lnTo>
                  <a:lnTo>
                    <a:pt x="142" y="12087"/>
                  </a:lnTo>
                  <a:lnTo>
                    <a:pt x="142" y="12322"/>
                  </a:lnTo>
                  <a:lnTo>
                    <a:pt x="189" y="12604"/>
                  </a:lnTo>
                  <a:lnTo>
                    <a:pt x="283" y="12839"/>
                  </a:lnTo>
                  <a:lnTo>
                    <a:pt x="377" y="13074"/>
                  </a:lnTo>
                  <a:lnTo>
                    <a:pt x="659" y="13498"/>
                  </a:lnTo>
                  <a:lnTo>
                    <a:pt x="1035" y="13874"/>
                  </a:lnTo>
                  <a:lnTo>
                    <a:pt x="1459" y="14203"/>
                  </a:lnTo>
                  <a:lnTo>
                    <a:pt x="1835" y="14485"/>
                  </a:lnTo>
                  <a:lnTo>
                    <a:pt x="1506" y="14485"/>
                  </a:lnTo>
                  <a:lnTo>
                    <a:pt x="1176" y="14579"/>
                  </a:lnTo>
                  <a:lnTo>
                    <a:pt x="847" y="14720"/>
                  </a:lnTo>
                  <a:lnTo>
                    <a:pt x="565" y="14956"/>
                  </a:lnTo>
                  <a:lnTo>
                    <a:pt x="330" y="15285"/>
                  </a:lnTo>
                  <a:lnTo>
                    <a:pt x="142" y="15614"/>
                  </a:lnTo>
                  <a:lnTo>
                    <a:pt x="48" y="15943"/>
                  </a:lnTo>
                  <a:lnTo>
                    <a:pt x="1" y="16319"/>
                  </a:lnTo>
                  <a:lnTo>
                    <a:pt x="1" y="16696"/>
                  </a:lnTo>
                  <a:lnTo>
                    <a:pt x="95" y="17025"/>
                  </a:lnTo>
                  <a:lnTo>
                    <a:pt x="236" y="17354"/>
                  </a:lnTo>
                  <a:lnTo>
                    <a:pt x="377" y="17683"/>
                  </a:lnTo>
                  <a:lnTo>
                    <a:pt x="565" y="17965"/>
                  </a:lnTo>
                  <a:lnTo>
                    <a:pt x="800" y="18295"/>
                  </a:lnTo>
                  <a:lnTo>
                    <a:pt x="1317" y="18812"/>
                  </a:lnTo>
                  <a:lnTo>
                    <a:pt x="1647" y="19094"/>
                  </a:lnTo>
                  <a:lnTo>
                    <a:pt x="2023" y="19376"/>
                  </a:lnTo>
                  <a:lnTo>
                    <a:pt x="2399" y="19658"/>
                  </a:lnTo>
                  <a:lnTo>
                    <a:pt x="2775" y="19894"/>
                  </a:lnTo>
                  <a:lnTo>
                    <a:pt x="3622" y="20270"/>
                  </a:lnTo>
                  <a:lnTo>
                    <a:pt x="4515" y="20599"/>
                  </a:lnTo>
                  <a:lnTo>
                    <a:pt x="5409" y="20787"/>
                  </a:lnTo>
                  <a:lnTo>
                    <a:pt x="6350" y="20881"/>
                  </a:lnTo>
                  <a:lnTo>
                    <a:pt x="6820" y="20881"/>
                  </a:lnTo>
                  <a:lnTo>
                    <a:pt x="7290" y="20834"/>
                  </a:lnTo>
                  <a:lnTo>
                    <a:pt x="7713" y="20787"/>
                  </a:lnTo>
                  <a:lnTo>
                    <a:pt x="8184" y="20693"/>
                  </a:lnTo>
                  <a:lnTo>
                    <a:pt x="8654" y="20599"/>
                  </a:lnTo>
                  <a:lnTo>
                    <a:pt x="9077" y="20458"/>
                  </a:lnTo>
                  <a:lnTo>
                    <a:pt x="9501" y="20270"/>
                  </a:lnTo>
                  <a:lnTo>
                    <a:pt x="9924" y="20082"/>
                  </a:lnTo>
                  <a:lnTo>
                    <a:pt x="10723" y="19611"/>
                  </a:lnTo>
                  <a:lnTo>
                    <a:pt x="11476" y="19094"/>
                  </a:lnTo>
                  <a:lnTo>
                    <a:pt x="12181" y="18436"/>
                  </a:lnTo>
                  <a:lnTo>
                    <a:pt x="12746" y="17730"/>
                  </a:lnTo>
                  <a:lnTo>
                    <a:pt x="13028" y="17354"/>
                  </a:lnTo>
                  <a:lnTo>
                    <a:pt x="13263" y="16978"/>
                  </a:lnTo>
                  <a:lnTo>
                    <a:pt x="13498" y="16555"/>
                  </a:lnTo>
                  <a:lnTo>
                    <a:pt x="13686" y="16131"/>
                  </a:lnTo>
                  <a:lnTo>
                    <a:pt x="13874" y="15520"/>
                  </a:lnTo>
                  <a:lnTo>
                    <a:pt x="14062" y="14909"/>
                  </a:lnTo>
                  <a:lnTo>
                    <a:pt x="14203" y="14250"/>
                  </a:lnTo>
                  <a:lnTo>
                    <a:pt x="14298" y="13639"/>
                  </a:lnTo>
                  <a:lnTo>
                    <a:pt x="14298" y="12980"/>
                  </a:lnTo>
                  <a:lnTo>
                    <a:pt x="14298" y="12322"/>
                  </a:lnTo>
                  <a:lnTo>
                    <a:pt x="14298" y="11664"/>
                  </a:lnTo>
                  <a:lnTo>
                    <a:pt x="14203" y="11052"/>
                  </a:lnTo>
                  <a:lnTo>
                    <a:pt x="13968" y="9782"/>
                  </a:lnTo>
                  <a:lnTo>
                    <a:pt x="13827" y="9171"/>
                  </a:lnTo>
                  <a:lnTo>
                    <a:pt x="13686" y="8560"/>
                  </a:lnTo>
                  <a:lnTo>
                    <a:pt x="13451" y="7995"/>
                  </a:lnTo>
                  <a:lnTo>
                    <a:pt x="13216" y="7431"/>
                  </a:lnTo>
                  <a:lnTo>
                    <a:pt x="12934" y="6867"/>
                  </a:lnTo>
                  <a:lnTo>
                    <a:pt x="12604" y="6302"/>
                  </a:lnTo>
                  <a:lnTo>
                    <a:pt x="12416" y="5926"/>
                  </a:lnTo>
                  <a:lnTo>
                    <a:pt x="12228" y="5503"/>
                  </a:lnTo>
                  <a:lnTo>
                    <a:pt x="11899" y="4656"/>
                  </a:lnTo>
                  <a:lnTo>
                    <a:pt x="11664" y="3763"/>
                  </a:lnTo>
                  <a:lnTo>
                    <a:pt x="11429" y="2916"/>
                  </a:lnTo>
                  <a:lnTo>
                    <a:pt x="11288" y="2446"/>
                  </a:lnTo>
                  <a:lnTo>
                    <a:pt x="11100" y="2023"/>
                  </a:lnTo>
                  <a:lnTo>
                    <a:pt x="10864" y="1646"/>
                  </a:lnTo>
                  <a:lnTo>
                    <a:pt x="10629" y="1223"/>
                  </a:lnTo>
                  <a:lnTo>
                    <a:pt x="10347" y="894"/>
                  </a:lnTo>
                  <a:lnTo>
                    <a:pt x="10018" y="565"/>
                  </a:lnTo>
                  <a:lnTo>
                    <a:pt x="9642" y="330"/>
                  </a:lnTo>
                  <a:lnTo>
                    <a:pt x="9265" y="141"/>
                  </a:lnTo>
                  <a:lnTo>
                    <a:pt x="8842" y="47"/>
                  </a:lnTo>
                  <a:lnTo>
                    <a:pt x="84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2"/>
            <p:cNvSpPr/>
            <p:nvPr/>
          </p:nvSpPr>
          <p:spPr>
            <a:xfrm>
              <a:off x="3257400" y="3124375"/>
              <a:ext cx="778350" cy="761900"/>
            </a:xfrm>
            <a:custGeom>
              <a:avLst/>
              <a:gdLst/>
              <a:ahLst/>
              <a:cxnLst/>
              <a:rect l="l" t="t" r="r" b="b"/>
              <a:pathLst>
                <a:path w="31134" h="30476" extrusionOk="0">
                  <a:moveTo>
                    <a:pt x="26995" y="1"/>
                  </a:moveTo>
                  <a:lnTo>
                    <a:pt x="15097" y="1270"/>
                  </a:lnTo>
                  <a:lnTo>
                    <a:pt x="12839" y="4092"/>
                  </a:lnTo>
                  <a:lnTo>
                    <a:pt x="12510" y="4468"/>
                  </a:lnTo>
                  <a:lnTo>
                    <a:pt x="0" y="20082"/>
                  </a:lnTo>
                  <a:lnTo>
                    <a:pt x="188" y="20976"/>
                  </a:lnTo>
                  <a:lnTo>
                    <a:pt x="376" y="21822"/>
                  </a:lnTo>
                  <a:lnTo>
                    <a:pt x="659" y="22575"/>
                  </a:lnTo>
                  <a:lnTo>
                    <a:pt x="988" y="23327"/>
                  </a:lnTo>
                  <a:lnTo>
                    <a:pt x="1411" y="24221"/>
                  </a:lnTo>
                  <a:lnTo>
                    <a:pt x="1928" y="25020"/>
                  </a:lnTo>
                  <a:lnTo>
                    <a:pt x="2493" y="25726"/>
                  </a:lnTo>
                  <a:lnTo>
                    <a:pt x="3104" y="26431"/>
                  </a:lnTo>
                  <a:lnTo>
                    <a:pt x="3716" y="26995"/>
                  </a:lnTo>
                  <a:lnTo>
                    <a:pt x="4421" y="27560"/>
                  </a:lnTo>
                  <a:lnTo>
                    <a:pt x="5126" y="28030"/>
                  </a:lnTo>
                  <a:lnTo>
                    <a:pt x="5879" y="28453"/>
                  </a:lnTo>
                  <a:lnTo>
                    <a:pt x="6584" y="28829"/>
                  </a:lnTo>
                  <a:lnTo>
                    <a:pt x="7384" y="29159"/>
                  </a:lnTo>
                  <a:lnTo>
                    <a:pt x="8136" y="29441"/>
                  </a:lnTo>
                  <a:lnTo>
                    <a:pt x="8889" y="29676"/>
                  </a:lnTo>
                  <a:lnTo>
                    <a:pt x="9641" y="29911"/>
                  </a:lnTo>
                  <a:lnTo>
                    <a:pt x="10394" y="30052"/>
                  </a:lnTo>
                  <a:lnTo>
                    <a:pt x="11852" y="30287"/>
                  </a:lnTo>
                  <a:lnTo>
                    <a:pt x="13074" y="30428"/>
                  </a:lnTo>
                  <a:lnTo>
                    <a:pt x="14344" y="30475"/>
                  </a:lnTo>
                  <a:lnTo>
                    <a:pt x="15567" y="30428"/>
                  </a:lnTo>
                  <a:lnTo>
                    <a:pt x="16790" y="30287"/>
                  </a:lnTo>
                  <a:lnTo>
                    <a:pt x="18059" y="30099"/>
                  </a:lnTo>
                  <a:lnTo>
                    <a:pt x="19235" y="29817"/>
                  </a:lnTo>
                  <a:lnTo>
                    <a:pt x="20411" y="29441"/>
                  </a:lnTo>
                  <a:lnTo>
                    <a:pt x="21587" y="28971"/>
                  </a:lnTo>
                  <a:lnTo>
                    <a:pt x="22574" y="28500"/>
                  </a:lnTo>
                  <a:lnTo>
                    <a:pt x="23515" y="27936"/>
                  </a:lnTo>
                  <a:lnTo>
                    <a:pt x="24361" y="27372"/>
                  </a:lnTo>
                  <a:lnTo>
                    <a:pt x="25161" y="26807"/>
                  </a:lnTo>
                  <a:lnTo>
                    <a:pt x="25913" y="26149"/>
                  </a:lnTo>
                  <a:lnTo>
                    <a:pt x="26572" y="25490"/>
                  </a:lnTo>
                  <a:lnTo>
                    <a:pt x="27183" y="24785"/>
                  </a:lnTo>
                  <a:lnTo>
                    <a:pt x="27748" y="24079"/>
                  </a:lnTo>
                  <a:lnTo>
                    <a:pt x="28265" y="23327"/>
                  </a:lnTo>
                  <a:lnTo>
                    <a:pt x="28735" y="22528"/>
                  </a:lnTo>
                  <a:lnTo>
                    <a:pt x="29158" y="21775"/>
                  </a:lnTo>
                  <a:lnTo>
                    <a:pt x="29535" y="20976"/>
                  </a:lnTo>
                  <a:lnTo>
                    <a:pt x="29817" y="20129"/>
                  </a:lnTo>
                  <a:lnTo>
                    <a:pt x="30099" y="19283"/>
                  </a:lnTo>
                  <a:lnTo>
                    <a:pt x="30381" y="18483"/>
                  </a:lnTo>
                  <a:lnTo>
                    <a:pt x="30569" y="17637"/>
                  </a:lnTo>
                  <a:lnTo>
                    <a:pt x="30710" y="16790"/>
                  </a:lnTo>
                  <a:lnTo>
                    <a:pt x="30851" y="15943"/>
                  </a:lnTo>
                  <a:lnTo>
                    <a:pt x="30993" y="15097"/>
                  </a:lnTo>
                  <a:lnTo>
                    <a:pt x="31040" y="14250"/>
                  </a:lnTo>
                  <a:lnTo>
                    <a:pt x="31134" y="12651"/>
                  </a:lnTo>
                  <a:lnTo>
                    <a:pt x="31087" y="11052"/>
                  </a:lnTo>
                  <a:lnTo>
                    <a:pt x="31040" y="9548"/>
                  </a:lnTo>
                  <a:lnTo>
                    <a:pt x="30898" y="8137"/>
                  </a:lnTo>
                  <a:lnTo>
                    <a:pt x="30710" y="6867"/>
                  </a:lnTo>
                  <a:lnTo>
                    <a:pt x="30522" y="5738"/>
                  </a:lnTo>
                  <a:lnTo>
                    <a:pt x="30287" y="4609"/>
                  </a:lnTo>
                  <a:lnTo>
                    <a:pt x="30099" y="3763"/>
                  </a:lnTo>
                  <a:lnTo>
                    <a:pt x="29864" y="3010"/>
                  </a:lnTo>
                  <a:lnTo>
                    <a:pt x="26995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2"/>
            <p:cNvSpPr/>
            <p:nvPr/>
          </p:nvSpPr>
          <p:spPr>
            <a:xfrm>
              <a:off x="3257400" y="3185525"/>
              <a:ext cx="556150" cy="538500"/>
            </a:xfrm>
            <a:custGeom>
              <a:avLst/>
              <a:gdLst/>
              <a:ahLst/>
              <a:cxnLst/>
              <a:rect l="l" t="t" r="r" b="b"/>
              <a:pathLst>
                <a:path w="22246" h="21540" extrusionOk="0">
                  <a:moveTo>
                    <a:pt x="18812" y="0"/>
                  </a:moveTo>
                  <a:lnTo>
                    <a:pt x="18342" y="47"/>
                  </a:lnTo>
                  <a:lnTo>
                    <a:pt x="17871" y="141"/>
                  </a:lnTo>
                  <a:lnTo>
                    <a:pt x="16555" y="423"/>
                  </a:lnTo>
                  <a:lnTo>
                    <a:pt x="15332" y="800"/>
                  </a:lnTo>
                  <a:lnTo>
                    <a:pt x="14062" y="1176"/>
                  </a:lnTo>
                  <a:lnTo>
                    <a:pt x="12839" y="1646"/>
                  </a:lnTo>
                  <a:lnTo>
                    <a:pt x="12510" y="2022"/>
                  </a:lnTo>
                  <a:lnTo>
                    <a:pt x="0" y="17636"/>
                  </a:lnTo>
                  <a:lnTo>
                    <a:pt x="188" y="18530"/>
                  </a:lnTo>
                  <a:lnTo>
                    <a:pt x="376" y="19376"/>
                  </a:lnTo>
                  <a:lnTo>
                    <a:pt x="659" y="20129"/>
                  </a:lnTo>
                  <a:lnTo>
                    <a:pt x="988" y="20881"/>
                  </a:lnTo>
                  <a:lnTo>
                    <a:pt x="1317" y="20693"/>
                  </a:lnTo>
                  <a:lnTo>
                    <a:pt x="1552" y="20552"/>
                  </a:lnTo>
                  <a:lnTo>
                    <a:pt x="1787" y="20458"/>
                  </a:lnTo>
                  <a:lnTo>
                    <a:pt x="2022" y="20411"/>
                  </a:lnTo>
                  <a:lnTo>
                    <a:pt x="2305" y="20411"/>
                  </a:lnTo>
                  <a:lnTo>
                    <a:pt x="2540" y="20458"/>
                  </a:lnTo>
                  <a:lnTo>
                    <a:pt x="2775" y="20552"/>
                  </a:lnTo>
                  <a:lnTo>
                    <a:pt x="3010" y="20646"/>
                  </a:lnTo>
                  <a:lnTo>
                    <a:pt x="3245" y="20834"/>
                  </a:lnTo>
                  <a:lnTo>
                    <a:pt x="3339" y="20928"/>
                  </a:lnTo>
                  <a:lnTo>
                    <a:pt x="3716" y="21163"/>
                  </a:lnTo>
                  <a:lnTo>
                    <a:pt x="4139" y="21351"/>
                  </a:lnTo>
                  <a:lnTo>
                    <a:pt x="4609" y="21445"/>
                  </a:lnTo>
                  <a:lnTo>
                    <a:pt x="5032" y="21492"/>
                  </a:lnTo>
                  <a:lnTo>
                    <a:pt x="5926" y="21539"/>
                  </a:lnTo>
                  <a:lnTo>
                    <a:pt x="6772" y="21445"/>
                  </a:lnTo>
                  <a:lnTo>
                    <a:pt x="7619" y="21257"/>
                  </a:lnTo>
                  <a:lnTo>
                    <a:pt x="8466" y="20975"/>
                  </a:lnTo>
                  <a:lnTo>
                    <a:pt x="9265" y="20646"/>
                  </a:lnTo>
                  <a:lnTo>
                    <a:pt x="10017" y="20176"/>
                  </a:lnTo>
                  <a:lnTo>
                    <a:pt x="10770" y="19658"/>
                  </a:lnTo>
                  <a:lnTo>
                    <a:pt x="11428" y="19094"/>
                  </a:lnTo>
                  <a:lnTo>
                    <a:pt x="11428" y="19094"/>
                  </a:lnTo>
                  <a:lnTo>
                    <a:pt x="11381" y="19376"/>
                  </a:lnTo>
                  <a:lnTo>
                    <a:pt x="11475" y="19611"/>
                  </a:lnTo>
                  <a:lnTo>
                    <a:pt x="11616" y="19846"/>
                  </a:lnTo>
                  <a:lnTo>
                    <a:pt x="11805" y="20082"/>
                  </a:lnTo>
                  <a:lnTo>
                    <a:pt x="12040" y="20223"/>
                  </a:lnTo>
                  <a:lnTo>
                    <a:pt x="12275" y="20317"/>
                  </a:lnTo>
                  <a:lnTo>
                    <a:pt x="12792" y="20505"/>
                  </a:lnTo>
                  <a:lnTo>
                    <a:pt x="13498" y="20599"/>
                  </a:lnTo>
                  <a:lnTo>
                    <a:pt x="14156" y="20646"/>
                  </a:lnTo>
                  <a:lnTo>
                    <a:pt x="14861" y="20599"/>
                  </a:lnTo>
                  <a:lnTo>
                    <a:pt x="15567" y="20458"/>
                  </a:lnTo>
                  <a:lnTo>
                    <a:pt x="16225" y="20270"/>
                  </a:lnTo>
                  <a:lnTo>
                    <a:pt x="16884" y="19987"/>
                  </a:lnTo>
                  <a:lnTo>
                    <a:pt x="17495" y="19658"/>
                  </a:lnTo>
                  <a:lnTo>
                    <a:pt x="18059" y="19282"/>
                  </a:lnTo>
                  <a:lnTo>
                    <a:pt x="18624" y="18812"/>
                  </a:lnTo>
                  <a:lnTo>
                    <a:pt x="19094" y="18341"/>
                  </a:lnTo>
                  <a:lnTo>
                    <a:pt x="19564" y="17824"/>
                  </a:lnTo>
                  <a:lnTo>
                    <a:pt x="19988" y="17260"/>
                  </a:lnTo>
                  <a:lnTo>
                    <a:pt x="20364" y="16695"/>
                  </a:lnTo>
                  <a:lnTo>
                    <a:pt x="20693" y="16084"/>
                  </a:lnTo>
                  <a:lnTo>
                    <a:pt x="21022" y="15426"/>
                  </a:lnTo>
                  <a:lnTo>
                    <a:pt x="21257" y="14814"/>
                  </a:lnTo>
                  <a:lnTo>
                    <a:pt x="21493" y="14156"/>
                  </a:lnTo>
                  <a:lnTo>
                    <a:pt x="21681" y="13450"/>
                  </a:lnTo>
                  <a:lnTo>
                    <a:pt x="21822" y="12792"/>
                  </a:lnTo>
                  <a:lnTo>
                    <a:pt x="21963" y="12087"/>
                  </a:lnTo>
                  <a:lnTo>
                    <a:pt x="22104" y="10723"/>
                  </a:lnTo>
                  <a:lnTo>
                    <a:pt x="22198" y="9312"/>
                  </a:lnTo>
                  <a:lnTo>
                    <a:pt x="22245" y="8230"/>
                  </a:lnTo>
                  <a:lnTo>
                    <a:pt x="22245" y="7196"/>
                  </a:lnTo>
                  <a:lnTo>
                    <a:pt x="22198" y="6114"/>
                  </a:lnTo>
                  <a:lnTo>
                    <a:pt x="22104" y="5032"/>
                  </a:lnTo>
                  <a:lnTo>
                    <a:pt x="21963" y="3951"/>
                  </a:lnTo>
                  <a:lnTo>
                    <a:pt x="21822" y="2916"/>
                  </a:lnTo>
                  <a:lnTo>
                    <a:pt x="21634" y="1881"/>
                  </a:lnTo>
                  <a:lnTo>
                    <a:pt x="21399" y="800"/>
                  </a:lnTo>
                  <a:lnTo>
                    <a:pt x="21022" y="517"/>
                  </a:lnTo>
                  <a:lnTo>
                    <a:pt x="20646" y="282"/>
                  </a:lnTo>
                  <a:lnTo>
                    <a:pt x="20223" y="141"/>
                  </a:lnTo>
                  <a:lnTo>
                    <a:pt x="19753" y="47"/>
                  </a:lnTo>
                  <a:lnTo>
                    <a:pt x="19282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2"/>
            <p:cNvSpPr/>
            <p:nvPr/>
          </p:nvSpPr>
          <p:spPr>
            <a:xfrm>
              <a:off x="3164500" y="3159650"/>
              <a:ext cx="634925" cy="538500"/>
            </a:xfrm>
            <a:custGeom>
              <a:avLst/>
              <a:gdLst/>
              <a:ahLst/>
              <a:cxnLst/>
              <a:rect l="l" t="t" r="r" b="b"/>
              <a:pathLst>
                <a:path w="25397" h="21540" extrusionOk="0">
                  <a:moveTo>
                    <a:pt x="22434" y="0"/>
                  </a:moveTo>
                  <a:lnTo>
                    <a:pt x="21964" y="48"/>
                  </a:lnTo>
                  <a:lnTo>
                    <a:pt x="21493" y="95"/>
                  </a:lnTo>
                  <a:lnTo>
                    <a:pt x="21023" y="142"/>
                  </a:lnTo>
                  <a:lnTo>
                    <a:pt x="19612" y="471"/>
                  </a:lnTo>
                  <a:lnTo>
                    <a:pt x="18248" y="847"/>
                  </a:lnTo>
                  <a:lnTo>
                    <a:pt x="16931" y="1317"/>
                  </a:lnTo>
                  <a:lnTo>
                    <a:pt x="15568" y="1835"/>
                  </a:lnTo>
                  <a:lnTo>
                    <a:pt x="14298" y="2399"/>
                  </a:lnTo>
                  <a:lnTo>
                    <a:pt x="13028" y="3057"/>
                  </a:lnTo>
                  <a:lnTo>
                    <a:pt x="11805" y="3763"/>
                  </a:lnTo>
                  <a:lnTo>
                    <a:pt x="10583" y="4515"/>
                  </a:lnTo>
                  <a:lnTo>
                    <a:pt x="9454" y="5362"/>
                  </a:lnTo>
                  <a:lnTo>
                    <a:pt x="8325" y="6255"/>
                  </a:lnTo>
                  <a:lnTo>
                    <a:pt x="7243" y="7149"/>
                  </a:lnTo>
                  <a:lnTo>
                    <a:pt x="6209" y="8137"/>
                  </a:lnTo>
                  <a:lnTo>
                    <a:pt x="5268" y="9171"/>
                  </a:lnTo>
                  <a:lnTo>
                    <a:pt x="4328" y="10253"/>
                  </a:lnTo>
                  <a:lnTo>
                    <a:pt x="3481" y="11382"/>
                  </a:lnTo>
                  <a:lnTo>
                    <a:pt x="2635" y="12557"/>
                  </a:lnTo>
                  <a:lnTo>
                    <a:pt x="1882" y="13827"/>
                  </a:lnTo>
                  <a:lnTo>
                    <a:pt x="1224" y="15097"/>
                  </a:lnTo>
                  <a:lnTo>
                    <a:pt x="894" y="15755"/>
                  </a:lnTo>
                  <a:lnTo>
                    <a:pt x="659" y="16461"/>
                  </a:lnTo>
                  <a:lnTo>
                    <a:pt x="377" y="17119"/>
                  </a:lnTo>
                  <a:lnTo>
                    <a:pt x="189" y="17824"/>
                  </a:lnTo>
                  <a:lnTo>
                    <a:pt x="48" y="18483"/>
                  </a:lnTo>
                  <a:lnTo>
                    <a:pt x="1" y="19141"/>
                  </a:lnTo>
                  <a:lnTo>
                    <a:pt x="1" y="19471"/>
                  </a:lnTo>
                  <a:lnTo>
                    <a:pt x="48" y="19800"/>
                  </a:lnTo>
                  <a:lnTo>
                    <a:pt x="142" y="20129"/>
                  </a:lnTo>
                  <a:lnTo>
                    <a:pt x="283" y="20411"/>
                  </a:lnTo>
                  <a:lnTo>
                    <a:pt x="518" y="20740"/>
                  </a:lnTo>
                  <a:lnTo>
                    <a:pt x="847" y="21022"/>
                  </a:lnTo>
                  <a:lnTo>
                    <a:pt x="1177" y="21211"/>
                  </a:lnTo>
                  <a:lnTo>
                    <a:pt x="1600" y="21352"/>
                  </a:lnTo>
                  <a:lnTo>
                    <a:pt x="2023" y="21399"/>
                  </a:lnTo>
                  <a:lnTo>
                    <a:pt x="2446" y="21446"/>
                  </a:lnTo>
                  <a:lnTo>
                    <a:pt x="2870" y="21399"/>
                  </a:lnTo>
                  <a:lnTo>
                    <a:pt x="3293" y="21305"/>
                  </a:lnTo>
                  <a:lnTo>
                    <a:pt x="3669" y="21164"/>
                  </a:lnTo>
                  <a:lnTo>
                    <a:pt x="4045" y="20975"/>
                  </a:lnTo>
                  <a:lnTo>
                    <a:pt x="4375" y="20740"/>
                  </a:lnTo>
                  <a:lnTo>
                    <a:pt x="4704" y="20505"/>
                  </a:lnTo>
                  <a:lnTo>
                    <a:pt x="5362" y="19941"/>
                  </a:lnTo>
                  <a:lnTo>
                    <a:pt x="5974" y="19329"/>
                  </a:lnTo>
                  <a:lnTo>
                    <a:pt x="5927" y="19565"/>
                  </a:lnTo>
                  <a:lnTo>
                    <a:pt x="5880" y="19800"/>
                  </a:lnTo>
                  <a:lnTo>
                    <a:pt x="5927" y="19988"/>
                  </a:lnTo>
                  <a:lnTo>
                    <a:pt x="5974" y="20223"/>
                  </a:lnTo>
                  <a:lnTo>
                    <a:pt x="6068" y="20411"/>
                  </a:lnTo>
                  <a:lnTo>
                    <a:pt x="6209" y="20599"/>
                  </a:lnTo>
                  <a:lnTo>
                    <a:pt x="6350" y="20787"/>
                  </a:lnTo>
                  <a:lnTo>
                    <a:pt x="6491" y="20928"/>
                  </a:lnTo>
                  <a:lnTo>
                    <a:pt x="6867" y="21164"/>
                  </a:lnTo>
                  <a:lnTo>
                    <a:pt x="7290" y="21352"/>
                  </a:lnTo>
                  <a:lnTo>
                    <a:pt x="7761" y="21446"/>
                  </a:lnTo>
                  <a:lnTo>
                    <a:pt x="8184" y="21493"/>
                  </a:lnTo>
                  <a:lnTo>
                    <a:pt x="9078" y="21540"/>
                  </a:lnTo>
                  <a:lnTo>
                    <a:pt x="9924" y="21446"/>
                  </a:lnTo>
                  <a:lnTo>
                    <a:pt x="10818" y="21258"/>
                  </a:lnTo>
                  <a:lnTo>
                    <a:pt x="11617" y="21022"/>
                  </a:lnTo>
                  <a:lnTo>
                    <a:pt x="12417" y="20646"/>
                  </a:lnTo>
                  <a:lnTo>
                    <a:pt x="13216" y="20223"/>
                  </a:lnTo>
                  <a:lnTo>
                    <a:pt x="13922" y="19706"/>
                  </a:lnTo>
                  <a:lnTo>
                    <a:pt x="14580" y="19094"/>
                  </a:lnTo>
                  <a:lnTo>
                    <a:pt x="14580" y="19376"/>
                  </a:lnTo>
                  <a:lnTo>
                    <a:pt x="14627" y="19612"/>
                  </a:lnTo>
                  <a:lnTo>
                    <a:pt x="14768" y="19894"/>
                  </a:lnTo>
                  <a:lnTo>
                    <a:pt x="14956" y="20082"/>
                  </a:lnTo>
                  <a:lnTo>
                    <a:pt x="15191" y="20223"/>
                  </a:lnTo>
                  <a:lnTo>
                    <a:pt x="15427" y="20364"/>
                  </a:lnTo>
                  <a:lnTo>
                    <a:pt x="15944" y="20505"/>
                  </a:lnTo>
                  <a:lnTo>
                    <a:pt x="16649" y="20599"/>
                  </a:lnTo>
                  <a:lnTo>
                    <a:pt x="17355" y="20646"/>
                  </a:lnTo>
                  <a:lnTo>
                    <a:pt x="18013" y="20599"/>
                  </a:lnTo>
                  <a:lnTo>
                    <a:pt x="18719" y="20458"/>
                  </a:lnTo>
                  <a:lnTo>
                    <a:pt x="19377" y="20270"/>
                  </a:lnTo>
                  <a:lnTo>
                    <a:pt x="20035" y="19988"/>
                  </a:lnTo>
                  <a:lnTo>
                    <a:pt x="20647" y="19659"/>
                  </a:lnTo>
                  <a:lnTo>
                    <a:pt x="21211" y="19282"/>
                  </a:lnTo>
                  <a:lnTo>
                    <a:pt x="21775" y="18859"/>
                  </a:lnTo>
                  <a:lnTo>
                    <a:pt x="22246" y="18342"/>
                  </a:lnTo>
                  <a:lnTo>
                    <a:pt x="22716" y="17824"/>
                  </a:lnTo>
                  <a:lnTo>
                    <a:pt x="23139" y="17260"/>
                  </a:lnTo>
                  <a:lnTo>
                    <a:pt x="23516" y="16696"/>
                  </a:lnTo>
                  <a:lnTo>
                    <a:pt x="23845" y="16084"/>
                  </a:lnTo>
                  <a:lnTo>
                    <a:pt x="24174" y="15473"/>
                  </a:lnTo>
                  <a:lnTo>
                    <a:pt x="24409" y="14815"/>
                  </a:lnTo>
                  <a:lnTo>
                    <a:pt x="24644" y="14156"/>
                  </a:lnTo>
                  <a:lnTo>
                    <a:pt x="24832" y="13451"/>
                  </a:lnTo>
                  <a:lnTo>
                    <a:pt x="24973" y="12792"/>
                  </a:lnTo>
                  <a:lnTo>
                    <a:pt x="25115" y="12087"/>
                  </a:lnTo>
                  <a:lnTo>
                    <a:pt x="25303" y="10723"/>
                  </a:lnTo>
                  <a:lnTo>
                    <a:pt x="25350" y="9312"/>
                  </a:lnTo>
                  <a:lnTo>
                    <a:pt x="25397" y="8278"/>
                  </a:lnTo>
                  <a:lnTo>
                    <a:pt x="25397" y="7196"/>
                  </a:lnTo>
                  <a:lnTo>
                    <a:pt x="25350" y="6114"/>
                  </a:lnTo>
                  <a:lnTo>
                    <a:pt x="25256" y="5033"/>
                  </a:lnTo>
                  <a:lnTo>
                    <a:pt x="25115" y="3998"/>
                  </a:lnTo>
                  <a:lnTo>
                    <a:pt x="24973" y="2916"/>
                  </a:lnTo>
                  <a:lnTo>
                    <a:pt x="24785" y="1882"/>
                  </a:lnTo>
                  <a:lnTo>
                    <a:pt x="24550" y="800"/>
                  </a:lnTo>
                  <a:lnTo>
                    <a:pt x="24174" y="518"/>
                  </a:lnTo>
                  <a:lnTo>
                    <a:pt x="23798" y="330"/>
                  </a:lnTo>
                  <a:lnTo>
                    <a:pt x="23374" y="142"/>
                  </a:lnTo>
                  <a:lnTo>
                    <a:pt x="22904" y="48"/>
                  </a:lnTo>
                  <a:lnTo>
                    <a:pt x="22434" y="0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2"/>
            <p:cNvSpPr/>
            <p:nvPr/>
          </p:nvSpPr>
          <p:spPr>
            <a:xfrm>
              <a:off x="3668900" y="2687000"/>
              <a:ext cx="205775" cy="164625"/>
            </a:xfrm>
            <a:custGeom>
              <a:avLst/>
              <a:gdLst/>
              <a:ahLst/>
              <a:cxnLst/>
              <a:rect l="l" t="t" r="r" b="b"/>
              <a:pathLst>
                <a:path w="8231" h="6585" extrusionOk="0">
                  <a:moveTo>
                    <a:pt x="3481" y="1"/>
                  </a:moveTo>
                  <a:lnTo>
                    <a:pt x="3293" y="48"/>
                  </a:lnTo>
                  <a:lnTo>
                    <a:pt x="3104" y="95"/>
                  </a:lnTo>
                  <a:lnTo>
                    <a:pt x="2822" y="189"/>
                  </a:lnTo>
                  <a:lnTo>
                    <a:pt x="2634" y="377"/>
                  </a:lnTo>
                  <a:lnTo>
                    <a:pt x="2446" y="612"/>
                  </a:lnTo>
                  <a:lnTo>
                    <a:pt x="2305" y="847"/>
                  </a:lnTo>
                  <a:lnTo>
                    <a:pt x="2211" y="1129"/>
                  </a:lnTo>
                  <a:lnTo>
                    <a:pt x="2164" y="1365"/>
                  </a:lnTo>
                  <a:lnTo>
                    <a:pt x="2117" y="1976"/>
                  </a:lnTo>
                  <a:lnTo>
                    <a:pt x="2164" y="2446"/>
                  </a:lnTo>
                  <a:lnTo>
                    <a:pt x="2258" y="2917"/>
                  </a:lnTo>
                  <a:lnTo>
                    <a:pt x="2399" y="3387"/>
                  </a:lnTo>
                  <a:lnTo>
                    <a:pt x="2587" y="3857"/>
                  </a:lnTo>
                  <a:lnTo>
                    <a:pt x="2352" y="3575"/>
                  </a:lnTo>
                  <a:lnTo>
                    <a:pt x="2070" y="3387"/>
                  </a:lnTo>
                  <a:lnTo>
                    <a:pt x="1741" y="3246"/>
                  </a:lnTo>
                  <a:lnTo>
                    <a:pt x="1411" y="3199"/>
                  </a:lnTo>
                  <a:lnTo>
                    <a:pt x="1035" y="3246"/>
                  </a:lnTo>
                  <a:lnTo>
                    <a:pt x="706" y="3387"/>
                  </a:lnTo>
                  <a:lnTo>
                    <a:pt x="424" y="3622"/>
                  </a:lnTo>
                  <a:lnTo>
                    <a:pt x="236" y="3904"/>
                  </a:lnTo>
                  <a:lnTo>
                    <a:pt x="95" y="4139"/>
                  </a:lnTo>
                  <a:lnTo>
                    <a:pt x="48" y="4422"/>
                  </a:lnTo>
                  <a:lnTo>
                    <a:pt x="0" y="4704"/>
                  </a:lnTo>
                  <a:lnTo>
                    <a:pt x="48" y="4986"/>
                  </a:lnTo>
                  <a:lnTo>
                    <a:pt x="142" y="5268"/>
                  </a:lnTo>
                  <a:lnTo>
                    <a:pt x="283" y="5503"/>
                  </a:lnTo>
                  <a:lnTo>
                    <a:pt x="424" y="5738"/>
                  </a:lnTo>
                  <a:lnTo>
                    <a:pt x="612" y="5973"/>
                  </a:lnTo>
                  <a:lnTo>
                    <a:pt x="847" y="6162"/>
                  </a:lnTo>
                  <a:lnTo>
                    <a:pt x="1082" y="6303"/>
                  </a:lnTo>
                  <a:lnTo>
                    <a:pt x="1364" y="6397"/>
                  </a:lnTo>
                  <a:lnTo>
                    <a:pt x="1647" y="6491"/>
                  </a:lnTo>
                  <a:lnTo>
                    <a:pt x="2211" y="6585"/>
                  </a:lnTo>
                  <a:lnTo>
                    <a:pt x="2775" y="6585"/>
                  </a:lnTo>
                  <a:lnTo>
                    <a:pt x="3340" y="6491"/>
                  </a:lnTo>
                  <a:lnTo>
                    <a:pt x="3904" y="6350"/>
                  </a:lnTo>
                  <a:lnTo>
                    <a:pt x="4986" y="5973"/>
                  </a:lnTo>
                  <a:lnTo>
                    <a:pt x="5315" y="5879"/>
                  </a:lnTo>
                  <a:lnTo>
                    <a:pt x="5738" y="5832"/>
                  </a:lnTo>
                  <a:lnTo>
                    <a:pt x="6114" y="5785"/>
                  </a:lnTo>
                  <a:lnTo>
                    <a:pt x="6444" y="5644"/>
                  </a:lnTo>
                  <a:lnTo>
                    <a:pt x="6773" y="5456"/>
                  </a:lnTo>
                  <a:lnTo>
                    <a:pt x="7055" y="5268"/>
                  </a:lnTo>
                  <a:lnTo>
                    <a:pt x="7290" y="5033"/>
                  </a:lnTo>
                  <a:lnTo>
                    <a:pt x="7525" y="4751"/>
                  </a:lnTo>
                  <a:lnTo>
                    <a:pt x="7760" y="4469"/>
                  </a:lnTo>
                  <a:lnTo>
                    <a:pt x="7901" y="4139"/>
                  </a:lnTo>
                  <a:lnTo>
                    <a:pt x="8043" y="3810"/>
                  </a:lnTo>
                  <a:lnTo>
                    <a:pt x="8184" y="3481"/>
                  </a:lnTo>
                  <a:lnTo>
                    <a:pt x="8231" y="3011"/>
                  </a:lnTo>
                  <a:lnTo>
                    <a:pt x="8231" y="2587"/>
                  </a:lnTo>
                  <a:lnTo>
                    <a:pt x="8184" y="2352"/>
                  </a:lnTo>
                  <a:lnTo>
                    <a:pt x="8090" y="2164"/>
                  </a:lnTo>
                  <a:lnTo>
                    <a:pt x="7995" y="1976"/>
                  </a:lnTo>
                  <a:lnTo>
                    <a:pt x="7807" y="1835"/>
                  </a:lnTo>
                  <a:lnTo>
                    <a:pt x="7619" y="1694"/>
                  </a:lnTo>
                  <a:lnTo>
                    <a:pt x="7384" y="1600"/>
                  </a:lnTo>
                  <a:lnTo>
                    <a:pt x="7149" y="1553"/>
                  </a:lnTo>
                  <a:lnTo>
                    <a:pt x="6914" y="1553"/>
                  </a:lnTo>
                  <a:lnTo>
                    <a:pt x="6679" y="1600"/>
                  </a:lnTo>
                  <a:lnTo>
                    <a:pt x="6396" y="1647"/>
                  </a:lnTo>
                  <a:lnTo>
                    <a:pt x="6208" y="1788"/>
                  </a:lnTo>
                  <a:lnTo>
                    <a:pt x="5973" y="1929"/>
                  </a:lnTo>
                  <a:lnTo>
                    <a:pt x="5644" y="2258"/>
                  </a:lnTo>
                  <a:lnTo>
                    <a:pt x="5362" y="2681"/>
                  </a:lnTo>
                  <a:lnTo>
                    <a:pt x="5080" y="3152"/>
                  </a:lnTo>
                  <a:lnTo>
                    <a:pt x="4892" y="3622"/>
                  </a:lnTo>
                  <a:lnTo>
                    <a:pt x="5033" y="2776"/>
                  </a:lnTo>
                  <a:lnTo>
                    <a:pt x="5033" y="2352"/>
                  </a:lnTo>
                  <a:lnTo>
                    <a:pt x="5080" y="1929"/>
                  </a:lnTo>
                  <a:lnTo>
                    <a:pt x="5033" y="1553"/>
                  </a:lnTo>
                  <a:lnTo>
                    <a:pt x="4892" y="1177"/>
                  </a:lnTo>
                  <a:lnTo>
                    <a:pt x="4750" y="800"/>
                  </a:lnTo>
                  <a:lnTo>
                    <a:pt x="4515" y="471"/>
                  </a:lnTo>
                  <a:lnTo>
                    <a:pt x="4186" y="236"/>
                  </a:lnTo>
                  <a:lnTo>
                    <a:pt x="3857" y="95"/>
                  </a:lnTo>
                  <a:lnTo>
                    <a:pt x="3669" y="48"/>
                  </a:lnTo>
                  <a:lnTo>
                    <a:pt x="348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2"/>
            <p:cNvSpPr/>
            <p:nvPr/>
          </p:nvSpPr>
          <p:spPr>
            <a:xfrm>
              <a:off x="3570150" y="3124375"/>
              <a:ext cx="450325" cy="159925"/>
            </a:xfrm>
            <a:custGeom>
              <a:avLst/>
              <a:gdLst/>
              <a:ahLst/>
              <a:cxnLst/>
              <a:rect l="l" t="t" r="r" b="b"/>
              <a:pathLst>
                <a:path w="18013" h="6397" extrusionOk="0">
                  <a:moveTo>
                    <a:pt x="14485" y="1"/>
                  </a:moveTo>
                  <a:lnTo>
                    <a:pt x="2587" y="1270"/>
                  </a:lnTo>
                  <a:lnTo>
                    <a:pt x="0" y="4468"/>
                  </a:lnTo>
                  <a:lnTo>
                    <a:pt x="94" y="4845"/>
                  </a:lnTo>
                  <a:lnTo>
                    <a:pt x="188" y="5033"/>
                  </a:lnTo>
                  <a:lnTo>
                    <a:pt x="282" y="5221"/>
                  </a:lnTo>
                  <a:lnTo>
                    <a:pt x="564" y="5456"/>
                  </a:lnTo>
                  <a:lnTo>
                    <a:pt x="847" y="5691"/>
                  </a:lnTo>
                  <a:lnTo>
                    <a:pt x="1176" y="5832"/>
                  </a:lnTo>
                  <a:lnTo>
                    <a:pt x="1552" y="5879"/>
                  </a:lnTo>
                  <a:lnTo>
                    <a:pt x="1881" y="5879"/>
                  </a:lnTo>
                  <a:lnTo>
                    <a:pt x="2210" y="5832"/>
                  </a:lnTo>
                  <a:lnTo>
                    <a:pt x="2540" y="5738"/>
                  </a:lnTo>
                  <a:lnTo>
                    <a:pt x="2869" y="5597"/>
                  </a:lnTo>
                  <a:lnTo>
                    <a:pt x="3151" y="5409"/>
                  </a:lnTo>
                  <a:lnTo>
                    <a:pt x="3433" y="5174"/>
                  </a:lnTo>
                  <a:lnTo>
                    <a:pt x="3668" y="4939"/>
                  </a:lnTo>
                  <a:lnTo>
                    <a:pt x="3903" y="4656"/>
                  </a:lnTo>
                  <a:lnTo>
                    <a:pt x="4327" y="4045"/>
                  </a:lnTo>
                  <a:lnTo>
                    <a:pt x="4233" y="4280"/>
                  </a:lnTo>
                  <a:lnTo>
                    <a:pt x="4186" y="4562"/>
                  </a:lnTo>
                  <a:lnTo>
                    <a:pt x="4186" y="4892"/>
                  </a:lnTo>
                  <a:lnTo>
                    <a:pt x="4233" y="5174"/>
                  </a:lnTo>
                  <a:lnTo>
                    <a:pt x="4374" y="5456"/>
                  </a:lnTo>
                  <a:lnTo>
                    <a:pt x="4609" y="5644"/>
                  </a:lnTo>
                  <a:lnTo>
                    <a:pt x="4844" y="5785"/>
                  </a:lnTo>
                  <a:lnTo>
                    <a:pt x="5079" y="5832"/>
                  </a:lnTo>
                  <a:lnTo>
                    <a:pt x="5361" y="5832"/>
                  </a:lnTo>
                  <a:lnTo>
                    <a:pt x="5597" y="5738"/>
                  </a:lnTo>
                  <a:lnTo>
                    <a:pt x="5832" y="5644"/>
                  </a:lnTo>
                  <a:lnTo>
                    <a:pt x="6067" y="5503"/>
                  </a:lnTo>
                  <a:lnTo>
                    <a:pt x="6490" y="5174"/>
                  </a:lnTo>
                  <a:lnTo>
                    <a:pt x="6772" y="4798"/>
                  </a:lnTo>
                  <a:lnTo>
                    <a:pt x="7101" y="4468"/>
                  </a:lnTo>
                  <a:lnTo>
                    <a:pt x="7337" y="4045"/>
                  </a:lnTo>
                  <a:lnTo>
                    <a:pt x="7572" y="3669"/>
                  </a:lnTo>
                  <a:lnTo>
                    <a:pt x="7431" y="4092"/>
                  </a:lnTo>
                  <a:lnTo>
                    <a:pt x="7431" y="4562"/>
                  </a:lnTo>
                  <a:lnTo>
                    <a:pt x="7478" y="4986"/>
                  </a:lnTo>
                  <a:lnTo>
                    <a:pt x="7525" y="5174"/>
                  </a:lnTo>
                  <a:lnTo>
                    <a:pt x="7666" y="5362"/>
                  </a:lnTo>
                  <a:lnTo>
                    <a:pt x="7760" y="5503"/>
                  </a:lnTo>
                  <a:lnTo>
                    <a:pt x="7901" y="5644"/>
                  </a:lnTo>
                  <a:lnTo>
                    <a:pt x="8089" y="5785"/>
                  </a:lnTo>
                  <a:lnTo>
                    <a:pt x="8277" y="5832"/>
                  </a:lnTo>
                  <a:lnTo>
                    <a:pt x="8418" y="5879"/>
                  </a:lnTo>
                  <a:lnTo>
                    <a:pt x="8606" y="5879"/>
                  </a:lnTo>
                  <a:lnTo>
                    <a:pt x="8936" y="5785"/>
                  </a:lnTo>
                  <a:lnTo>
                    <a:pt x="9265" y="5644"/>
                  </a:lnTo>
                  <a:lnTo>
                    <a:pt x="9547" y="5409"/>
                  </a:lnTo>
                  <a:lnTo>
                    <a:pt x="9735" y="5174"/>
                  </a:lnTo>
                  <a:lnTo>
                    <a:pt x="9923" y="4892"/>
                  </a:lnTo>
                  <a:lnTo>
                    <a:pt x="10252" y="4233"/>
                  </a:lnTo>
                  <a:lnTo>
                    <a:pt x="10864" y="3010"/>
                  </a:lnTo>
                  <a:lnTo>
                    <a:pt x="10676" y="3669"/>
                  </a:lnTo>
                  <a:lnTo>
                    <a:pt x="10582" y="3998"/>
                  </a:lnTo>
                  <a:lnTo>
                    <a:pt x="10582" y="4327"/>
                  </a:lnTo>
                  <a:lnTo>
                    <a:pt x="10582" y="4656"/>
                  </a:lnTo>
                  <a:lnTo>
                    <a:pt x="10676" y="4986"/>
                  </a:lnTo>
                  <a:lnTo>
                    <a:pt x="10817" y="5315"/>
                  </a:lnTo>
                  <a:lnTo>
                    <a:pt x="11005" y="5550"/>
                  </a:lnTo>
                  <a:lnTo>
                    <a:pt x="11193" y="5738"/>
                  </a:lnTo>
                  <a:lnTo>
                    <a:pt x="11428" y="5832"/>
                  </a:lnTo>
                  <a:lnTo>
                    <a:pt x="11663" y="5879"/>
                  </a:lnTo>
                  <a:lnTo>
                    <a:pt x="11898" y="5926"/>
                  </a:lnTo>
                  <a:lnTo>
                    <a:pt x="12134" y="5879"/>
                  </a:lnTo>
                  <a:lnTo>
                    <a:pt x="12416" y="5832"/>
                  </a:lnTo>
                  <a:lnTo>
                    <a:pt x="12651" y="5738"/>
                  </a:lnTo>
                  <a:lnTo>
                    <a:pt x="12839" y="5597"/>
                  </a:lnTo>
                  <a:lnTo>
                    <a:pt x="13027" y="5456"/>
                  </a:lnTo>
                  <a:lnTo>
                    <a:pt x="13215" y="5268"/>
                  </a:lnTo>
                  <a:lnTo>
                    <a:pt x="13309" y="5033"/>
                  </a:lnTo>
                  <a:lnTo>
                    <a:pt x="13450" y="4845"/>
                  </a:lnTo>
                  <a:lnTo>
                    <a:pt x="13591" y="4327"/>
                  </a:lnTo>
                  <a:lnTo>
                    <a:pt x="13639" y="3857"/>
                  </a:lnTo>
                  <a:lnTo>
                    <a:pt x="13874" y="4327"/>
                  </a:lnTo>
                  <a:lnTo>
                    <a:pt x="14156" y="4845"/>
                  </a:lnTo>
                  <a:lnTo>
                    <a:pt x="14485" y="5268"/>
                  </a:lnTo>
                  <a:lnTo>
                    <a:pt x="14861" y="5691"/>
                  </a:lnTo>
                  <a:lnTo>
                    <a:pt x="15143" y="5879"/>
                  </a:lnTo>
                  <a:lnTo>
                    <a:pt x="15426" y="6067"/>
                  </a:lnTo>
                  <a:lnTo>
                    <a:pt x="15755" y="6208"/>
                  </a:lnTo>
                  <a:lnTo>
                    <a:pt x="16084" y="6350"/>
                  </a:lnTo>
                  <a:lnTo>
                    <a:pt x="16413" y="6397"/>
                  </a:lnTo>
                  <a:lnTo>
                    <a:pt x="16789" y="6397"/>
                  </a:lnTo>
                  <a:lnTo>
                    <a:pt x="17119" y="6350"/>
                  </a:lnTo>
                  <a:lnTo>
                    <a:pt x="17448" y="6208"/>
                  </a:lnTo>
                  <a:lnTo>
                    <a:pt x="17730" y="6020"/>
                  </a:lnTo>
                  <a:lnTo>
                    <a:pt x="18012" y="5738"/>
                  </a:lnTo>
                  <a:lnTo>
                    <a:pt x="17777" y="4609"/>
                  </a:lnTo>
                  <a:lnTo>
                    <a:pt x="17589" y="3763"/>
                  </a:lnTo>
                  <a:lnTo>
                    <a:pt x="17354" y="3010"/>
                  </a:lnTo>
                  <a:lnTo>
                    <a:pt x="144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2"/>
            <p:cNvSpPr/>
            <p:nvPr/>
          </p:nvSpPr>
          <p:spPr>
            <a:xfrm>
              <a:off x="3568975" y="2809275"/>
              <a:ext cx="457375" cy="432700"/>
            </a:xfrm>
            <a:custGeom>
              <a:avLst/>
              <a:gdLst/>
              <a:ahLst/>
              <a:cxnLst/>
              <a:rect l="l" t="t" r="r" b="b"/>
              <a:pathLst>
                <a:path w="18295" h="17308" extrusionOk="0">
                  <a:moveTo>
                    <a:pt x="9547" y="1"/>
                  </a:moveTo>
                  <a:lnTo>
                    <a:pt x="8889" y="95"/>
                  </a:lnTo>
                  <a:lnTo>
                    <a:pt x="8183" y="189"/>
                  </a:lnTo>
                  <a:lnTo>
                    <a:pt x="7572" y="424"/>
                  </a:lnTo>
                  <a:lnTo>
                    <a:pt x="6913" y="706"/>
                  </a:lnTo>
                  <a:lnTo>
                    <a:pt x="6349" y="1035"/>
                  </a:lnTo>
                  <a:lnTo>
                    <a:pt x="5785" y="1459"/>
                  </a:lnTo>
                  <a:lnTo>
                    <a:pt x="5314" y="1976"/>
                  </a:lnTo>
                  <a:lnTo>
                    <a:pt x="4844" y="2493"/>
                  </a:lnTo>
                  <a:lnTo>
                    <a:pt x="4468" y="3105"/>
                  </a:lnTo>
                  <a:lnTo>
                    <a:pt x="4186" y="3810"/>
                  </a:lnTo>
                  <a:lnTo>
                    <a:pt x="4092" y="4139"/>
                  </a:lnTo>
                  <a:lnTo>
                    <a:pt x="3950" y="4657"/>
                  </a:lnTo>
                  <a:lnTo>
                    <a:pt x="3856" y="5174"/>
                  </a:lnTo>
                  <a:lnTo>
                    <a:pt x="3715" y="6256"/>
                  </a:lnTo>
                  <a:lnTo>
                    <a:pt x="3574" y="8372"/>
                  </a:lnTo>
                  <a:lnTo>
                    <a:pt x="3433" y="9454"/>
                  </a:lnTo>
                  <a:lnTo>
                    <a:pt x="3339" y="9971"/>
                  </a:lnTo>
                  <a:lnTo>
                    <a:pt x="3198" y="10488"/>
                  </a:lnTo>
                  <a:lnTo>
                    <a:pt x="3010" y="11006"/>
                  </a:lnTo>
                  <a:lnTo>
                    <a:pt x="2822" y="11476"/>
                  </a:lnTo>
                  <a:lnTo>
                    <a:pt x="2540" y="11946"/>
                  </a:lnTo>
                  <a:lnTo>
                    <a:pt x="2210" y="12369"/>
                  </a:lnTo>
                  <a:lnTo>
                    <a:pt x="1834" y="12699"/>
                  </a:lnTo>
                  <a:lnTo>
                    <a:pt x="1458" y="13028"/>
                  </a:lnTo>
                  <a:lnTo>
                    <a:pt x="1082" y="13357"/>
                  </a:lnTo>
                  <a:lnTo>
                    <a:pt x="705" y="13733"/>
                  </a:lnTo>
                  <a:lnTo>
                    <a:pt x="517" y="13968"/>
                  </a:lnTo>
                  <a:lnTo>
                    <a:pt x="329" y="14251"/>
                  </a:lnTo>
                  <a:lnTo>
                    <a:pt x="141" y="14533"/>
                  </a:lnTo>
                  <a:lnTo>
                    <a:pt x="47" y="14862"/>
                  </a:lnTo>
                  <a:lnTo>
                    <a:pt x="0" y="15144"/>
                  </a:lnTo>
                  <a:lnTo>
                    <a:pt x="0" y="15473"/>
                  </a:lnTo>
                  <a:lnTo>
                    <a:pt x="94" y="15803"/>
                  </a:lnTo>
                  <a:lnTo>
                    <a:pt x="282" y="16132"/>
                  </a:lnTo>
                  <a:lnTo>
                    <a:pt x="517" y="16414"/>
                  </a:lnTo>
                  <a:lnTo>
                    <a:pt x="847" y="16602"/>
                  </a:lnTo>
                  <a:lnTo>
                    <a:pt x="1176" y="16743"/>
                  </a:lnTo>
                  <a:lnTo>
                    <a:pt x="1505" y="16790"/>
                  </a:lnTo>
                  <a:lnTo>
                    <a:pt x="1834" y="16790"/>
                  </a:lnTo>
                  <a:lnTo>
                    <a:pt x="2210" y="16743"/>
                  </a:lnTo>
                  <a:lnTo>
                    <a:pt x="2540" y="16649"/>
                  </a:lnTo>
                  <a:lnTo>
                    <a:pt x="2822" y="16508"/>
                  </a:lnTo>
                  <a:lnTo>
                    <a:pt x="3151" y="16320"/>
                  </a:lnTo>
                  <a:lnTo>
                    <a:pt x="3386" y="16085"/>
                  </a:lnTo>
                  <a:lnTo>
                    <a:pt x="3668" y="15850"/>
                  </a:lnTo>
                  <a:lnTo>
                    <a:pt x="3903" y="15567"/>
                  </a:lnTo>
                  <a:lnTo>
                    <a:pt x="4327" y="14956"/>
                  </a:lnTo>
                  <a:lnTo>
                    <a:pt x="4327" y="14956"/>
                  </a:lnTo>
                  <a:lnTo>
                    <a:pt x="4233" y="15191"/>
                  </a:lnTo>
                  <a:lnTo>
                    <a:pt x="4139" y="15473"/>
                  </a:lnTo>
                  <a:lnTo>
                    <a:pt x="4139" y="15803"/>
                  </a:lnTo>
                  <a:lnTo>
                    <a:pt x="4233" y="16085"/>
                  </a:lnTo>
                  <a:lnTo>
                    <a:pt x="4374" y="16367"/>
                  </a:lnTo>
                  <a:lnTo>
                    <a:pt x="4562" y="16555"/>
                  </a:lnTo>
                  <a:lnTo>
                    <a:pt x="4797" y="16696"/>
                  </a:lnTo>
                  <a:lnTo>
                    <a:pt x="5079" y="16743"/>
                  </a:lnTo>
                  <a:lnTo>
                    <a:pt x="5314" y="16743"/>
                  </a:lnTo>
                  <a:lnTo>
                    <a:pt x="5596" y="16696"/>
                  </a:lnTo>
                  <a:lnTo>
                    <a:pt x="5832" y="16555"/>
                  </a:lnTo>
                  <a:lnTo>
                    <a:pt x="6067" y="16414"/>
                  </a:lnTo>
                  <a:lnTo>
                    <a:pt x="6443" y="16085"/>
                  </a:lnTo>
                  <a:lnTo>
                    <a:pt x="6772" y="15709"/>
                  </a:lnTo>
                  <a:lnTo>
                    <a:pt x="7054" y="15379"/>
                  </a:lnTo>
                  <a:lnTo>
                    <a:pt x="7337" y="14956"/>
                  </a:lnTo>
                  <a:lnTo>
                    <a:pt x="7525" y="14580"/>
                  </a:lnTo>
                  <a:lnTo>
                    <a:pt x="7431" y="15003"/>
                  </a:lnTo>
                  <a:lnTo>
                    <a:pt x="7384" y="15473"/>
                  </a:lnTo>
                  <a:lnTo>
                    <a:pt x="7431" y="15897"/>
                  </a:lnTo>
                  <a:lnTo>
                    <a:pt x="7525" y="16085"/>
                  </a:lnTo>
                  <a:lnTo>
                    <a:pt x="7619" y="16273"/>
                  </a:lnTo>
                  <a:lnTo>
                    <a:pt x="7760" y="16414"/>
                  </a:lnTo>
                  <a:lnTo>
                    <a:pt x="7901" y="16555"/>
                  </a:lnTo>
                  <a:lnTo>
                    <a:pt x="8042" y="16696"/>
                  </a:lnTo>
                  <a:lnTo>
                    <a:pt x="8230" y="16743"/>
                  </a:lnTo>
                  <a:lnTo>
                    <a:pt x="8418" y="16790"/>
                  </a:lnTo>
                  <a:lnTo>
                    <a:pt x="8606" y="16790"/>
                  </a:lnTo>
                  <a:lnTo>
                    <a:pt x="8936" y="16743"/>
                  </a:lnTo>
                  <a:lnTo>
                    <a:pt x="9218" y="16555"/>
                  </a:lnTo>
                  <a:lnTo>
                    <a:pt x="9500" y="16320"/>
                  </a:lnTo>
                  <a:lnTo>
                    <a:pt x="9735" y="16085"/>
                  </a:lnTo>
                  <a:lnTo>
                    <a:pt x="9923" y="15803"/>
                  </a:lnTo>
                  <a:lnTo>
                    <a:pt x="10252" y="15144"/>
                  </a:lnTo>
                  <a:lnTo>
                    <a:pt x="10817" y="13921"/>
                  </a:lnTo>
                  <a:lnTo>
                    <a:pt x="10629" y="14580"/>
                  </a:lnTo>
                  <a:lnTo>
                    <a:pt x="10582" y="14909"/>
                  </a:lnTo>
                  <a:lnTo>
                    <a:pt x="10535" y="15238"/>
                  </a:lnTo>
                  <a:lnTo>
                    <a:pt x="10582" y="15567"/>
                  </a:lnTo>
                  <a:lnTo>
                    <a:pt x="10629" y="15897"/>
                  </a:lnTo>
                  <a:lnTo>
                    <a:pt x="10770" y="16226"/>
                  </a:lnTo>
                  <a:lnTo>
                    <a:pt x="10958" y="16461"/>
                  </a:lnTo>
                  <a:lnTo>
                    <a:pt x="11193" y="16649"/>
                  </a:lnTo>
                  <a:lnTo>
                    <a:pt x="11381" y="16743"/>
                  </a:lnTo>
                  <a:lnTo>
                    <a:pt x="11616" y="16790"/>
                  </a:lnTo>
                  <a:lnTo>
                    <a:pt x="11898" y="16837"/>
                  </a:lnTo>
                  <a:lnTo>
                    <a:pt x="12134" y="16790"/>
                  </a:lnTo>
                  <a:lnTo>
                    <a:pt x="12369" y="16743"/>
                  </a:lnTo>
                  <a:lnTo>
                    <a:pt x="12604" y="16649"/>
                  </a:lnTo>
                  <a:lnTo>
                    <a:pt x="12839" y="16508"/>
                  </a:lnTo>
                  <a:lnTo>
                    <a:pt x="13027" y="16367"/>
                  </a:lnTo>
                  <a:lnTo>
                    <a:pt x="13168" y="16179"/>
                  </a:lnTo>
                  <a:lnTo>
                    <a:pt x="13309" y="15991"/>
                  </a:lnTo>
                  <a:lnTo>
                    <a:pt x="13403" y="15756"/>
                  </a:lnTo>
                  <a:lnTo>
                    <a:pt x="13544" y="15238"/>
                  </a:lnTo>
                  <a:lnTo>
                    <a:pt x="13638" y="14768"/>
                  </a:lnTo>
                  <a:lnTo>
                    <a:pt x="13874" y="15238"/>
                  </a:lnTo>
                  <a:lnTo>
                    <a:pt x="14156" y="15756"/>
                  </a:lnTo>
                  <a:lnTo>
                    <a:pt x="14485" y="16179"/>
                  </a:lnTo>
                  <a:lnTo>
                    <a:pt x="14861" y="16602"/>
                  </a:lnTo>
                  <a:lnTo>
                    <a:pt x="15096" y="16790"/>
                  </a:lnTo>
                  <a:lnTo>
                    <a:pt x="15426" y="16978"/>
                  </a:lnTo>
                  <a:lnTo>
                    <a:pt x="15708" y="17166"/>
                  </a:lnTo>
                  <a:lnTo>
                    <a:pt x="16037" y="17260"/>
                  </a:lnTo>
                  <a:lnTo>
                    <a:pt x="16413" y="17308"/>
                  </a:lnTo>
                  <a:lnTo>
                    <a:pt x="16742" y="17308"/>
                  </a:lnTo>
                  <a:lnTo>
                    <a:pt x="17072" y="17260"/>
                  </a:lnTo>
                  <a:lnTo>
                    <a:pt x="17448" y="17119"/>
                  </a:lnTo>
                  <a:lnTo>
                    <a:pt x="17730" y="16931"/>
                  </a:lnTo>
                  <a:lnTo>
                    <a:pt x="17965" y="16649"/>
                  </a:lnTo>
                  <a:lnTo>
                    <a:pt x="18153" y="16367"/>
                  </a:lnTo>
                  <a:lnTo>
                    <a:pt x="18247" y="16085"/>
                  </a:lnTo>
                  <a:lnTo>
                    <a:pt x="18294" y="15803"/>
                  </a:lnTo>
                  <a:lnTo>
                    <a:pt x="18294" y="15567"/>
                  </a:lnTo>
                  <a:lnTo>
                    <a:pt x="18247" y="15285"/>
                  </a:lnTo>
                  <a:lnTo>
                    <a:pt x="18153" y="15050"/>
                  </a:lnTo>
                  <a:lnTo>
                    <a:pt x="17965" y="14533"/>
                  </a:lnTo>
                  <a:lnTo>
                    <a:pt x="17683" y="13874"/>
                  </a:lnTo>
                  <a:lnTo>
                    <a:pt x="17495" y="13169"/>
                  </a:lnTo>
                  <a:lnTo>
                    <a:pt x="17354" y="12511"/>
                  </a:lnTo>
                  <a:lnTo>
                    <a:pt x="17213" y="11805"/>
                  </a:lnTo>
                  <a:lnTo>
                    <a:pt x="17072" y="10394"/>
                  </a:lnTo>
                  <a:lnTo>
                    <a:pt x="16884" y="8983"/>
                  </a:lnTo>
                  <a:lnTo>
                    <a:pt x="16742" y="7525"/>
                  </a:lnTo>
                  <a:lnTo>
                    <a:pt x="16648" y="6867"/>
                  </a:lnTo>
                  <a:lnTo>
                    <a:pt x="16507" y="6162"/>
                  </a:lnTo>
                  <a:lnTo>
                    <a:pt x="16319" y="5503"/>
                  </a:lnTo>
                  <a:lnTo>
                    <a:pt x="16131" y="4845"/>
                  </a:lnTo>
                  <a:lnTo>
                    <a:pt x="15849" y="4186"/>
                  </a:lnTo>
                  <a:lnTo>
                    <a:pt x="15520" y="3528"/>
                  </a:lnTo>
                  <a:lnTo>
                    <a:pt x="15143" y="2917"/>
                  </a:lnTo>
                  <a:lnTo>
                    <a:pt x="14673" y="2352"/>
                  </a:lnTo>
                  <a:lnTo>
                    <a:pt x="14156" y="1788"/>
                  </a:lnTo>
                  <a:lnTo>
                    <a:pt x="13591" y="1318"/>
                  </a:lnTo>
                  <a:lnTo>
                    <a:pt x="12933" y="894"/>
                  </a:lnTo>
                  <a:lnTo>
                    <a:pt x="12322" y="565"/>
                  </a:lnTo>
                  <a:lnTo>
                    <a:pt x="11616" y="283"/>
                  </a:lnTo>
                  <a:lnTo>
                    <a:pt x="10958" y="142"/>
                  </a:lnTo>
                  <a:lnTo>
                    <a:pt x="10252" y="48"/>
                  </a:lnTo>
                  <a:lnTo>
                    <a:pt x="95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2"/>
            <p:cNvSpPr/>
            <p:nvPr/>
          </p:nvSpPr>
          <p:spPr>
            <a:xfrm>
              <a:off x="3932275" y="2931550"/>
              <a:ext cx="102300" cy="115250"/>
            </a:xfrm>
            <a:custGeom>
              <a:avLst/>
              <a:gdLst/>
              <a:ahLst/>
              <a:cxnLst/>
              <a:rect l="l" t="t" r="r" b="b"/>
              <a:pathLst>
                <a:path w="4092" h="4610" extrusionOk="0">
                  <a:moveTo>
                    <a:pt x="1176" y="1"/>
                  </a:moveTo>
                  <a:lnTo>
                    <a:pt x="894" y="377"/>
                  </a:lnTo>
                  <a:lnTo>
                    <a:pt x="658" y="800"/>
                  </a:lnTo>
                  <a:lnTo>
                    <a:pt x="470" y="1177"/>
                  </a:lnTo>
                  <a:lnTo>
                    <a:pt x="282" y="1600"/>
                  </a:lnTo>
                  <a:lnTo>
                    <a:pt x="141" y="2023"/>
                  </a:lnTo>
                  <a:lnTo>
                    <a:pt x="47" y="2446"/>
                  </a:lnTo>
                  <a:lnTo>
                    <a:pt x="0" y="2917"/>
                  </a:lnTo>
                  <a:lnTo>
                    <a:pt x="0" y="3387"/>
                  </a:lnTo>
                  <a:lnTo>
                    <a:pt x="47" y="3622"/>
                  </a:lnTo>
                  <a:lnTo>
                    <a:pt x="94" y="3904"/>
                  </a:lnTo>
                  <a:lnTo>
                    <a:pt x="188" y="4139"/>
                  </a:lnTo>
                  <a:lnTo>
                    <a:pt x="376" y="4328"/>
                  </a:lnTo>
                  <a:lnTo>
                    <a:pt x="611" y="4516"/>
                  </a:lnTo>
                  <a:lnTo>
                    <a:pt x="894" y="4610"/>
                  </a:lnTo>
                  <a:lnTo>
                    <a:pt x="1176" y="4610"/>
                  </a:lnTo>
                  <a:lnTo>
                    <a:pt x="1458" y="4516"/>
                  </a:lnTo>
                  <a:lnTo>
                    <a:pt x="1693" y="4328"/>
                  </a:lnTo>
                  <a:lnTo>
                    <a:pt x="1834" y="4092"/>
                  </a:lnTo>
                  <a:lnTo>
                    <a:pt x="1881" y="3810"/>
                  </a:lnTo>
                  <a:lnTo>
                    <a:pt x="1881" y="3528"/>
                  </a:lnTo>
                  <a:lnTo>
                    <a:pt x="2352" y="3904"/>
                  </a:lnTo>
                  <a:lnTo>
                    <a:pt x="2587" y="4045"/>
                  </a:lnTo>
                  <a:lnTo>
                    <a:pt x="2869" y="4139"/>
                  </a:lnTo>
                  <a:lnTo>
                    <a:pt x="3151" y="4186"/>
                  </a:lnTo>
                  <a:lnTo>
                    <a:pt x="3480" y="4186"/>
                  </a:lnTo>
                  <a:lnTo>
                    <a:pt x="3715" y="4045"/>
                  </a:lnTo>
                  <a:lnTo>
                    <a:pt x="3856" y="3951"/>
                  </a:lnTo>
                  <a:lnTo>
                    <a:pt x="3951" y="3857"/>
                  </a:lnTo>
                  <a:lnTo>
                    <a:pt x="3998" y="3716"/>
                  </a:lnTo>
                  <a:lnTo>
                    <a:pt x="4045" y="3528"/>
                  </a:lnTo>
                  <a:lnTo>
                    <a:pt x="4092" y="3340"/>
                  </a:lnTo>
                  <a:lnTo>
                    <a:pt x="4045" y="3199"/>
                  </a:lnTo>
                  <a:lnTo>
                    <a:pt x="3951" y="2823"/>
                  </a:lnTo>
                  <a:lnTo>
                    <a:pt x="3762" y="2493"/>
                  </a:lnTo>
                  <a:lnTo>
                    <a:pt x="3527" y="2117"/>
                  </a:lnTo>
                  <a:lnTo>
                    <a:pt x="3245" y="1741"/>
                  </a:lnTo>
                  <a:lnTo>
                    <a:pt x="2963" y="1412"/>
                  </a:lnTo>
                  <a:lnTo>
                    <a:pt x="2634" y="1083"/>
                  </a:lnTo>
                  <a:lnTo>
                    <a:pt x="2304" y="753"/>
                  </a:lnTo>
                  <a:lnTo>
                    <a:pt x="1975" y="471"/>
                  </a:lnTo>
                  <a:lnTo>
                    <a:pt x="1599" y="236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2"/>
            <p:cNvSpPr/>
            <p:nvPr/>
          </p:nvSpPr>
          <p:spPr>
            <a:xfrm>
              <a:off x="3939325" y="2895100"/>
              <a:ext cx="74100" cy="49425"/>
            </a:xfrm>
            <a:custGeom>
              <a:avLst/>
              <a:gdLst/>
              <a:ahLst/>
              <a:cxnLst/>
              <a:rect l="l" t="t" r="r" b="b"/>
              <a:pathLst>
                <a:path w="2964" h="1977" extrusionOk="0">
                  <a:moveTo>
                    <a:pt x="141" y="1"/>
                  </a:moveTo>
                  <a:lnTo>
                    <a:pt x="47" y="283"/>
                  </a:lnTo>
                  <a:lnTo>
                    <a:pt x="0" y="518"/>
                  </a:lnTo>
                  <a:lnTo>
                    <a:pt x="47" y="800"/>
                  </a:lnTo>
                  <a:lnTo>
                    <a:pt x="94" y="1036"/>
                  </a:lnTo>
                  <a:lnTo>
                    <a:pt x="235" y="1553"/>
                  </a:lnTo>
                  <a:lnTo>
                    <a:pt x="423" y="1976"/>
                  </a:lnTo>
                  <a:lnTo>
                    <a:pt x="2963" y="1177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2"/>
            <p:cNvSpPr/>
            <p:nvPr/>
          </p:nvSpPr>
          <p:spPr>
            <a:xfrm>
              <a:off x="3813525" y="2865725"/>
              <a:ext cx="35275" cy="3530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564" y="0"/>
                  </a:moveTo>
                  <a:lnTo>
                    <a:pt x="423" y="47"/>
                  </a:lnTo>
                  <a:lnTo>
                    <a:pt x="235" y="235"/>
                  </a:lnTo>
                  <a:lnTo>
                    <a:pt x="47" y="423"/>
                  </a:lnTo>
                  <a:lnTo>
                    <a:pt x="47" y="565"/>
                  </a:lnTo>
                  <a:lnTo>
                    <a:pt x="0" y="706"/>
                  </a:lnTo>
                  <a:lnTo>
                    <a:pt x="47" y="847"/>
                  </a:lnTo>
                  <a:lnTo>
                    <a:pt x="47" y="988"/>
                  </a:lnTo>
                  <a:lnTo>
                    <a:pt x="235" y="1176"/>
                  </a:lnTo>
                  <a:lnTo>
                    <a:pt x="423" y="1364"/>
                  </a:lnTo>
                  <a:lnTo>
                    <a:pt x="564" y="1364"/>
                  </a:lnTo>
                  <a:lnTo>
                    <a:pt x="706" y="1411"/>
                  </a:lnTo>
                  <a:lnTo>
                    <a:pt x="847" y="1364"/>
                  </a:lnTo>
                  <a:lnTo>
                    <a:pt x="988" y="1364"/>
                  </a:lnTo>
                  <a:lnTo>
                    <a:pt x="1176" y="1176"/>
                  </a:lnTo>
                  <a:lnTo>
                    <a:pt x="1364" y="988"/>
                  </a:lnTo>
                  <a:lnTo>
                    <a:pt x="1411" y="847"/>
                  </a:lnTo>
                  <a:lnTo>
                    <a:pt x="1411" y="706"/>
                  </a:lnTo>
                  <a:lnTo>
                    <a:pt x="1411" y="565"/>
                  </a:lnTo>
                  <a:lnTo>
                    <a:pt x="1364" y="423"/>
                  </a:lnTo>
                  <a:lnTo>
                    <a:pt x="1176" y="235"/>
                  </a:lnTo>
                  <a:lnTo>
                    <a:pt x="988" y="47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2"/>
            <p:cNvSpPr/>
            <p:nvPr/>
          </p:nvSpPr>
          <p:spPr>
            <a:xfrm>
              <a:off x="3539575" y="3901525"/>
              <a:ext cx="129350" cy="242225"/>
            </a:xfrm>
            <a:custGeom>
              <a:avLst/>
              <a:gdLst/>
              <a:ahLst/>
              <a:cxnLst/>
              <a:rect l="l" t="t" r="r" b="b"/>
              <a:pathLst>
                <a:path w="5174" h="9689" extrusionOk="0">
                  <a:moveTo>
                    <a:pt x="1176" y="1"/>
                  </a:moveTo>
                  <a:lnTo>
                    <a:pt x="0" y="236"/>
                  </a:lnTo>
                  <a:lnTo>
                    <a:pt x="1035" y="7431"/>
                  </a:lnTo>
                  <a:lnTo>
                    <a:pt x="3763" y="9689"/>
                  </a:lnTo>
                  <a:lnTo>
                    <a:pt x="2258" y="7761"/>
                  </a:lnTo>
                  <a:lnTo>
                    <a:pt x="5173" y="8466"/>
                  </a:lnTo>
                  <a:lnTo>
                    <a:pt x="5173" y="8466"/>
                  </a:lnTo>
                  <a:lnTo>
                    <a:pt x="2587" y="7243"/>
                  </a:lnTo>
                  <a:lnTo>
                    <a:pt x="5173" y="7290"/>
                  </a:lnTo>
                  <a:lnTo>
                    <a:pt x="1740" y="6585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2"/>
            <p:cNvSpPr/>
            <p:nvPr/>
          </p:nvSpPr>
          <p:spPr>
            <a:xfrm>
              <a:off x="3496075" y="3853325"/>
              <a:ext cx="129350" cy="71750"/>
            </a:xfrm>
            <a:custGeom>
              <a:avLst/>
              <a:gdLst/>
              <a:ahLst/>
              <a:cxnLst/>
              <a:rect l="l" t="t" r="r" b="b"/>
              <a:pathLst>
                <a:path w="5174" h="2870" extrusionOk="0">
                  <a:moveTo>
                    <a:pt x="0" y="1"/>
                  </a:moveTo>
                  <a:lnTo>
                    <a:pt x="0" y="424"/>
                  </a:lnTo>
                  <a:lnTo>
                    <a:pt x="47" y="847"/>
                  </a:lnTo>
                  <a:lnTo>
                    <a:pt x="141" y="1270"/>
                  </a:lnTo>
                  <a:lnTo>
                    <a:pt x="282" y="1600"/>
                  </a:lnTo>
                  <a:lnTo>
                    <a:pt x="470" y="1929"/>
                  </a:lnTo>
                  <a:lnTo>
                    <a:pt x="706" y="2211"/>
                  </a:lnTo>
                  <a:lnTo>
                    <a:pt x="988" y="2493"/>
                  </a:lnTo>
                  <a:lnTo>
                    <a:pt x="1317" y="2681"/>
                  </a:lnTo>
                  <a:lnTo>
                    <a:pt x="1552" y="2775"/>
                  </a:lnTo>
                  <a:lnTo>
                    <a:pt x="1787" y="2822"/>
                  </a:lnTo>
                  <a:lnTo>
                    <a:pt x="2069" y="2869"/>
                  </a:lnTo>
                  <a:lnTo>
                    <a:pt x="2305" y="2869"/>
                  </a:lnTo>
                  <a:lnTo>
                    <a:pt x="2822" y="2775"/>
                  </a:lnTo>
                  <a:lnTo>
                    <a:pt x="3292" y="2587"/>
                  </a:lnTo>
                  <a:lnTo>
                    <a:pt x="3763" y="2305"/>
                  </a:lnTo>
                  <a:lnTo>
                    <a:pt x="4233" y="1929"/>
                  </a:lnTo>
                  <a:lnTo>
                    <a:pt x="4562" y="1459"/>
                  </a:lnTo>
                  <a:lnTo>
                    <a:pt x="4891" y="894"/>
                  </a:lnTo>
                  <a:lnTo>
                    <a:pt x="5079" y="471"/>
                  </a:lnTo>
                  <a:lnTo>
                    <a:pt x="5173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2"/>
            <p:cNvSpPr/>
            <p:nvPr/>
          </p:nvSpPr>
          <p:spPr>
            <a:xfrm>
              <a:off x="3295025" y="3467700"/>
              <a:ext cx="739550" cy="418575"/>
            </a:xfrm>
            <a:custGeom>
              <a:avLst/>
              <a:gdLst/>
              <a:ahLst/>
              <a:cxnLst/>
              <a:rect l="l" t="t" r="r" b="b"/>
              <a:pathLst>
                <a:path w="29582" h="16743" extrusionOk="0">
                  <a:moveTo>
                    <a:pt x="29582" y="0"/>
                  </a:moveTo>
                  <a:lnTo>
                    <a:pt x="29441" y="1035"/>
                  </a:lnTo>
                  <a:lnTo>
                    <a:pt x="29252" y="2022"/>
                  </a:lnTo>
                  <a:lnTo>
                    <a:pt x="29017" y="3010"/>
                  </a:lnTo>
                  <a:lnTo>
                    <a:pt x="28735" y="3998"/>
                  </a:lnTo>
                  <a:lnTo>
                    <a:pt x="28406" y="4985"/>
                  </a:lnTo>
                  <a:lnTo>
                    <a:pt x="27983" y="5926"/>
                  </a:lnTo>
                  <a:lnTo>
                    <a:pt x="27512" y="6866"/>
                  </a:lnTo>
                  <a:lnTo>
                    <a:pt x="26995" y="7807"/>
                  </a:lnTo>
                  <a:lnTo>
                    <a:pt x="26384" y="8700"/>
                  </a:lnTo>
                  <a:lnTo>
                    <a:pt x="25725" y="9547"/>
                  </a:lnTo>
                  <a:lnTo>
                    <a:pt x="24973" y="10394"/>
                  </a:lnTo>
                  <a:lnTo>
                    <a:pt x="24126" y="11146"/>
                  </a:lnTo>
                  <a:lnTo>
                    <a:pt x="23186" y="11898"/>
                  </a:lnTo>
                  <a:lnTo>
                    <a:pt x="22151" y="12557"/>
                  </a:lnTo>
                  <a:lnTo>
                    <a:pt x="21022" y="13215"/>
                  </a:lnTo>
                  <a:lnTo>
                    <a:pt x="19800" y="13780"/>
                  </a:lnTo>
                  <a:lnTo>
                    <a:pt x="18624" y="14250"/>
                  </a:lnTo>
                  <a:lnTo>
                    <a:pt x="17401" y="14626"/>
                  </a:lnTo>
                  <a:lnTo>
                    <a:pt x="16131" y="14908"/>
                  </a:lnTo>
                  <a:lnTo>
                    <a:pt x="14861" y="15143"/>
                  </a:lnTo>
                  <a:lnTo>
                    <a:pt x="13545" y="15238"/>
                  </a:lnTo>
                  <a:lnTo>
                    <a:pt x="12275" y="15285"/>
                  </a:lnTo>
                  <a:lnTo>
                    <a:pt x="10958" y="15238"/>
                  </a:lnTo>
                  <a:lnTo>
                    <a:pt x="9688" y="15143"/>
                  </a:lnTo>
                  <a:lnTo>
                    <a:pt x="8465" y="14955"/>
                  </a:lnTo>
                  <a:lnTo>
                    <a:pt x="7243" y="14673"/>
                  </a:lnTo>
                  <a:lnTo>
                    <a:pt x="5973" y="14297"/>
                  </a:lnTo>
                  <a:lnTo>
                    <a:pt x="4656" y="13827"/>
                  </a:lnTo>
                  <a:lnTo>
                    <a:pt x="4045" y="13591"/>
                  </a:lnTo>
                  <a:lnTo>
                    <a:pt x="3433" y="13262"/>
                  </a:lnTo>
                  <a:lnTo>
                    <a:pt x="2822" y="12933"/>
                  </a:lnTo>
                  <a:lnTo>
                    <a:pt x="2211" y="12557"/>
                  </a:lnTo>
                  <a:lnTo>
                    <a:pt x="1646" y="12134"/>
                  </a:lnTo>
                  <a:lnTo>
                    <a:pt x="1082" y="11663"/>
                  </a:lnTo>
                  <a:lnTo>
                    <a:pt x="517" y="11193"/>
                  </a:lnTo>
                  <a:lnTo>
                    <a:pt x="0" y="10676"/>
                  </a:lnTo>
                  <a:lnTo>
                    <a:pt x="0" y="10676"/>
                  </a:lnTo>
                  <a:lnTo>
                    <a:pt x="517" y="11381"/>
                  </a:lnTo>
                  <a:lnTo>
                    <a:pt x="1035" y="12040"/>
                  </a:lnTo>
                  <a:lnTo>
                    <a:pt x="1599" y="12651"/>
                  </a:lnTo>
                  <a:lnTo>
                    <a:pt x="2164" y="13215"/>
                  </a:lnTo>
                  <a:lnTo>
                    <a:pt x="2775" y="13733"/>
                  </a:lnTo>
                  <a:lnTo>
                    <a:pt x="3433" y="14203"/>
                  </a:lnTo>
                  <a:lnTo>
                    <a:pt x="4139" y="14579"/>
                  </a:lnTo>
                  <a:lnTo>
                    <a:pt x="4797" y="14955"/>
                  </a:lnTo>
                  <a:lnTo>
                    <a:pt x="5503" y="15285"/>
                  </a:lnTo>
                  <a:lnTo>
                    <a:pt x="6208" y="15567"/>
                  </a:lnTo>
                  <a:lnTo>
                    <a:pt x="6913" y="15802"/>
                  </a:lnTo>
                  <a:lnTo>
                    <a:pt x="7619" y="16037"/>
                  </a:lnTo>
                  <a:lnTo>
                    <a:pt x="9030" y="16366"/>
                  </a:lnTo>
                  <a:lnTo>
                    <a:pt x="10347" y="16554"/>
                  </a:lnTo>
                  <a:lnTo>
                    <a:pt x="11569" y="16695"/>
                  </a:lnTo>
                  <a:lnTo>
                    <a:pt x="12839" y="16742"/>
                  </a:lnTo>
                  <a:lnTo>
                    <a:pt x="14062" y="16695"/>
                  </a:lnTo>
                  <a:lnTo>
                    <a:pt x="15285" y="16554"/>
                  </a:lnTo>
                  <a:lnTo>
                    <a:pt x="16554" y="16366"/>
                  </a:lnTo>
                  <a:lnTo>
                    <a:pt x="17730" y="16084"/>
                  </a:lnTo>
                  <a:lnTo>
                    <a:pt x="18906" y="15708"/>
                  </a:lnTo>
                  <a:lnTo>
                    <a:pt x="20082" y="15238"/>
                  </a:lnTo>
                  <a:lnTo>
                    <a:pt x="20740" y="14908"/>
                  </a:lnTo>
                  <a:lnTo>
                    <a:pt x="21351" y="14579"/>
                  </a:lnTo>
                  <a:lnTo>
                    <a:pt x="21963" y="14250"/>
                  </a:lnTo>
                  <a:lnTo>
                    <a:pt x="22527" y="13921"/>
                  </a:lnTo>
                  <a:lnTo>
                    <a:pt x="23045" y="13544"/>
                  </a:lnTo>
                  <a:lnTo>
                    <a:pt x="23562" y="13121"/>
                  </a:lnTo>
                  <a:lnTo>
                    <a:pt x="24502" y="12322"/>
                  </a:lnTo>
                  <a:lnTo>
                    <a:pt x="25349" y="11428"/>
                  </a:lnTo>
                  <a:lnTo>
                    <a:pt x="26101" y="10535"/>
                  </a:lnTo>
                  <a:lnTo>
                    <a:pt x="26807" y="9547"/>
                  </a:lnTo>
                  <a:lnTo>
                    <a:pt x="27371" y="8559"/>
                  </a:lnTo>
                  <a:lnTo>
                    <a:pt x="27889" y="7525"/>
                  </a:lnTo>
                  <a:lnTo>
                    <a:pt x="28312" y="6490"/>
                  </a:lnTo>
                  <a:lnTo>
                    <a:pt x="28641" y="5408"/>
                  </a:lnTo>
                  <a:lnTo>
                    <a:pt x="28970" y="4327"/>
                  </a:lnTo>
                  <a:lnTo>
                    <a:pt x="29205" y="3245"/>
                  </a:lnTo>
                  <a:lnTo>
                    <a:pt x="29346" y="2163"/>
                  </a:lnTo>
                  <a:lnTo>
                    <a:pt x="29488" y="1082"/>
                  </a:lnTo>
                  <a:lnTo>
                    <a:pt x="29582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2"/>
            <p:cNvSpPr/>
            <p:nvPr/>
          </p:nvSpPr>
          <p:spPr>
            <a:xfrm>
              <a:off x="3465500" y="3381850"/>
              <a:ext cx="269275" cy="164650"/>
            </a:xfrm>
            <a:custGeom>
              <a:avLst/>
              <a:gdLst/>
              <a:ahLst/>
              <a:cxnLst/>
              <a:rect l="l" t="t" r="r" b="b"/>
              <a:pathLst>
                <a:path w="10771" h="6586" extrusionOk="0">
                  <a:moveTo>
                    <a:pt x="10582" y="1"/>
                  </a:moveTo>
                  <a:lnTo>
                    <a:pt x="10535" y="612"/>
                  </a:lnTo>
                  <a:lnTo>
                    <a:pt x="10441" y="1224"/>
                  </a:lnTo>
                  <a:lnTo>
                    <a:pt x="10300" y="1788"/>
                  </a:lnTo>
                  <a:lnTo>
                    <a:pt x="10112" y="2352"/>
                  </a:lnTo>
                  <a:lnTo>
                    <a:pt x="9971" y="2635"/>
                  </a:lnTo>
                  <a:lnTo>
                    <a:pt x="9830" y="2917"/>
                  </a:lnTo>
                  <a:lnTo>
                    <a:pt x="9641" y="3152"/>
                  </a:lnTo>
                  <a:lnTo>
                    <a:pt x="9453" y="3387"/>
                  </a:lnTo>
                  <a:lnTo>
                    <a:pt x="9218" y="3575"/>
                  </a:lnTo>
                  <a:lnTo>
                    <a:pt x="8983" y="3763"/>
                  </a:lnTo>
                  <a:lnTo>
                    <a:pt x="8701" y="3904"/>
                  </a:lnTo>
                  <a:lnTo>
                    <a:pt x="8419" y="3998"/>
                  </a:lnTo>
                  <a:lnTo>
                    <a:pt x="8089" y="4045"/>
                  </a:lnTo>
                  <a:lnTo>
                    <a:pt x="7760" y="3998"/>
                  </a:lnTo>
                  <a:lnTo>
                    <a:pt x="7431" y="3904"/>
                  </a:lnTo>
                  <a:lnTo>
                    <a:pt x="7337" y="3810"/>
                  </a:lnTo>
                  <a:lnTo>
                    <a:pt x="7196" y="3716"/>
                  </a:lnTo>
                  <a:lnTo>
                    <a:pt x="7102" y="3575"/>
                  </a:lnTo>
                  <a:lnTo>
                    <a:pt x="7055" y="3434"/>
                  </a:lnTo>
                  <a:lnTo>
                    <a:pt x="7055" y="3293"/>
                  </a:lnTo>
                  <a:lnTo>
                    <a:pt x="7055" y="3105"/>
                  </a:lnTo>
                  <a:lnTo>
                    <a:pt x="6585" y="3669"/>
                  </a:lnTo>
                  <a:lnTo>
                    <a:pt x="6020" y="4187"/>
                  </a:lnTo>
                  <a:lnTo>
                    <a:pt x="5456" y="4704"/>
                  </a:lnTo>
                  <a:lnTo>
                    <a:pt x="4844" y="5127"/>
                  </a:lnTo>
                  <a:lnTo>
                    <a:pt x="4515" y="5362"/>
                  </a:lnTo>
                  <a:lnTo>
                    <a:pt x="4092" y="5503"/>
                  </a:lnTo>
                  <a:lnTo>
                    <a:pt x="3904" y="5550"/>
                  </a:lnTo>
                  <a:lnTo>
                    <a:pt x="3716" y="5597"/>
                  </a:lnTo>
                  <a:lnTo>
                    <a:pt x="3481" y="5550"/>
                  </a:lnTo>
                  <a:lnTo>
                    <a:pt x="3292" y="5456"/>
                  </a:lnTo>
                  <a:lnTo>
                    <a:pt x="3151" y="5362"/>
                  </a:lnTo>
                  <a:lnTo>
                    <a:pt x="3057" y="5268"/>
                  </a:lnTo>
                  <a:lnTo>
                    <a:pt x="2916" y="4939"/>
                  </a:lnTo>
                  <a:lnTo>
                    <a:pt x="2822" y="4610"/>
                  </a:lnTo>
                  <a:lnTo>
                    <a:pt x="2822" y="4281"/>
                  </a:lnTo>
                  <a:lnTo>
                    <a:pt x="2916" y="4045"/>
                  </a:lnTo>
                  <a:lnTo>
                    <a:pt x="3010" y="3810"/>
                  </a:lnTo>
                  <a:lnTo>
                    <a:pt x="2728" y="4140"/>
                  </a:lnTo>
                  <a:lnTo>
                    <a:pt x="2399" y="4469"/>
                  </a:lnTo>
                  <a:lnTo>
                    <a:pt x="2070" y="4751"/>
                  </a:lnTo>
                  <a:lnTo>
                    <a:pt x="1693" y="5033"/>
                  </a:lnTo>
                  <a:lnTo>
                    <a:pt x="1270" y="5221"/>
                  </a:lnTo>
                  <a:lnTo>
                    <a:pt x="847" y="5409"/>
                  </a:lnTo>
                  <a:lnTo>
                    <a:pt x="424" y="5550"/>
                  </a:lnTo>
                  <a:lnTo>
                    <a:pt x="0" y="5644"/>
                  </a:lnTo>
                  <a:lnTo>
                    <a:pt x="283" y="5691"/>
                  </a:lnTo>
                  <a:lnTo>
                    <a:pt x="565" y="5691"/>
                  </a:lnTo>
                  <a:lnTo>
                    <a:pt x="1129" y="5644"/>
                  </a:lnTo>
                  <a:lnTo>
                    <a:pt x="1693" y="5503"/>
                  </a:lnTo>
                  <a:lnTo>
                    <a:pt x="1929" y="5362"/>
                  </a:lnTo>
                  <a:lnTo>
                    <a:pt x="2164" y="5221"/>
                  </a:lnTo>
                  <a:lnTo>
                    <a:pt x="2164" y="5456"/>
                  </a:lnTo>
                  <a:lnTo>
                    <a:pt x="2211" y="5691"/>
                  </a:lnTo>
                  <a:lnTo>
                    <a:pt x="2352" y="5927"/>
                  </a:lnTo>
                  <a:lnTo>
                    <a:pt x="2493" y="6115"/>
                  </a:lnTo>
                  <a:lnTo>
                    <a:pt x="2634" y="6256"/>
                  </a:lnTo>
                  <a:lnTo>
                    <a:pt x="2822" y="6397"/>
                  </a:lnTo>
                  <a:lnTo>
                    <a:pt x="3057" y="6491"/>
                  </a:lnTo>
                  <a:lnTo>
                    <a:pt x="3292" y="6585"/>
                  </a:lnTo>
                  <a:lnTo>
                    <a:pt x="3763" y="6585"/>
                  </a:lnTo>
                  <a:lnTo>
                    <a:pt x="3998" y="6538"/>
                  </a:lnTo>
                  <a:lnTo>
                    <a:pt x="4233" y="6491"/>
                  </a:lnTo>
                  <a:lnTo>
                    <a:pt x="4656" y="6256"/>
                  </a:lnTo>
                  <a:lnTo>
                    <a:pt x="5033" y="5974"/>
                  </a:lnTo>
                  <a:lnTo>
                    <a:pt x="5362" y="5597"/>
                  </a:lnTo>
                  <a:lnTo>
                    <a:pt x="5644" y="5221"/>
                  </a:lnTo>
                  <a:lnTo>
                    <a:pt x="6161" y="4422"/>
                  </a:lnTo>
                  <a:lnTo>
                    <a:pt x="6255" y="4657"/>
                  </a:lnTo>
                  <a:lnTo>
                    <a:pt x="6443" y="4892"/>
                  </a:lnTo>
                  <a:lnTo>
                    <a:pt x="6632" y="5080"/>
                  </a:lnTo>
                  <a:lnTo>
                    <a:pt x="6867" y="5221"/>
                  </a:lnTo>
                  <a:lnTo>
                    <a:pt x="7102" y="5315"/>
                  </a:lnTo>
                  <a:lnTo>
                    <a:pt x="7384" y="5409"/>
                  </a:lnTo>
                  <a:lnTo>
                    <a:pt x="7901" y="5409"/>
                  </a:lnTo>
                  <a:lnTo>
                    <a:pt x="8184" y="5362"/>
                  </a:lnTo>
                  <a:lnTo>
                    <a:pt x="8466" y="5268"/>
                  </a:lnTo>
                  <a:lnTo>
                    <a:pt x="8701" y="5174"/>
                  </a:lnTo>
                  <a:lnTo>
                    <a:pt x="8936" y="5033"/>
                  </a:lnTo>
                  <a:lnTo>
                    <a:pt x="9359" y="4657"/>
                  </a:lnTo>
                  <a:lnTo>
                    <a:pt x="9735" y="4234"/>
                  </a:lnTo>
                  <a:lnTo>
                    <a:pt x="10065" y="3810"/>
                  </a:lnTo>
                  <a:lnTo>
                    <a:pt x="10300" y="3293"/>
                  </a:lnTo>
                  <a:lnTo>
                    <a:pt x="10488" y="2776"/>
                  </a:lnTo>
                  <a:lnTo>
                    <a:pt x="10676" y="2211"/>
                  </a:lnTo>
                  <a:lnTo>
                    <a:pt x="10723" y="1647"/>
                  </a:lnTo>
                  <a:lnTo>
                    <a:pt x="10770" y="1083"/>
                  </a:lnTo>
                  <a:lnTo>
                    <a:pt x="10676" y="565"/>
                  </a:lnTo>
                  <a:lnTo>
                    <a:pt x="10582" y="1"/>
                  </a:lnTo>
                  <a:close/>
                </a:path>
              </a:pathLst>
            </a:custGeom>
            <a:solidFill>
              <a:srgbClr val="FFFFFF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2"/>
            <p:cNvSpPr/>
            <p:nvPr/>
          </p:nvSpPr>
          <p:spPr>
            <a:xfrm>
              <a:off x="3317350" y="3375975"/>
              <a:ext cx="158750" cy="138775"/>
            </a:xfrm>
            <a:custGeom>
              <a:avLst/>
              <a:gdLst/>
              <a:ahLst/>
              <a:cxnLst/>
              <a:rect l="l" t="t" r="r" b="b"/>
              <a:pathLst>
                <a:path w="6350" h="5551" extrusionOk="0">
                  <a:moveTo>
                    <a:pt x="6350" y="1"/>
                  </a:moveTo>
                  <a:lnTo>
                    <a:pt x="6068" y="706"/>
                  </a:lnTo>
                  <a:lnTo>
                    <a:pt x="5691" y="1318"/>
                  </a:lnTo>
                  <a:lnTo>
                    <a:pt x="5221" y="1882"/>
                  </a:lnTo>
                  <a:lnTo>
                    <a:pt x="4657" y="2352"/>
                  </a:lnTo>
                  <a:lnTo>
                    <a:pt x="4469" y="2493"/>
                  </a:lnTo>
                  <a:lnTo>
                    <a:pt x="4233" y="2634"/>
                  </a:lnTo>
                  <a:lnTo>
                    <a:pt x="3998" y="2681"/>
                  </a:lnTo>
                  <a:lnTo>
                    <a:pt x="3763" y="2681"/>
                  </a:lnTo>
                  <a:lnTo>
                    <a:pt x="3528" y="2634"/>
                  </a:lnTo>
                  <a:lnTo>
                    <a:pt x="3340" y="2446"/>
                  </a:lnTo>
                  <a:lnTo>
                    <a:pt x="3246" y="2258"/>
                  </a:lnTo>
                  <a:lnTo>
                    <a:pt x="3246" y="2117"/>
                  </a:lnTo>
                  <a:lnTo>
                    <a:pt x="3293" y="2023"/>
                  </a:lnTo>
                  <a:lnTo>
                    <a:pt x="2258" y="3434"/>
                  </a:lnTo>
                  <a:lnTo>
                    <a:pt x="1882" y="3904"/>
                  </a:lnTo>
                  <a:lnTo>
                    <a:pt x="1694" y="4092"/>
                  </a:lnTo>
                  <a:lnTo>
                    <a:pt x="1459" y="4280"/>
                  </a:lnTo>
                  <a:lnTo>
                    <a:pt x="1176" y="4422"/>
                  </a:lnTo>
                  <a:lnTo>
                    <a:pt x="894" y="4469"/>
                  </a:lnTo>
                  <a:lnTo>
                    <a:pt x="612" y="4469"/>
                  </a:lnTo>
                  <a:lnTo>
                    <a:pt x="377" y="4375"/>
                  </a:lnTo>
                  <a:lnTo>
                    <a:pt x="236" y="4280"/>
                  </a:lnTo>
                  <a:lnTo>
                    <a:pt x="189" y="4186"/>
                  </a:lnTo>
                  <a:lnTo>
                    <a:pt x="48" y="3951"/>
                  </a:lnTo>
                  <a:lnTo>
                    <a:pt x="1" y="4327"/>
                  </a:lnTo>
                  <a:lnTo>
                    <a:pt x="48" y="4704"/>
                  </a:lnTo>
                  <a:lnTo>
                    <a:pt x="142" y="5033"/>
                  </a:lnTo>
                  <a:lnTo>
                    <a:pt x="236" y="5174"/>
                  </a:lnTo>
                  <a:lnTo>
                    <a:pt x="377" y="5315"/>
                  </a:lnTo>
                  <a:lnTo>
                    <a:pt x="565" y="5456"/>
                  </a:lnTo>
                  <a:lnTo>
                    <a:pt x="753" y="5550"/>
                  </a:lnTo>
                  <a:lnTo>
                    <a:pt x="1223" y="5550"/>
                  </a:lnTo>
                  <a:lnTo>
                    <a:pt x="1459" y="5503"/>
                  </a:lnTo>
                  <a:lnTo>
                    <a:pt x="1694" y="5409"/>
                  </a:lnTo>
                  <a:lnTo>
                    <a:pt x="1882" y="5268"/>
                  </a:lnTo>
                  <a:lnTo>
                    <a:pt x="2070" y="5080"/>
                  </a:lnTo>
                  <a:lnTo>
                    <a:pt x="2352" y="4704"/>
                  </a:lnTo>
                  <a:lnTo>
                    <a:pt x="2540" y="4280"/>
                  </a:lnTo>
                  <a:lnTo>
                    <a:pt x="2681" y="3857"/>
                  </a:lnTo>
                  <a:lnTo>
                    <a:pt x="2822" y="3387"/>
                  </a:lnTo>
                  <a:lnTo>
                    <a:pt x="2917" y="3528"/>
                  </a:lnTo>
                  <a:lnTo>
                    <a:pt x="3058" y="3622"/>
                  </a:lnTo>
                  <a:lnTo>
                    <a:pt x="3434" y="3763"/>
                  </a:lnTo>
                  <a:lnTo>
                    <a:pt x="3763" y="3810"/>
                  </a:lnTo>
                  <a:lnTo>
                    <a:pt x="4139" y="3810"/>
                  </a:lnTo>
                  <a:lnTo>
                    <a:pt x="4516" y="3669"/>
                  </a:lnTo>
                  <a:lnTo>
                    <a:pt x="4845" y="3481"/>
                  </a:lnTo>
                  <a:lnTo>
                    <a:pt x="5127" y="3246"/>
                  </a:lnTo>
                  <a:lnTo>
                    <a:pt x="5362" y="2964"/>
                  </a:lnTo>
                  <a:lnTo>
                    <a:pt x="5597" y="2681"/>
                  </a:lnTo>
                  <a:lnTo>
                    <a:pt x="5832" y="2305"/>
                  </a:lnTo>
                  <a:lnTo>
                    <a:pt x="6020" y="1976"/>
                  </a:lnTo>
                  <a:lnTo>
                    <a:pt x="6162" y="1600"/>
                  </a:lnTo>
                  <a:lnTo>
                    <a:pt x="6256" y="1224"/>
                  </a:lnTo>
                  <a:lnTo>
                    <a:pt x="6350" y="800"/>
                  </a:lnTo>
                  <a:lnTo>
                    <a:pt x="6350" y="424"/>
                  </a:lnTo>
                  <a:lnTo>
                    <a:pt x="6350" y="1"/>
                  </a:lnTo>
                  <a:close/>
                </a:path>
              </a:pathLst>
            </a:custGeom>
            <a:solidFill>
              <a:srgbClr val="FFFFFF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Farm Animals Day by Slidesgo">
  <a:themeElements>
    <a:clrScheme name="Simple Light">
      <a:dk1>
        <a:srgbClr val="000000"/>
      </a:dk1>
      <a:lt1>
        <a:srgbClr val="F0F1DF"/>
      </a:lt1>
      <a:dk2>
        <a:srgbClr val="8D9D43"/>
      </a:dk2>
      <a:lt2>
        <a:srgbClr val="FFFFFF"/>
      </a:lt2>
      <a:accent1>
        <a:srgbClr val="6497B8"/>
      </a:accent1>
      <a:accent2>
        <a:srgbClr val="F7AC08"/>
      </a:accent2>
      <a:accent3>
        <a:srgbClr val="FFCCC9"/>
      </a:accent3>
      <a:accent4>
        <a:srgbClr val="EE532A"/>
      </a:accent4>
      <a:accent5>
        <a:srgbClr val="CC7F39"/>
      </a:accent5>
      <a:accent6>
        <a:srgbClr val="A25A2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992</Words>
  <Application>Microsoft Office PowerPoint</Application>
  <PresentationFormat>On-screen Show (16:9)</PresentationFormat>
  <Paragraphs>83</Paragraphs>
  <Slides>17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Arial</vt:lpstr>
      <vt:lpstr>Book Antiqua</vt:lpstr>
      <vt:lpstr>Calibri</vt:lpstr>
      <vt:lpstr>Calibri Light</vt:lpstr>
      <vt:lpstr>gochi hảd</vt:lpstr>
      <vt:lpstr>Gochi Hand</vt:lpstr>
      <vt:lpstr>Jokerman</vt:lpstr>
      <vt:lpstr>Nunito</vt:lpstr>
      <vt:lpstr>Nunito SemiBold</vt:lpstr>
      <vt:lpstr>Open Sans ExtraBold</vt:lpstr>
      <vt:lpstr>Times New Roman</vt:lpstr>
      <vt:lpstr>锐字工房洪荒之光中黑简1.0</vt:lpstr>
      <vt:lpstr>Farm Animals Day by Slidesgo</vt:lpstr>
      <vt:lpstr>Office Theme</vt:lpstr>
      <vt:lpstr>1_Office Theme</vt:lpstr>
      <vt:lpstr>2_Office Theme</vt:lpstr>
      <vt:lpstr>PowerPoint Presentation</vt:lpstr>
      <vt:lpstr>NỘI DUNG CHUYÊN ĐỀ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CĐ3: Thế giới tự nhiên Bài 3: Tạo hình động vật từ vật liệu đã qua sử dụng ( 2 tiết)</vt:lpstr>
      <vt:lpstr>Đồ dùng cần có </vt:lpstr>
      <vt:lpstr>Yêu cầu cần đạt </vt:lpstr>
      <vt:lpstr>HĐ1</vt:lpstr>
      <vt:lpstr>Quan sát và chỉ ra các bước tạo hình con vật qua các vật liệu đã sử dụng ? </vt:lpstr>
      <vt:lpstr>Hãy tạo hình một con vật hoang dã từ những chất liệu đã qua sử dụng mà mình thích. </vt:lpstr>
      <vt:lpstr>PowerPoint Presentation</vt:lpstr>
      <vt:lpstr>HĐ4</vt:lpstr>
      <vt:lpstr>Vận Dụng- Phát triển 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CĐ3: Thế giới tự nhiên Bài 3: Tạo hình động vật từ vật liệu đã qua sử dụng ( 2 tiết)</dc:title>
  <dc:creator/>
  <cp:lastModifiedBy>Admin</cp:lastModifiedBy>
  <cp:revision>14</cp:revision>
  <cp:lastPrinted>2023-08-28T04:57:07Z</cp:lastPrinted>
  <dcterms:created xsi:type="dcterms:W3CDTF">2023-07-24T16:45:56Z</dcterms:created>
  <dcterms:modified xsi:type="dcterms:W3CDTF">2023-09-12T12:40:22Z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2A68AFC181304F2E9E7D5F308E62FFE9</vt:lpwstr>
  </property>
  <property fmtid="{D5CDD505-2E9C-101B-9397-08002B2CF9AE}" pid="3" name="KSOProductBuildVer">
    <vt:lpwstr>1033-11.2.0.11537</vt:lpwstr>
  </property>
</Properties>
</file>