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282" r:id="rId3"/>
    <p:sldId id="283" r:id="rId4"/>
    <p:sldId id="281" r:id="rId5"/>
    <p:sldId id="294" r:id="rId6"/>
    <p:sldId id="273" r:id="rId7"/>
    <p:sldId id="299" r:id="rId8"/>
    <p:sldId id="297" r:id="rId9"/>
    <p:sldId id="269" r:id="rId10"/>
    <p:sldId id="275" r:id="rId11"/>
    <p:sldId id="303" r:id="rId12"/>
    <p:sldId id="270" r:id="rId13"/>
    <p:sldId id="276" r:id="rId14"/>
    <p:sldId id="277" r:id="rId15"/>
    <p:sldId id="261" r:id="rId16"/>
    <p:sldId id="293" r:id="rId17"/>
    <p:sldId id="27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2270"/>
    <a:srgbClr val="FA8986"/>
    <a:srgbClr val="FFE4C9"/>
    <a:srgbClr val="FFD9B3"/>
    <a:srgbClr val="FFCC99"/>
    <a:srgbClr val="FADDCA"/>
    <a:srgbClr val="FCEEE4"/>
    <a:srgbClr val="FDF3ED"/>
    <a:srgbClr val="F99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2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6783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99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9452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BCA794-A331-41EA-8A39-E356F3965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963540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596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28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15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3122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437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219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579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68" r:id="rId4"/>
    <p:sldLayoutId id="2147483667" r:id="rId5"/>
    <p:sldLayoutId id="2147483664" r:id="rId6"/>
    <p:sldLayoutId id="2147483663" r:id="rId7"/>
    <p:sldLayoutId id="2147483662" r:id="rId8"/>
    <p:sldLayoutId id="214748366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70" r:id="rId15"/>
    <p:sldLayoutId id="2147483666" r:id="rId16"/>
    <p:sldLayoutId id="214748366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301396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Mĩthuậtlớp3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" y="2186310"/>
            <a:ext cx="6756889" cy="449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22329" y="1859339"/>
            <a:ext cx="559090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382" y="2495772"/>
            <a:ext cx="9095147" cy="29531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792" y="566928"/>
            <a:ext cx="1157020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85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" y="1291684"/>
            <a:ext cx="2980557" cy="38472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16" y="1346033"/>
            <a:ext cx="4005583" cy="373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31" y="1322661"/>
            <a:ext cx="3945383" cy="39453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5" y="2142172"/>
            <a:ext cx="3340554" cy="3554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2142172"/>
            <a:ext cx="2858284" cy="3343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31" y="2030874"/>
            <a:ext cx="2910943" cy="34543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219837"/>
            <a:ext cx="4738136" cy="3209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6" y="3429000"/>
            <a:ext cx="4371594" cy="3117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353" y="57961"/>
            <a:ext cx="4235662" cy="3226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42" y="3429000"/>
            <a:ext cx="3163824" cy="31006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28" y="3429000"/>
            <a:ext cx="3666787" cy="3022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0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Tạo hình con vật yêu thích bằng giấy bìa.</a:t>
                </a:r>
                <a:endParaRPr lang="en-US" sz="4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2480044" y="1057803"/>
            <a:ext cx="5372634" cy="119408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icture2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38" y="-104837"/>
            <a:ext cx="10292316" cy="678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65576" y="1772368"/>
            <a:ext cx="619942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bè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i="1" dirty="0"/>
              <a:t>+</a:t>
            </a:r>
            <a:r>
              <a:rPr lang="en-US" sz="2800" i="1" dirty="0" err="1"/>
              <a:t>Em</a:t>
            </a:r>
            <a:r>
              <a:rPr lang="en-US" sz="2800" i="1" dirty="0"/>
              <a:t> </a:t>
            </a:r>
            <a:r>
              <a:rPr lang="en-US" sz="2800" i="1" dirty="0" err="1"/>
              <a:t>ấn</a:t>
            </a:r>
            <a:r>
              <a:rPr lang="en-US" sz="2800" i="1" dirty="0"/>
              <a:t> </a:t>
            </a:r>
            <a:r>
              <a:rPr lang="en-US" sz="2800" i="1" dirty="0" err="1"/>
              <a:t>tượng</a:t>
            </a:r>
            <a:r>
              <a:rPr lang="en-US" sz="2800" i="1" dirty="0"/>
              <a:t> </a:t>
            </a:r>
            <a:r>
              <a:rPr lang="en-US" sz="2800" i="1" dirty="0" err="1"/>
              <a:t>với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 </a:t>
            </a:r>
            <a:r>
              <a:rPr lang="en-US" sz="2800" i="1" dirty="0" err="1"/>
              <a:t>Vì</a:t>
            </a:r>
            <a:r>
              <a:rPr lang="en-US" sz="2800" i="1" dirty="0"/>
              <a:t> </a:t>
            </a:r>
            <a:r>
              <a:rPr lang="en-US" sz="2800" i="1" dirty="0" err="1"/>
              <a:t>sao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đó</a:t>
            </a:r>
            <a:r>
              <a:rPr lang="en-US" sz="2800" i="1" dirty="0"/>
              <a:t> </a:t>
            </a:r>
            <a:r>
              <a:rPr lang="en-US" sz="2800" i="1" dirty="0" err="1"/>
              <a:t>thể</a:t>
            </a:r>
            <a:r>
              <a:rPr lang="en-US" sz="2800" i="1" dirty="0"/>
              <a:t> </a:t>
            </a:r>
            <a:r>
              <a:rPr lang="en-US" sz="2800" i="1" dirty="0" err="1"/>
              <a:t>hiện</a:t>
            </a:r>
            <a:r>
              <a:rPr lang="en-US" sz="2800" i="1" dirty="0"/>
              <a:t> </a:t>
            </a:r>
            <a:r>
              <a:rPr lang="en-US" sz="2800" i="1" dirty="0" err="1"/>
              <a:t>mô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trang</a:t>
            </a:r>
            <a:r>
              <a:rPr lang="en-US" sz="2800" i="1" dirty="0"/>
              <a:t> </a:t>
            </a:r>
            <a:r>
              <a:rPr lang="en-US" sz="2800" i="1" dirty="0" err="1"/>
              <a:t>trí</a:t>
            </a:r>
            <a:r>
              <a:rPr lang="en-US" sz="2800" i="1" dirty="0"/>
              <a:t> </a:t>
            </a:r>
            <a:r>
              <a:rPr lang="en-US" sz="2800" i="1" dirty="0" err="1"/>
              <a:t>tạo</a:t>
            </a:r>
            <a:r>
              <a:rPr lang="en-US" sz="2800" i="1" dirty="0"/>
              <a:t> </a:t>
            </a:r>
            <a:r>
              <a:rPr lang="en-US" sz="2800" i="1" dirty="0" err="1"/>
              <a:t>đặc</a:t>
            </a:r>
            <a:r>
              <a:rPr lang="en-US" sz="2800" i="1" dirty="0"/>
              <a:t> </a:t>
            </a:r>
            <a:r>
              <a:rPr lang="en-US" sz="2800" i="1" dirty="0" err="1"/>
              <a:t>điểm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thân</a:t>
            </a:r>
            <a:r>
              <a:rPr lang="en-US" sz="2800" i="1" dirty="0"/>
              <a:t> con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r>
              <a:rPr lang="en-US" sz="2800" i="1" dirty="0"/>
              <a:t>+ </a:t>
            </a:r>
            <a:r>
              <a:rPr lang="en-US" sz="2800" i="1" dirty="0" err="1"/>
              <a:t>Tỉ</a:t>
            </a:r>
            <a:r>
              <a:rPr lang="en-US" sz="2800" i="1" dirty="0"/>
              <a:t> </a:t>
            </a:r>
            <a:r>
              <a:rPr lang="en-US" sz="2800" i="1" dirty="0" err="1"/>
              <a:t>lệ</a:t>
            </a:r>
            <a:r>
              <a:rPr lang="en-US" sz="2800" i="1" dirty="0"/>
              <a:t> </a:t>
            </a:r>
            <a:r>
              <a:rPr lang="en-US" sz="2800" i="1" dirty="0" err="1"/>
              <a:t>các</a:t>
            </a:r>
            <a:r>
              <a:rPr lang="en-US" sz="2800" i="1" dirty="0"/>
              <a:t> </a:t>
            </a:r>
            <a:r>
              <a:rPr lang="en-US" sz="2800" i="1" dirty="0" err="1"/>
              <a:t>hình</a:t>
            </a:r>
            <a:r>
              <a:rPr lang="en-US" sz="2800" i="1" dirty="0"/>
              <a:t> </a:t>
            </a:r>
            <a:r>
              <a:rPr lang="en-US" sz="2800" i="1" dirty="0" err="1"/>
              <a:t>cắt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/>
              <a:t>sản</a:t>
            </a:r>
            <a:r>
              <a:rPr lang="en-US" sz="2800" i="1" dirty="0"/>
              <a:t> </a:t>
            </a:r>
            <a:r>
              <a:rPr lang="en-US" sz="2800" i="1" dirty="0" err="1"/>
              <a:t>phẩm</a:t>
            </a:r>
            <a:r>
              <a:rPr lang="en-US" sz="2800" i="1" dirty="0"/>
              <a:t> </a:t>
            </a:r>
            <a:r>
              <a:rPr lang="en-US" sz="2800" i="1" dirty="0" err="1"/>
              <a:t>như</a:t>
            </a:r>
            <a:r>
              <a:rPr lang="en-US" sz="2800" i="1" dirty="0"/>
              <a:t> </a:t>
            </a:r>
            <a:r>
              <a:rPr lang="en-US" sz="2800" i="1" dirty="0" err="1"/>
              <a:t>thế</a:t>
            </a:r>
            <a:r>
              <a:rPr lang="en-US" sz="2800" i="1" dirty="0"/>
              <a:t> </a:t>
            </a:r>
            <a:r>
              <a:rPr lang="en-US" sz="2800" i="1" dirty="0" err="1"/>
              <a:t>nào</a:t>
            </a:r>
            <a:r>
              <a:rPr lang="en-US" sz="2800" i="1" dirty="0"/>
              <a:t>?</a:t>
            </a:r>
            <a:endParaRPr lang="en-US" sz="2800" dirty="0"/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lang="en-US" sz="2800" b="1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4233742" y="1054484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96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817" y="1490472"/>
            <a:ext cx="8647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1693817" y="199743"/>
            <a:ext cx="9289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00CC"/>
                </a:solidFill>
                <a:latin typeface="Jokerman" panose="04090605060D06020702" pitchFamily="82" charset="0"/>
              </a:rPr>
              <a:t>5.VẬN DỤNG, PHÁT TRIỂN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6" y="2187127"/>
            <a:ext cx="4044801" cy="332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93" y="2187128"/>
            <a:ext cx="3694863" cy="3456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312" y="2158364"/>
            <a:ext cx="3768566" cy="34926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4" y="-1"/>
            <a:ext cx="931057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30" y="287079"/>
            <a:ext cx="1205363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en-US" sz="3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en-US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49" y="446568"/>
            <a:ext cx="242422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Chủ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alt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đề</a:t>
            </a:r>
            <a:r>
              <a:rPr lang="en-US" alt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3: </a:t>
            </a:r>
          </a:p>
          <a:p>
            <a:pPr algn="ctr"/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 </a:t>
            </a:r>
          </a:p>
          <a:p>
            <a:pPr algn="ctr"/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vật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vi-VN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Ngộ nghĩnh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(</a:t>
            </a:r>
            <a:r>
              <a:rPr lang="en-US" altLang="en-US" sz="4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tiết</a:t>
            </a:r>
            <a:r>
              <a:rPr lang="en-US" alt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1)</a:t>
            </a:r>
            <a:endParaRPr lang="en-US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1046716" y="1104038"/>
            <a:ext cx="3048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514112" y="1219200"/>
            <a:ext cx="6705600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Nêu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gấp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cắt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Tạo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3D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bằng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thủ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công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giấy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bìa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en-US" sz="2800" dirty="0">
                <a:solidFill>
                  <a:schemeClr val="accent2"/>
                </a:solidFill>
              </a:rPr>
              <a:t>  </a:t>
            </a:r>
            <a:r>
              <a:rPr lang="en-US" sz="2800" dirty="0" err="1">
                <a:solidFill>
                  <a:schemeClr val="accent2"/>
                </a:solidFill>
              </a:rPr>
              <a:t>Chỉ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ra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đặc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điểm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của</a:t>
            </a:r>
            <a:r>
              <a:rPr lang="en-US" sz="2800" dirty="0">
                <a:solidFill>
                  <a:schemeClr val="accent2"/>
                </a:solidFill>
              </a:rPr>
              <a:t> con </a:t>
            </a:r>
            <a:r>
              <a:rPr lang="en-US" sz="2800" dirty="0" err="1">
                <a:solidFill>
                  <a:schemeClr val="accent2"/>
                </a:solidFill>
              </a:rPr>
              <a:t>vật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từ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cách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trang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trí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với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chấm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nét</a:t>
            </a:r>
            <a:r>
              <a:rPr lang="en-US" sz="2800" dirty="0">
                <a:solidFill>
                  <a:schemeClr val="accent2"/>
                </a:solidFill>
              </a:rPr>
              <a:t>, </a:t>
            </a:r>
            <a:r>
              <a:rPr lang="en-US" sz="2800" dirty="0" err="1">
                <a:solidFill>
                  <a:schemeClr val="accent2"/>
                </a:solidFill>
              </a:rPr>
              <a:t>màu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có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trên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. </a:t>
            </a:r>
          </a:p>
          <a:p>
            <a:r>
              <a:rPr lang="vi-VN" sz="2800" dirty="0">
                <a:solidFill>
                  <a:schemeClr val="accent2"/>
                </a:solidFill>
              </a:rPr>
              <a:t> </a:t>
            </a:r>
            <a:r>
              <a:rPr lang="en-US" sz="2800" dirty="0">
                <a:solidFill>
                  <a:schemeClr val="accent2"/>
                </a:solidFill>
              </a:rPr>
              <a:t>Chia </a:t>
            </a:r>
            <a:r>
              <a:rPr lang="en-US" sz="2800" dirty="0" err="1">
                <a:solidFill>
                  <a:schemeClr val="accent2"/>
                </a:solidFill>
              </a:rPr>
              <a:t>sẻ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được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một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số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hình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thức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ứng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dụng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sản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phẩm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trong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học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tập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và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vui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chơi</a:t>
            </a:r>
            <a:r>
              <a:rPr lang="en-US" sz="2800" dirty="0">
                <a:solidFill>
                  <a:schemeClr val="accent2"/>
                </a:solidFill>
              </a:rPr>
              <a:t>.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1993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12800" y="914400"/>
            <a:ext cx="3048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Kiểm tra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dụng cụ 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học vẽ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157331" y="1570076"/>
            <a:ext cx="748532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1/ </a:t>
            </a:r>
            <a:r>
              <a:rPr lang="en-US" altLang="en-US" sz="4400" dirty="0" err="1">
                <a:solidFill>
                  <a:srgbClr val="FF0000"/>
                </a:solidFill>
              </a:rPr>
              <a:t>Sách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học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mĩ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thuật</a:t>
            </a:r>
            <a:r>
              <a:rPr lang="en-US" altLang="en-US" sz="4400" dirty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2/ </a:t>
            </a:r>
            <a:r>
              <a:rPr lang="en-US" altLang="en-US" sz="4400" dirty="0" err="1">
                <a:solidFill>
                  <a:srgbClr val="FF0000"/>
                </a:solidFill>
              </a:rPr>
              <a:t>Giấy</a:t>
            </a:r>
            <a:r>
              <a:rPr lang="en-US" altLang="en-US" sz="4400" dirty="0">
                <a:solidFill>
                  <a:srgbClr val="FF0000"/>
                </a:solidFill>
              </a:rPr>
              <a:t> A4, </a:t>
            </a:r>
            <a:r>
              <a:rPr lang="vi-VN" altLang="en-US" sz="4400" dirty="0">
                <a:solidFill>
                  <a:srgbClr val="FF0000"/>
                </a:solidFill>
              </a:rPr>
              <a:t>giấy thủ công, bìa màu, bìa cát tôn,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(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nước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dạ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sáp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màu</a:t>
            </a:r>
            <a:r>
              <a:rPr lang="en-US" altLang="en-US" sz="4400" dirty="0">
                <a:solidFill>
                  <a:srgbClr val="FF0000"/>
                </a:solidFill>
              </a:rPr>
              <a:t>...)</a:t>
            </a:r>
            <a:r>
              <a:rPr lang="vi-VN" altLang="en-US" sz="4400" dirty="0">
                <a:solidFill>
                  <a:srgbClr val="FF0000"/>
                </a:solidFill>
              </a:rPr>
              <a:t> kéo, hồ dán.</a:t>
            </a:r>
            <a:endParaRPr lang="en-US" altLang="en-US" sz="4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3/ </a:t>
            </a:r>
            <a:r>
              <a:rPr lang="en-US" altLang="en-US" sz="4400" dirty="0" err="1">
                <a:solidFill>
                  <a:srgbClr val="FF0000"/>
                </a:solidFill>
              </a:rPr>
              <a:t>Bút</a:t>
            </a: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</a:rPr>
              <a:t>vẽ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chì</a:t>
            </a:r>
            <a:r>
              <a:rPr lang="en-US" altLang="en-US" sz="4400" dirty="0">
                <a:solidFill>
                  <a:srgbClr val="FF0000"/>
                </a:solidFill>
              </a:rPr>
              <a:t>, </a:t>
            </a:r>
            <a:r>
              <a:rPr lang="en-US" altLang="en-US" sz="4400" dirty="0" err="1">
                <a:solidFill>
                  <a:srgbClr val="FF0000"/>
                </a:solidFill>
              </a:rPr>
              <a:t>tẩy</a:t>
            </a:r>
            <a:r>
              <a:rPr lang="en-US" altLang="en-US" sz="4400" dirty="0">
                <a:solidFill>
                  <a:srgbClr val="FF0000"/>
                </a:solidFill>
              </a:rPr>
              <a:t>....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48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116632"/>
            <a:ext cx="12160139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5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467832"/>
            <a:ext cx="6286558" cy="59727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0064" y="1083842"/>
            <a:ext cx="59329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9" y="817123"/>
            <a:ext cx="5435059" cy="47325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7908" y="465138"/>
            <a:ext cx="2402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74472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53020" y="295861"/>
            <a:ext cx="262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66894" y="1003746"/>
            <a:ext cx="6286833" cy="304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2400" dirty="0">
                <a:solidFill>
                  <a:srgbClr val="0070C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Chất liệu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  <a:endParaRPr lang="vi-VN" dirty="0"/>
          </a:p>
          <a:p>
            <a:r>
              <a:rPr lang="vi-VN" dirty="0"/>
              <a:t>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52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4199433"/>
            <a:ext cx="102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2.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5333" y="4779449"/>
            <a:ext cx="10916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3" y="870585"/>
            <a:ext cx="286702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199" y="870585"/>
            <a:ext cx="2733675" cy="2705100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11" y="870585"/>
            <a:ext cx="2780388" cy="2670656"/>
          </a:xfrm>
          <a:prstGeom prst="rect">
            <a:avLst/>
          </a:prstGeom>
          <a:ln>
            <a:solidFill>
              <a:srgbClr val="4F227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0736" y="870585"/>
            <a:ext cx="2794000" cy="2667000"/>
          </a:xfrm>
          <a:prstGeom prst="rect">
            <a:avLst/>
          </a:prstGeom>
          <a:ln>
            <a:solidFill>
              <a:srgbClr val="4F2270"/>
            </a:solidFill>
          </a:ln>
        </p:spPr>
      </p:pic>
      <p:sp>
        <p:nvSpPr>
          <p:cNvPr id="25" name="Rectangle 24"/>
          <p:cNvSpPr/>
          <p:nvPr/>
        </p:nvSpPr>
        <p:spPr>
          <a:xfrm>
            <a:off x="1476283" y="351320"/>
            <a:ext cx="9173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+mj-lt"/>
              </a:rPr>
              <a:t>Quan sát, chỉ ra cách tạo hình 3D và trang trí con vật bằng giấy bìa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498" y="3593198"/>
            <a:ext cx="25333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352095" y="3634260"/>
            <a:ext cx="24072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5162" y="3634260"/>
            <a:ext cx="2906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4963" y="3634260"/>
            <a:ext cx="24690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4: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3D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479645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1820</TotalTime>
  <Words>589</Words>
  <Application>Microsoft Office PowerPoint</Application>
  <PresentationFormat>Widescreen</PresentationFormat>
  <Paragraphs>65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Algerian</vt:lpstr>
      <vt:lpstr>Arial</vt:lpstr>
      <vt:lpstr>Calibri</vt:lpstr>
      <vt:lpstr>Calibri Light</vt:lpstr>
      <vt:lpstr>Jokerman</vt:lpstr>
      <vt:lpstr>Tahoma</vt:lpstr>
      <vt:lpstr>Times New Roman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166</cp:revision>
  <dcterms:created xsi:type="dcterms:W3CDTF">2021-08-28T05:17:52Z</dcterms:created>
  <dcterms:modified xsi:type="dcterms:W3CDTF">2023-04-10T12:19:12Z</dcterms:modified>
</cp:coreProperties>
</file>