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18" r:id="rId10"/>
    <p:sldId id="313" r:id="rId11"/>
    <p:sldId id="319" r:id="rId12"/>
    <p:sldId id="308" r:id="rId13"/>
    <p:sldId id="287" r:id="rId14"/>
    <p:sldId id="320" r:id="rId15"/>
    <p:sldId id="321" r:id="rId16"/>
    <p:sldId id="309" r:id="rId17"/>
    <p:sldId id="297" r:id="rId18"/>
    <p:sldId id="323" r:id="rId19"/>
  </p:sldIdLst>
  <p:sldSz cx="18288000" cy="10287000"/>
  <p:notesSz cx="6858000" cy="9144000"/>
  <p:embeddedFontLst>
    <p:embeddedFont>
      <p:font typeface="Bahnschrift Condensed" panose="020B0502040204020203" pitchFamily="34" charset="0"/>
      <p:regular r:id="rId20"/>
      <p:bold r:id="rId21"/>
    </p:embeddedFont>
    <p:embeddedFont>
      <p:font typeface="Calibri" panose="020F0502020204030204" pitchFamily="34" charset="0"/>
      <p:regular r:id="rId22"/>
      <p:bold r:id="rId23"/>
      <p:italic r:id="rId24"/>
      <p:boldItalic r:id="rId25"/>
    </p:embeddedFont>
    <p:embeddedFont>
      <p:font typeface="Livvic" panose="020B0604020202020204" charset="0"/>
      <p:regular r:id="rId26"/>
      <p:bold r:id="rId27"/>
      <p:italic r:id="rId28"/>
      <p:boldItalic r:id="rId29"/>
    </p:embeddedFont>
    <p:embeddedFont>
      <p:font typeface="Livvic Bold" panose="020B0604020202020204" charset="0"/>
      <p:regular r:id="rId30"/>
    </p:embeddedFont>
    <p:embeddedFont>
      <p:font typeface="Livvic Bold Bold" panose="020B0604020202020204" charset="0"/>
      <p:regular r:id="rId31"/>
    </p:embeddedFont>
    <p:embeddedFont>
      <p:font typeface="Now"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58" d="100"/>
          <a:sy n="58" d="100"/>
        </p:scale>
        <p:origin x="54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60" y="876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3352800" y="3356678"/>
            <a:ext cx="11277600" cy="1487587"/>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Kể</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về</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 ?</a:t>
            </a:r>
          </a:p>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Vì</a:t>
            </a:r>
            <a:r>
              <a:rPr lang="vi-VN" sz="4847" dirty="0">
                <a:solidFill>
                  <a:schemeClr val="accent3">
                    <a:lumMod val="50000"/>
                  </a:schemeClr>
                </a:solidFill>
                <a:latin typeface="Livvic Bold" panose="020B0604020202020204" charset="0"/>
              </a:rPr>
              <a:t> sao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đó</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8" name="TextBox 10">
            <a:extLst>
              <a:ext uri="{FF2B5EF4-FFF2-40B4-BE49-F238E27FC236}">
                <a16:creationId xmlns:a16="http://schemas.microsoft.com/office/drawing/2014/main"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TotalTime>
  <Words>759</Words>
  <Application>Microsoft Office PowerPoint</Application>
  <PresentationFormat>Custom</PresentationFormat>
  <Paragraphs>62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Livvic Bold Bold</vt:lpstr>
      <vt:lpstr>Calibri</vt:lpstr>
      <vt:lpstr>Livvic Bold</vt:lpstr>
      <vt:lpstr>Livvic</vt:lpstr>
      <vt:lpstr>Bahnschrift Condensed</vt:lpstr>
      <vt:lpstr>Arial</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Admin</cp:lastModifiedBy>
  <cp:revision>297</cp:revision>
  <dcterms:created xsi:type="dcterms:W3CDTF">2006-08-16T00:00:00Z</dcterms:created>
  <dcterms:modified xsi:type="dcterms:W3CDTF">2023-03-13T12:23:29Z</dcterms:modified>
  <dc:identifier>DAEwasUvSSg</dc:identifier>
</cp:coreProperties>
</file>