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59" r:id="rId3"/>
    <p:sldId id="309" r:id="rId4"/>
    <p:sldId id="260" r:id="rId5"/>
    <p:sldId id="308" r:id="rId6"/>
    <p:sldId id="330" r:id="rId7"/>
    <p:sldId id="337" r:id="rId8"/>
    <p:sldId id="339" r:id="rId9"/>
    <p:sldId id="340" r:id="rId10"/>
    <p:sldId id="316" r:id="rId11"/>
    <p:sldId id="336" r:id="rId12"/>
    <p:sldId id="333" r:id="rId13"/>
    <p:sldId id="315" r:id="rId14"/>
    <p:sldId id="328" r:id="rId15"/>
  </p:sldIdLst>
  <p:sldSz cx="9144000" cy="5143500" type="screen16x9"/>
  <p:notesSz cx="6858000" cy="9144000"/>
  <p:embeddedFontLst>
    <p:embeddedFont>
      <p:font typeface="Bahiana" panose="020B0604020202020204" charset="0"/>
      <p:regular r:id="rId17"/>
    </p:embeddedFont>
    <p:embeddedFont>
      <p:font typeface="Barlow" panose="00000500000000000000" pitchFamily="2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Roboto Slab Light" panose="020B0604020202020204" charset="0"/>
      <p:regular r:id="rId30"/>
      <p:bold r:id="rId31"/>
    </p:embeddedFont>
    <p:embeddedFont>
      <p:font typeface="Tulpen One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fe1a5a715_4_4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fe1a5a715_4_4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83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6bd56c906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6bd56c906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475"/>
            <a:ext cx="9151925" cy="51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49525" y="3094325"/>
            <a:ext cx="4644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49475" y="2185725"/>
            <a:ext cx="4644900" cy="105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992450" y="540250"/>
            <a:ext cx="2438700" cy="29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5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 flipH="1">
            <a:off x="720200" y="1736153"/>
            <a:ext cx="4641900" cy="27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IG_NUMBER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944400" y="2904510"/>
            <a:ext cx="60441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72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944400" y="3904735"/>
            <a:ext cx="6044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944400" y="995250"/>
            <a:ext cx="3301500" cy="14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15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25275" y="2999163"/>
            <a:ext cx="608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725308" y="1742938"/>
            <a:ext cx="60852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720000" y="2584175"/>
            <a:ext cx="3181800" cy="16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720050" y="349075"/>
            <a:ext cx="26001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8" r:id="rId4"/>
    <p:sldLayoutId id="2147483660" r:id="rId5"/>
    <p:sldLayoutId id="2147483669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5"/>
          <p:cNvGrpSpPr/>
          <p:nvPr/>
        </p:nvGrpSpPr>
        <p:grpSpPr>
          <a:xfrm>
            <a:off x="-359498" y="-175039"/>
            <a:ext cx="1300005" cy="1167716"/>
            <a:chOff x="-359498" y="-175039"/>
            <a:chExt cx="1300005" cy="1167716"/>
          </a:xfrm>
        </p:grpSpPr>
        <p:sp>
          <p:nvSpPr>
            <p:cNvPr id="164" name="Google Shape;164;p35"/>
            <p:cNvSpPr/>
            <p:nvPr/>
          </p:nvSpPr>
          <p:spPr>
            <a:xfrm>
              <a:off x="397679" y="921567"/>
              <a:ext cx="7244" cy="25166"/>
            </a:xfrm>
            <a:custGeom>
              <a:avLst/>
              <a:gdLst/>
              <a:ahLst/>
              <a:cxnLst/>
              <a:rect l="l" t="t" r="r" b="b"/>
              <a:pathLst>
                <a:path w="213" h="740" extrusionOk="0">
                  <a:moveTo>
                    <a:pt x="102" y="706"/>
                  </a:moveTo>
                  <a:cubicBezTo>
                    <a:pt x="68" y="740"/>
                    <a:pt x="0" y="706"/>
                    <a:pt x="0" y="672"/>
                  </a:cubicBezTo>
                  <a:cubicBezTo>
                    <a:pt x="0" y="561"/>
                    <a:pt x="34" y="425"/>
                    <a:pt x="34" y="315"/>
                  </a:cubicBezTo>
                  <a:cubicBezTo>
                    <a:pt x="68" y="213"/>
                    <a:pt x="68" y="102"/>
                    <a:pt x="144" y="34"/>
                  </a:cubicBezTo>
                  <a:lnTo>
                    <a:pt x="144" y="0"/>
                  </a:lnTo>
                  <a:lnTo>
                    <a:pt x="178" y="34"/>
                  </a:lnTo>
                  <a:cubicBezTo>
                    <a:pt x="212" y="136"/>
                    <a:pt x="178" y="247"/>
                    <a:pt x="178" y="349"/>
                  </a:cubicBezTo>
                  <a:cubicBezTo>
                    <a:pt x="144" y="459"/>
                    <a:pt x="144" y="561"/>
                    <a:pt x="102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5"/>
            <p:cNvSpPr/>
            <p:nvPr/>
          </p:nvSpPr>
          <p:spPr>
            <a:xfrm>
              <a:off x="410942" y="931089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03" y="570"/>
                  </a:moveTo>
                  <a:cubicBezTo>
                    <a:pt x="69" y="604"/>
                    <a:pt x="1" y="570"/>
                    <a:pt x="1" y="536"/>
                  </a:cubicBezTo>
                  <a:cubicBezTo>
                    <a:pt x="1" y="426"/>
                    <a:pt x="1" y="358"/>
                    <a:pt x="35" y="247"/>
                  </a:cubicBezTo>
                  <a:cubicBezTo>
                    <a:pt x="35" y="179"/>
                    <a:pt x="69" y="111"/>
                    <a:pt x="103" y="35"/>
                  </a:cubicBezTo>
                  <a:lnTo>
                    <a:pt x="103" y="35"/>
                  </a:lnTo>
                  <a:cubicBezTo>
                    <a:pt x="137" y="1"/>
                    <a:pt x="179" y="35"/>
                    <a:pt x="179" y="35"/>
                  </a:cubicBezTo>
                  <a:cubicBezTo>
                    <a:pt x="213" y="145"/>
                    <a:pt x="179" y="213"/>
                    <a:pt x="179" y="281"/>
                  </a:cubicBezTo>
                  <a:cubicBezTo>
                    <a:pt x="137" y="358"/>
                    <a:pt x="137" y="460"/>
                    <a:pt x="10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5"/>
            <p:cNvSpPr/>
            <p:nvPr/>
          </p:nvSpPr>
          <p:spPr>
            <a:xfrm>
              <a:off x="402576" y="887764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68" y="570"/>
                  </a:moveTo>
                  <a:cubicBezTo>
                    <a:pt x="34" y="604"/>
                    <a:pt x="0" y="570"/>
                    <a:pt x="0" y="536"/>
                  </a:cubicBezTo>
                  <a:cubicBezTo>
                    <a:pt x="0" y="425"/>
                    <a:pt x="34" y="323"/>
                    <a:pt x="34" y="213"/>
                  </a:cubicBezTo>
                  <a:cubicBezTo>
                    <a:pt x="68" y="179"/>
                    <a:pt x="68" y="69"/>
                    <a:pt x="136" y="35"/>
                  </a:cubicBezTo>
                  <a:cubicBezTo>
                    <a:pt x="136" y="35"/>
                    <a:pt x="136" y="1"/>
                    <a:pt x="170" y="1"/>
                  </a:cubicBezTo>
                  <a:cubicBezTo>
                    <a:pt x="170" y="1"/>
                    <a:pt x="213" y="1"/>
                    <a:pt x="213" y="35"/>
                  </a:cubicBezTo>
                  <a:cubicBezTo>
                    <a:pt x="281" y="111"/>
                    <a:pt x="213" y="179"/>
                    <a:pt x="170" y="281"/>
                  </a:cubicBezTo>
                  <a:cubicBezTo>
                    <a:pt x="136" y="357"/>
                    <a:pt x="136" y="459"/>
                    <a:pt x="102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5"/>
            <p:cNvSpPr/>
            <p:nvPr/>
          </p:nvSpPr>
          <p:spPr>
            <a:xfrm>
              <a:off x="419342" y="896130"/>
              <a:ext cx="8400" cy="24315"/>
            </a:xfrm>
            <a:custGeom>
              <a:avLst/>
              <a:gdLst/>
              <a:ahLst/>
              <a:cxnLst/>
              <a:rect l="l" t="t" r="r" b="b"/>
              <a:pathLst>
                <a:path w="247" h="715" extrusionOk="0">
                  <a:moveTo>
                    <a:pt x="68" y="672"/>
                  </a:moveTo>
                  <a:cubicBezTo>
                    <a:pt x="34" y="714"/>
                    <a:pt x="0" y="672"/>
                    <a:pt x="0" y="638"/>
                  </a:cubicBezTo>
                  <a:cubicBezTo>
                    <a:pt x="0" y="536"/>
                    <a:pt x="0" y="426"/>
                    <a:pt x="34" y="324"/>
                  </a:cubicBezTo>
                  <a:cubicBezTo>
                    <a:pt x="34" y="213"/>
                    <a:pt x="68" y="111"/>
                    <a:pt x="145" y="35"/>
                  </a:cubicBezTo>
                  <a:lnTo>
                    <a:pt x="145" y="35"/>
                  </a:lnTo>
                  <a:cubicBezTo>
                    <a:pt x="179" y="1"/>
                    <a:pt x="246" y="35"/>
                    <a:pt x="246" y="111"/>
                  </a:cubicBezTo>
                  <a:cubicBezTo>
                    <a:pt x="246" y="179"/>
                    <a:pt x="213" y="290"/>
                    <a:pt x="179" y="358"/>
                  </a:cubicBezTo>
                  <a:cubicBezTo>
                    <a:pt x="145" y="460"/>
                    <a:pt x="102" y="536"/>
                    <a:pt x="68" y="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5"/>
            <p:cNvSpPr/>
            <p:nvPr/>
          </p:nvSpPr>
          <p:spPr>
            <a:xfrm>
              <a:off x="436073" y="899905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77" y="773"/>
                  </a:moveTo>
                  <a:cubicBezTo>
                    <a:pt x="35" y="773"/>
                    <a:pt x="1" y="773"/>
                    <a:pt x="1" y="739"/>
                  </a:cubicBezTo>
                  <a:cubicBezTo>
                    <a:pt x="35" y="603"/>
                    <a:pt x="77" y="493"/>
                    <a:pt x="111" y="349"/>
                  </a:cubicBezTo>
                  <a:cubicBezTo>
                    <a:pt x="145" y="281"/>
                    <a:pt x="179" y="136"/>
                    <a:pt x="247" y="68"/>
                  </a:cubicBezTo>
                  <a:lnTo>
                    <a:pt x="247" y="34"/>
                  </a:lnTo>
                  <a:cubicBezTo>
                    <a:pt x="324" y="0"/>
                    <a:pt x="392" y="68"/>
                    <a:pt x="392" y="136"/>
                  </a:cubicBezTo>
                  <a:lnTo>
                    <a:pt x="247" y="425"/>
                  </a:lnTo>
                  <a:cubicBezTo>
                    <a:pt x="213" y="527"/>
                    <a:pt x="145" y="637"/>
                    <a:pt x="111" y="739"/>
                  </a:cubicBezTo>
                  <a:cubicBezTo>
                    <a:pt x="111" y="773"/>
                    <a:pt x="77" y="773"/>
                    <a:pt x="77" y="7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5"/>
            <p:cNvSpPr/>
            <p:nvPr/>
          </p:nvSpPr>
          <p:spPr>
            <a:xfrm>
              <a:off x="619238" y="881711"/>
              <a:ext cx="9556" cy="17072"/>
            </a:xfrm>
            <a:custGeom>
              <a:avLst/>
              <a:gdLst/>
              <a:ahLst/>
              <a:cxnLst/>
              <a:rect l="l" t="t" r="r" b="b"/>
              <a:pathLst>
                <a:path w="281" h="502" extrusionOk="0">
                  <a:moveTo>
                    <a:pt x="247" y="459"/>
                  </a:moveTo>
                  <a:cubicBezTo>
                    <a:pt x="213" y="501"/>
                    <a:pt x="136" y="501"/>
                    <a:pt x="103" y="425"/>
                  </a:cubicBezTo>
                  <a:cubicBezTo>
                    <a:pt x="103" y="357"/>
                    <a:pt x="69" y="289"/>
                    <a:pt x="35" y="213"/>
                  </a:cubicBezTo>
                  <a:cubicBezTo>
                    <a:pt x="35" y="145"/>
                    <a:pt x="1" y="111"/>
                    <a:pt x="35" y="34"/>
                  </a:cubicBezTo>
                  <a:lnTo>
                    <a:pt x="69" y="34"/>
                  </a:lnTo>
                  <a:cubicBezTo>
                    <a:pt x="69" y="0"/>
                    <a:pt x="103" y="0"/>
                    <a:pt x="103" y="0"/>
                  </a:cubicBezTo>
                  <a:cubicBezTo>
                    <a:pt x="170" y="34"/>
                    <a:pt x="213" y="111"/>
                    <a:pt x="213" y="179"/>
                  </a:cubicBezTo>
                  <a:cubicBezTo>
                    <a:pt x="247" y="247"/>
                    <a:pt x="247" y="323"/>
                    <a:pt x="247" y="391"/>
                  </a:cubicBezTo>
                  <a:cubicBezTo>
                    <a:pt x="281" y="425"/>
                    <a:pt x="247" y="459"/>
                    <a:pt x="247" y="459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5"/>
            <p:cNvSpPr/>
            <p:nvPr/>
          </p:nvSpPr>
          <p:spPr>
            <a:xfrm>
              <a:off x="620394" y="927621"/>
              <a:ext cx="9556" cy="19112"/>
            </a:xfrm>
            <a:custGeom>
              <a:avLst/>
              <a:gdLst/>
              <a:ahLst/>
              <a:cxnLst/>
              <a:rect l="l" t="t" r="r" b="b"/>
              <a:pathLst>
                <a:path w="281" h="562" extrusionOk="0">
                  <a:moveTo>
                    <a:pt x="247" y="528"/>
                  </a:moveTo>
                  <a:cubicBezTo>
                    <a:pt x="247" y="562"/>
                    <a:pt x="213" y="562"/>
                    <a:pt x="213" y="528"/>
                  </a:cubicBezTo>
                  <a:cubicBezTo>
                    <a:pt x="136" y="383"/>
                    <a:pt x="35" y="247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ubicBezTo>
                    <a:pt x="35" y="1"/>
                    <a:pt x="69" y="1"/>
                    <a:pt x="102" y="35"/>
                  </a:cubicBezTo>
                  <a:cubicBezTo>
                    <a:pt x="213" y="171"/>
                    <a:pt x="213" y="349"/>
                    <a:pt x="281" y="494"/>
                  </a:cubicBezTo>
                  <a:cubicBezTo>
                    <a:pt x="281" y="528"/>
                    <a:pt x="281" y="528"/>
                    <a:pt x="247" y="528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5"/>
            <p:cNvSpPr/>
            <p:nvPr/>
          </p:nvSpPr>
          <p:spPr>
            <a:xfrm>
              <a:off x="603356" y="932246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255" y="324"/>
                  </a:moveTo>
                  <a:cubicBezTo>
                    <a:pt x="213" y="358"/>
                    <a:pt x="179" y="358"/>
                    <a:pt x="179" y="324"/>
                  </a:cubicBezTo>
                  <a:cubicBezTo>
                    <a:pt x="111" y="290"/>
                    <a:pt x="43" y="179"/>
                    <a:pt x="43" y="77"/>
                  </a:cubicBezTo>
                  <a:cubicBezTo>
                    <a:pt x="0" y="35"/>
                    <a:pt x="43" y="35"/>
                    <a:pt x="43" y="1"/>
                  </a:cubicBezTo>
                  <a:lnTo>
                    <a:pt x="145" y="1"/>
                  </a:lnTo>
                  <a:cubicBezTo>
                    <a:pt x="213" y="77"/>
                    <a:pt x="255" y="179"/>
                    <a:pt x="289" y="29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5"/>
            <p:cNvSpPr/>
            <p:nvPr/>
          </p:nvSpPr>
          <p:spPr>
            <a:xfrm>
              <a:off x="580537" y="899905"/>
              <a:ext cx="8400" cy="13331"/>
            </a:xfrm>
            <a:custGeom>
              <a:avLst/>
              <a:gdLst/>
              <a:ahLst/>
              <a:cxnLst/>
              <a:rect l="l" t="t" r="r" b="b"/>
              <a:pathLst>
                <a:path w="247" h="392" extrusionOk="0">
                  <a:moveTo>
                    <a:pt x="247" y="391"/>
                  </a:moveTo>
                  <a:lnTo>
                    <a:pt x="179" y="391"/>
                  </a:lnTo>
                  <a:cubicBezTo>
                    <a:pt x="111" y="315"/>
                    <a:pt x="0" y="213"/>
                    <a:pt x="0" y="68"/>
                  </a:cubicBezTo>
                  <a:cubicBezTo>
                    <a:pt x="0" y="68"/>
                    <a:pt x="0" y="34"/>
                    <a:pt x="34" y="34"/>
                  </a:cubicBezTo>
                  <a:cubicBezTo>
                    <a:pt x="34" y="0"/>
                    <a:pt x="77" y="0"/>
                    <a:pt x="77" y="34"/>
                  </a:cubicBezTo>
                  <a:cubicBezTo>
                    <a:pt x="179" y="68"/>
                    <a:pt x="213" y="213"/>
                    <a:pt x="247" y="315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5"/>
            <p:cNvSpPr/>
            <p:nvPr/>
          </p:nvSpPr>
          <p:spPr>
            <a:xfrm>
              <a:off x="598731" y="890076"/>
              <a:ext cx="13331" cy="23159"/>
            </a:xfrm>
            <a:custGeom>
              <a:avLst/>
              <a:gdLst/>
              <a:ahLst/>
              <a:cxnLst/>
              <a:rect l="l" t="t" r="r" b="b"/>
              <a:pathLst>
                <a:path w="392" h="681" extrusionOk="0">
                  <a:moveTo>
                    <a:pt x="349" y="680"/>
                  </a:moveTo>
                  <a:cubicBezTo>
                    <a:pt x="315" y="680"/>
                    <a:pt x="281" y="680"/>
                    <a:pt x="281" y="638"/>
                  </a:cubicBezTo>
                  <a:cubicBezTo>
                    <a:pt x="136" y="502"/>
                    <a:pt x="0" y="255"/>
                    <a:pt x="34" y="43"/>
                  </a:cubicBezTo>
                  <a:cubicBezTo>
                    <a:pt x="34" y="43"/>
                    <a:pt x="68" y="43"/>
                    <a:pt x="68" y="1"/>
                  </a:cubicBezTo>
                  <a:cubicBezTo>
                    <a:pt x="102" y="1"/>
                    <a:pt x="179" y="1"/>
                    <a:pt x="179" y="43"/>
                  </a:cubicBezTo>
                  <a:cubicBezTo>
                    <a:pt x="247" y="111"/>
                    <a:pt x="247" y="213"/>
                    <a:pt x="247" y="289"/>
                  </a:cubicBezTo>
                  <a:cubicBezTo>
                    <a:pt x="281" y="391"/>
                    <a:pt x="315" y="502"/>
                    <a:pt x="349" y="570"/>
                  </a:cubicBezTo>
                  <a:cubicBezTo>
                    <a:pt x="391" y="604"/>
                    <a:pt x="349" y="638"/>
                    <a:pt x="349" y="680"/>
                  </a:cubicBezTo>
                  <a:close/>
                </a:path>
              </a:pathLst>
            </a:custGeom>
            <a:solidFill>
              <a:srgbClr val="FF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5"/>
            <p:cNvSpPr/>
            <p:nvPr/>
          </p:nvSpPr>
          <p:spPr>
            <a:xfrm>
              <a:off x="616653" y="238935"/>
              <a:ext cx="13297" cy="6087"/>
            </a:xfrm>
            <a:custGeom>
              <a:avLst/>
              <a:gdLst/>
              <a:ahLst/>
              <a:cxnLst/>
              <a:rect l="l" t="t" r="r" b="b"/>
              <a:pathLst>
                <a:path w="391" h="179" extrusionOk="0">
                  <a:moveTo>
                    <a:pt x="357" y="111"/>
                  </a:moveTo>
                  <a:cubicBezTo>
                    <a:pt x="323" y="145"/>
                    <a:pt x="289" y="145"/>
                    <a:pt x="212" y="145"/>
                  </a:cubicBezTo>
                  <a:cubicBezTo>
                    <a:pt x="179" y="145"/>
                    <a:pt x="111" y="179"/>
                    <a:pt x="34" y="179"/>
                  </a:cubicBezTo>
                  <a:cubicBezTo>
                    <a:pt x="0" y="179"/>
                    <a:pt x="0" y="111"/>
                    <a:pt x="0" y="111"/>
                  </a:cubicBezTo>
                  <a:lnTo>
                    <a:pt x="34" y="111"/>
                  </a:lnTo>
                  <a:cubicBezTo>
                    <a:pt x="77" y="77"/>
                    <a:pt x="145" y="34"/>
                    <a:pt x="212" y="34"/>
                  </a:cubicBezTo>
                  <a:cubicBezTo>
                    <a:pt x="246" y="0"/>
                    <a:pt x="323" y="0"/>
                    <a:pt x="357" y="34"/>
                  </a:cubicBezTo>
                  <a:cubicBezTo>
                    <a:pt x="391" y="34"/>
                    <a:pt x="391" y="77"/>
                    <a:pt x="357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612028" y="231691"/>
              <a:ext cx="10712" cy="6121"/>
            </a:xfrm>
            <a:custGeom>
              <a:avLst/>
              <a:gdLst/>
              <a:ahLst/>
              <a:cxnLst/>
              <a:rect l="l" t="t" r="r" b="b"/>
              <a:pathLst>
                <a:path w="315" h="180" extrusionOk="0">
                  <a:moveTo>
                    <a:pt x="281" y="145"/>
                  </a:moveTo>
                  <a:cubicBezTo>
                    <a:pt x="247" y="179"/>
                    <a:pt x="213" y="179"/>
                    <a:pt x="170" y="179"/>
                  </a:cubicBezTo>
                  <a:lnTo>
                    <a:pt x="136" y="179"/>
                  </a:lnTo>
                  <a:lnTo>
                    <a:pt x="68" y="179"/>
                  </a:lnTo>
                  <a:cubicBezTo>
                    <a:pt x="34" y="179"/>
                    <a:pt x="0" y="145"/>
                    <a:pt x="34" y="111"/>
                  </a:cubicBezTo>
                  <a:lnTo>
                    <a:pt x="34" y="111"/>
                  </a:lnTo>
                  <a:cubicBezTo>
                    <a:pt x="68" y="111"/>
                    <a:pt x="68" y="77"/>
                    <a:pt x="68" y="77"/>
                  </a:cubicBezTo>
                  <a:lnTo>
                    <a:pt x="102" y="77"/>
                  </a:lnTo>
                  <a:cubicBezTo>
                    <a:pt x="102" y="35"/>
                    <a:pt x="136" y="35"/>
                    <a:pt x="136" y="35"/>
                  </a:cubicBezTo>
                  <a:cubicBezTo>
                    <a:pt x="213" y="35"/>
                    <a:pt x="247" y="1"/>
                    <a:pt x="281" y="35"/>
                  </a:cubicBezTo>
                  <a:cubicBezTo>
                    <a:pt x="315" y="35"/>
                    <a:pt x="315" y="111"/>
                    <a:pt x="281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601044" y="193263"/>
              <a:ext cx="16800" cy="7278"/>
            </a:xfrm>
            <a:custGeom>
              <a:avLst/>
              <a:gdLst/>
              <a:ahLst/>
              <a:cxnLst/>
              <a:rect l="l" t="t" r="r" b="b"/>
              <a:pathLst>
                <a:path w="494" h="214" extrusionOk="0">
                  <a:moveTo>
                    <a:pt x="459" y="103"/>
                  </a:moveTo>
                  <a:cubicBezTo>
                    <a:pt x="391" y="145"/>
                    <a:pt x="357" y="145"/>
                    <a:pt x="281" y="179"/>
                  </a:cubicBezTo>
                  <a:lnTo>
                    <a:pt x="68" y="179"/>
                  </a:lnTo>
                  <a:cubicBezTo>
                    <a:pt x="0" y="213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45" y="69"/>
                    <a:pt x="179" y="35"/>
                    <a:pt x="247" y="35"/>
                  </a:cubicBezTo>
                  <a:cubicBezTo>
                    <a:pt x="323" y="35"/>
                    <a:pt x="391" y="1"/>
                    <a:pt x="425" y="35"/>
                  </a:cubicBezTo>
                  <a:cubicBezTo>
                    <a:pt x="459" y="35"/>
                    <a:pt x="493" y="69"/>
                    <a:pt x="459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601044" y="184897"/>
              <a:ext cx="12175" cy="6087"/>
            </a:xfrm>
            <a:custGeom>
              <a:avLst/>
              <a:gdLst/>
              <a:ahLst/>
              <a:cxnLst/>
              <a:rect l="l" t="t" r="r" b="b"/>
              <a:pathLst>
                <a:path w="358" h="179" extrusionOk="0">
                  <a:moveTo>
                    <a:pt x="323" y="137"/>
                  </a:moveTo>
                  <a:cubicBezTo>
                    <a:pt x="281" y="137"/>
                    <a:pt x="247" y="179"/>
                    <a:pt x="213" y="179"/>
                  </a:cubicBezTo>
                  <a:lnTo>
                    <a:pt x="111" y="179"/>
                  </a:lnTo>
                  <a:cubicBezTo>
                    <a:pt x="34" y="179"/>
                    <a:pt x="0" y="103"/>
                    <a:pt x="34" y="69"/>
                  </a:cubicBezTo>
                  <a:lnTo>
                    <a:pt x="68" y="69"/>
                  </a:lnTo>
                  <a:cubicBezTo>
                    <a:pt x="111" y="35"/>
                    <a:pt x="145" y="35"/>
                    <a:pt x="179" y="1"/>
                  </a:cubicBezTo>
                  <a:lnTo>
                    <a:pt x="323" y="1"/>
                  </a:lnTo>
                  <a:cubicBezTo>
                    <a:pt x="357" y="35"/>
                    <a:pt x="357" y="69"/>
                    <a:pt x="357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408357" y="-10102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23" y="103"/>
                  </a:moveTo>
                  <a:cubicBezTo>
                    <a:pt x="255" y="136"/>
                    <a:pt x="145" y="136"/>
                    <a:pt x="77" y="136"/>
                  </a:cubicBezTo>
                  <a:cubicBezTo>
                    <a:pt x="0" y="136"/>
                    <a:pt x="0" y="69"/>
                    <a:pt x="43" y="69"/>
                  </a:cubicBezTo>
                  <a:cubicBezTo>
                    <a:pt x="43" y="35"/>
                    <a:pt x="43" y="35"/>
                    <a:pt x="77" y="35"/>
                  </a:cubicBezTo>
                  <a:cubicBezTo>
                    <a:pt x="145" y="35"/>
                    <a:pt x="213" y="1"/>
                    <a:pt x="289" y="35"/>
                  </a:cubicBezTo>
                  <a:cubicBezTo>
                    <a:pt x="323" y="35"/>
                    <a:pt x="323" y="69"/>
                    <a:pt x="323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439848" y="-11258"/>
              <a:ext cx="11869" cy="5815"/>
            </a:xfrm>
            <a:custGeom>
              <a:avLst/>
              <a:gdLst/>
              <a:ahLst/>
              <a:cxnLst/>
              <a:rect l="l" t="t" r="r" b="b"/>
              <a:pathLst>
                <a:path w="349" h="171" extrusionOk="0">
                  <a:moveTo>
                    <a:pt x="315" y="103"/>
                  </a:moveTo>
                  <a:cubicBezTo>
                    <a:pt x="315" y="137"/>
                    <a:pt x="281" y="137"/>
                    <a:pt x="247" y="137"/>
                  </a:cubicBezTo>
                  <a:cubicBezTo>
                    <a:pt x="213" y="137"/>
                    <a:pt x="136" y="170"/>
                    <a:pt x="102" y="170"/>
                  </a:cubicBezTo>
                  <a:cubicBezTo>
                    <a:pt x="34" y="170"/>
                    <a:pt x="0" y="103"/>
                    <a:pt x="68" y="69"/>
                  </a:cubicBezTo>
                  <a:lnTo>
                    <a:pt x="68" y="69"/>
                  </a:lnTo>
                  <a:cubicBezTo>
                    <a:pt x="102" y="35"/>
                    <a:pt x="179" y="35"/>
                    <a:pt x="213" y="1"/>
                  </a:cubicBezTo>
                  <a:cubicBezTo>
                    <a:pt x="247" y="1"/>
                    <a:pt x="315" y="1"/>
                    <a:pt x="349" y="35"/>
                  </a:cubicBezTo>
                  <a:lnTo>
                    <a:pt x="349" y="69"/>
                  </a:lnTo>
                  <a:cubicBezTo>
                    <a:pt x="349" y="103"/>
                    <a:pt x="349" y="103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34917" y="-23399"/>
              <a:ext cx="13331" cy="6121"/>
            </a:xfrm>
            <a:custGeom>
              <a:avLst/>
              <a:gdLst/>
              <a:ahLst/>
              <a:cxnLst/>
              <a:rect l="l" t="t" r="r" b="b"/>
              <a:pathLst>
                <a:path w="392" h="180" extrusionOk="0">
                  <a:moveTo>
                    <a:pt x="358" y="145"/>
                  </a:moveTo>
                  <a:cubicBezTo>
                    <a:pt x="324" y="179"/>
                    <a:pt x="281" y="145"/>
                    <a:pt x="213" y="179"/>
                  </a:cubicBezTo>
                  <a:lnTo>
                    <a:pt x="69" y="179"/>
                  </a:lnTo>
                  <a:cubicBezTo>
                    <a:pt x="35" y="179"/>
                    <a:pt x="1" y="103"/>
                    <a:pt x="35" y="103"/>
                  </a:cubicBezTo>
                  <a:lnTo>
                    <a:pt x="35" y="69"/>
                  </a:lnTo>
                  <a:cubicBezTo>
                    <a:pt x="111" y="69"/>
                    <a:pt x="145" y="35"/>
                    <a:pt x="213" y="35"/>
                  </a:cubicBezTo>
                  <a:cubicBezTo>
                    <a:pt x="247" y="35"/>
                    <a:pt x="324" y="1"/>
                    <a:pt x="358" y="35"/>
                  </a:cubicBezTo>
                  <a:cubicBezTo>
                    <a:pt x="392" y="35"/>
                    <a:pt x="392" y="103"/>
                    <a:pt x="358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392748" y="-46218"/>
              <a:ext cx="22853" cy="4659"/>
            </a:xfrm>
            <a:custGeom>
              <a:avLst/>
              <a:gdLst/>
              <a:ahLst/>
              <a:cxnLst/>
              <a:rect l="l" t="t" r="r" b="b"/>
              <a:pathLst>
                <a:path w="672" h="137" extrusionOk="0">
                  <a:moveTo>
                    <a:pt x="638" y="69"/>
                  </a:moveTo>
                  <a:lnTo>
                    <a:pt x="638" y="69"/>
                  </a:lnTo>
                  <a:cubicBezTo>
                    <a:pt x="425" y="137"/>
                    <a:pt x="289" y="137"/>
                    <a:pt x="77" y="137"/>
                  </a:cubicBezTo>
                  <a:cubicBezTo>
                    <a:pt x="35" y="137"/>
                    <a:pt x="1" y="103"/>
                    <a:pt x="35" y="69"/>
                  </a:cubicBezTo>
                  <a:lnTo>
                    <a:pt x="77" y="69"/>
                  </a:lnTo>
                  <a:cubicBezTo>
                    <a:pt x="247" y="1"/>
                    <a:pt x="425" y="1"/>
                    <a:pt x="604" y="1"/>
                  </a:cubicBezTo>
                  <a:cubicBezTo>
                    <a:pt x="638" y="1"/>
                    <a:pt x="672" y="35"/>
                    <a:pt x="638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899460" y="583261"/>
              <a:ext cx="14487" cy="7278"/>
            </a:xfrm>
            <a:custGeom>
              <a:avLst/>
              <a:gdLst/>
              <a:ahLst/>
              <a:cxnLst/>
              <a:rect l="l" t="t" r="r" b="b"/>
              <a:pathLst>
                <a:path w="426" h="214" extrusionOk="0">
                  <a:moveTo>
                    <a:pt x="391" y="213"/>
                  </a:moveTo>
                  <a:lnTo>
                    <a:pt x="357" y="213"/>
                  </a:lnTo>
                  <a:cubicBezTo>
                    <a:pt x="289" y="213"/>
                    <a:pt x="255" y="179"/>
                    <a:pt x="179" y="179"/>
                  </a:cubicBezTo>
                  <a:cubicBezTo>
                    <a:pt x="145" y="179"/>
                    <a:pt x="77" y="145"/>
                    <a:pt x="43" y="103"/>
                  </a:cubicBezTo>
                  <a:cubicBezTo>
                    <a:pt x="1" y="69"/>
                    <a:pt x="1" y="35"/>
                    <a:pt x="43" y="35"/>
                  </a:cubicBezTo>
                  <a:lnTo>
                    <a:pt x="77" y="35"/>
                  </a:lnTo>
                  <a:cubicBezTo>
                    <a:pt x="111" y="1"/>
                    <a:pt x="179" y="35"/>
                    <a:pt x="213" y="69"/>
                  </a:cubicBezTo>
                  <a:cubicBezTo>
                    <a:pt x="289" y="69"/>
                    <a:pt x="323" y="103"/>
                    <a:pt x="391" y="145"/>
                  </a:cubicBezTo>
                  <a:cubicBezTo>
                    <a:pt x="425" y="145"/>
                    <a:pt x="425" y="179"/>
                    <a:pt x="39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883850" y="563910"/>
              <a:ext cx="24315" cy="9862"/>
            </a:xfrm>
            <a:custGeom>
              <a:avLst/>
              <a:gdLst/>
              <a:ahLst/>
              <a:cxnLst/>
              <a:rect l="l" t="t" r="r" b="b"/>
              <a:pathLst>
                <a:path w="715" h="290" extrusionOk="0">
                  <a:moveTo>
                    <a:pt x="672" y="290"/>
                  </a:moveTo>
                  <a:lnTo>
                    <a:pt x="638" y="290"/>
                  </a:lnTo>
                  <a:cubicBezTo>
                    <a:pt x="536" y="290"/>
                    <a:pt x="426" y="247"/>
                    <a:pt x="324" y="247"/>
                  </a:cubicBezTo>
                  <a:cubicBezTo>
                    <a:pt x="247" y="213"/>
                    <a:pt x="111" y="213"/>
                    <a:pt x="35" y="179"/>
                  </a:cubicBezTo>
                  <a:cubicBezTo>
                    <a:pt x="1" y="145"/>
                    <a:pt x="1" y="77"/>
                    <a:pt x="35" y="35"/>
                  </a:cubicBezTo>
                  <a:lnTo>
                    <a:pt x="77" y="35"/>
                  </a:lnTo>
                  <a:cubicBezTo>
                    <a:pt x="179" y="1"/>
                    <a:pt x="290" y="77"/>
                    <a:pt x="358" y="77"/>
                  </a:cubicBezTo>
                  <a:cubicBezTo>
                    <a:pt x="460" y="111"/>
                    <a:pt x="570" y="145"/>
                    <a:pt x="638" y="179"/>
                  </a:cubicBezTo>
                  <a:cubicBezTo>
                    <a:pt x="672" y="179"/>
                    <a:pt x="714" y="247"/>
                    <a:pt x="672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839368" y="546022"/>
              <a:ext cx="30097" cy="8400"/>
            </a:xfrm>
            <a:custGeom>
              <a:avLst/>
              <a:gdLst/>
              <a:ahLst/>
              <a:cxnLst/>
              <a:rect l="l" t="t" r="r" b="b"/>
              <a:pathLst>
                <a:path w="885" h="247" extrusionOk="0">
                  <a:moveTo>
                    <a:pt x="850" y="247"/>
                  </a:moveTo>
                  <a:lnTo>
                    <a:pt x="816" y="247"/>
                  </a:lnTo>
                  <a:cubicBezTo>
                    <a:pt x="570" y="213"/>
                    <a:pt x="281" y="213"/>
                    <a:pt x="35" y="136"/>
                  </a:cubicBezTo>
                  <a:cubicBezTo>
                    <a:pt x="1" y="136"/>
                    <a:pt x="1" y="68"/>
                    <a:pt x="35" y="68"/>
                  </a:cubicBezTo>
                  <a:lnTo>
                    <a:pt x="35" y="68"/>
                  </a:lnTo>
                  <a:cubicBezTo>
                    <a:pt x="323" y="0"/>
                    <a:pt x="570" y="34"/>
                    <a:pt x="850" y="136"/>
                  </a:cubicBezTo>
                  <a:cubicBezTo>
                    <a:pt x="884" y="136"/>
                    <a:pt x="884" y="213"/>
                    <a:pt x="850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848890" y="574895"/>
              <a:ext cx="18262" cy="6121"/>
            </a:xfrm>
            <a:custGeom>
              <a:avLst/>
              <a:gdLst/>
              <a:ahLst/>
              <a:cxnLst/>
              <a:rect l="l" t="t" r="r" b="b"/>
              <a:pathLst>
                <a:path w="537" h="180" extrusionOk="0">
                  <a:moveTo>
                    <a:pt x="468" y="179"/>
                  </a:moveTo>
                  <a:lnTo>
                    <a:pt x="426" y="179"/>
                  </a:lnTo>
                  <a:lnTo>
                    <a:pt x="256" y="179"/>
                  </a:lnTo>
                  <a:lnTo>
                    <a:pt x="43" y="179"/>
                  </a:lnTo>
                  <a:cubicBezTo>
                    <a:pt x="1" y="137"/>
                    <a:pt x="1" y="103"/>
                    <a:pt x="43" y="69"/>
                  </a:cubicBezTo>
                  <a:lnTo>
                    <a:pt x="43" y="69"/>
                  </a:lnTo>
                  <a:cubicBezTo>
                    <a:pt x="179" y="1"/>
                    <a:pt x="358" y="1"/>
                    <a:pt x="502" y="103"/>
                  </a:cubicBezTo>
                  <a:cubicBezTo>
                    <a:pt x="536" y="103"/>
                    <a:pt x="502" y="137"/>
                    <a:pt x="468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838212" y="557857"/>
              <a:ext cx="15643" cy="8706"/>
            </a:xfrm>
            <a:custGeom>
              <a:avLst/>
              <a:gdLst/>
              <a:ahLst/>
              <a:cxnLst/>
              <a:rect l="l" t="t" r="r" b="b"/>
              <a:pathLst>
                <a:path w="460" h="256" extrusionOk="0">
                  <a:moveTo>
                    <a:pt x="425" y="213"/>
                  </a:moveTo>
                  <a:cubicBezTo>
                    <a:pt x="425" y="255"/>
                    <a:pt x="391" y="255"/>
                    <a:pt x="391" y="213"/>
                  </a:cubicBezTo>
                  <a:cubicBezTo>
                    <a:pt x="315" y="213"/>
                    <a:pt x="281" y="213"/>
                    <a:pt x="247" y="179"/>
                  </a:cubicBezTo>
                  <a:cubicBezTo>
                    <a:pt x="179" y="179"/>
                    <a:pt x="145" y="213"/>
                    <a:pt x="103" y="179"/>
                  </a:cubicBezTo>
                  <a:cubicBezTo>
                    <a:pt x="35" y="179"/>
                    <a:pt x="1" y="111"/>
                    <a:pt x="35" y="43"/>
                  </a:cubicBezTo>
                  <a:lnTo>
                    <a:pt x="69" y="43"/>
                  </a:lnTo>
                  <a:cubicBezTo>
                    <a:pt x="103" y="0"/>
                    <a:pt x="179" y="0"/>
                    <a:pt x="281" y="43"/>
                  </a:cubicBezTo>
                  <a:cubicBezTo>
                    <a:pt x="357" y="43"/>
                    <a:pt x="391" y="77"/>
                    <a:pt x="459" y="145"/>
                  </a:cubicBezTo>
                  <a:cubicBezTo>
                    <a:pt x="459" y="179"/>
                    <a:pt x="459" y="213"/>
                    <a:pt x="425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310994" y="165547"/>
              <a:ext cx="362316" cy="119332"/>
            </a:xfrm>
            <a:custGeom>
              <a:avLst/>
              <a:gdLst/>
              <a:ahLst/>
              <a:cxnLst/>
              <a:rect l="l" t="t" r="r" b="b"/>
              <a:pathLst>
                <a:path w="10654" h="3509" extrusionOk="0">
                  <a:moveTo>
                    <a:pt x="9914" y="2447"/>
                  </a:moveTo>
                  <a:cubicBezTo>
                    <a:pt x="9659" y="2617"/>
                    <a:pt x="9311" y="2761"/>
                    <a:pt x="8954" y="2872"/>
                  </a:cubicBezTo>
                  <a:cubicBezTo>
                    <a:pt x="8886" y="2906"/>
                    <a:pt x="8810" y="2906"/>
                    <a:pt x="8742" y="2906"/>
                  </a:cubicBezTo>
                  <a:cubicBezTo>
                    <a:pt x="6227" y="3509"/>
                    <a:pt x="1878" y="2404"/>
                    <a:pt x="425" y="1980"/>
                  </a:cubicBezTo>
                  <a:cubicBezTo>
                    <a:pt x="247" y="1946"/>
                    <a:pt x="145" y="1912"/>
                    <a:pt x="35" y="1878"/>
                  </a:cubicBezTo>
                  <a:cubicBezTo>
                    <a:pt x="35" y="1878"/>
                    <a:pt x="1" y="1878"/>
                    <a:pt x="1" y="1844"/>
                  </a:cubicBezTo>
                  <a:cubicBezTo>
                    <a:pt x="35" y="1878"/>
                    <a:pt x="145" y="1878"/>
                    <a:pt x="213" y="1878"/>
                  </a:cubicBezTo>
                  <a:lnTo>
                    <a:pt x="213" y="1878"/>
                  </a:lnTo>
                  <a:cubicBezTo>
                    <a:pt x="1487" y="1878"/>
                    <a:pt x="5454" y="459"/>
                    <a:pt x="8105" y="145"/>
                  </a:cubicBezTo>
                  <a:cubicBezTo>
                    <a:pt x="8173" y="111"/>
                    <a:pt x="8283" y="111"/>
                    <a:pt x="8351" y="111"/>
                  </a:cubicBezTo>
                  <a:cubicBezTo>
                    <a:pt x="9625" y="0"/>
                    <a:pt x="10551" y="145"/>
                    <a:pt x="10653" y="960"/>
                  </a:cubicBezTo>
                  <a:lnTo>
                    <a:pt x="10653" y="994"/>
                  </a:lnTo>
                  <a:lnTo>
                    <a:pt x="10653" y="1207"/>
                  </a:lnTo>
                  <a:cubicBezTo>
                    <a:pt x="10653" y="1275"/>
                    <a:pt x="10619" y="1343"/>
                    <a:pt x="10619" y="1419"/>
                  </a:cubicBezTo>
                  <a:cubicBezTo>
                    <a:pt x="10509" y="1844"/>
                    <a:pt x="10262" y="2192"/>
                    <a:pt x="9914" y="24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318203" y="113821"/>
              <a:ext cx="355106" cy="139567"/>
            </a:xfrm>
            <a:custGeom>
              <a:avLst/>
              <a:gdLst/>
              <a:ahLst/>
              <a:cxnLst/>
              <a:rect l="l" t="t" r="r" b="b"/>
              <a:pathLst>
                <a:path w="10442" h="4104" extrusionOk="0">
                  <a:moveTo>
                    <a:pt x="10441" y="2515"/>
                  </a:moveTo>
                  <a:cubicBezTo>
                    <a:pt x="7154" y="4104"/>
                    <a:pt x="145" y="3399"/>
                    <a:pt x="1" y="3399"/>
                  </a:cubicBezTo>
                  <a:cubicBezTo>
                    <a:pt x="1980" y="3399"/>
                    <a:pt x="10297" y="1"/>
                    <a:pt x="10441" y="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60031" y="258285"/>
              <a:ext cx="14453" cy="7244"/>
            </a:xfrm>
            <a:custGeom>
              <a:avLst/>
              <a:gdLst/>
              <a:ahLst/>
              <a:cxnLst/>
              <a:rect l="l" t="t" r="r" b="b"/>
              <a:pathLst>
                <a:path w="425" h="213" extrusionOk="0">
                  <a:moveTo>
                    <a:pt x="391" y="145"/>
                  </a:moveTo>
                  <a:cubicBezTo>
                    <a:pt x="357" y="179"/>
                    <a:pt x="289" y="179"/>
                    <a:pt x="255" y="179"/>
                  </a:cubicBezTo>
                  <a:lnTo>
                    <a:pt x="77" y="179"/>
                  </a:lnTo>
                  <a:cubicBezTo>
                    <a:pt x="0" y="213"/>
                    <a:pt x="0" y="145"/>
                    <a:pt x="43" y="102"/>
                  </a:cubicBezTo>
                  <a:lnTo>
                    <a:pt x="43" y="102"/>
                  </a:lnTo>
                  <a:cubicBezTo>
                    <a:pt x="145" y="68"/>
                    <a:pt x="289" y="0"/>
                    <a:pt x="391" y="68"/>
                  </a:cubicBezTo>
                  <a:cubicBezTo>
                    <a:pt x="425" y="68"/>
                    <a:pt x="425" y="102"/>
                    <a:pt x="391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58874" y="249885"/>
              <a:ext cx="17072" cy="7278"/>
            </a:xfrm>
            <a:custGeom>
              <a:avLst/>
              <a:gdLst/>
              <a:ahLst/>
              <a:cxnLst/>
              <a:rect l="l" t="t" r="r" b="b"/>
              <a:pathLst>
                <a:path w="502" h="214" extrusionOk="0">
                  <a:moveTo>
                    <a:pt x="425" y="137"/>
                  </a:moveTo>
                  <a:cubicBezTo>
                    <a:pt x="391" y="137"/>
                    <a:pt x="323" y="179"/>
                    <a:pt x="289" y="179"/>
                  </a:cubicBezTo>
                  <a:cubicBezTo>
                    <a:pt x="213" y="179"/>
                    <a:pt x="145" y="179"/>
                    <a:pt x="77" y="213"/>
                  </a:cubicBezTo>
                  <a:cubicBezTo>
                    <a:pt x="34" y="213"/>
                    <a:pt x="0" y="137"/>
                    <a:pt x="34" y="137"/>
                  </a:cubicBezTo>
                  <a:lnTo>
                    <a:pt x="34" y="103"/>
                  </a:lnTo>
                  <a:cubicBezTo>
                    <a:pt x="111" y="103"/>
                    <a:pt x="179" y="69"/>
                    <a:pt x="247" y="35"/>
                  </a:cubicBezTo>
                  <a:cubicBezTo>
                    <a:pt x="323" y="1"/>
                    <a:pt x="391" y="1"/>
                    <a:pt x="425" y="35"/>
                  </a:cubicBezTo>
                  <a:cubicBezTo>
                    <a:pt x="459" y="35"/>
                    <a:pt x="501" y="69"/>
                    <a:pt x="459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22759" y="249885"/>
              <a:ext cx="11018" cy="6121"/>
            </a:xfrm>
            <a:custGeom>
              <a:avLst/>
              <a:gdLst/>
              <a:ahLst/>
              <a:cxnLst/>
              <a:rect l="l" t="t" r="r" b="b"/>
              <a:pathLst>
                <a:path w="324" h="180" extrusionOk="0">
                  <a:moveTo>
                    <a:pt x="289" y="103"/>
                  </a:moveTo>
                  <a:cubicBezTo>
                    <a:pt x="247" y="103"/>
                    <a:pt x="213" y="137"/>
                    <a:pt x="213" y="137"/>
                  </a:cubicBezTo>
                  <a:lnTo>
                    <a:pt x="111" y="137"/>
                  </a:lnTo>
                  <a:cubicBezTo>
                    <a:pt x="34" y="179"/>
                    <a:pt x="0" y="69"/>
                    <a:pt x="34" y="35"/>
                  </a:cubicBezTo>
                  <a:lnTo>
                    <a:pt x="77" y="35"/>
                  </a:lnTo>
                  <a:lnTo>
                    <a:pt x="179" y="35"/>
                  </a:lnTo>
                  <a:cubicBezTo>
                    <a:pt x="213" y="35"/>
                    <a:pt x="247" y="1"/>
                    <a:pt x="289" y="35"/>
                  </a:cubicBezTo>
                  <a:cubicBezTo>
                    <a:pt x="289" y="35"/>
                    <a:pt x="323" y="69"/>
                    <a:pt x="289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87799" y="213803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02" y="178"/>
                  </a:moveTo>
                  <a:cubicBezTo>
                    <a:pt x="468" y="212"/>
                    <a:pt x="391" y="212"/>
                    <a:pt x="323" y="212"/>
                  </a:cubicBezTo>
                  <a:cubicBezTo>
                    <a:pt x="255" y="246"/>
                    <a:pt x="145" y="246"/>
                    <a:pt x="77" y="246"/>
                  </a:cubicBezTo>
                  <a:cubicBezTo>
                    <a:pt x="0" y="246"/>
                    <a:pt x="0" y="178"/>
                    <a:pt x="43" y="136"/>
                  </a:cubicBezTo>
                  <a:lnTo>
                    <a:pt x="43" y="136"/>
                  </a:lnTo>
                  <a:cubicBezTo>
                    <a:pt x="111" y="102"/>
                    <a:pt x="213" y="68"/>
                    <a:pt x="289" y="68"/>
                  </a:cubicBezTo>
                  <a:cubicBezTo>
                    <a:pt x="391" y="34"/>
                    <a:pt x="468" y="0"/>
                    <a:pt x="536" y="34"/>
                  </a:cubicBezTo>
                  <a:cubicBezTo>
                    <a:pt x="570" y="68"/>
                    <a:pt x="570" y="102"/>
                    <a:pt x="570" y="102"/>
                  </a:cubicBezTo>
                  <a:cubicBezTo>
                    <a:pt x="536" y="136"/>
                    <a:pt x="536" y="136"/>
                    <a:pt x="50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486643" y="208872"/>
              <a:ext cx="19384" cy="7278"/>
            </a:xfrm>
            <a:custGeom>
              <a:avLst/>
              <a:gdLst/>
              <a:ahLst/>
              <a:cxnLst/>
              <a:rect l="l" t="t" r="r" b="b"/>
              <a:pathLst>
                <a:path w="570" h="214" extrusionOk="0">
                  <a:moveTo>
                    <a:pt x="502" y="111"/>
                  </a:moveTo>
                  <a:cubicBezTo>
                    <a:pt x="459" y="145"/>
                    <a:pt x="391" y="179"/>
                    <a:pt x="323" y="179"/>
                  </a:cubicBezTo>
                  <a:cubicBezTo>
                    <a:pt x="213" y="213"/>
                    <a:pt x="145" y="213"/>
                    <a:pt x="34" y="213"/>
                  </a:cubicBezTo>
                  <a:cubicBezTo>
                    <a:pt x="0" y="179"/>
                    <a:pt x="0" y="145"/>
                    <a:pt x="0" y="145"/>
                  </a:cubicBezTo>
                  <a:lnTo>
                    <a:pt x="34" y="145"/>
                  </a:lnTo>
                  <a:cubicBezTo>
                    <a:pt x="111" y="111"/>
                    <a:pt x="179" y="69"/>
                    <a:pt x="247" y="35"/>
                  </a:cubicBezTo>
                  <a:cubicBezTo>
                    <a:pt x="357" y="35"/>
                    <a:pt x="425" y="1"/>
                    <a:pt x="536" y="1"/>
                  </a:cubicBezTo>
                  <a:cubicBezTo>
                    <a:pt x="536" y="1"/>
                    <a:pt x="570" y="69"/>
                    <a:pt x="536" y="69"/>
                  </a:cubicBezTo>
                  <a:cubicBezTo>
                    <a:pt x="536" y="111"/>
                    <a:pt x="536" y="111"/>
                    <a:pt x="502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487799" y="253354"/>
              <a:ext cx="15916" cy="6121"/>
            </a:xfrm>
            <a:custGeom>
              <a:avLst/>
              <a:gdLst/>
              <a:ahLst/>
              <a:cxnLst/>
              <a:rect l="l" t="t" r="r" b="b"/>
              <a:pathLst>
                <a:path w="468" h="180" extrusionOk="0">
                  <a:moveTo>
                    <a:pt x="425" y="145"/>
                  </a:moveTo>
                  <a:lnTo>
                    <a:pt x="391" y="145"/>
                  </a:lnTo>
                  <a:cubicBezTo>
                    <a:pt x="391" y="179"/>
                    <a:pt x="357" y="179"/>
                    <a:pt x="323" y="179"/>
                  </a:cubicBezTo>
                  <a:cubicBezTo>
                    <a:pt x="289" y="179"/>
                    <a:pt x="255" y="179"/>
                    <a:pt x="213" y="145"/>
                  </a:cubicBezTo>
                  <a:cubicBezTo>
                    <a:pt x="179" y="145"/>
                    <a:pt x="111" y="145"/>
                    <a:pt x="43" y="111"/>
                  </a:cubicBezTo>
                  <a:cubicBezTo>
                    <a:pt x="0" y="111"/>
                    <a:pt x="0" y="35"/>
                    <a:pt x="43" y="1"/>
                  </a:cubicBezTo>
                  <a:lnTo>
                    <a:pt x="77" y="1"/>
                  </a:lnTo>
                  <a:cubicBezTo>
                    <a:pt x="145" y="1"/>
                    <a:pt x="179" y="1"/>
                    <a:pt x="255" y="35"/>
                  </a:cubicBezTo>
                  <a:cubicBezTo>
                    <a:pt x="323" y="35"/>
                    <a:pt x="391" y="35"/>
                    <a:pt x="425" y="77"/>
                  </a:cubicBezTo>
                  <a:cubicBezTo>
                    <a:pt x="468" y="111"/>
                    <a:pt x="425" y="145"/>
                    <a:pt x="425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468721" y="248729"/>
              <a:ext cx="6121" cy="3503"/>
            </a:xfrm>
            <a:custGeom>
              <a:avLst/>
              <a:gdLst/>
              <a:ahLst/>
              <a:cxnLst/>
              <a:rect l="l" t="t" r="r" b="b"/>
              <a:pathLst>
                <a:path w="180" h="103" extrusionOk="0">
                  <a:moveTo>
                    <a:pt x="137" y="69"/>
                  </a:moveTo>
                  <a:cubicBezTo>
                    <a:pt x="103" y="103"/>
                    <a:pt x="69" y="69"/>
                    <a:pt x="35" y="69"/>
                  </a:cubicBezTo>
                  <a:cubicBezTo>
                    <a:pt x="1" y="69"/>
                    <a:pt x="1" y="35"/>
                    <a:pt x="1" y="1"/>
                  </a:cubicBezTo>
                  <a:lnTo>
                    <a:pt x="35" y="1"/>
                  </a:lnTo>
                  <a:lnTo>
                    <a:pt x="137" y="1"/>
                  </a:lnTo>
                  <a:cubicBezTo>
                    <a:pt x="179" y="35"/>
                    <a:pt x="179" y="35"/>
                    <a:pt x="137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65426" y="119909"/>
              <a:ext cx="181770" cy="336878"/>
            </a:xfrm>
            <a:custGeom>
              <a:avLst/>
              <a:gdLst/>
              <a:ahLst/>
              <a:cxnLst/>
              <a:rect l="l" t="t" r="r" b="b"/>
              <a:pathLst>
                <a:path w="5345" h="9906" extrusionOk="0">
                  <a:moveTo>
                    <a:pt x="3501" y="9311"/>
                  </a:moveTo>
                  <a:cubicBezTo>
                    <a:pt x="3076" y="9625"/>
                    <a:pt x="2617" y="9803"/>
                    <a:pt x="2091" y="9871"/>
                  </a:cubicBezTo>
                  <a:cubicBezTo>
                    <a:pt x="1980" y="9905"/>
                    <a:pt x="1844" y="9905"/>
                    <a:pt x="1734" y="9905"/>
                  </a:cubicBezTo>
                  <a:cubicBezTo>
                    <a:pt x="1632" y="9905"/>
                    <a:pt x="1555" y="9905"/>
                    <a:pt x="1454" y="9871"/>
                  </a:cubicBezTo>
                  <a:lnTo>
                    <a:pt x="1377" y="9871"/>
                  </a:lnTo>
                  <a:cubicBezTo>
                    <a:pt x="1029" y="9803"/>
                    <a:pt x="672" y="9659"/>
                    <a:pt x="426" y="9413"/>
                  </a:cubicBezTo>
                  <a:cubicBezTo>
                    <a:pt x="1" y="8954"/>
                    <a:pt x="179" y="8283"/>
                    <a:pt x="460" y="7824"/>
                  </a:cubicBezTo>
                  <a:cubicBezTo>
                    <a:pt x="570" y="7646"/>
                    <a:pt x="672" y="7501"/>
                    <a:pt x="782" y="7357"/>
                  </a:cubicBezTo>
                  <a:cubicBezTo>
                    <a:pt x="816" y="7323"/>
                    <a:pt x="850" y="7255"/>
                    <a:pt x="884" y="7221"/>
                  </a:cubicBezTo>
                  <a:cubicBezTo>
                    <a:pt x="1063" y="6932"/>
                    <a:pt x="1275" y="6686"/>
                    <a:pt x="1488" y="6439"/>
                  </a:cubicBezTo>
                  <a:cubicBezTo>
                    <a:pt x="1522" y="6405"/>
                    <a:pt x="1522" y="6405"/>
                    <a:pt x="1555" y="6371"/>
                  </a:cubicBezTo>
                  <a:cubicBezTo>
                    <a:pt x="1589" y="6295"/>
                    <a:pt x="1632" y="6261"/>
                    <a:pt x="1666" y="6227"/>
                  </a:cubicBezTo>
                  <a:cubicBezTo>
                    <a:pt x="2057" y="5700"/>
                    <a:pt x="2481" y="5199"/>
                    <a:pt x="2830" y="4638"/>
                  </a:cubicBezTo>
                  <a:cubicBezTo>
                    <a:pt x="3365" y="3789"/>
                    <a:pt x="3824" y="2897"/>
                    <a:pt x="4070" y="1946"/>
                  </a:cubicBezTo>
                  <a:cubicBezTo>
                    <a:pt x="4214" y="1410"/>
                    <a:pt x="4282" y="884"/>
                    <a:pt x="4282" y="349"/>
                  </a:cubicBezTo>
                  <a:lnTo>
                    <a:pt x="4282" y="349"/>
                  </a:lnTo>
                  <a:lnTo>
                    <a:pt x="4282" y="179"/>
                  </a:lnTo>
                  <a:cubicBezTo>
                    <a:pt x="4282" y="102"/>
                    <a:pt x="4282" y="68"/>
                    <a:pt x="4248" y="0"/>
                  </a:cubicBezTo>
                  <a:cubicBezTo>
                    <a:pt x="4563" y="850"/>
                    <a:pt x="4818" y="1767"/>
                    <a:pt x="4987" y="2651"/>
                  </a:cubicBezTo>
                  <a:cubicBezTo>
                    <a:pt x="5166" y="3466"/>
                    <a:pt x="5310" y="4350"/>
                    <a:pt x="5310" y="5199"/>
                  </a:cubicBezTo>
                  <a:cubicBezTo>
                    <a:pt x="5344" y="5276"/>
                    <a:pt x="5344" y="5344"/>
                    <a:pt x="5344" y="5377"/>
                  </a:cubicBezTo>
                  <a:cubicBezTo>
                    <a:pt x="5310" y="5802"/>
                    <a:pt x="5276" y="6227"/>
                    <a:pt x="5200" y="6652"/>
                  </a:cubicBezTo>
                  <a:cubicBezTo>
                    <a:pt x="4987" y="7680"/>
                    <a:pt x="4393" y="8707"/>
                    <a:pt x="3501" y="93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65426" y="131743"/>
              <a:ext cx="156639" cy="323887"/>
            </a:xfrm>
            <a:custGeom>
              <a:avLst/>
              <a:gdLst/>
              <a:ahLst/>
              <a:cxnLst/>
              <a:rect l="l" t="t" r="r" b="b"/>
              <a:pathLst>
                <a:path w="4606" h="9524" extrusionOk="0">
                  <a:moveTo>
                    <a:pt x="1454" y="9523"/>
                  </a:moveTo>
                  <a:cubicBezTo>
                    <a:pt x="1063" y="9489"/>
                    <a:pt x="706" y="9311"/>
                    <a:pt x="426" y="9065"/>
                  </a:cubicBezTo>
                  <a:cubicBezTo>
                    <a:pt x="1" y="8606"/>
                    <a:pt x="179" y="7935"/>
                    <a:pt x="460" y="7476"/>
                  </a:cubicBezTo>
                  <a:cubicBezTo>
                    <a:pt x="740" y="6975"/>
                    <a:pt x="1131" y="6550"/>
                    <a:pt x="1488" y="6091"/>
                  </a:cubicBezTo>
                  <a:cubicBezTo>
                    <a:pt x="1946" y="5522"/>
                    <a:pt x="2439" y="4928"/>
                    <a:pt x="2830" y="4290"/>
                  </a:cubicBezTo>
                  <a:cubicBezTo>
                    <a:pt x="3645" y="3016"/>
                    <a:pt x="4282" y="1564"/>
                    <a:pt x="4282" y="1"/>
                  </a:cubicBezTo>
                  <a:cubicBezTo>
                    <a:pt x="4282" y="213"/>
                    <a:pt x="4605" y="6839"/>
                    <a:pt x="1454" y="95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84810" y="408802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34" y="493"/>
                  </a:moveTo>
                  <a:cubicBezTo>
                    <a:pt x="0" y="493"/>
                    <a:pt x="0" y="459"/>
                    <a:pt x="0" y="459"/>
                  </a:cubicBezTo>
                  <a:cubicBezTo>
                    <a:pt x="34" y="314"/>
                    <a:pt x="68" y="102"/>
                    <a:pt x="170" y="34"/>
                  </a:cubicBezTo>
                  <a:lnTo>
                    <a:pt x="170" y="34"/>
                  </a:lnTo>
                  <a:cubicBezTo>
                    <a:pt x="212" y="0"/>
                    <a:pt x="212" y="34"/>
                    <a:pt x="212" y="34"/>
                  </a:cubicBezTo>
                  <a:cubicBezTo>
                    <a:pt x="212" y="136"/>
                    <a:pt x="170" y="178"/>
                    <a:pt x="136" y="246"/>
                  </a:cubicBezTo>
                  <a:cubicBezTo>
                    <a:pt x="102" y="314"/>
                    <a:pt x="68" y="391"/>
                    <a:pt x="34" y="4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90557" y="414856"/>
              <a:ext cx="7278" cy="13025"/>
            </a:xfrm>
            <a:custGeom>
              <a:avLst/>
              <a:gdLst/>
              <a:ahLst/>
              <a:cxnLst/>
              <a:rect l="l" t="t" r="r" b="b"/>
              <a:pathLst>
                <a:path w="214" h="383" extrusionOk="0">
                  <a:moveTo>
                    <a:pt x="43" y="383"/>
                  </a:moveTo>
                  <a:cubicBezTo>
                    <a:pt x="43" y="383"/>
                    <a:pt x="1" y="383"/>
                    <a:pt x="1" y="349"/>
                  </a:cubicBezTo>
                  <a:cubicBezTo>
                    <a:pt x="1" y="315"/>
                    <a:pt x="43" y="247"/>
                    <a:pt x="77" y="170"/>
                  </a:cubicBezTo>
                  <a:cubicBezTo>
                    <a:pt x="77" y="136"/>
                    <a:pt x="111" y="68"/>
                    <a:pt x="145" y="34"/>
                  </a:cubicBezTo>
                  <a:lnTo>
                    <a:pt x="145" y="34"/>
                  </a:lnTo>
                  <a:cubicBezTo>
                    <a:pt x="179" y="0"/>
                    <a:pt x="213" y="34"/>
                    <a:pt x="213" y="68"/>
                  </a:cubicBezTo>
                  <a:cubicBezTo>
                    <a:pt x="213" y="136"/>
                    <a:pt x="179" y="170"/>
                    <a:pt x="145" y="247"/>
                  </a:cubicBezTo>
                  <a:cubicBezTo>
                    <a:pt x="111" y="281"/>
                    <a:pt x="77" y="349"/>
                    <a:pt x="43" y="3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113682" y="377311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103" y="391"/>
                  </a:moveTo>
                  <a:cubicBezTo>
                    <a:pt x="69" y="425"/>
                    <a:pt x="1" y="391"/>
                    <a:pt x="35" y="357"/>
                  </a:cubicBezTo>
                  <a:cubicBezTo>
                    <a:pt x="69" y="289"/>
                    <a:pt x="69" y="255"/>
                    <a:pt x="103" y="179"/>
                  </a:cubicBezTo>
                  <a:cubicBezTo>
                    <a:pt x="136" y="145"/>
                    <a:pt x="170" y="77"/>
                    <a:pt x="213" y="43"/>
                  </a:cubicBezTo>
                  <a:cubicBezTo>
                    <a:pt x="247" y="0"/>
                    <a:pt x="281" y="43"/>
                    <a:pt x="281" y="77"/>
                  </a:cubicBezTo>
                  <a:cubicBezTo>
                    <a:pt x="281" y="145"/>
                    <a:pt x="247" y="179"/>
                    <a:pt x="213" y="255"/>
                  </a:cubicBezTo>
                  <a:cubicBezTo>
                    <a:pt x="170" y="289"/>
                    <a:pt x="136" y="357"/>
                    <a:pt x="103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124361" y="381052"/>
              <a:ext cx="9590" cy="12175"/>
            </a:xfrm>
            <a:custGeom>
              <a:avLst/>
              <a:gdLst/>
              <a:ahLst/>
              <a:cxnLst/>
              <a:rect l="l" t="t" r="r" b="b"/>
              <a:pathLst>
                <a:path w="282" h="358" extrusionOk="0">
                  <a:moveTo>
                    <a:pt x="69" y="357"/>
                  </a:moveTo>
                  <a:cubicBezTo>
                    <a:pt x="35" y="357"/>
                    <a:pt x="1" y="315"/>
                    <a:pt x="1" y="281"/>
                  </a:cubicBezTo>
                  <a:cubicBezTo>
                    <a:pt x="35" y="247"/>
                    <a:pt x="69" y="179"/>
                    <a:pt x="111" y="145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35"/>
                    <a:pt x="247" y="69"/>
                  </a:cubicBezTo>
                  <a:cubicBezTo>
                    <a:pt x="247" y="145"/>
                    <a:pt x="213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113682" y="407646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103" y="382"/>
                  </a:moveTo>
                  <a:cubicBezTo>
                    <a:pt x="69" y="382"/>
                    <a:pt x="1" y="348"/>
                    <a:pt x="35" y="314"/>
                  </a:cubicBezTo>
                  <a:cubicBezTo>
                    <a:pt x="69" y="280"/>
                    <a:pt x="69" y="212"/>
                    <a:pt x="103" y="170"/>
                  </a:cubicBezTo>
                  <a:cubicBezTo>
                    <a:pt x="136" y="102"/>
                    <a:pt x="136" y="68"/>
                    <a:pt x="213" y="34"/>
                  </a:cubicBezTo>
                  <a:lnTo>
                    <a:pt x="213" y="34"/>
                  </a:lnTo>
                  <a:cubicBezTo>
                    <a:pt x="213" y="0"/>
                    <a:pt x="281" y="34"/>
                    <a:pt x="247" y="68"/>
                  </a:cubicBezTo>
                  <a:cubicBezTo>
                    <a:pt x="247" y="136"/>
                    <a:pt x="213" y="170"/>
                    <a:pt x="213" y="212"/>
                  </a:cubicBezTo>
                  <a:cubicBezTo>
                    <a:pt x="170" y="246"/>
                    <a:pt x="136" y="314"/>
                    <a:pt x="103" y="3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157008" y="423221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69" y="392"/>
                  </a:moveTo>
                  <a:cubicBezTo>
                    <a:pt x="35" y="426"/>
                    <a:pt x="1" y="392"/>
                    <a:pt x="35" y="349"/>
                  </a:cubicBezTo>
                  <a:cubicBezTo>
                    <a:pt x="69" y="247"/>
                    <a:pt x="103" y="69"/>
                    <a:pt x="213" y="1"/>
                  </a:cubicBezTo>
                  <a:lnTo>
                    <a:pt x="247" y="1"/>
                  </a:lnTo>
                  <a:cubicBezTo>
                    <a:pt x="281" y="1"/>
                    <a:pt x="281" y="1"/>
                    <a:pt x="281" y="35"/>
                  </a:cubicBezTo>
                  <a:cubicBezTo>
                    <a:pt x="281" y="103"/>
                    <a:pt x="247" y="137"/>
                    <a:pt x="213" y="179"/>
                  </a:cubicBezTo>
                  <a:cubicBezTo>
                    <a:pt x="137" y="247"/>
                    <a:pt x="103" y="315"/>
                    <a:pt x="69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167720" y="424378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68" y="392"/>
                  </a:moveTo>
                  <a:cubicBezTo>
                    <a:pt x="34" y="392"/>
                    <a:pt x="0" y="392"/>
                    <a:pt x="0" y="358"/>
                  </a:cubicBezTo>
                  <a:cubicBezTo>
                    <a:pt x="34" y="281"/>
                    <a:pt x="68" y="213"/>
                    <a:pt x="111" y="179"/>
                  </a:cubicBezTo>
                  <a:cubicBezTo>
                    <a:pt x="111" y="103"/>
                    <a:pt x="145" y="69"/>
                    <a:pt x="179" y="35"/>
                  </a:cubicBezTo>
                  <a:lnTo>
                    <a:pt x="179" y="1"/>
                  </a:lnTo>
                  <a:cubicBezTo>
                    <a:pt x="212" y="1"/>
                    <a:pt x="246" y="35"/>
                    <a:pt x="280" y="69"/>
                  </a:cubicBezTo>
                  <a:cubicBezTo>
                    <a:pt x="280" y="103"/>
                    <a:pt x="212" y="179"/>
                    <a:pt x="179" y="213"/>
                  </a:cubicBezTo>
                  <a:cubicBezTo>
                    <a:pt x="145" y="281"/>
                    <a:pt x="111" y="315"/>
                    <a:pt x="68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165408" y="396662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68" y="281"/>
                  </a:moveTo>
                  <a:cubicBezTo>
                    <a:pt x="34" y="281"/>
                    <a:pt x="0" y="247"/>
                    <a:pt x="34" y="247"/>
                  </a:cubicBezTo>
                  <a:cubicBezTo>
                    <a:pt x="34" y="213"/>
                    <a:pt x="34" y="179"/>
                    <a:pt x="68" y="145"/>
                  </a:cubicBezTo>
                  <a:lnTo>
                    <a:pt x="68" y="68"/>
                  </a:lnTo>
                  <a:cubicBezTo>
                    <a:pt x="102" y="68"/>
                    <a:pt x="102" y="34"/>
                    <a:pt x="102" y="34"/>
                  </a:cubicBezTo>
                  <a:lnTo>
                    <a:pt x="136" y="34"/>
                  </a:lnTo>
                  <a:cubicBezTo>
                    <a:pt x="179" y="0"/>
                    <a:pt x="213" y="34"/>
                    <a:pt x="179" y="68"/>
                  </a:cubicBezTo>
                  <a:lnTo>
                    <a:pt x="179" y="145"/>
                  </a:lnTo>
                  <a:lnTo>
                    <a:pt x="136" y="179"/>
                  </a:lnTo>
                  <a:cubicBezTo>
                    <a:pt x="136" y="213"/>
                    <a:pt x="102" y="247"/>
                    <a:pt x="68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172617" y="395505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57"/>
                  </a:moveTo>
                  <a:cubicBezTo>
                    <a:pt x="68" y="357"/>
                    <a:pt x="1" y="315"/>
                    <a:pt x="35" y="281"/>
                  </a:cubicBezTo>
                  <a:cubicBezTo>
                    <a:pt x="35" y="247"/>
                    <a:pt x="68" y="179"/>
                    <a:pt x="102" y="145"/>
                  </a:cubicBezTo>
                  <a:cubicBezTo>
                    <a:pt x="102" y="102"/>
                    <a:pt x="102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0"/>
                    <a:pt x="247" y="34"/>
                  </a:cubicBezTo>
                  <a:cubicBezTo>
                    <a:pt x="247" y="102"/>
                    <a:pt x="213" y="145"/>
                    <a:pt x="179" y="179"/>
                  </a:cubicBezTo>
                  <a:cubicBezTo>
                    <a:pt x="136" y="247"/>
                    <a:pt x="136" y="281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212202" y="358233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77" y="493"/>
                  </a:moveTo>
                  <a:cubicBezTo>
                    <a:pt x="77" y="493"/>
                    <a:pt x="0" y="459"/>
                    <a:pt x="34" y="425"/>
                  </a:cubicBezTo>
                  <a:cubicBezTo>
                    <a:pt x="111" y="281"/>
                    <a:pt x="145" y="136"/>
                    <a:pt x="213" y="34"/>
                  </a:cubicBezTo>
                  <a:lnTo>
                    <a:pt x="247" y="34"/>
                  </a:lnTo>
                  <a:cubicBezTo>
                    <a:pt x="247" y="1"/>
                    <a:pt x="289" y="34"/>
                    <a:pt x="289" y="68"/>
                  </a:cubicBezTo>
                  <a:cubicBezTo>
                    <a:pt x="289" y="213"/>
                    <a:pt x="179" y="349"/>
                    <a:pt x="111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201524" y="360546"/>
              <a:ext cx="8400" cy="12175"/>
            </a:xfrm>
            <a:custGeom>
              <a:avLst/>
              <a:gdLst/>
              <a:ahLst/>
              <a:cxnLst/>
              <a:rect l="l" t="t" r="r" b="b"/>
              <a:pathLst>
                <a:path w="247" h="358" extrusionOk="0">
                  <a:moveTo>
                    <a:pt x="68" y="323"/>
                  </a:moveTo>
                  <a:cubicBezTo>
                    <a:pt x="34" y="357"/>
                    <a:pt x="0" y="323"/>
                    <a:pt x="34" y="281"/>
                  </a:cubicBezTo>
                  <a:cubicBezTo>
                    <a:pt x="34" y="247"/>
                    <a:pt x="68" y="213"/>
                    <a:pt x="102" y="145"/>
                  </a:cubicBezTo>
                  <a:cubicBezTo>
                    <a:pt x="102" y="111"/>
                    <a:pt x="102" y="34"/>
                    <a:pt x="136" y="0"/>
                  </a:cubicBezTo>
                  <a:lnTo>
                    <a:pt x="178" y="0"/>
                  </a:lnTo>
                  <a:cubicBezTo>
                    <a:pt x="178" y="0"/>
                    <a:pt x="246" y="0"/>
                    <a:pt x="212" y="34"/>
                  </a:cubicBezTo>
                  <a:cubicBezTo>
                    <a:pt x="246" y="111"/>
                    <a:pt x="212" y="145"/>
                    <a:pt x="178" y="179"/>
                  </a:cubicBezTo>
                  <a:cubicBezTo>
                    <a:pt x="136" y="247"/>
                    <a:pt x="102" y="281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191696" y="348405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77" y="391"/>
                  </a:moveTo>
                  <a:cubicBezTo>
                    <a:pt x="43" y="391"/>
                    <a:pt x="0" y="357"/>
                    <a:pt x="0" y="357"/>
                  </a:cubicBezTo>
                  <a:cubicBezTo>
                    <a:pt x="43" y="290"/>
                    <a:pt x="77" y="256"/>
                    <a:pt x="77" y="179"/>
                  </a:cubicBezTo>
                  <a:cubicBezTo>
                    <a:pt x="111" y="145"/>
                    <a:pt x="111" y="77"/>
                    <a:pt x="145" y="43"/>
                  </a:cubicBezTo>
                  <a:lnTo>
                    <a:pt x="145" y="1"/>
                  </a:lnTo>
                  <a:cubicBezTo>
                    <a:pt x="145" y="1"/>
                    <a:pt x="179" y="1"/>
                    <a:pt x="179" y="43"/>
                  </a:cubicBezTo>
                  <a:cubicBezTo>
                    <a:pt x="213" y="145"/>
                    <a:pt x="145" y="290"/>
                    <a:pt x="77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129292" y="340039"/>
              <a:ext cx="6087" cy="9862"/>
            </a:xfrm>
            <a:custGeom>
              <a:avLst/>
              <a:gdLst/>
              <a:ahLst/>
              <a:cxnLst/>
              <a:rect l="l" t="t" r="r" b="b"/>
              <a:pathLst>
                <a:path w="179" h="290" extrusionOk="0">
                  <a:moveTo>
                    <a:pt x="102" y="247"/>
                  </a:moveTo>
                  <a:cubicBezTo>
                    <a:pt x="68" y="289"/>
                    <a:pt x="0" y="247"/>
                    <a:pt x="34" y="179"/>
                  </a:cubicBezTo>
                  <a:cubicBezTo>
                    <a:pt x="34" y="145"/>
                    <a:pt x="68" y="34"/>
                    <a:pt x="102" y="0"/>
                  </a:cubicBezTo>
                  <a:lnTo>
                    <a:pt x="102" y="0"/>
                  </a:lnTo>
                  <a:cubicBezTo>
                    <a:pt x="136" y="0"/>
                    <a:pt x="136" y="0"/>
                    <a:pt x="179" y="34"/>
                  </a:cubicBezTo>
                  <a:cubicBezTo>
                    <a:pt x="179" y="111"/>
                    <a:pt x="136" y="179"/>
                    <a:pt x="102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36501" y="338883"/>
              <a:ext cx="8434" cy="11018"/>
            </a:xfrm>
            <a:custGeom>
              <a:avLst/>
              <a:gdLst/>
              <a:ahLst/>
              <a:cxnLst/>
              <a:rect l="l" t="t" r="r" b="b"/>
              <a:pathLst>
                <a:path w="248" h="324" extrusionOk="0">
                  <a:moveTo>
                    <a:pt x="103" y="281"/>
                  </a:moveTo>
                  <a:cubicBezTo>
                    <a:pt x="69" y="323"/>
                    <a:pt x="1" y="281"/>
                    <a:pt x="35" y="247"/>
                  </a:cubicBezTo>
                  <a:cubicBezTo>
                    <a:pt x="35" y="213"/>
                    <a:pt x="69" y="145"/>
                    <a:pt x="103" y="111"/>
                  </a:cubicBezTo>
                  <a:cubicBezTo>
                    <a:pt x="103" y="68"/>
                    <a:pt x="137" y="34"/>
                    <a:pt x="179" y="34"/>
                  </a:cubicBezTo>
                  <a:lnTo>
                    <a:pt x="179" y="0"/>
                  </a:lnTo>
                  <a:cubicBezTo>
                    <a:pt x="213" y="0"/>
                    <a:pt x="247" y="34"/>
                    <a:pt x="247" y="34"/>
                  </a:cubicBezTo>
                  <a:cubicBezTo>
                    <a:pt x="247" y="111"/>
                    <a:pt x="213" y="145"/>
                    <a:pt x="213" y="1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198905" y="314908"/>
              <a:ext cx="8706" cy="11869"/>
            </a:xfrm>
            <a:custGeom>
              <a:avLst/>
              <a:gdLst/>
              <a:ahLst/>
              <a:cxnLst/>
              <a:rect l="l" t="t" r="r" b="b"/>
              <a:pathLst>
                <a:path w="256" h="349" extrusionOk="0">
                  <a:moveTo>
                    <a:pt x="111" y="315"/>
                  </a:moveTo>
                  <a:cubicBezTo>
                    <a:pt x="77" y="349"/>
                    <a:pt x="1" y="315"/>
                    <a:pt x="43" y="281"/>
                  </a:cubicBezTo>
                  <a:cubicBezTo>
                    <a:pt x="43" y="213"/>
                    <a:pt x="77" y="179"/>
                    <a:pt x="77" y="102"/>
                  </a:cubicBezTo>
                  <a:cubicBezTo>
                    <a:pt x="111" y="68"/>
                    <a:pt x="111" y="34"/>
                    <a:pt x="145" y="34"/>
                  </a:cubicBezTo>
                  <a:lnTo>
                    <a:pt x="179" y="0"/>
                  </a:lnTo>
                  <a:cubicBezTo>
                    <a:pt x="213" y="0"/>
                    <a:pt x="255" y="34"/>
                    <a:pt x="255" y="34"/>
                  </a:cubicBezTo>
                  <a:cubicBezTo>
                    <a:pt x="255" y="102"/>
                    <a:pt x="213" y="136"/>
                    <a:pt x="179" y="179"/>
                  </a:cubicBezTo>
                  <a:cubicBezTo>
                    <a:pt x="145" y="213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207577" y="318376"/>
              <a:ext cx="7244" cy="12141"/>
            </a:xfrm>
            <a:custGeom>
              <a:avLst/>
              <a:gdLst/>
              <a:ahLst/>
              <a:cxnLst/>
              <a:rect l="l" t="t" r="r" b="b"/>
              <a:pathLst>
                <a:path w="213" h="357" extrusionOk="0">
                  <a:moveTo>
                    <a:pt x="68" y="357"/>
                  </a:moveTo>
                  <a:cubicBezTo>
                    <a:pt x="34" y="357"/>
                    <a:pt x="0" y="323"/>
                    <a:pt x="0" y="289"/>
                  </a:cubicBezTo>
                  <a:cubicBezTo>
                    <a:pt x="34" y="247"/>
                    <a:pt x="68" y="179"/>
                    <a:pt x="68" y="145"/>
                  </a:cubicBezTo>
                  <a:cubicBezTo>
                    <a:pt x="68" y="111"/>
                    <a:pt x="102" y="111"/>
                    <a:pt x="102" y="77"/>
                  </a:cubicBezTo>
                  <a:cubicBezTo>
                    <a:pt x="102" y="34"/>
                    <a:pt x="136" y="34"/>
                    <a:pt x="170" y="0"/>
                  </a:cubicBezTo>
                  <a:lnTo>
                    <a:pt x="170" y="0"/>
                  </a:lnTo>
                  <a:cubicBezTo>
                    <a:pt x="170" y="0"/>
                    <a:pt x="213" y="0"/>
                    <a:pt x="213" y="34"/>
                  </a:cubicBezTo>
                  <a:cubicBezTo>
                    <a:pt x="213" y="111"/>
                    <a:pt x="213" y="145"/>
                    <a:pt x="170" y="179"/>
                  </a:cubicBezTo>
                  <a:cubicBezTo>
                    <a:pt x="136" y="247"/>
                    <a:pt x="102" y="289"/>
                    <a:pt x="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219412" y="328204"/>
              <a:ext cx="7278" cy="10712"/>
            </a:xfrm>
            <a:custGeom>
              <a:avLst/>
              <a:gdLst/>
              <a:ahLst/>
              <a:cxnLst/>
              <a:rect l="l" t="t" r="r" b="b"/>
              <a:pathLst>
                <a:path w="214" h="315" extrusionOk="0">
                  <a:moveTo>
                    <a:pt x="111" y="280"/>
                  </a:moveTo>
                  <a:cubicBezTo>
                    <a:pt x="77" y="314"/>
                    <a:pt x="1" y="280"/>
                    <a:pt x="35" y="212"/>
                  </a:cubicBezTo>
                  <a:cubicBezTo>
                    <a:pt x="35" y="170"/>
                    <a:pt x="77" y="136"/>
                    <a:pt x="77" y="102"/>
                  </a:cubicBezTo>
                  <a:cubicBezTo>
                    <a:pt x="77" y="68"/>
                    <a:pt x="111" y="34"/>
                    <a:pt x="111" y="34"/>
                  </a:cubicBezTo>
                  <a:cubicBezTo>
                    <a:pt x="145" y="34"/>
                    <a:pt x="145" y="34"/>
                    <a:pt x="145" y="0"/>
                  </a:cubicBez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02"/>
                    <a:pt x="179" y="136"/>
                  </a:cubicBezTo>
                  <a:cubicBezTo>
                    <a:pt x="145" y="170"/>
                    <a:pt x="145" y="212"/>
                    <a:pt x="111" y="2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153267" y="294401"/>
              <a:ext cx="8400" cy="10712"/>
            </a:xfrm>
            <a:custGeom>
              <a:avLst/>
              <a:gdLst/>
              <a:ahLst/>
              <a:cxnLst/>
              <a:rect l="l" t="t" r="r" b="b"/>
              <a:pathLst>
                <a:path w="247" h="315" extrusionOk="0">
                  <a:moveTo>
                    <a:pt x="68" y="280"/>
                  </a:moveTo>
                  <a:cubicBezTo>
                    <a:pt x="34" y="314"/>
                    <a:pt x="0" y="246"/>
                    <a:pt x="34" y="213"/>
                  </a:cubicBezTo>
                  <a:cubicBezTo>
                    <a:pt x="68" y="179"/>
                    <a:pt x="68" y="145"/>
                    <a:pt x="111" y="102"/>
                  </a:cubicBezTo>
                  <a:cubicBezTo>
                    <a:pt x="111" y="68"/>
                    <a:pt x="145" y="34"/>
                    <a:pt x="179" y="0"/>
                  </a:cubicBezTo>
                  <a:lnTo>
                    <a:pt x="179" y="0"/>
                  </a:lnTo>
                  <a:cubicBezTo>
                    <a:pt x="179" y="0"/>
                    <a:pt x="213" y="0"/>
                    <a:pt x="247" y="34"/>
                  </a:cubicBezTo>
                  <a:cubicBezTo>
                    <a:pt x="247" y="145"/>
                    <a:pt x="145" y="213"/>
                    <a:pt x="68" y="2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164251" y="294401"/>
              <a:ext cx="9556" cy="13297"/>
            </a:xfrm>
            <a:custGeom>
              <a:avLst/>
              <a:gdLst/>
              <a:ahLst/>
              <a:cxnLst/>
              <a:rect l="l" t="t" r="r" b="b"/>
              <a:pathLst>
                <a:path w="281" h="391" extrusionOk="0">
                  <a:moveTo>
                    <a:pt x="102" y="357"/>
                  </a:moveTo>
                  <a:cubicBezTo>
                    <a:pt x="68" y="391"/>
                    <a:pt x="0" y="314"/>
                    <a:pt x="34" y="280"/>
                  </a:cubicBezTo>
                  <a:cubicBezTo>
                    <a:pt x="34" y="246"/>
                    <a:pt x="68" y="179"/>
                    <a:pt x="102" y="145"/>
                  </a:cubicBezTo>
                  <a:cubicBezTo>
                    <a:pt x="136" y="68"/>
                    <a:pt x="136" y="34"/>
                    <a:pt x="170" y="0"/>
                  </a:cubicBezTo>
                  <a:lnTo>
                    <a:pt x="213" y="0"/>
                  </a:lnTo>
                  <a:cubicBezTo>
                    <a:pt x="247" y="0"/>
                    <a:pt x="281" y="34"/>
                    <a:pt x="281" y="68"/>
                  </a:cubicBezTo>
                  <a:cubicBezTo>
                    <a:pt x="281" y="102"/>
                    <a:pt x="247" y="145"/>
                    <a:pt x="213" y="213"/>
                  </a:cubicBezTo>
                  <a:cubicBezTo>
                    <a:pt x="170" y="246"/>
                    <a:pt x="136" y="280"/>
                    <a:pt x="102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220568" y="247301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77" y="323"/>
                  </a:moveTo>
                  <a:cubicBezTo>
                    <a:pt x="43" y="357"/>
                    <a:pt x="1" y="323"/>
                    <a:pt x="1" y="289"/>
                  </a:cubicBezTo>
                  <a:lnTo>
                    <a:pt x="77" y="145"/>
                  </a:lnTo>
                  <a:cubicBezTo>
                    <a:pt x="77" y="111"/>
                    <a:pt x="77" y="43"/>
                    <a:pt x="111" y="43"/>
                  </a:cubicBezTo>
                  <a:lnTo>
                    <a:pt x="145" y="43"/>
                  </a:lnTo>
                  <a:cubicBezTo>
                    <a:pt x="179" y="0"/>
                    <a:pt x="213" y="0"/>
                    <a:pt x="213" y="77"/>
                  </a:cubicBezTo>
                  <a:cubicBezTo>
                    <a:pt x="213" y="111"/>
                    <a:pt x="179" y="145"/>
                    <a:pt x="145" y="179"/>
                  </a:cubicBezTo>
                  <a:cubicBezTo>
                    <a:pt x="145" y="213"/>
                    <a:pt x="111" y="289"/>
                    <a:pt x="7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227811" y="253354"/>
              <a:ext cx="9828" cy="14487"/>
            </a:xfrm>
            <a:custGeom>
              <a:avLst/>
              <a:gdLst/>
              <a:ahLst/>
              <a:cxnLst/>
              <a:rect l="l" t="t" r="r" b="b"/>
              <a:pathLst>
                <a:path w="289" h="426" extrusionOk="0">
                  <a:moveTo>
                    <a:pt x="76" y="392"/>
                  </a:moveTo>
                  <a:cubicBezTo>
                    <a:pt x="43" y="426"/>
                    <a:pt x="0" y="392"/>
                    <a:pt x="0" y="358"/>
                  </a:cubicBezTo>
                  <a:cubicBezTo>
                    <a:pt x="43" y="247"/>
                    <a:pt x="76" y="111"/>
                    <a:pt x="178" y="35"/>
                  </a:cubicBezTo>
                  <a:lnTo>
                    <a:pt x="178" y="35"/>
                  </a:lnTo>
                  <a:cubicBezTo>
                    <a:pt x="212" y="1"/>
                    <a:pt x="255" y="35"/>
                    <a:pt x="255" y="35"/>
                  </a:cubicBezTo>
                  <a:cubicBezTo>
                    <a:pt x="289" y="179"/>
                    <a:pt x="178" y="290"/>
                    <a:pt x="76" y="3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-82745" y="-80022"/>
              <a:ext cx="97670" cy="338341"/>
            </a:xfrm>
            <a:custGeom>
              <a:avLst/>
              <a:gdLst/>
              <a:ahLst/>
              <a:cxnLst/>
              <a:rect l="l" t="t" r="r" b="b"/>
              <a:pathLst>
                <a:path w="2872" h="9949" extrusionOk="0">
                  <a:moveTo>
                    <a:pt x="1631" y="9558"/>
                  </a:moveTo>
                  <a:cubicBezTo>
                    <a:pt x="1385" y="9736"/>
                    <a:pt x="1104" y="9880"/>
                    <a:pt x="782" y="9914"/>
                  </a:cubicBezTo>
                  <a:cubicBezTo>
                    <a:pt x="748" y="9948"/>
                    <a:pt x="714" y="9948"/>
                    <a:pt x="680" y="9914"/>
                  </a:cubicBezTo>
                  <a:cubicBezTo>
                    <a:pt x="603" y="9914"/>
                    <a:pt x="501" y="9914"/>
                    <a:pt x="425" y="9880"/>
                  </a:cubicBezTo>
                  <a:cubicBezTo>
                    <a:pt x="391" y="9880"/>
                    <a:pt x="357" y="9838"/>
                    <a:pt x="323" y="9804"/>
                  </a:cubicBezTo>
                  <a:cubicBezTo>
                    <a:pt x="178" y="9702"/>
                    <a:pt x="111" y="9490"/>
                    <a:pt x="111" y="9311"/>
                  </a:cubicBezTo>
                  <a:cubicBezTo>
                    <a:pt x="0" y="8606"/>
                    <a:pt x="77" y="7893"/>
                    <a:pt x="178" y="7153"/>
                  </a:cubicBezTo>
                  <a:lnTo>
                    <a:pt x="178" y="7009"/>
                  </a:lnTo>
                  <a:cubicBezTo>
                    <a:pt x="289" y="6304"/>
                    <a:pt x="467" y="5590"/>
                    <a:pt x="535" y="4919"/>
                  </a:cubicBezTo>
                  <a:cubicBezTo>
                    <a:pt x="714" y="3467"/>
                    <a:pt x="892" y="1810"/>
                    <a:pt x="255" y="426"/>
                  </a:cubicBezTo>
                  <a:cubicBezTo>
                    <a:pt x="255" y="358"/>
                    <a:pt x="212" y="247"/>
                    <a:pt x="144" y="179"/>
                  </a:cubicBezTo>
                  <a:cubicBezTo>
                    <a:pt x="111" y="111"/>
                    <a:pt x="77" y="35"/>
                    <a:pt x="43" y="1"/>
                  </a:cubicBezTo>
                  <a:cubicBezTo>
                    <a:pt x="77" y="35"/>
                    <a:pt x="144" y="69"/>
                    <a:pt x="212" y="179"/>
                  </a:cubicBezTo>
                  <a:cubicBezTo>
                    <a:pt x="357" y="247"/>
                    <a:pt x="501" y="392"/>
                    <a:pt x="680" y="570"/>
                  </a:cubicBezTo>
                  <a:cubicBezTo>
                    <a:pt x="816" y="706"/>
                    <a:pt x="960" y="884"/>
                    <a:pt x="1104" y="1063"/>
                  </a:cubicBezTo>
                  <a:cubicBezTo>
                    <a:pt x="1665" y="1768"/>
                    <a:pt x="2302" y="2830"/>
                    <a:pt x="2625" y="4214"/>
                  </a:cubicBezTo>
                  <a:cubicBezTo>
                    <a:pt x="2693" y="4571"/>
                    <a:pt x="2761" y="4953"/>
                    <a:pt x="2803" y="5310"/>
                  </a:cubicBezTo>
                  <a:lnTo>
                    <a:pt x="2803" y="5633"/>
                  </a:lnTo>
                  <a:cubicBezTo>
                    <a:pt x="2871" y="6338"/>
                    <a:pt x="2837" y="7043"/>
                    <a:pt x="2693" y="7714"/>
                  </a:cubicBezTo>
                  <a:cubicBezTo>
                    <a:pt x="2659" y="8003"/>
                    <a:pt x="2591" y="8249"/>
                    <a:pt x="2481" y="8496"/>
                  </a:cubicBezTo>
                  <a:cubicBezTo>
                    <a:pt x="2447" y="8530"/>
                    <a:pt x="2413" y="8606"/>
                    <a:pt x="2379" y="8674"/>
                  </a:cubicBezTo>
                  <a:cubicBezTo>
                    <a:pt x="2268" y="8886"/>
                    <a:pt x="2124" y="9099"/>
                    <a:pt x="1954" y="9277"/>
                  </a:cubicBezTo>
                  <a:cubicBezTo>
                    <a:pt x="1877" y="9379"/>
                    <a:pt x="1775" y="9456"/>
                    <a:pt x="1631" y="955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-86214" y="-73934"/>
              <a:ext cx="115591" cy="329941"/>
            </a:xfrm>
            <a:custGeom>
              <a:avLst/>
              <a:gdLst/>
              <a:ahLst/>
              <a:cxnLst/>
              <a:rect l="l" t="t" r="r" b="b"/>
              <a:pathLst>
                <a:path w="3399" h="9702" extrusionOk="0">
                  <a:moveTo>
                    <a:pt x="527" y="9701"/>
                  </a:moveTo>
                  <a:cubicBezTo>
                    <a:pt x="493" y="9701"/>
                    <a:pt x="459" y="9659"/>
                    <a:pt x="425" y="9625"/>
                  </a:cubicBezTo>
                  <a:cubicBezTo>
                    <a:pt x="280" y="9523"/>
                    <a:pt x="213" y="9311"/>
                    <a:pt x="213" y="9132"/>
                  </a:cubicBezTo>
                  <a:cubicBezTo>
                    <a:pt x="0" y="7680"/>
                    <a:pt x="459" y="6159"/>
                    <a:pt x="637" y="4740"/>
                  </a:cubicBezTo>
                  <a:cubicBezTo>
                    <a:pt x="816" y="3288"/>
                    <a:pt x="994" y="1631"/>
                    <a:pt x="357" y="247"/>
                  </a:cubicBezTo>
                  <a:cubicBezTo>
                    <a:pt x="357" y="179"/>
                    <a:pt x="314" y="68"/>
                    <a:pt x="246" y="0"/>
                  </a:cubicBezTo>
                  <a:lnTo>
                    <a:pt x="314" y="0"/>
                  </a:lnTo>
                  <a:cubicBezTo>
                    <a:pt x="357" y="247"/>
                    <a:pt x="3398" y="4987"/>
                    <a:pt x="527" y="97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-70638" y="221013"/>
              <a:ext cx="4965" cy="11869"/>
            </a:xfrm>
            <a:custGeom>
              <a:avLst/>
              <a:gdLst/>
              <a:ahLst/>
              <a:cxnLst/>
              <a:rect l="l" t="t" r="r" b="b"/>
              <a:pathLst>
                <a:path w="146" h="349" extrusionOk="0">
                  <a:moveTo>
                    <a:pt x="35" y="349"/>
                  </a:moveTo>
                  <a:cubicBezTo>
                    <a:pt x="35" y="349"/>
                    <a:pt x="1" y="349"/>
                    <a:pt x="1" y="315"/>
                  </a:cubicBezTo>
                  <a:lnTo>
                    <a:pt x="1" y="247"/>
                  </a:lnTo>
                  <a:lnTo>
                    <a:pt x="1" y="179"/>
                  </a:lnTo>
                  <a:lnTo>
                    <a:pt x="1" y="102"/>
                  </a:lnTo>
                  <a:cubicBezTo>
                    <a:pt x="35" y="68"/>
                    <a:pt x="35" y="34"/>
                    <a:pt x="35" y="34"/>
                  </a:cubicBezTo>
                  <a:cubicBezTo>
                    <a:pt x="35" y="34"/>
                    <a:pt x="69" y="34"/>
                    <a:pt x="69" y="0"/>
                  </a:cubicBezTo>
                  <a:cubicBezTo>
                    <a:pt x="69" y="0"/>
                    <a:pt x="111" y="0"/>
                    <a:pt x="145" y="34"/>
                  </a:cubicBezTo>
                  <a:lnTo>
                    <a:pt x="145" y="102"/>
                  </a:lnTo>
                  <a:lnTo>
                    <a:pt x="145" y="213"/>
                  </a:lnTo>
                  <a:cubicBezTo>
                    <a:pt x="111" y="213"/>
                    <a:pt x="111" y="247"/>
                    <a:pt x="111" y="281"/>
                  </a:cubicBezTo>
                  <a:cubicBezTo>
                    <a:pt x="69" y="281"/>
                    <a:pt x="69" y="315"/>
                    <a:pt x="35" y="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-63395" y="22216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68" y="357"/>
                  </a:moveTo>
                  <a:cubicBezTo>
                    <a:pt x="68" y="357"/>
                    <a:pt x="0" y="357"/>
                    <a:pt x="0" y="315"/>
                  </a:cubicBezTo>
                  <a:cubicBezTo>
                    <a:pt x="34" y="247"/>
                    <a:pt x="34" y="213"/>
                    <a:pt x="34" y="145"/>
                  </a:cubicBezTo>
                  <a:cubicBezTo>
                    <a:pt x="68" y="102"/>
                    <a:pt x="68" y="34"/>
                    <a:pt x="111" y="0"/>
                  </a:cubicBezTo>
                  <a:lnTo>
                    <a:pt x="111" y="0"/>
                  </a:lnTo>
                  <a:cubicBezTo>
                    <a:pt x="145" y="0"/>
                    <a:pt x="179" y="0"/>
                    <a:pt x="179" y="34"/>
                  </a:cubicBezTo>
                  <a:cubicBezTo>
                    <a:pt x="213" y="68"/>
                    <a:pt x="179" y="145"/>
                    <a:pt x="179" y="179"/>
                  </a:cubicBezTo>
                  <a:cubicBezTo>
                    <a:pt x="145" y="247"/>
                    <a:pt x="111" y="281"/>
                    <a:pt x="111" y="315"/>
                  </a:cubicBezTo>
                  <a:cubicBezTo>
                    <a:pt x="111" y="357"/>
                    <a:pt x="111" y="357"/>
                    <a:pt x="68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-71795" y="194419"/>
              <a:ext cx="4965" cy="11018"/>
            </a:xfrm>
            <a:custGeom>
              <a:avLst/>
              <a:gdLst/>
              <a:ahLst/>
              <a:cxnLst/>
              <a:rect l="l" t="t" r="r" b="b"/>
              <a:pathLst>
                <a:path w="146" h="324" extrusionOk="0">
                  <a:moveTo>
                    <a:pt x="69" y="324"/>
                  </a:moveTo>
                  <a:cubicBezTo>
                    <a:pt x="35" y="324"/>
                    <a:pt x="1" y="324"/>
                    <a:pt x="1" y="281"/>
                  </a:cubicBezTo>
                  <a:cubicBezTo>
                    <a:pt x="35" y="213"/>
                    <a:pt x="35" y="111"/>
                    <a:pt x="69" y="35"/>
                  </a:cubicBezTo>
                  <a:lnTo>
                    <a:pt x="69" y="1"/>
                  </a:lnTo>
                  <a:cubicBezTo>
                    <a:pt x="103" y="1"/>
                    <a:pt x="145" y="1"/>
                    <a:pt x="145" y="35"/>
                  </a:cubicBezTo>
                  <a:cubicBezTo>
                    <a:pt x="145" y="111"/>
                    <a:pt x="103" y="213"/>
                    <a:pt x="69" y="3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-59654" y="189522"/>
              <a:ext cx="4659" cy="11018"/>
            </a:xfrm>
            <a:custGeom>
              <a:avLst/>
              <a:gdLst/>
              <a:ahLst/>
              <a:cxnLst/>
              <a:rect l="l" t="t" r="r" b="b"/>
              <a:pathLst>
                <a:path w="137" h="324" extrusionOk="0">
                  <a:moveTo>
                    <a:pt x="69" y="289"/>
                  </a:moveTo>
                  <a:cubicBezTo>
                    <a:pt x="35" y="323"/>
                    <a:pt x="1" y="289"/>
                    <a:pt x="1" y="255"/>
                  </a:cubicBezTo>
                  <a:cubicBezTo>
                    <a:pt x="1" y="179"/>
                    <a:pt x="1" y="111"/>
                    <a:pt x="35" y="43"/>
                  </a:cubicBezTo>
                  <a:lnTo>
                    <a:pt x="35" y="43"/>
                  </a:lnTo>
                  <a:cubicBezTo>
                    <a:pt x="69" y="1"/>
                    <a:pt x="103" y="43"/>
                    <a:pt x="137" y="43"/>
                  </a:cubicBezTo>
                  <a:cubicBezTo>
                    <a:pt x="137" y="111"/>
                    <a:pt x="103" y="213"/>
                    <a:pt x="69" y="2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-39419" y="224482"/>
              <a:ext cx="4931" cy="11018"/>
            </a:xfrm>
            <a:custGeom>
              <a:avLst/>
              <a:gdLst/>
              <a:ahLst/>
              <a:cxnLst/>
              <a:rect l="l" t="t" r="r" b="b"/>
              <a:pathLst>
                <a:path w="145" h="324" extrusionOk="0">
                  <a:moveTo>
                    <a:pt x="77" y="323"/>
                  </a:moveTo>
                  <a:cubicBezTo>
                    <a:pt x="43" y="323"/>
                    <a:pt x="0" y="289"/>
                    <a:pt x="0" y="247"/>
                  </a:cubicBezTo>
                  <a:cubicBezTo>
                    <a:pt x="0" y="213"/>
                    <a:pt x="0" y="179"/>
                    <a:pt x="43" y="145"/>
                  </a:cubicBezTo>
                  <a:cubicBezTo>
                    <a:pt x="43" y="111"/>
                    <a:pt x="0" y="34"/>
                    <a:pt x="43" y="0"/>
                  </a:cubicBezTo>
                  <a:lnTo>
                    <a:pt x="43" y="0"/>
                  </a:lnTo>
                  <a:lnTo>
                    <a:pt x="111" y="0"/>
                  </a:lnTo>
                  <a:cubicBezTo>
                    <a:pt x="145" y="34"/>
                    <a:pt x="145" y="111"/>
                    <a:pt x="145" y="145"/>
                  </a:cubicBezTo>
                  <a:cubicBezTo>
                    <a:pt x="145" y="213"/>
                    <a:pt x="111" y="247"/>
                    <a:pt x="77" y="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-30748" y="217272"/>
              <a:ext cx="5815" cy="13297"/>
            </a:xfrm>
            <a:custGeom>
              <a:avLst/>
              <a:gdLst/>
              <a:ahLst/>
              <a:cxnLst/>
              <a:rect l="l" t="t" r="r" b="b"/>
              <a:pathLst>
                <a:path w="171" h="391" extrusionOk="0">
                  <a:moveTo>
                    <a:pt x="68" y="357"/>
                  </a:moveTo>
                  <a:cubicBezTo>
                    <a:pt x="34" y="391"/>
                    <a:pt x="0" y="357"/>
                    <a:pt x="0" y="323"/>
                  </a:cubicBezTo>
                  <a:cubicBezTo>
                    <a:pt x="34" y="289"/>
                    <a:pt x="34" y="289"/>
                    <a:pt x="34" y="246"/>
                  </a:cubicBezTo>
                  <a:lnTo>
                    <a:pt x="34" y="178"/>
                  </a:lnTo>
                  <a:cubicBezTo>
                    <a:pt x="34" y="110"/>
                    <a:pt x="34" y="34"/>
                    <a:pt x="68" y="0"/>
                  </a:cubicBezTo>
                  <a:lnTo>
                    <a:pt x="68" y="0"/>
                  </a:lnTo>
                  <a:lnTo>
                    <a:pt x="136" y="0"/>
                  </a:lnTo>
                  <a:cubicBezTo>
                    <a:pt x="170" y="76"/>
                    <a:pt x="170" y="144"/>
                    <a:pt x="170" y="178"/>
                  </a:cubicBezTo>
                  <a:cubicBezTo>
                    <a:pt x="136" y="212"/>
                    <a:pt x="136" y="246"/>
                    <a:pt x="136" y="246"/>
                  </a:cubicBezTo>
                  <a:cubicBezTo>
                    <a:pt x="136" y="289"/>
                    <a:pt x="102" y="323"/>
                    <a:pt x="102" y="3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-6772" y="152250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459"/>
                  </a:moveTo>
                  <a:cubicBezTo>
                    <a:pt x="68" y="502"/>
                    <a:pt x="0" y="459"/>
                    <a:pt x="0" y="425"/>
                  </a:cubicBezTo>
                  <a:cubicBezTo>
                    <a:pt x="0" y="357"/>
                    <a:pt x="0" y="290"/>
                    <a:pt x="34" y="213"/>
                  </a:cubicBezTo>
                  <a:cubicBezTo>
                    <a:pt x="34" y="145"/>
                    <a:pt x="68" y="111"/>
                    <a:pt x="102" y="35"/>
                  </a:cubicBezTo>
                  <a:lnTo>
                    <a:pt x="102" y="35"/>
                  </a:lnTo>
                  <a:cubicBezTo>
                    <a:pt x="102" y="1"/>
                    <a:pt x="145" y="35"/>
                    <a:pt x="145" y="35"/>
                  </a:cubicBezTo>
                  <a:cubicBezTo>
                    <a:pt x="179" y="111"/>
                    <a:pt x="179" y="179"/>
                    <a:pt x="145" y="247"/>
                  </a:cubicBezTo>
                  <a:cubicBezTo>
                    <a:pt x="145" y="323"/>
                    <a:pt x="102" y="391"/>
                    <a:pt x="102" y="425"/>
                  </a:cubicBezTo>
                  <a:cubicBezTo>
                    <a:pt x="102" y="459"/>
                    <a:pt x="102" y="459"/>
                    <a:pt x="68" y="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-39419" y="157181"/>
              <a:ext cx="6087" cy="12141"/>
            </a:xfrm>
            <a:custGeom>
              <a:avLst/>
              <a:gdLst/>
              <a:ahLst/>
              <a:cxnLst/>
              <a:rect l="l" t="t" r="r" b="b"/>
              <a:pathLst>
                <a:path w="179" h="357" extrusionOk="0">
                  <a:moveTo>
                    <a:pt x="77" y="314"/>
                  </a:moveTo>
                  <a:cubicBezTo>
                    <a:pt x="43" y="357"/>
                    <a:pt x="0" y="314"/>
                    <a:pt x="0" y="280"/>
                  </a:cubicBezTo>
                  <a:cubicBezTo>
                    <a:pt x="0" y="212"/>
                    <a:pt x="43" y="178"/>
                    <a:pt x="43" y="145"/>
                  </a:cubicBezTo>
                  <a:cubicBezTo>
                    <a:pt x="43" y="102"/>
                    <a:pt x="43" y="34"/>
                    <a:pt x="77" y="0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45" y="34"/>
                  </a:cubicBezTo>
                  <a:cubicBezTo>
                    <a:pt x="179" y="68"/>
                    <a:pt x="145" y="102"/>
                    <a:pt x="145" y="178"/>
                  </a:cubicBezTo>
                  <a:cubicBezTo>
                    <a:pt x="111" y="212"/>
                    <a:pt x="111" y="246"/>
                    <a:pt x="111" y="280"/>
                  </a:cubicBezTo>
                  <a:cubicBezTo>
                    <a:pt x="111" y="314"/>
                    <a:pt x="111" y="314"/>
                    <a:pt x="77" y="3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-55029" y="110080"/>
              <a:ext cx="6087" cy="14487"/>
            </a:xfrm>
            <a:custGeom>
              <a:avLst/>
              <a:gdLst/>
              <a:ahLst/>
              <a:cxnLst/>
              <a:rect l="l" t="t" r="r" b="b"/>
              <a:pathLst>
                <a:path w="179" h="426" extrusionOk="0">
                  <a:moveTo>
                    <a:pt x="77" y="425"/>
                  </a:moveTo>
                  <a:cubicBezTo>
                    <a:pt x="77" y="425"/>
                    <a:pt x="35" y="425"/>
                    <a:pt x="35" y="391"/>
                  </a:cubicBezTo>
                  <a:cubicBezTo>
                    <a:pt x="35" y="255"/>
                    <a:pt x="1" y="111"/>
                    <a:pt x="111" y="43"/>
                  </a:cubicBezTo>
                  <a:lnTo>
                    <a:pt x="111" y="0"/>
                  </a:lnTo>
                  <a:cubicBezTo>
                    <a:pt x="111" y="0"/>
                    <a:pt x="145" y="0"/>
                    <a:pt x="145" y="43"/>
                  </a:cubicBezTo>
                  <a:cubicBezTo>
                    <a:pt x="179" y="145"/>
                    <a:pt x="145" y="289"/>
                    <a:pt x="111" y="391"/>
                  </a:cubicBezTo>
                  <a:cubicBezTo>
                    <a:pt x="111" y="391"/>
                    <a:pt x="111" y="425"/>
                    <a:pt x="77" y="4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-46663" y="107768"/>
              <a:ext cx="6121" cy="14487"/>
            </a:xfrm>
            <a:custGeom>
              <a:avLst/>
              <a:gdLst/>
              <a:ahLst/>
              <a:cxnLst/>
              <a:rect l="l" t="t" r="r" b="b"/>
              <a:pathLst>
                <a:path w="180" h="426" extrusionOk="0">
                  <a:moveTo>
                    <a:pt x="77" y="425"/>
                  </a:moveTo>
                  <a:cubicBezTo>
                    <a:pt x="43" y="425"/>
                    <a:pt x="1" y="425"/>
                    <a:pt x="1" y="391"/>
                  </a:cubicBezTo>
                  <a:lnTo>
                    <a:pt x="1" y="213"/>
                  </a:lnTo>
                  <a:cubicBezTo>
                    <a:pt x="1" y="179"/>
                    <a:pt x="1" y="111"/>
                    <a:pt x="43" y="34"/>
                  </a:cubicBezTo>
                  <a:lnTo>
                    <a:pt x="77" y="34"/>
                  </a:lnTo>
                  <a:cubicBezTo>
                    <a:pt x="77" y="0"/>
                    <a:pt x="145" y="34"/>
                    <a:pt x="145" y="68"/>
                  </a:cubicBezTo>
                  <a:cubicBezTo>
                    <a:pt x="179" y="145"/>
                    <a:pt x="145" y="179"/>
                    <a:pt x="145" y="247"/>
                  </a:cubicBezTo>
                  <a:cubicBezTo>
                    <a:pt x="111" y="281"/>
                    <a:pt x="111" y="357"/>
                    <a:pt x="77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-55029" y="84949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315"/>
                  </a:moveTo>
                  <a:cubicBezTo>
                    <a:pt x="111" y="357"/>
                    <a:pt x="35" y="315"/>
                    <a:pt x="35" y="281"/>
                  </a:cubicBezTo>
                  <a:cubicBezTo>
                    <a:pt x="1" y="213"/>
                    <a:pt x="1" y="102"/>
                    <a:pt x="77" y="34"/>
                  </a:cubicBezTo>
                  <a:lnTo>
                    <a:pt x="77" y="34"/>
                  </a:lnTo>
                  <a:cubicBezTo>
                    <a:pt x="111" y="0"/>
                    <a:pt x="145" y="34"/>
                    <a:pt x="179" y="68"/>
                  </a:cubicBezTo>
                  <a:cubicBezTo>
                    <a:pt x="213" y="145"/>
                    <a:pt x="179" y="213"/>
                    <a:pt x="14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-12860" y="117290"/>
              <a:ext cx="3809" cy="12175"/>
            </a:xfrm>
            <a:custGeom>
              <a:avLst/>
              <a:gdLst/>
              <a:ahLst/>
              <a:cxnLst/>
              <a:rect l="l" t="t" r="r" b="b"/>
              <a:pathLst>
                <a:path w="112" h="358" extrusionOk="0">
                  <a:moveTo>
                    <a:pt x="35" y="358"/>
                  </a:moveTo>
                  <a:cubicBezTo>
                    <a:pt x="35" y="358"/>
                    <a:pt x="1" y="358"/>
                    <a:pt x="1" y="324"/>
                  </a:cubicBezTo>
                  <a:lnTo>
                    <a:pt x="1" y="179"/>
                  </a:lnTo>
                  <a:lnTo>
                    <a:pt x="1" y="43"/>
                  </a:lnTo>
                  <a:lnTo>
                    <a:pt x="35" y="43"/>
                  </a:lnTo>
                  <a:cubicBezTo>
                    <a:pt x="35" y="1"/>
                    <a:pt x="69" y="43"/>
                    <a:pt x="69" y="43"/>
                  </a:cubicBezTo>
                  <a:cubicBezTo>
                    <a:pt x="111" y="111"/>
                    <a:pt x="69" y="145"/>
                    <a:pt x="69" y="179"/>
                  </a:cubicBezTo>
                  <a:lnTo>
                    <a:pt x="69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-4460" y="116134"/>
              <a:ext cx="4931" cy="13331"/>
            </a:xfrm>
            <a:custGeom>
              <a:avLst/>
              <a:gdLst/>
              <a:ahLst/>
              <a:cxnLst/>
              <a:rect l="l" t="t" r="r" b="b"/>
              <a:pathLst>
                <a:path w="145" h="392" extrusionOk="0">
                  <a:moveTo>
                    <a:pt x="77" y="358"/>
                  </a:moveTo>
                  <a:cubicBezTo>
                    <a:pt x="34" y="392"/>
                    <a:pt x="34" y="392"/>
                    <a:pt x="34" y="358"/>
                  </a:cubicBezTo>
                  <a:cubicBezTo>
                    <a:pt x="0" y="324"/>
                    <a:pt x="0" y="247"/>
                    <a:pt x="0" y="213"/>
                  </a:cubicBezTo>
                  <a:cubicBezTo>
                    <a:pt x="0" y="179"/>
                    <a:pt x="34" y="111"/>
                    <a:pt x="34" y="77"/>
                  </a:cubicBezTo>
                  <a:lnTo>
                    <a:pt x="34" y="35"/>
                  </a:lnTo>
                  <a:cubicBezTo>
                    <a:pt x="77" y="1"/>
                    <a:pt x="111" y="35"/>
                    <a:pt x="145" y="77"/>
                  </a:cubicBezTo>
                  <a:cubicBezTo>
                    <a:pt x="145" y="111"/>
                    <a:pt x="145" y="179"/>
                    <a:pt x="111" y="213"/>
                  </a:cubicBezTo>
                  <a:cubicBezTo>
                    <a:pt x="111" y="290"/>
                    <a:pt x="111" y="324"/>
                    <a:pt x="77" y="3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-14016" y="54886"/>
              <a:ext cx="4965" cy="15643"/>
            </a:xfrm>
            <a:custGeom>
              <a:avLst/>
              <a:gdLst/>
              <a:ahLst/>
              <a:cxnLst/>
              <a:rect l="l" t="t" r="r" b="b"/>
              <a:pathLst>
                <a:path w="146" h="460" extrusionOk="0">
                  <a:moveTo>
                    <a:pt x="69" y="426"/>
                  </a:moveTo>
                  <a:cubicBezTo>
                    <a:pt x="69" y="460"/>
                    <a:pt x="1" y="460"/>
                    <a:pt x="1" y="392"/>
                  </a:cubicBezTo>
                  <a:lnTo>
                    <a:pt x="1" y="213"/>
                  </a:lnTo>
                  <a:cubicBezTo>
                    <a:pt x="1" y="179"/>
                    <a:pt x="1" y="103"/>
                    <a:pt x="35" y="35"/>
                  </a:cubicBezTo>
                  <a:lnTo>
                    <a:pt x="35" y="35"/>
                  </a:lnTo>
                  <a:cubicBezTo>
                    <a:pt x="69" y="1"/>
                    <a:pt x="103" y="1"/>
                    <a:pt x="103" y="35"/>
                  </a:cubicBezTo>
                  <a:cubicBezTo>
                    <a:pt x="145" y="103"/>
                    <a:pt x="103" y="179"/>
                    <a:pt x="103" y="213"/>
                  </a:cubicBezTo>
                  <a:lnTo>
                    <a:pt x="103" y="392"/>
                  </a:lnTo>
                  <a:cubicBezTo>
                    <a:pt x="103" y="426"/>
                    <a:pt x="103" y="426"/>
                    <a:pt x="69" y="4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-4460" y="62130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11" y="349"/>
                  </a:moveTo>
                  <a:cubicBezTo>
                    <a:pt x="77" y="391"/>
                    <a:pt x="34" y="349"/>
                    <a:pt x="34" y="315"/>
                  </a:cubicBezTo>
                  <a:cubicBezTo>
                    <a:pt x="34" y="213"/>
                    <a:pt x="0" y="102"/>
                    <a:pt x="77" y="34"/>
                  </a:cubicBezTo>
                  <a:lnTo>
                    <a:pt x="77" y="0"/>
                  </a:lnTo>
                  <a:cubicBezTo>
                    <a:pt x="111" y="0"/>
                    <a:pt x="111" y="0"/>
                    <a:pt x="145" y="34"/>
                  </a:cubicBezTo>
                  <a:cubicBezTo>
                    <a:pt x="179" y="102"/>
                    <a:pt x="145" y="247"/>
                    <a:pt x="111" y="3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77566" y="-87231"/>
              <a:ext cx="440601" cy="117904"/>
            </a:xfrm>
            <a:custGeom>
              <a:avLst/>
              <a:gdLst/>
              <a:ahLst/>
              <a:cxnLst/>
              <a:rect l="l" t="t" r="r" b="b"/>
              <a:pathLst>
                <a:path w="12956" h="3467" extrusionOk="0">
                  <a:moveTo>
                    <a:pt x="11851" y="2192"/>
                  </a:moveTo>
                  <a:cubicBezTo>
                    <a:pt x="11715" y="2303"/>
                    <a:pt x="11537" y="2404"/>
                    <a:pt x="11392" y="2515"/>
                  </a:cubicBezTo>
                  <a:cubicBezTo>
                    <a:pt x="10866" y="2795"/>
                    <a:pt x="10296" y="2974"/>
                    <a:pt x="9727" y="3084"/>
                  </a:cubicBezTo>
                  <a:cubicBezTo>
                    <a:pt x="9659" y="3118"/>
                    <a:pt x="9557" y="3118"/>
                    <a:pt x="9481" y="3152"/>
                  </a:cubicBezTo>
                  <a:cubicBezTo>
                    <a:pt x="9303" y="3186"/>
                    <a:pt x="9167" y="3220"/>
                    <a:pt x="8988" y="3220"/>
                  </a:cubicBezTo>
                  <a:cubicBezTo>
                    <a:pt x="7680" y="3466"/>
                    <a:pt x="6295" y="3466"/>
                    <a:pt x="4953" y="3432"/>
                  </a:cubicBezTo>
                  <a:cubicBezTo>
                    <a:pt x="3569" y="3398"/>
                    <a:pt x="2158" y="3254"/>
                    <a:pt x="808" y="3042"/>
                  </a:cubicBezTo>
                  <a:lnTo>
                    <a:pt x="638" y="3042"/>
                  </a:lnTo>
                  <a:cubicBezTo>
                    <a:pt x="459" y="3008"/>
                    <a:pt x="247" y="2974"/>
                    <a:pt x="35" y="2940"/>
                  </a:cubicBezTo>
                  <a:lnTo>
                    <a:pt x="1" y="2906"/>
                  </a:lnTo>
                  <a:cubicBezTo>
                    <a:pt x="1" y="2906"/>
                    <a:pt x="35" y="2940"/>
                    <a:pt x="69" y="2940"/>
                  </a:cubicBezTo>
                  <a:cubicBezTo>
                    <a:pt x="213" y="2940"/>
                    <a:pt x="349" y="2906"/>
                    <a:pt x="527" y="2872"/>
                  </a:cubicBezTo>
                  <a:cubicBezTo>
                    <a:pt x="706" y="2829"/>
                    <a:pt x="884" y="2795"/>
                    <a:pt x="1020" y="2761"/>
                  </a:cubicBezTo>
                  <a:cubicBezTo>
                    <a:pt x="1487" y="2693"/>
                    <a:pt x="1912" y="2583"/>
                    <a:pt x="2337" y="2481"/>
                  </a:cubicBezTo>
                  <a:cubicBezTo>
                    <a:pt x="3356" y="2235"/>
                    <a:pt x="4350" y="1946"/>
                    <a:pt x="5344" y="1665"/>
                  </a:cubicBezTo>
                  <a:cubicBezTo>
                    <a:pt x="6329" y="1385"/>
                    <a:pt x="7289" y="1062"/>
                    <a:pt x="8283" y="816"/>
                  </a:cubicBezTo>
                  <a:cubicBezTo>
                    <a:pt x="8351" y="782"/>
                    <a:pt x="8419" y="782"/>
                    <a:pt x="8496" y="782"/>
                  </a:cubicBezTo>
                  <a:cubicBezTo>
                    <a:pt x="8530" y="748"/>
                    <a:pt x="8598" y="748"/>
                    <a:pt x="8665" y="706"/>
                  </a:cubicBezTo>
                  <a:cubicBezTo>
                    <a:pt x="9591" y="459"/>
                    <a:pt x="10543" y="111"/>
                    <a:pt x="11503" y="34"/>
                  </a:cubicBezTo>
                  <a:cubicBezTo>
                    <a:pt x="11639" y="0"/>
                    <a:pt x="11749" y="0"/>
                    <a:pt x="11851" y="34"/>
                  </a:cubicBezTo>
                  <a:cubicBezTo>
                    <a:pt x="11961" y="34"/>
                    <a:pt x="12063" y="34"/>
                    <a:pt x="12174" y="68"/>
                  </a:cubicBezTo>
                  <a:cubicBezTo>
                    <a:pt x="12565" y="145"/>
                    <a:pt x="12879" y="323"/>
                    <a:pt x="12913" y="672"/>
                  </a:cubicBezTo>
                  <a:cubicBezTo>
                    <a:pt x="12955" y="782"/>
                    <a:pt x="12955" y="884"/>
                    <a:pt x="12879" y="994"/>
                  </a:cubicBezTo>
                  <a:cubicBezTo>
                    <a:pt x="12879" y="1028"/>
                    <a:pt x="12879" y="1062"/>
                    <a:pt x="12845" y="1096"/>
                  </a:cubicBezTo>
                  <a:cubicBezTo>
                    <a:pt x="12845" y="1130"/>
                    <a:pt x="12811" y="1173"/>
                    <a:pt x="12811" y="1241"/>
                  </a:cubicBezTo>
                  <a:cubicBezTo>
                    <a:pt x="12599" y="1597"/>
                    <a:pt x="12242" y="1912"/>
                    <a:pt x="11851" y="21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77566" y="-88387"/>
              <a:ext cx="448967" cy="104607"/>
            </a:xfrm>
            <a:custGeom>
              <a:avLst/>
              <a:gdLst/>
              <a:ahLst/>
              <a:cxnLst/>
              <a:rect l="l" t="t" r="r" b="b"/>
              <a:pathLst>
                <a:path w="13202" h="3076" extrusionOk="0">
                  <a:moveTo>
                    <a:pt x="12845" y="1130"/>
                  </a:moveTo>
                  <a:cubicBezTo>
                    <a:pt x="8844" y="2617"/>
                    <a:pt x="2830" y="2974"/>
                    <a:pt x="638" y="3076"/>
                  </a:cubicBezTo>
                  <a:cubicBezTo>
                    <a:pt x="425" y="3042"/>
                    <a:pt x="213" y="2974"/>
                    <a:pt x="1" y="2940"/>
                  </a:cubicBezTo>
                  <a:lnTo>
                    <a:pt x="1" y="2940"/>
                  </a:lnTo>
                  <a:cubicBezTo>
                    <a:pt x="281" y="3008"/>
                    <a:pt x="740" y="2863"/>
                    <a:pt x="1020" y="2795"/>
                  </a:cubicBezTo>
                  <a:cubicBezTo>
                    <a:pt x="1487" y="2727"/>
                    <a:pt x="1912" y="2617"/>
                    <a:pt x="2337" y="2515"/>
                  </a:cubicBezTo>
                  <a:cubicBezTo>
                    <a:pt x="3356" y="2269"/>
                    <a:pt x="4350" y="1980"/>
                    <a:pt x="5344" y="1699"/>
                  </a:cubicBezTo>
                  <a:cubicBezTo>
                    <a:pt x="6406" y="1377"/>
                    <a:pt x="7434" y="1062"/>
                    <a:pt x="8496" y="816"/>
                  </a:cubicBezTo>
                  <a:cubicBezTo>
                    <a:pt x="9481" y="570"/>
                    <a:pt x="10475" y="145"/>
                    <a:pt x="11503" y="68"/>
                  </a:cubicBezTo>
                  <a:cubicBezTo>
                    <a:pt x="12276" y="0"/>
                    <a:pt x="13202" y="281"/>
                    <a:pt x="12845" y="1130"/>
                  </a:cubicBezTo>
                  <a:close/>
                  <a:moveTo>
                    <a:pt x="1" y="2940"/>
                  </a:moveTo>
                  <a:lnTo>
                    <a:pt x="1" y="29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231552" y="-13843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91" y="111"/>
                  </a:moveTo>
                  <a:lnTo>
                    <a:pt x="213" y="111"/>
                  </a:lnTo>
                  <a:lnTo>
                    <a:pt x="34" y="111"/>
                  </a:lnTo>
                  <a:cubicBezTo>
                    <a:pt x="0" y="111"/>
                    <a:pt x="0" y="77"/>
                    <a:pt x="34" y="34"/>
                  </a:cubicBezTo>
                  <a:lnTo>
                    <a:pt x="34" y="34"/>
                  </a:lnTo>
                  <a:lnTo>
                    <a:pt x="213" y="34"/>
                  </a:lnTo>
                  <a:cubicBezTo>
                    <a:pt x="247" y="34"/>
                    <a:pt x="315" y="0"/>
                    <a:pt x="357" y="34"/>
                  </a:cubicBezTo>
                  <a:cubicBezTo>
                    <a:pt x="391" y="34"/>
                    <a:pt x="425" y="77"/>
                    <a:pt x="391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236449" y="-19930"/>
              <a:ext cx="14487" cy="4965"/>
            </a:xfrm>
            <a:custGeom>
              <a:avLst/>
              <a:gdLst/>
              <a:ahLst/>
              <a:cxnLst/>
              <a:rect l="l" t="t" r="r" b="b"/>
              <a:pathLst>
                <a:path w="426" h="146" extrusionOk="0">
                  <a:moveTo>
                    <a:pt x="383" y="111"/>
                  </a:moveTo>
                  <a:cubicBezTo>
                    <a:pt x="349" y="145"/>
                    <a:pt x="281" y="145"/>
                    <a:pt x="213" y="145"/>
                  </a:cubicBezTo>
                  <a:lnTo>
                    <a:pt x="69" y="145"/>
                  </a:lnTo>
                  <a:cubicBezTo>
                    <a:pt x="1" y="145"/>
                    <a:pt x="1" y="77"/>
                    <a:pt x="35" y="43"/>
                  </a:cubicBezTo>
                  <a:lnTo>
                    <a:pt x="35" y="43"/>
                  </a:lnTo>
                  <a:cubicBezTo>
                    <a:pt x="103" y="43"/>
                    <a:pt x="171" y="43"/>
                    <a:pt x="213" y="1"/>
                  </a:cubicBezTo>
                  <a:cubicBezTo>
                    <a:pt x="281" y="1"/>
                    <a:pt x="349" y="1"/>
                    <a:pt x="383" y="43"/>
                  </a:cubicBezTo>
                  <a:cubicBezTo>
                    <a:pt x="426" y="77"/>
                    <a:pt x="426" y="111"/>
                    <a:pt x="383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265356" y="19960"/>
              <a:ext cx="8400" cy="2313"/>
            </a:xfrm>
            <a:custGeom>
              <a:avLst/>
              <a:gdLst/>
              <a:ahLst/>
              <a:cxnLst/>
              <a:rect l="l" t="t" r="r" b="b"/>
              <a:pathLst>
                <a:path w="247" h="68" extrusionOk="0">
                  <a:moveTo>
                    <a:pt x="213" y="68"/>
                  </a:moveTo>
                  <a:lnTo>
                    <a:pt x="213" y="68"/>
                  </a:lnTo>
                  <a:cubicBezTo>
                    <a:pt x="136" y="68"/>
                    <a:pt x="102" y="34"/>
                    <a:pt x="34" y="68"/>
                  </a:cubicBezTo>
                  <a:cubicBezTo>
                    <a:pt x="0" y="68"/>
                    <a:pt x="0" y="0"/>
                    <a:pt x="34" y="0"/>
                  </a:cubicBezTo>
                  <a:lnTo>
                    <a:pt x="34" y="0"/>
                  </a:lnTo>
                  <a:cubicBezTo>
                    <a:pt x="102" y="0"/>
                    <a:pt x="170" y="0"/>
                    <a:pt x="213" y="34"/>
                  </a:cubicBezTo>
                  <a:cubicBezTo>
                    <a:pt x="247" y="34"/>
                    <a:pt x="247" y="34"/>
                    <a:pt x="213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260425" y="11561"/>
              <a:ext cx="12175" cy="4659"/>
            </a:xfrm>
            <a:custGeom>
              <a:avLst/>
              <a:gdLst/>
              <a:ahLst/>
              <a:cxnLst/>
              <a:rect l="l" t="t" r="r" b="b"/>
              <a:pathLst>
                <a:path w="358" h="137" extrusionOk="0">
                  <a:moveTo>
                    <a:pt x="315" y="103"/>
                  </a:moveTo>
                  <a:cubicBezTo>
                    <a:pt x="247" y="137"/>
                    <a:pt x="103" y="137"/>
                    <a:pt x="35" y="103"/>
                  </a:cubicBezTo>
                  <a:cubicBezTo>
                    <a:pt x="1" y="103"/>
                    <a:pt x="1" y="35"/>
                    <a:pt x="35" y="35"/>
                  </a:cubicBezTo>
                  <a:lnTo>
                    <a:pt x="35" y="1"/>
                  </a:lnTo>
                  <a:lnTo>
                    <a:pt x="179" y="1"/>
                  </a:lnTo>
                  <a:lnTo>
                    <a:pt x="315" y="1"/>
                  </a:lnTo>
                  <a:cubicBezTo>
                    <a:pt x="358" y="35"/>
                    <a:pt x="358" y="69"/>
                    <a:pt x="315" y="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229240" y="17648"/>
              <a:ext cx="11869" cy="5781"/>
            </a:xfrm>
            <a:custGeom>
              <a:avLst/>
              <a:gdLst/>
              <a:ahLst/>
              <a:cxnLst/>
              <a:rect l="l" t="t" r="r" b="b"/>
              <a:pathLst>
                <a:path w="349" h="170" extrusionOk="0">
                  <a:moveTo>
                    <a:pt x="315" y="136"/>
                  </a:moveTo>
                  <a:cubicBezTo>
                    <a:pt x="247" y="170"/>
                    <a:pt x="136" y="136"/>
                    <a:pt x="68" y="136"/>
                  </a:cubicBezTo>
                  <a:cubicBezTo>
                    <a:pt x="1" y="136"/>
                    <a:pt x="1" y="68"/>
                    <a:pt x="34" y="34"/>
                  </a:cubicBezTo>
                  <a:lnTo>
                    <a:pt x="68" y="34"/>
                  </a:lnTo>
                  <a:cubicBezTo>
                    <a:pt x="136" y="34"/>
                    <a:pt x="247" y="0"/>
                    <a:pt x="315" y="34"/>
                  </a:cubicBezTo>
                  <a:cubicBezTo>
                    <a:pt x="349" y="34"/>
                    <a:pt x="349" y="102"/>
                    <a:pt x="315" y="1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307253" y="18804"/>
              <a:ext cx="13297" cy="3469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57" y="68"/>
                  </a:moveTo>
                  <a:cubicBezTo>
                    <a:pt x="255" y="102"/>
                    <a:pt x="145" y="102"/>
                    <a:pt x="77" y="102"/>
                  </a:cubicBezTo>
                  <a:cubicBezTo>
                    <a:pt x="0" y="102"/>
                    <a:pt x="0" y="34"/>
                    <a:pt x="43" y="34"/>
                  </a:cubicBezTo>
                  <a:lnTo>
                    <a:pt x="43" y="0"/>
                  </a:lnTo>
                  <a:lnTo>
                    <a:pt x="357" y="0"/>
                  </a:lnTo>
                  <a:cubicBezTo>
                    <a:pt x="357" y="0"/>
                    <a:pt x="391" y="34"/>
                    <a:pt x="35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300009" y="8976"/>
              <a:ext cx="17072" cy="4931"/>
            </a:xfrm>
            <a:custGeom>
              <a:avLst/>
              <a:gdLst/>
              <a:ahLst/>
              <a:cxnLst/>
              <a:rect l="l" t="t" r="r" b="b"/>
              <a:pathLst>
                <a:path w="502" h="145" extrusionOk="0">
                  <a:moveTo>
                    <a:pt x="468" y="111"/>
                  </a:moveTo>
                  <a:cubicBezTo>
                    <a:pt x="392" y="145"/>
                    <a:pt x="324" y="145"/>
                    <a:pt x="256" y="145"/>
                  </a:cubicBezTo>
                  <a:lnTo>
                    <a:pt x="43" y="145"/>
                  </a:lnTo>
                  <a:cubicBezTo>
                    <a:pt x="1" y="145"/>
                    <a:pt x="1" y="111"/>
                    <a:pt x="43" y="77"/>
                  </a:cubicBezTo>
                  <a:lnTo>
                    <a:pt x="43" y="77"/>
                  </a:lnTo>
                  <a:cubicBezTo>
                    <a:pt x="111" y="77"/>
                    <a:pt x="179" y="43"/>
                    <a:pt x="256" y="43"/>
                  </a:cubicBezTo>
                  <a:cubicBezTo>
                    <a:pt x="324" y="43"/>
                    <a:pt x="392" y="0"/>
                    <a:pt x="468" y="0"/>
                  </a:cubicBezTo>
                  <a:cubicBezTo>
                    <a:pt x="502" y="43"/>
                    <a:pt x="502" y="77"/>
                    <a:pt x="468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339900" y="18804"/>
              <a:ext cx="10712" cy="4625"/>
            </a:xfrm>
            <a:custGeom>
              <a:avLst/>
              <a:gdLst/>
              <a:ahLst/>
              <a:cxnLst/>
              <a:rect l="l" t="t" r="r" b="b"/>
              <a:pathLst>
                <a:path w="315" h="136" extrusionOk="0">
                  <a:moveTo>
                    <a:pt x="280" y="102"/>
                  </a:moveTo>
                  <a:cubicBezTo>
                    <a:pt x="212" y="136"/>
                    <a:pt x="102" y="136"/>
                    <a:pt x="34" y="102"/>
                  </a:cubicBezTo>
                  <a:cubicBezTo>
                    <a:pt x="0" y="102"/>
                    <a:pt x="0" y="68"/>
                    <a:pt x="0" y="34"/>
                  </a:cubicBezTo>
                  <a:lnTo>
                    <a:pt x="34" y="34"/>
                  </a:lnTo>
                  <a:cubicBezTo>
                    <a:pt x="68" y="34"/>
                    <a:pt x="102" y="0"/>
                    <a:pt x="178" y="0"/>
                  </a:cubicBezTo>
                  <a:cubicBezTo>
                    <a:pt x="212" y="0"/>
                    <a:pt x="280" y="0"/>
                    <a:pt x="280" y="34"/>
                  </a:cubicBezTo>
                  <a:cubicBezTo>
                    <a:pt x="314" y="68"/>
                    <a:pt x="314" y="68"/>
                    <a:pt x="314" y="1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330344" y="5507"/>
              <a:ext cx="15643" cy="6087"/>
            </a:xfrm>
            <a:custGeom>
              <a:avLst/>
              <a:gdLst/>
              <a:ahLst/>
              <a:cxnLst/>
              <a:rect l="l" t="t" r="r" b="b"/>
              <a:pathLst>
                <a:path w="460" h="179" extrusionOk="0">
                  <a:moveTo>
                    <a:pt x="425" y="102"/>
                  </a:moveTo>
                  <a:cubicBezTo>
                    <a:pt x="383" y="145"/>
                    <a:pt x="315" y="145"/>
                    <a:pt x="247" y="179"/>
                  </a:cubicBezTo>
                  <a:cubicBezTo>
                    <a:pt x="213" y="179"/>
                    <a:pt x="137" y="145"/>
                    <a:pt x="69" y="145"/>
                  </a:cubicBezTo>
                  <a:cubicBezTo>
                    <a:pt x="35" y="145"/>
                    <a:pt x="1" y="68"/>
                    <a:pt x="35" y="34"/>
                  </a:cubicBezTo>
                  <a:lnTo>
                    <a:pt x="69" y="34"/>
                  </a:lnTo>
                  <a:lnTo>
                    <a:pt x="247" y="34"/>
                  </a:lnTo>
                  <a:cubicBezTo>
                    <a:pt x="315" y="0"/>
                    <a:pt x="349" y="34"/>
                    <a:pt x="425" y="34"/>
                  </a:cubicBezTo>
                  <a:cubicBezTo>
                    <a:pt x="459" y="34"/>
                    <a:pt x="459" y="68"/>
                    <a:pt x="42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298853" y="-31765"/>
              <a:ext cx="14487" cy="4659"/>
            </a:xfrm>
            <a:custGeom>
              <a:avLst/>
              <a:gdLst/>
              <a:ahLst/>
              <a:cxnLst/>
              <a:rect l="l" t="t" r="r" b="b"/>
              <a:pathLst>
                <a:path w="426" h="137" extrusionOk="0">
                  <a:moveTo>
                    <a:pt x="392" y="68"/>
                  </a:moveTo>
                  <a:cubicBezTo>
                    <a:pt x="358" y="102"/>
                    <a:pt x="324" y="102"/>
                    <a:pt x="290" y="136"/>
                  </a:cubicBezTo>
                  <a:lnTo>
                    <a:pt x="111" y="136"/>
                  </a:lnTo>
                  <a:cubicBezTo>
                    <a:pt x="35" y="136"/>
                    <a:pt x="1" y="68"/>
                    <a:pt x="77" y="34"/>
                  </a:cubicBezTo>
                  <a:lnTo>
                    <a:pt x="111" y="34"/>
                  </a:lnTo>
                  <a:lnTo>
                    <a:pt x="247" y="34"/>
                  </a:lnTo>
                  <a:cubicBezTo>
                    <a:pt x="290" y="34"/>
                    <a:pt x="358" y="0"/>
                    <a:pt x="392" y="0"/>
                  </a:cubicBezTo>
                  <a:cubicBezTo>
                    <a:pt x="426" y="0"/>
                    <a:pt x="426" y="34"/>
                    <a:pt x="426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359250" y="-37818"/>
              <a:ext cx="15609" cy="7244"/>
            </a:xfrm>
            <a:custGeom>
              <a:avLst/>
              <a:gdLst/>
              <a:ahLst/>
              <a:cxnLst/>
              <a:rect l="l" t="t" r="r" b="b"/>
              <a:pathLst>
                <a:path w="459" h="213" extrusionOk="0">
                  <a:moveTo>
                    <a:pt x="382" y="178"/>
                  </a:moveTo>
                  <a:cubicBezTo>
                    <a:pt x="348" y="212"/>
                    <a:pt x="315" y="212"/>
                    <a:pt x="247" y="212"/>
                  </a:cubicBezTo>
                  <a:lnTo>
                    <a:pt x="102" y="212"/>
                  </a:lnTo>
                  <a:cubicBezTo>
                    <a:pt x="34" y="212"/>
                    <a:pt x="0" y="144"/>
                    <a:pt x="34" y="102"/>
                  </a:cubicBezTo>
                  <a:lnTo>
                    <a:pt x="68" y="68"/>
                  </a:lnTo>
                  <a:cubicBezTo>
                    <a:pt x="102" y="68"/>
                    <a:pt x="170" y="68"/>
                    <a:pt x="247" y="34"/>
                  </a:cubicBezTo>
                  <a:cubicBezTo>
                    <a:pt x="315" y="34"/>
                    <a:pt x="348" y="0"/>
                    <a:pt x="425" y="34"/>
                  </a:cubicBezTo>
                  <a:cubicBezTo>
                    <a:pt x="459" y="68"/>
                    <a:pt x="459" y="102"/>
                    <a:pt x="425" y="144"/>
                  </a:cubicBezTo>
                  <a:cubicBezTo>
                    <a:pt x="425" y="144"/>
                    <a:pt x="425" y="178"/>
                    <a:pt x="382" y="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362719" y="-43906"/>
              <a:ext cx="10984" cy="6121"/>
            </a:xfrm>
            <a:custGeom>
              <a:avLst/>
              <a:gdLst/>
              <a:ahLst/>
              <a:cxnLst/>
              <a:rect l="l" t="t" r="r" b="b"/>
              <a:pathLst>
                <a:path w="323" h="180" extrusionOk="0">
                  <a:moveTo>
                    <a:pt x="280" y="111"/>
                  </a:moveTo>
                  <a:cubicBezTo>
                    <a:pt x="246" y="145"/>
                    <a:pt x="213" y="145"/>
                    <a:pt x="179" y="145"/>
                  </a:cubicBezTo>
                  <a:lnTo>
                    <a:pt x="68" y="145"/>
                  </a:lnTo>
                  <a:cubicBezTo>
                    <a:pt x="34" y="179"/>
                    <a:pt x="0" y="111"/>
                    <a:pt x="34" y="69"/>
                  </a:cubicBezTo>
                  <a:lnTo>
                    <a:pt x="34" y="69"/>
                  </a:lnTo>
                  <a:cubicBezTo>
                    <a:pt x="68" y="69"/>
                    <a:pt x="111" y="35"/>
                    <a:pt x="145" y="35"/>
                  </a:cubicBezTo>
                  <a:cubicBezTo>
                    <a:pt x="179" y="35"/>
                    <a:pt x="246" y="1"/>
                    <a:pt x="280" y="35"/>
                  </a:cubicBezTo>
                  <a:cubicBezTo>
                    <a:pt x="280" y="35"/>
                    <a:pt x="323" y="69"/>
                    <a:pt x="280" y="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369929" y="-53428"/>
              <a:ext cx="11018" cy="6087"/>
            </a:xfrm>
            <a:custGeom>
              <a:avLst/>
              <a:gdLst/>
              <a:ahLst/>
              <a:cxnLst/>
              <a:rect l="l" t="t" r="r" b="b"/>
              <a:pathLst>
                <a:path w="324" h="179" extrusionOk="0">
                  <a:moveTo>
                    <a:pt x="281" y="136"/>
                  </a:moveTo>
                  <a:lnTo>
                    <a:pt x="179" y="136"/>
                  </a:lnTo>
                  <a:lnTo>
                    <a:pt x="68" y="136"/>
                  </a:lnTo>
                  <a:cubicBezTo>
                    <a:pt x="1" y="179"/>
                    <a:pt x="1" y="68"/>
                    <a:pt x="34" y="68"/>
                  </a:cubicBezTo>
                  <a:cubicBezTo>
                    <a:pt x="34" y="34"/>
                    <a:pt x="68" y="34"/>
                    <a:pt x="68" y="34"/>
                  </a:cubicBezTo>
                  <a:lnTo>
                    <a:pt x="179" y="34"/>
                  </a:lnTo>
                  <a:cubicBezTo>
                    <a:pt x="213" y="34"/>
                    <a:pt x="247" y="0"/>
                    <a:pt x="281" y="34"/>
                  </a:cubicBezTo>
                  <a:cubicBezTo>
                    <a:pt x="323" y="34"/>
                    <a:pt x="323" y="102"/>
                    <a:pt x="281" y="1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08357" y="-580"/>
              <a:ext cx="18228" cy="6121"/>
            </a:xfrm>
            <a:custGeom>
              <a:avLst/>
              <a:gdLst/>
              <a:ahLst/>
              <a:cxnLst/>
              <a:rect l="l" t="t" r="r" b="b"/>
              <a:pathLst>
                <a:path w="536" h="180" extrusionOk="0">
                  <a:moveTo>
                    <a:pt x="502" y="69"/>
                  </a:moveTo>
                  <a:cubicBezTo>
                    <a:pt x="391" y="179"/>
                    <a:pt x="213" y="179"/>
                    <a:pt x="77" y="179"/>
                  </a:cubicBezTo>
                  <a:cubicBezTo>
                    <a:pt x="0" y="179"/>
                    <a:pt x="0" y="111"/>
                    <a:pt x="43" y="69"/>
                  </a:cubicBezTo>
                  <a:lnTo>
                    <a:pt x="77" y="35"/>
                  </a:lnTo>
                  <a:cubicBezTo>
                    <a:pt x="213" y="35"/>
                    <a:pt x="357" y="1"/>
                    <a:pt x="502" y="1"/>
                  </a:cubicBezTo>
                  <a:cubicBezTo>
                    <a:pt x="536" y="1"/>
                    <a:pt x="536" y="69"/>
                    <a:pt x="502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-359498" y="-175039"/>
              <a:ext cx="868994" cy="710111"/>
            </a:xfrm>
            <a:custGeom>
              <a:avLst/>
              <a:gdLst/>
              <a:ahLst/>
              <a:cxnLst/>
              <a:rect l="l" t="t" r="r" b="b"/>
              <a:pathLst>
                <a:path w="25553" h="20881" extrusionOk="0">
                  <a:moveTo>
                    <a:pt x="25340" y="20778"/>
                  </a:moveTo>
                  <a:cubicBezTo>
                    <a:pt x="25306" y="20778"/>
                    <a:pt x="25306" y="20778"/>
                    <a:pt x="25272" y="20812"/>
                  </a:cubicBezTo>
                  <a:cubicBezTo>
                    <a:pt x="25094" y="20880"/>
                    <a:pt x="24847" y="20812"/>
                    <a:pt x="24746" y="20600"/>
                  </a:cubicBezTo>
                  <a:cubicBezTo>
                    <a:pt x="16174" y="2404"/>
                    <a:pt x="535" y="816"/>
                    <a:pt x="391" y="782"/>
                  </a:cubicBezTo>
                  <a:cubicBezTo>
                    <a:pt x="178" y="782"/>
                    <a:pt x="0" y="603"/>
                    <a:pt x="34" y="357"/>
                  </a:cubicBezTo>
                  <a:cubicBezTo>
                    <a:pt x="34" y="246"/>
                    <a:pt x="110" y="144"/>
                    <a:pt x="178" y="68"/>
                  </a:cubicBezTo>
                  <a:cubicBezTo>
                    <a:pt x="280" y="34"/>
                    <a:pt x="357" y="0"/>
                    <a:pt x="459" y="0"/>
                  </a:cubicBezTo>
                  <a:cubicBezTo>
                    <a:pt x="603" y="34"/>
                    <a:pt x="16675" y="1665"/>
                    <a:pt x="25451" y="20277"/>
                  </a:cubicBezTo>
                  <a:cubicBezTo>
                    <a:pt x="25553" y="20456"/>
                    <a:pt x="25485" y="20634"/>
                    <a:pt x="25340" y="207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298853" y="512219"/>
              <a:ext cx="223939" cy="467161"/>
            </a:xfrm>
            <a:custGeom>
              <a:avLst/>
              <a:gdLst/>
              <a:ahLst/>
              <a:cxnLst/>
              <a:rect l="l" t="t" r="r" b="b"/>
              <a:pathLst>
                <a:path w="6585" h="13737" extrusionOk="0">
                  <a:moveTo>
                    <a:pt x="4036" y="13414"/>
                  </a:moveTo>
                  <a:cubicBezTo>
                    <a:pt x="3823" y="13558"/>
                    <a:pt x="3611" y="13660"/>
                    <a:pt x="3365" y="13660"/>
                  </a:cubicBezTo>
                  <a:cubicBezTo>
                    <a:pt x="1" y="13736"/>
                    <a:pt x="5701" y="0"/>
                    <a:pt x="5701" y="0"/>
                  </a:cubicBezTo>
                  <a:cubicBezTo>
                    <a:pt x="5701" y="0"/>
                    <a:pt x="6584" y="11613"/>
                    <a:pt x="4036" y="13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404889" y="843282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02" y="739"/>
                  </a:moveTo>
                  <a:cubicBezTo>
                    <a:pt x="68" y="782"/>
                    <a:pt x="0" y="739"/>
                    <a:pt x="0" y="671"/>
                  </a:cubicBezTo>
                  <a:cubicBezTo>
                    <a:pt x="34" y="570"/>
                    <a:pt x="68" y="459"/>
                    <a:pt x="102" y="357"/>
                  </a:cubicBezTo>
                  <a:cubicBezTo>
                    <a:pt x="145" y="247"/>
                    <a:pt x="145" y="102"/>
                    <a:pt x="247" y="34"/>
                  </a:cubicBezTo>
                  <a:lnTo>
                    <a:pt x="247" y="34"/>
                  </a:lnTo>
                  <a:cubicBezTo>
                    <a:pt x="281" y="0"/>
                    <a:pt x="315" y="34"/>
                    <a:pt x="357" y="68"/>
                  </a:cubicBezTo>
                  <a:cubicBezTo>
                    <a:pt x="357" y="179"/>
                    <a:pt x="315" y="281"/>
                    <a:pt x="281" y="391"/>
                  </a:cubicBezTo>
                  <a:cubicBezTo>
                    <a:pt x="213" y="493"/>
                    <a:pt x="179" y="603"/>
                    <a:pt x="102" y="7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424239" y="849335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102" y="561"/>
                  </a:moveTo>
                  <a:cubicBezTo>
                    <a:pt x="69" y="604"/>
                    <a:pt x="1" y="561"/>
                    <a:pt x="1" y="493"/>
                  </a:cubicBezTo>
                  <a:cubicBezTo>
                    <a:pt x="1" y="425"/>
                    <a:pt x="35" y="315"/>
                    <a:pt x="35" y="247"/>
                  </a:cubicBezTo>
                  <a:cubicBezTo>
                    <a:pt x="69" y="179"/>
                    <a:pt x="69" y="69"/>
                    <a:pt x="136" y="35"/>
                  </a:cubicBezTo>
                  <a:lnTo>
                    <a:pt x="136" y="35"/>
                  </a:lnTo>
                  <a:cubicBezTo>
                    <a:pt x="170" y="1"/>
                    <a:pt x="247" y="1"/>
                    <a:pt x="247" y="69"/>
                  </a:cubicBezTo>
                  <a:cubicBezTo>
                    <a:pt x="281" y="137"/>
                    <a:pt x="247" y="213"/>
                    <a:pt x="213" y="281"/>
                  </a:cubicBezTo>
                  <a:cubicBezTo>
                    <a:pt x="213" y="349"/>
                    <a:pt x="170" y="459"/>
                    <a:pt x="136" y="527"/>
                  </a:cubicBezTo>
                  <a:cubicBezTo>
                    <a:pt x="136" y="527"/>
                    <a:pt x="136" y="561"/>
                    <a:pt x="102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449370" y="846751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111" y="816"/>
                  </a:moveTo>
                  <a:cubicBezTo>
                    <a:pt x="69" y="816"/>
                    <a:pt x="1" y="782"/>
                    <a:pt x="1" y="748"/>
                  </a:cubicBezTo>
                  <a:cubicBezTo>
                    <a:pt x="1" y="501"/>
                    <a:pt x="69" y="179"/>
                    <a:pt x="281" y="0"/>
                  </a:cubicBezTo>
                  <a:lnTo>
                    <a:pt x="281" y="0"/>
                  </a:lnTo>
                  <a:cubicBezTo>
                    <a:pt x="281" y="0"/>
                    <a:pt x="357" y="0"/>
                    <a:pt x="357" y="43"/>
                  </a:cubicBezTo>
                  <a:cubicBezTo>
                    <a:pt x="357" y="289"/>
                    <a:pt x="213" y="535"/>
                    <a:pt x="111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413254" y="803425"/>
              <a:ext cx="12175" cy="27750"/>
            </a:xfrm>
            <a:custGeom>
              <a:avLst/>
              <a:gdLst/>
              <a:ahLst/>
              <a:cxnLst/>
              <a:rect l="l" t="t" r="r" b="b"/>
              <a:pathLst>
                <a:path w="358" h="816" extrusionOk="0">
                  <a:moveTo>
                    <a:pt x="35" y="782"/>
                  </a:moveTo>
                  <a:cubicBezTo>
                    <a:pt x="35" y="816"/>
                    <a:pt x="1" y="782"/>
                    <a:pt x="1" y="782"/>
                  </a:cubicBezTo>
                  <a:cubicBezTo>
                    <a:pt x="1" y="637"/>
                    <a:pt x="35" y="535"/>
                    <a:pt x="69" y="391"/>
                  </a:cubicBezTo>
                  <a:cubicBezTo>
                    <a:pt x="111" y="289"/>
                    <a:pt x="145" y="144"/>
                    <a:pt x="247" y="43"/>
                  </a:cubicBezTo>
                  <a:lnTo>
                    <a:pt x="247" y="43"/>
                  </a:lnTo>
                  <a:cubicBezTo>
                    <a:pt x="281" y="0"/>
                    <a:pt x="358" y="43"/>
                    <a:pt x="358" y="77"/>
                  </a:cubicBezTo>
                  <a:cubicBezTo>
                    <a:pt x="324" y="212"/>
                    <a:pt x="281" y="323"/>
                    <a:pt x="213" y="425"/>
                  </a:cubicBezTo>
                  <a:cubicBezTo>
                    <a:pt x="179" y="569"/>
                    <a:pt x="111" y="680"/>
                    <a:pt x="35" y="7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428864" y="80716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111" y="493"/>
                  </a:moveTo>
                  <a:cubicBezTo>
                    <a:pt x="77" y="527"/>
                    <a:pt x="0" y="493"/>
                    <a:pt x="0" y="459"/>
                  </a:cubicBezTo>
                  <a:cubicBezTo>
                    <a:pt x="0" y="357"/>
                    <a:pt x="34" y="281"/>
                    <a:pt x="77" y="213"/>
                  </a:cubicBezTo>
                  <a:cubicBezTo>
                    <a:pt x="111" y="145"/>
                    <a:pt x="145" y="68"/>
                    <a:pt x="179" y="34"/>
                  </a:cubicBezTo>
                  <a:lnTo>
                    <a:pt x="247" y="34"/>
                  </a:lnTo>
                  <a:cubicBezTo>
                    <a:pt x="289" y="0"/>
                    <a:pt x="323" y="68"/>
                    <a:pt x="323" y="102"/>
                  </a:cubicBezTo>
                  <a:cubicBezTo>
                    <a:pt x="289" y="179"/>
                    <a:pt x="247" y="213"/>
                    <a:pt x="213" y="281"/>
                  </a:cubicBezTo>
                  <a:cubicBezTo>
                    <a:pt x="179" y="315"/>
                    <a:pt x="145" y="391"/>
                    <a:pt x="145" y="459"/>
                  </a:cubicBezTo>
                  <a:cubicBezTo>
                    <a:pt x="145" y="493"/>
                    <a:pt x="111" y="493"/>
                    <a:pt x="111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455424" y="792713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103" y="706"/>
                  </a:moveTo>
                  <a:cubicBezTo>
                    <a:pt x="69" y="740"/>
                    <a:pt x="1" y="672"/>
                    <a:pt x="35" y="638"/>
                  </a:cubicBezTo>
                  <a:cubicBezTo>
                    <a:pt x="103" y="425"/>
                    <a:pt x="145" y="247"/>
                    <a:pt x="213" y="69"/>
                  </a:cubicBezTo>
                  <a:lnTo>
                    <a:pt x="213" y="35"/>
                  </a:lnTo>
                  <a:cubicBezTo>
                    <a:pt x="281" y="1"/>
                    <a:pt x="358" y="35"/>
                    <a:pt x="358" y="103"/>
                  </a:cubicBezTo>
                  <a:cubicBezTo>
                    <a:pt x="315" y="315"/>
                    <a:pt x="213" y="493"/>
                    <a:pt x="145" y="672"/>
                  </a:cubicBezTo>
                  <a:cubicBezTo>
                    <a:pt x="145" y="672"/>
                    <a:pt x="145" y="706"/>
                    <a:pt x="103" y="7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9786" y="752856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103" y="570"/>
                  </a:moveTo>
                  <a:cubicBezTo>
                    <a:pt x="69" y="604"/>
                    <a:pt x="1" y="604"/>
                    <a:pt x="1" y="536"/>
                  </a:cubicBezTo>
                  <a:cubicBezTo>
                    <a:pt x="35" y="357"/>
                    <a:pt x="137" y="145"/>
                    <a:pt x="281" y="43"/>
                  </a:cubicBezTo>
                  <a:lnTo>
                    <a:pt x="281" y="43"/>
                  </a:lnTo>
                  <a:cubicBezTo>
                    <a:pt x="315" y="0"/>
                    <a:pt x="383" y="43"/>
                    <a:pt x="349" y="77"/>
                  </a:cubicBezTo>
                  <a:cubicBezTo>
                    <a:pt x="281" y="255"/>
                    <a:pt x="171" y="391"/>
                    <a:pt x="137" y="536"/>
                  </a:cubicBezTo>
                  <a:cubicBezTo>
                    <a:pt x="137" y="570"/>
                    <a:pt x="103" y="570"/>
                    <a:pt x="103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31448" y="752856"/>
              <a:ext cx="9590" cy="17072"/>
            </a:xfrm>
            <a:custGeom>
              <a:avLst/>
              <a:gdLst/>
              <a:ahLst/>
              <a:cxnLst/>
              <a:rect l="l" t="t" r="r" b="b"/>
              <a:pathLst>
                <a:path w="282" h="502" extrusionOk="0">
                  <a:moveTo>
                    <a:pt x="103" y="502"/>
                  </a:moveTo>
                  <a:cubicBezTo>
                    <a:pt x="69" y="502"/>
                    <a:pt x="1" y="502"/>
                    <a:pt x="1" y="425"/>
                  </a:cubicBezTo>
                  <a:cubicBezTo>
                    <a:pt x="1" y="357"/>
                    <a:pt x="35" y="289"/>
                    <a:pt x="35" y="213"/>
                  </a:cubicBezTo>
                  <a:cubicBezTo>
                    <a:pt x="69" y="145"/>
                    <a:pt x="103" y="111"/>
                    <a:pt x="171" y="43"/>
                  </a:cubicBezTo>
                  <a:lnTo>
                    <a:pt x="171" y="43"/>
                  </a:lnTo>
                  <a:cubicBezTo>
                    <a:pt x="213" y="0"/>
                    <a:pt x="281" y="43"/>
                    <a:pt x="247" y="77"/>
                  </a:cubicBezTo>
                  <a:cubicBezTo>
                    <a:pt x="247" y="145"/>
                    <a:pt x="213" y="213"/>
                    <a:pt x="171" y="255"/>
                  </a:cubicBezTo>
                  <a:cubicBezTo>
                    <a:pt x="137" y="323"/>
                    <a:pt x="137" y="391"/>
                    <a:pt x="103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51683" y="752856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77" y="604"/>
                  </a:moveTo>
                  <a:cubicBezTo>
                    <a:pt x="43" y="638"/>
                    <a:pt x="1" y="570"/>
                    <a:pt x="1" y="536"/>
                  </a:cubicBezTo>
                  <a:cubicBezTo>
                    <a:pt x="43" y="468"/>
                    <a:pt x="77" y="357"/>
                    <a:pt x="77" y="289"/>
                  </a:cubicBezTo>
                  <a:cubicBezTo>
                    <a:pt x="111" y="213"/>
                    <a:pt x="145" y="111"/>
                    <a:pt x="179" y="43"/>
                  </a:cubicBezTo>
                  <a:lnTo>
                    <a:pt x="213" y="43"/>
                  </a:lnTo>
                  <a:cubicBezTo>
                    <a:pt x="255" y="0"/>
                    <a:pt x="323" y="43"/>
                    <a:pt x="323" y="111"/>
                  </a:cubicBezTo>
                  <a:cubicBezTo>
                    <a:pt x="289" y="179"/>
                    <a:pt x="255" y="255"/>
                    <a:pt x="213" y="323"/>
                  </a:cubicBezTo>
                  <a:cubicBezTo>
                    <a:pt x="179" y="425"/>
                    <a:pt x="145" y="502"/>
                    <a:pt x="11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32605" y="721671"/>
              <a:ext cx="11903" cy="15609"/>
            </a:xfrm>
            <a:custGeom>
              <a:avLst/>
              <a:gdLst/>
              <a:ahLst/>
              <a:cxnLst/>
              <a:rect l="l" t="t" r="r" b="b"/>
              <a:pathLst>
                <a:path w="350" h="459" extrusionOk="0">
                  <a:moveTo>
                    <a:pt x="137" y="425"/>
                  </a:moveTo>
                  <a:cubicBezTo>
                    <a:pt x="69" y="459"/>
                    <a:pt x="1" y="391"/>
                    <a:pt x="35" y="323"/>
                  </a:cubicBezTo>
                  <a:cubicBezTo>
                    <a:pt x="69" y="246"/>
                    <a:pt x="103" y="212"/>
                    <a:pt x="137" y="144"/>
                  </a:cubicBezTo>
                  <a:cubicBezTo>
                    <a:pt x="137" y="110"/>
                    <a:pt x="179" y="34"/>
                    <a:pt x="213" y="34"/>
                  </a:cubicBezTo>
                  <a:cubicBezTo>
                    <a:pt x="213" y="0"/>
                    <a:pt x="247" y="0"/>
                    <a:pt x="247" y="0"/>
                  </a:cubicBezTo>
                  <a:cubicBezTo>
                    <a:pt x="281" y="0"/>
                    <a:pt x="315" y="0"/>
                    <a:pt x="315" y="34"/>
                  </a:cubicBezTo>
                  <a:cubicBezTo>
                    <a:pt x="349" y="110"/>
                    <a:pt x="315" y="178"/>
                    <a:pt x="281" y="212"/>
                  </a:cubicBezTo>
                  <a:cubicBezTo>
                    <a:pt x="247" y="280"/>
                    <a:pt x="213" y="357"/>
                    <a:pt x="137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30020" y="773363"/>
              <a:ext cx="12175" cy="17072"/>
            </a:xfrm>
            <a:custGeom>
              <a:avLst/>
              <a:gdLst/>
              <a:ahLst/>
              <a:cxnLst/>
              <a:rect l="l" t="t" r="r" b="b"/>
              <a:pathLst>
                <a:path w="358" h="502" extrusionOk="0">
                  <a:moveTo>
                    <a:pt x="111" y="502"/>
                  </a:moveTo>
                  <a:cubicBezTo>
                    <a:pt x="77" y="502"/>
                    <a:pt x="43" y="502"/>
                    <a:pt x="43" y="459"/>
                  </a:cubicBezTo>
                  <a:cubicBezTo>
                    <a:pt x="0" y="391"/>
                    <a:pt x="77" y="323"/>
                    <a:pt x="111" y="247"/>
                  </a:cubicBezTo>
                  <a:cubicBezTo>
                    <a:pt x="145" y="179"/>
                    <a:pt x="179" y="111"/>
                    <a:pt x="255" y="35"/>
                  </a:cubicBezTo>
                  <a:lnTo>
                    <a:pt x="255" y="35"/>
                  </a:lnTo>
                  <a:cubicBezTo>
                    <a:pt x="289" y="1"/>
                    <a:pt x="357" y="77"/>
                    <a:pt x="323" y="145"/>
                  </a:cubicBezTo>
                  <a:cubicBezTo>
                    <a:pt x="289" y="179"/>
                    <a:pt x="255" y="247"/>
                    <a:pt x="213" y="323"/>
                  </a:cubicBezTo>
                  <a:cubicBezTo>
                    <a:pt x="179" y="391"/>
                    <a:pt x="145" y="425"/>
                    <a:pt x="11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62667" y="714428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102" y="425"/>
                  </a:moveTo>
                  <a:cubicBezTo>
                    <a:pt x="68" y="459"/>
                    <a:pt x="0" y="425"/>
                    <a:pt x="0" y="357"/>
                  </a:cubicBezTo>
                  <a:cubicBezTo>
                    <a:pt x="34" y="323"/>
                    <a:pt x="68" y="247"/>
                    <a:pt x="68" y="179"/>
                  </a:cubicBezTo>
                  <a:cubicBezTo>
                    <a:pt x="102" y="111"/>
                    <a:pt x="102" y="35"/>
                    <a:pt x="179" y="1"/>
                  </a:cubicBezTo>
                  <a:lnTo>
                    <a:pt x="179" y="1"/>
                  </a:lnTo>
                  <a:cubicBezTo>
                    <a:pt x="213" y="1"/>
                    <a:pt x="247" y="1"/>
                    <a:pt x="247" y="69"/>
                  </a:cubicBezTo>
                  <a:cubicBezTo>
                    <a:pt x="281" y="111"/>
                    <a:pt x="247" y="179"/>
                    <a:pt x="213" y="247"/>
                  </a:cubicBezTo>
                  <a:cubicBezTo>
                    <a:pt x="179" y="281"/>
                    <a:pt x="145" y="357"/>
                    <a:pt x="102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475964" y="734934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02" y="459"/>
                  </a:moveTo>
                  <a:cubicBezTo>
                    <a:pt x="68" y="493"/>
                    <a:pt x="0" y="459"/>
                    <a:pt x="34" y="426"/>
                  </a:cubicBezTo>
                  <a:cubicBezTo>
                    <a:pt x="34" y="358"/>
                    <a:pt x="34" y="281"/>
                    <a:pt x="68" y="213"/>
                  </a:cubicBezTo>
                  <a:cubicBezTo>
                    <a:pt x="68" y="179"/>
                    <a:pt x="68" y="145"/>
                    <a:pt x="102" y="103"/>
                  </a:cubicBezTo>
                  <a:cubicBezTo>
                    <a:pt x="102" y="69"/>
                    <a:pt x="102" y="69"/>
                    <a:pt x="136" y="35"/>
                  </a:cubicBezTo>
                  <a:lnTo>
                    <a:pt x="136" y="35"/>
                  </a:lnTo>
                  <a:cubicBezTo>
                    <a:pt x="179" y="1"/>
                    <a:pt x="212" y="1"/>
                    <a:pt x="246" y="35"/>
                  </a:cubicBezTo>
                  <a:cubicBezTo>
                    <a:pt x="246" y="103"/>
                    <a:pt x="246" y="179"/>
                    <a:pt x="212" y="247"/>
                  </a:cubicBezTo>
                  <a:cubicBezTo>
                    <a:pt x="212" y="315"/>
                    <a:pt x="179" y="392"/>
                    <a:pt x="136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436073" y="68439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111" y="603"/>
                  </a:moveTo>
                  <a:cubicBezTo>
                    <a:pt x="77" y="637"/>
                    <a:pt x="1" y="603"/>
                    <a:pt x="35" y="569"/>
                  </a:cubicBezTo>
                  <a:cubicBezTo>
                    <a:pt x="77" y="459"/>
                    <a:pt x="77" y="391"/>
                    <a:pt x="111" y="281"/>
                  </a:cubicBezTo>
                  <a:cubicBezTo>
                    <a:pt x="145" y="213"/>
                    <a:pt x="145" y="102"/>
                    <a:pt x="179" y="34"/>
                  </a:cubicBezTo>
                  <a:cubicBezTo>
                    <a:pt x="213" y="34"/>
                    <a:pt x="213" y="0"/>
                    <a:pt x="213" y="0"/>
                  </a:cubicBezTo>
                  <a:cubicBezTo>
                    <a:pt x="247" y="0"/>
                    <a:pt x="324" y="0"/>
                    <a:pt x="324" y="34"/>
                  </a:cubicBezTo>
                  <a:cubicBezTo>
                    <a:pt x="324" y="145"/>
                    <a:pt x="290" y="213"/>
                    <a:pt x="247" y="314"/>
                  </a:cubicBezTo>
                  <a:cubicBezTo>
                    <a:pt x="213" y="425"/>
                    <a:pt x="179" y="493"/>
                    <a:pt x="145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56580" y="675999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69" y="561"/>
                  </a:moveTo>
                  <a:cubicBezTo>
                    <a:pt x="69" y="604"/>
                    <a:pt x="1" y="561"/>
                    <a:pt x="1" y="528"/>
                  </a:cubicBezTo>
                  <a:cubicBezTo>
                    <a:pt x="35" y="460"/>
                    <a:pt x="35" y="349"/>
                    <a:pt x="69" y="281"/>
                  </a:cubicBezTo>
                  <a:cubicBezTo>
                    <a:pt x="111" y="179"/>
                    <a:pt x="145" y="103"/>
                    <a:pt x="179" y="35"/>
                  </a:cubicBezTo>
                  <a:lnTo>
                    <a:pt x="213" y="35"/>
                  </a:lnTo>
                  <a:cubicBezTo>
                    <a:pt x="247" y="1"/>
                    <a:pt x="281" y="1"/>
                    <a:pt x="281" y="69"/>
                  </a:cubicBezTo>
                  <a:cubicBezTo>
                    <a:pt x="281" y="179"/>
                    <a:pt x="247" y="247"/>
                    <a:pt x="213" y="315"/>
                  </a:cubicBezTo>
                  <a:cubicBezTo>
                    <a:pt x="179" y="392"/>
                    <a:pt x="145" y="494"/>
                    <a:pt x="111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56580" y="647127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145" y="459"/>
                  </a:moveTo>
                  <a:cubicBezTo>
                    <a:pt x="111" y="459"/>
                    <a:pt x="1" y="425"/>
                    <a:pt x="35" y="391"/>
                  </a:cubicBezTo>
                  <a:cubicBezTo>
                    <a:pt x="35" y="315"/>
                    <a:pt x="69" y="247"/>
                    <a:pt x="111" y="213"/>
                  </a:cubicBezTo>
                  <a:cubicBezTo>
                    <a:pt x="111" y="136"/>
                    <a:pt x="145" y="68"/>
                    <a:pt x="179" y="34"/>
                  </a:cubicBezTo>
                  <a:lnTo>
                    <a:pt x="179" y="34"/>
                  </a:lnTo>
                  <a:cubicBezTo>
                    <a:pt x="247" y="0"/>
                    <a:pt x="324" y="34"/>
                    <a:pt x="324" y="68"/>
                  </a:cubicBezTo>
                  <a:cubicBezTo>
                    <a:pt x="324" y="136"/>
                    <a:pt x="281" y="213"/>
                    <a:pt x="247" y="281"/>
                  </a:cubicBezTo>
                  <a:cubicBezTo>
                    <a:pt x="213" y="315"/>
                    <a:pt x="179" y="391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77120" y="651752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68" y="535"/>
                  </a:moveTo>
                  <a:cubicBezTo>
                    <a:pt x="34" y="535"/>
                    <a:pt x="0" y="535"/>
                    <a:pt x="0" y="501"/>
                  </a:cubicBezTo>
                  <a:lnTo>
                    <a:pt x="0" y="255"/>
                  </a:lnTo>
                  <a:cubicBezTo>
                    <a:pt x="34" y="179"/>
                    <a:pt x="68" y="77"/>
                    <a:pt x="102" y="43"/>
                  </a:cubicBezTo>
                  <a:lnTo>
                    <a:pt x="145" y="43"/>
                  </a:lnTo>
                  <a:cubicBezTo>
                    <a:pt x="145" y="0"/>
                    <a:pt x="212" y="0"/>
                    <a:pt x="212" y="43"/>
                  </a:cubicBezTo>
                  <a:cubicBezTo>
                    <a:pt x="246" y="145"/>
                    <a:pt x="212" y="213"/>
                    <a:pt x="178" y="289"/>
                  </a:cubicBezTo>
                  <a:cubicBezTo>
                    <a:pt x="178" y="357"/>
                    <a:pt x="145" y="425"/>
                    <a:pt x="68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73346" y="614480"/>
              <a:ext cx="8706" cy="17072"/>
            </a:xfrm>
            <a:custGeom>
              <a:avLst/>
              <a:gdLst/>
              <a:ahLst/>
              <a:cxnLst/>
              <a:rect l="l" t="t" r="r" b="b"/>
              <a:pathLst>
                <a:path w="256" h="502" extrusionOk="0">
                  <a:moveTo>
                    <a:pt x="111" y="459"/>
                  </a:moveTo>
                  <a:cubicBezTo>
                    <a:pt x="77" y="502"/>
                    <a:pt x="1" y="459"/>
                    <a:pt x="1" y="391"/>
                  </a:cubicBezTo>
                  <a:cubicBezTo>
                    <a:pt x="1" y="289"/>
                    <a:pt x="1" y="145"/>
                    <a:pt x="111" y="34"/>
                  </a:cubicBezTo>
                  <a:lnTo>
                    <a:pt x="111" y="34"/>
                  </a:lnTo>
                  <a:cubicBezTo>
                    <a:pt x="179" y="0"/>
                    <a:pt x="256" y="34"/>
                    <a:pt x="256" y="111"/>
                  </a:cubicBezTo>
                  <a:cubicBezTo>
                    <a:pt x="213" y="145"/>
                    <a:pt x="213" y="213"/>
                    <a:pt x="179" y="247"/>
                  </a:cubicBezTo>
                  <a:cubicBezTo>
                    <a:pt x="179" y="323"/>
                    <a:pt x="145" y="357"/>
                    <a:pt x="14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2696" y="512219"/>
              <a:ext cx="337184" cy="408226"/>
            </a:xfrm>
            <a:custGeom>
              <a:avLst/>
              <a:gdLst/>
              <a:ahLst/>
              <a:cxnLst/>
              <a:rect l="l" t="t" r="r" b="b"/>
              <a:pathLst>
                <a:path w="9915" h="12004" extrusionOk="0">
                  <a:moveTo>
                    <a:pt x="8139" y="10729"/>
                  </a:moveTo>
                  <a:cubicBezTo>
                    <a:pt x="6372" y="12003"/>
                    <a:pt x="1" y="0"/>
                    <a:pt x="1" y="0"/>
                  </a:cubicBezTo>
                  <a:cubicBezTo>
                    <a:pt x="1" y="0"/>
                    <a:pt x="9914" y="9166"/>
                    <a:pt x="8215" y="10687"/>
                  </a:cubicBezTo>
                  <a:cubicBezTo>
                    <a:pt x="8181" y="10687"/>
                    <a:pt x="8181" y="10729"/>
                    <a:pt x="8139" y="107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723811" y="83488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49"/>
                  </a:moveTo>
                  <a:cubicBezTo>
                    <a:pt x="281" y="392"/>
                    <a:pt x="247" y="392"/>
                    <a:pt x="213" y="349"/>
                  </a:cubicBezTo>
                  <a:cubicBezTo>
                    <a:pt x="145" y="281"/>
                    <a:pt x="35" y="179"/>
                    <a:pt x="35" y="103"/>
                  </a:cubicBezTo>
                  <a:cubicBezTo>
                    <a:pt x="1" y="69"/>
                    <a:pt x="35" y="35"/>
                    <a:pt x="35" y="35"/>
                  </a:cubicBezTo>
                  <a:cubicBezTo>
                    <a:pt x="69" y="1"/>
                    <a:pt x="111" y="1"/>
                    <a:pt x="111" y="35"/>
                  </a:cubicBezTo>
                  <a:cubicBezTo>
                    <a:pt x="213" y="69"/>
                    <a:pt x="247" y="213"/>
                    <a:pt x="324" y="281"/>
                  </a:cubicBezTo>
                  <a:cubicBezTo>
                    <a:pt x="324" y="315"/>
                    <a:pt x="324" y="349"/>
                    <a:pt x="28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743161" y="838351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13" y="392"/>
                    <a:pt x="179" y="324"/>
                    <a:pt x="103" y="290"/>
                  </a:cubicBezTo>
                  <a:cubicBezTo>
                    <a:pt x="69" y="213"/>
                    <a:pt x="35" y="145"/>
                    <a:pt x="35" y="77"/>
                  </a:cubicBezTo>
                  <a:cubicBezTo>
                    <a:pt x="1" y="35"/>
                    <a:pt x="35" y="1"/>
                    <a:pt x="35" y="1"/>
                  </a:cubicBezTo>
                  <a:lnTo>
                    <a:pt x="103" y="1"/>
                  </a:lnTo>
                  <a:lnTo>
                    <a:pt x="247" y="145"/>
                  </a:lnTo>
                  <a:cubicBezTo>
                    <a:pt x="281" y="213"/>
                    <a:pt x="349" y="290"/>
                    <a:pt x="392" y="358"/>
                  </a:cubicBezTo>
                  <a:cubicBezTo>
                    <a:pt x="392" y="358"/>
                    <a:pt x="392" y="392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738264" y="809479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7"/>
                  </a:moveTo>
                  <a:cubicBezTo>
                    <a:pt x="281" y="391"/>
                    <a:pt x="247" y="391"/>
                    <a:pt x="247" y="357"/>
                  </a:cubicBezTo>
                  <a:cubicBezTo>
                    <a:pt x="179" y="323"/>
                    <a:pt x="145" y="289"/>
                    <a:pt x="111" y="213"/>
                  </a:cubicBezTo>
                  <a:cubicBezTo>
                    <a:pt x="68" y="179"/>
                    <a:pt x="0" y="145"/>
                    <a:pt x="0" y="77"/>
                  </a:cubicBezTo>
                  <a:cubicBezTo>
                    <a:pt x="0" y="34"/>
                    <a:pt x="34" y="34"/>
                    <a:pt x="34" y="0"/>
                  </a:cubicBezTo>
                  <a:lnTo>
                    <a:pt x="111" y="0"/>
                  </a:lnTo>
                  <a:cubicBezTo>
                    <a:pt x="179" y="34"/>
                    <a:pt x="213" y="111"/>
                    <a:pt x="213" y="145"/>
                  </a:cubicBezTo>
                  <a:cubicBezTo>
                    <a:pt x="247" y="213"/>
                    <a:pt x="281" y="247"/>
                    <a:pt x="323" y="323"/>
                  </a:cubicBezTo>
                  <a:cubicBezTo>
                    <a:pt x="323" y="323"/>
                    <a:pt x="323" y="357"/>
                    <a:pt x="28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711670" y="796182"/>
              <a:ext cx="12175" cy="15916"/>
            </a:xfrm>
            <a:custGeom>
              <a:avLst/>
              <a:gdLst/>
              <a:ahLst/>
              <a:cxnLst/>
              <a:rect l="l" t="t" r="r" b="b"/>
              <a:pathLst>
                <a:path w="358" h="468" extrusionOk="0">
                  <a:moveTo>
                    <a:pt x="324" y="468"/>
                  </a:moveTo>
                  <a:lnTo>
                    <a:pt x="290" y="468"/>
                  </a:lnTo>
                  <a:cubicBezTo>
                    <a:pt x="179" y="323"/>
                    <a:pt x="77" y="213"/>
                    <a:pt x="1" y="77"/>
                  </a:cubicBezTo>
                  <a:cubicBezTo>
                    <a:pt x="1" y="43"/>
                    <a:pt x="1" y="43"/>
                    <a:pt x="43" y="43"/>
                  </a:cubicBezTo>
                  <a:cubicBezTo>
                    <a:pt x="43" y="1"/>
                    <a:pt x="77" y="1"/>
                    <a:pt x="77" y="43"/>
                  </a:cubicBezTo>
                  <a:cubicBezTo>
                    <a:pt x="213" y="111"/>
                    <a:pt x="290" y="256"/>
                    <a:pt x="358" y="391"/>
                  </a:cubicBezTo>
                  <a:cubicBezTo>
                    <a:pt x="358" y="425"/>
                    <a:pt x="358" y="425"/>
                    <a:pt x="324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686539" y="79040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426" y="493"/>
                  </a:moveTo>
                  <a:lnTo>
                    <a:pt x="358" y="493"/>
                  </a:lnTo>
                  <a:cubicBezTo>
                    <a:pt x="281" y="383"/>
                    <a:pt x="213" y="315"/>
                    <a:pt x="145" y="247"/>
                  </a:cubicBezTo>
                  <a:cubicBezTo>
                    <a:pt x="103" y="213"/>
                    <a:pt x="35" y="137"/>
                    <a:pt x="1" y="69"/>
                  </a:cubicBezTo>
                  <a:cubicBezTo>
                    <a:pt x="1" y="35"/>
                    <a:pt x="1" y="35"/>
                    <a:pt x="35" y="1"/>
                  </a:cubicBezTo>
                  <a:lnTo>
                    <a:pt x="69" y="1"/>
                  </a:lnTo>
                  <a:cubicBezTo>
                    <a:pt x="247" y="35"/>
                    <a:pt x="392" y="281"/>
                    <a:pt x="426" y="426"/>
                  </a:cubicBezTo>
                  <a:cubicBezTo>
                    <a:pt x="460" y="460"/>
                    <a:pt x="426" y="493"/>
                    <a:pt x="426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685382" y="766153"/>
              <a:ext cx="10746" cy="14453"/>
            </a:xfrm>
            <a:custGeom>
              <a:avLst/>
              <a:gdLst/>
              <a:ahLst/>
              <a:cxnLst/>
              <a:rect l="l" t="t" r="r" b="b"/>
              <a:pathLst>
                <a:path w="316" h="425" extrusionOk="0">
                  <a:moveTo>
                    <a:pt x="281" y="391"/>
                  </a:moveTo>
                  <a:cubicBezTo>
                    <a:pt x="281" y="425"/>
                    <a:pt x="247" y="425"/>
                    <a:pt x="247" y="391"/>
                  </a:cubicBezTo>
                  <a:cubicBezTo>
                    <a:pt x="179" y="357"/>
                    <a:pt x="137" y="289"/>
                    <a:pt x="103" y="247"/>
                  </a:cubicBezTo>
                  <a:cubicBezTo>
                    <a:pt x="35" y="213"/>
                    <a:pt x="1" y="145"/>
                    <a:pt x="1" y="77"/>
                  </a:cubicBezTo>
                  <a:cubicBezTo>
                    <a:pt x="1" y="77"/>
                    <a:pt x="1" y="34"/>
                    <a:pt x="35" y="34"/>
                  </a:cubicBezTo>
                  <a:cubicBezTo>
                    <a:pt x="35" y="0"/>
                    <a:pt x="69" y="0"/>
                    <a:pt x="103" y="0"/>
                  </a:cubicBezTo>
                  <a:cubicBezTo>
                    <a:pt x="137" y="34"/>
                    <a:pt x="179" y="111"/>
                    <a:pt x="213" y="145"/>
                  </a:cubicBezTo>
                  <a:cubicBezTo>
                    <a:pt x="247" y="213"/>
                    <a:pt x="281" y="289"/>
                    <a:pt x="315" y="357"/>
                  </a:cubicBezTo>
                  <a:cubicBezTo>
                    <a:pt x="315" y="357"/>
                    <a:pt x="315" y="391"/>
                    <a:pt x="28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715445" y="768738"/>
              <a:ext cx="9556" cy="13025"/>
            </a:xfrm>
            <a:custGeom>
              <a:avLst/>
              <a:gdLst/>
              <a:ahLst/>
              <a:cxnLst/>
              <a:rect l="l" t="t" r="r" b="b"/>
              <a:pathLst>
                <a:path w="281" h="383" extrusionOk="0">
                  <a:moveTo>
                    <a:pt x="247" y="383"/>
                  </a:moveTo>
                  <a:cubicBezTo>
                    <a:pt x="247" y="383"/>
                    <a:pt x="213" y="383"/>
                    <a:pt x="179" y="349"/>
                  </a:cubicBezTo>
                  <a:cubicBezTo>
                    <a:pt x="145" y="315"/>
                    <a:pt x="102" y="247"/>
                    <a:pt x="68" y="213"/>
                  </a:cubicBezTo>
                  <a:cubicBezTo>
                    <a:pt x="34" y="171"/>
                    <a:pt x="0" y="103"/>
                    <a:pt x="0" y="69"/>
                  </a:cubicBezTo>
                  <a:cubicBezTo>
                    <a:pt x="0" y="35"/>
                    <a:pt x="0" y="1"/>
                    <a:pt x="34" y="1"/>
                  </a:cubicBezTo>
                  <a:lnTo>
                    <a:pt x="68" y="1"/>
                  </a:lnTo>
                  <a:cubicBezTo>
                    <a:pt x="213" y="35"/>
                    <a:pt x="247" y="213"/>
                    <a:pt x="281" y="315"/>
                  </a:cubicBezTo>
                  <a:cubicBezTo>
                    <a:pt x="281" y="349"/>
                    <a:pt x="281" y="349"/>
                    <a:pt x="247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648144" y="751700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391"/>
                  </a:moveTo>
                  <a:cubicBezTo>
                    <a:pt x="246" y="425"/>
                    <a:pt x="212" y="425"/>
                    <a:pt x="212" y="391"/>
                  </a:cubicBezTo>
                  <a:cubicBezTo>
                    <a:pt x="136" y="289"/>
                    <a:pt x="34" y="179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lnTo>
                    <a:pt x="68" y="0"/>
                  </a:lnTo>
                  <a:cubicBezTo>
                    <a:pt x="170" y="111"/>
                    <a:pt x="246" y="213"/>
                    <a:pt x="28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656510" y="732622"/>
              <a:ext cx="11869" cy="15643"/>
            </a:xfrm>
            <a:custGeom>
              <a:avLst/>
              <a:gdLst/>
              <a:ahLst/>
              <a:cxnLst/>
              <a:rect l="l" t="t" r="r" b="b"/>
              <a:pathLst>
                <a:path w="349" h="460" extrusionOk="0">
                  <a:moveTo>
                    <a:pt x="349" y="426"/>
                  </a:moveTo>
                  <a:cubicBezTo>
                    <a:pt x="315" y="460"/>
                    <a:pt x="281" y="460"/>
                    <a:pt x="281" y="426"/>
                  </a:cubicBezTo>
                  <a:cubicBezTo>
                    <a:pt x="179" y="315"/>
                    <a:pt x="34" y="213"/>
                    <a:pt x="0" y="69"/>
                  </a:cubicBezTo>
                  <a:cubicBezTo>
                    <a:pt x="0" y="35"/>
                    <a:pt x="34" y="35"/>
                    <a:pt x="34" y="1"/>
                  </a:cubicBezTo>
                  <a:lnTo>
                    <a:pt x="102" y="1"/>
                  </a:lnTo>
                  <a:cubicBezTo>
                    <a:pt x="213" y="69"/>
                    <a:pt x="281" y="247"/>
                    <a:pt x="349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87695" y="739865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24" y="425"/>
                  </a:moveTo>
                  <a:lnTo>
                    <a:pt x="247" y="425"/>
                  </a:lnTo>
                  <a:cubicBezTo>
                    <a:pt x="213" y="382"/>
                    <a:pt x="179" y="314"/>
                    <a:pt x="111" y="281"/>
                  </a:cubicBezTo>
                  <a:cubicBezTo>
                    <a:pt x="69" y="213"/>
                    <a:pt x="35" y="170"/>
                    <a:pt x="1" y="102"/>
                  </a:cubicBezTo>
                  <a:cubicBezTo>
                    <a:pt x="1" y="68"/>
                    <a:pt x="35" y="34"/>
                    <a:pt x="35" y="34"/>
                  </a:cubicBezTo>
                  <a:cubicBezTo>
                    <a:pt x="69" y="0"/>
                    <a:pt x="111" y="0"/>
                    <a:pt x="111" y="34"/>
                  </a:cubicBezTo>
                  <a:cubicBezTo>
                    <a:pt x="179" y="34"/>
                    <a:pt x="213" y="102"/>
                    <a:pt x="247" y="170"/>
                  </a:cubicBezTo>
                  <a:cubicBezTo>
                    <a:pt x="281" y="247"/>
                    <a:pt x="324" y="281"/>
                    <a:pt x="358" y="348"/>
                  </a:cubicBezTo>
                  <a:cubicBezTo>
                    <a:pt x="358" y="382"/>
                    <a:pt x="358" y="425"/>
                    <a:pt x="32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652735" y="692765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26" y="425"/>
                  </a:moveTo>
                  <a:cubicBezTo>
                    <a:pt x="392" y="459"/>
                    <a:pt x="358" y="459"/>
                    <a:pt x="324" y="425"/>
                  </a:cubicBezTo>
                  <a:cubicBezTo>
                    <a:pt x="290" y="357"/>
                    <a:pt x="213" y="281"/>
                    <a:pt x="145" y="247"/>
                  </a:cubicBezTo>
                  <a:cubicBezTo>
                    <a:pt x="111" y="179"/>
                    <a:pt x="35" y="145"/>
                    <a:pt x="35" y="68"/>
                  </a:cubicBezTo>
                  <a:cubicBezTo>
                    <a:pt x="1" y="35"/>
                    <a:pt x="35" y="35"/>
                    <a:pt x="35" y="1"/>
                  </a:cubicBezTo>
                  <a:lnTo>
                    <a:pt x="77" y="1"/>
                  </a:lnTo>
                  <a:cubicBezTo>
                    <a:pt x="247" y="1"/>
                    <a:pt x="358" y="213"/>
                    <a:pt x="426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633691" y="698818"/>
              <a:ext cx="13025" cy="14487"/>
            </a:xfrm>
            <a:custGeom>
              <a:avLst/>
              <a:gdLst/>
              <a:ahLst/>
              <a:cxnLst/>
              <a:rect l="l" t="t" r="r" b="b"/>
              <a:pathLst>
                <a:path w="383" h="426" extrusionOk="0">
                  <a:moveTo>
                    <a:pt x="349" y="426"/>
                  </a:moveTo>
                  <a:lnTo>
                    <a:pt x="281" y="426"/>
                  </a:lnTo>
                  <a:cubicBezTo>
                    <a:pt x="247" y="358"/>
                    <a:pt x="170" y="315"/>
                    <a:pt x="136" y="247"/>
                  </a:cubicBezTo>
                  <a:cubicBezTo>
                    <a:pt x="68" y="213"/>
                    <a:pt x="34" y="179"/>
                    <a:pt x="0" y="103"/>
                  </a:cubicBezTo>
                  <a:cubicBezTo>
                    <a:pt x="0" y="69"/>
                    <a:pt x="0" y="35"/>
                    <a:pt x="34" y="35"/>
                  </a:cubicBezTo>
                  <a:cubicBezTo>
                    <a:pt x="34" y="1"/>
                    <a:pt x="68" y="1"/>
                    <a:pt x="68" y="1"/>
                  </a:cubicBezTo>
                  <a:cubicBezTo>
                    <a:pt x="213" y="35"/>
                    <a:pt x="315" y="247"/>
                    <a:pt x="383" y="358"/>
                  </a:cubicBezTo>
                  <a:cubicBezTo>
                    <a:pt x="383" y="392"/>
                    <a:pt x="383" y="426"/>
                    <a:pt x="349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627604" y="713271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81" y="425"/>
                  </a:moveTo>
                  <a:lnTo>
                    <a:pt x="213" y="425"/>
                  </a:lnTo>
                  <a:cubicBezTo>
                    <a:pt x="179" y="357"/>
                    <a:pt x="103" y="281"/>
                    <a:pt x="69" y="247"/>
                  </a:cubicBezTo>
                  <a:cubicBezTo>
                    <a:pt x="35" y="179"/>
                    <a:pt x="1" y="145"/>
                    <a:pt x="1" y="69"/>
                  </a:cubicBezTo>
                  <a:lnTo>
                    <a:pt x="1" y="1"/>
                  </a:lnTo>
                  <a:lnTo>
                    <a:pt x="103" y="1"/>
                  </a:lnTo>
                  <a:cubicBezTo>
                    <a:pt x="137" y="35"/>
                    <a:pt x="179" y="103"/>
                    <a:pt x="213" y="179"/>
                  </a:cubicBezTo>
                  <a:cubicBezTo>
                    <a:pt x="247" y="247"/>
                    <a:pt x="281" y="281"/>
                    <a:pt x="281" y="357"/>
                  </a:cubicBezTo>
                  <a:cubicBezTo>
                    <a:pt x="315" y="391"/>
                    <a:pt x="315" y="391"/>
                    <a:pt x="28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601044" y="6783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281" y="358"/>
                  </a:moveTo>
                  <a:cubicBezTo>
                    <a:pt x="247" y="358"/>
                    <a:pt x="213" y="392"/>
                    <a:pt x="213" y="358"/>
                  </a:cubicBezTo>
                  <a:cubicBezTo>
                    <a:pt x="179" y="324"/>
                    <a:pt x="145" y="281"/>
                    <a:pt x="111" y="213"/>
                  </a:cubicBezTo>
                  <a:cubicBezTo>
                    <a:pt x="68" y="179"/>
                    <a:pt x="0" y="145"/>
                    <a:pt x="0" y="69"/>
                  </a:cubicBez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68" y="1"/>
                    <a:pt x="111" y="1"/>
                  </a:cubicBezTo>
                  <a:cubicBezTo>
                    <a:pt x="179" y="35"/>
                    <a:pt x="179" y="111"/>
                    <a:pt x="213" y="145"/>
                  </a:cubicBezTo>
                  <a:cubicBezTo>
                    <a:pt x="247" y="179"/>
                    <a:pt x="281" y="247"/>
                    <a:pt x="323" y="281"/>
                  </a:cubicBezTo>
                  <a:cubicBezTo>
                    <a:pt x="323" y="324"/>
                    <a:pt x="281" y="358"/>
                    <a:pt x="281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612028" y="663892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425" y="493"/>
                  </a:moveTo>
                  <a:lnTo>
                    <a:pt x="348" y="493"/>
                  </a:lnTo>
                  <a:cubicBezTo>
                    <a:pt x="281" y="425"/>
                    <a:pt x="247" y="357"/>
                    <a:pt x="170" y="280"/>
                  </a:cubicBezTo>
                  <a:cubicBezTo>
                    <a:pt x="102" y="246"/>
                    <a:pt x="34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lnTo>
                    <a:pt x="102" y="0"/>
                  </a:lnTo>
                  <a:cubicBezTo>
                    <a:pt x="170" y="34"/>
                    <a:pt x="213" y="110"/>
                    <a:pt x="281" y="178"/>
                  </a:cubicBezTo>
                  <a:cubicBezTo>
                    <a:pt x="348" y="246"/>
                    <a:pt x="382" y="323"/>
                    <a:pt x="459" y="425"/>
                  </a:cubicBezTo>
                  <a:cubicBezTo>
                    <a:pt x="459" y="425"/>
                    <a:pt x="459" y="459"/>
                    <a:pt x="425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628760" y="665049"/>
              <a:ext cx="15643" cy="132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426" y="357"/>
                  </a:moveTo>
                  <a:cubicBezTo>
                    <a:pt x="392" y="391"/>
                    <a:pt x="392" y="391"/>
                    <a:pt x="358" y="357"/>
                  </a:cubicBezTo>
                  <a:cubicBezTo>
                    <a:pt x="247" y="289"/>
                    <a:pt x="103" y="178"/>
                    <a:pt x="35" y="76"/>
                  </a:cubicBezTo>
                  <a:cubicBezTo>
                    <a:pt x="1" y="34"/>
                    <a:pt x="35" y="34"/>
                    <a:pt x="35" y="0"/>
                  </a:cubicBezTo>
                  <a:lnTo>
                    <a:pt x="69" y="0"/>
                  </a:lnTo>
                  <a:cubicBezTo>
                    <a:pt x="213" y="76"/>
                    <a:pt x="315" y="178"/>
                    <a:pt x="426" y="289"/>
                  </a:cubicBezTo>
                  <a:cubicBezTo>
                    <a:pt x="460" y="323"/>
                    <a:pt x="426" y="357"/>
                    <a:pt x="42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94990" y="627777"/>
              <a:ext cx="15609" cy="15609"/>
            </a:xfrm>
            <a:custGeom>
              <a:avLst/>
              <a:gdLst/>
              <a:ahLst/>
              <a:cxnLst/>
              <a:rect l="l" t="t" r="r" b="b"/>
              <a:pathLst>
                <a:path w="459" h="459" extrusionOk="0">
                  <a:moveTo>
                    <a:pt x="425" y="459"/>
                  </a:moveTo>
                  <a:lnTo>
                    <a:pt x="357" y="459"/>
                  </a:lnTo>
                  <a:cubicBezTo>
                    <a:pt x="289" y="391"/>
                    <a:pt x="246" y="323"/>
                    <a:pt x="178" y="247"/>
                  </a:cubicBezTo>
                  <a:cubicBezTo>
                    <a:pt x="110" y="213"/>
                    <a:pt x="76" y="179"/>
                    <a:pt x="34" y="111"/>
                  </a:cubicBezTo>
                  <a:cubicBezTo>
                    <a:pt x="0" y="68"/>
                    <a:pt x="34" y="34"/>
                    <a:pt x="34" y="0"/>
                  </a:cubicBezTo>
                  <a:lnTo>
                    <a:pt x="110" y="0"/>
                  </a:lnTo>
                  <a:cubicBezTo>
                    <a:pt x="289" y="34"/>
                    <a:pt x="391" y="247"/>
                    <a:pt x="459" y="391"/>
                  </a:cubicBezTo>
                  <a:cubicBezTo>
                    <a:pt x="459" y="425"/>
                    <a:pt x="459" y="425"/>
                    <a:pt x="42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586591" y="638727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391" y="426"/>
                  </a:moveTo>
                  <a:cubicBezTo>
                    <a:pt x="357" y="426"/>
                    <a:pt x="323" y="426"/>
                    <a:pt x="281" y="383"/>
                  </a:cubicBezTo>
                  <a:cubicBezTo>
                    <a:pt x="247" y="315"/>
                    <a:pt x="213" y="281"/>
                    <a:pt x="145" y="213"/>
                  </a:cubicBezTo>
                  <a:cubicBezTo>
                    <a:pt x="111" y="171"/>
                    <a:pt x="35" y="137"/>
                    <a:pt x="1" y="69"/>
                  </a:cubicBezTo>
                  <a:cubicBezTo>
                    <a:pt x="1" y="69"/>
                    <a:pt x="1" y="35"/>
                    <a:pt x="35" y="1"/>
                  </a:cubicBezTo>
                  <a:lnTo>
                    <a:pt x="69" y="1"/>
                  </a:lnTo>
                  <a:cubicBezTo>
                    <a:pt x="213" y="35"/>
                    <a:pt x="323" y="213"/>
                    <a:pt x="391" y="349"/>
                  </a:cubicBezTo>
                  <a:cubicBezTo>
                    <a:pt x="425" y="349"/>
                    <a:pt x="391" y="383"/>
                    <a:pt x="391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554249" y="606114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383" y="391"/>
                  </a:moveTo>
                  <a:cubicBezTo>
                    <a:pt x="349" y="425"/>
                    <a:pt x="315" y="425"/>
                    <a:pt x="315" y="391"/>
                  </a:cubicBezTo>
                  <a:lnTo>
                    <a:pt x="136" y="212"/>
                  </a:lnTo>
                  <a:cubicBezTo>
                    <a:pt x="68" y="178"/>
                    <a:pt x="34" y="144"/>
                    <a:pt x="0" y="68"/>
                  </a:cubicBezTo>
                  <a:lnTo>
                    <a:pt x="0" y="0"/>
                  </a:lnTo>
                  <a:lnTo>
                    <a:pt x="34" y="0"/>
                  </a:lnTo>
                  <a:cubicBezTo>
                    <a:pt x="213" y="0"/>
                    <a:pt x="349" y="212"/>
                    <a:pt x="383" y="357"/>
                  </a:cubicBezTo>
                  <a:cubicBezTo>
                    <a:pt x="425" y="357"/>
                    <a:pt x="383" y="391"/>
                    <a:pt x="383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74450" y="612167"/>
              <a:ext cx="11018" cy="10712"/>
            </a:xfrm>
            <a:custGeom>
              <a:avLst/>
              <a:gdLst/>
              <a:ahLst/>
              <a:cxnLst/>
              <a:rect l="l" t="t" r="r" b="b"/>
              <a:pathLst>
                <a:path w="324" h="315" extrusionOk="0">
                  <a:moveTo>
                    <a:pt x="290" y="315"/>
                  </a:moveTo>
                  <a:cubicBezTo>
                    <a:pt x="256" y="315"/>
                    <a:pt x="213" y="315"/>
                    <a:pt x="213" y="281"/>
                  </a:cubicBezTo>
                  <a:cubicBezTo>
                    <a:pt x="179" y="247"/>
                    <a:pt x="145" y="213"/>
                    <a:pt x="111" y="179"/>
                  </a:cubicBezTo>
                  <a:cubicBezTo>
                    <a:pt x="77" y="145"/>
                    <a:pt x="43" y="102"/>
                    <a:pt x="1" y="68"/>
                  </a:cubicBezTo>
                  <a:cubicBezTo>
                    <a:pt x="1" y="34"/>
                    <a:pt x="1" y="0"/>
                    <a:pt x="43" y="0"/>
                  </a:cubicBezTo>
                  <a:lnTo>
                    <a:pt x="77" y="0"/>
                  </a:lnTo>
                  <a:cubicBezTo>
                    <a:pt x="145" y="0"/>
                    <a:pt x="179" y="34"/>
                    <a:pt x="213" y="102"/>
                  </a:cubicBezTo>
                  <a:cubicBezTo>
                    <a:pt x="256" y="145"/>
                    <a:pt x="290" y="213"/>
                    <a:pt x="290" y="247"/>
                  </a:cubicBezTo>
                  <a:cubicBezTo>
                    <a:pt x="324" y="281"/>
                    <a:pt x="290" y="281"/>
                    <a:pt x="290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74808" y="479844"/>
              <a:ext cx="465699" cy="158917"/>
            </a:xfrm>
            <a:custGeom>
              <a:avLst/>
              <a:gdLst/>
              <a:ahLst/>
              <a:cxnLst/>
              <a:rect l="l" t="t" r="r" b="b"/>
              <a:pathLst>
                <a:path w="13694" h="4673" extrusionOk="0">
                  <a:moveTo>
                    <a:pt x="13515" y="3645"/>
                  </a:moveTo>
                  <a:cubicBezTo>
                    <a:pt x="12063" y="4673"/>
                    <a:pt x="493" y="706"/>
                    <a:pt x="493" y="706"/>
                  </a:cubicBezTo>
                  <a:lnTo>
                    <a:pt x="0" y="1"/>
                  </a:lnTo>
                  <a:cubicBezTo>
                    <a:pt x="0" y="1"/>
                    <a:pt x="12955" y="986"/>
                    <a:pt x="13626" y="3220"/>
                  </a:cubicBezTo>
                  <a:cubicBezTo>
                    <a:pt x="13694" y="3433"/>
                    <a:pt x="13660" y="3569"/>
                    <a:pt x="13515" y="36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19238" y="533882"/>
              <a:ext cx="15643" cy="9556"/>
            </a:xfrm>
            <a:custGeom>
              <a:avLst/>
              <a:gdLst/>
              <a:ahLst/>
              <a:cxnLst/>
              <a:rect l="l" t="t" r="r" b="b"/>
              <a:pathLst>
                <a:path w="460" h="281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281" y="281"/>
                    <a:pt x="247" y="247"/>
                    <a:pt x="213" y="213"/>
                  </a:cubicBezTo>
                  <a:cubicBezTo>
                    <a:pt x="136" y="213"/>
                    <a:pt x="69" y="179"/>
                    <a:pt x="35" y="145"/>
                  </a:cubicBezTo>
                  <a:cubicBezTo>
                    <a:pt x="1" y="111"/>
                    <a:pt x="35" y="68"/>
                    <a:pt x="69" y="34"/>
                  </a:cubicBezTo>
                  <a:lnTo>
                    <a:pt x="69" y="34"/>
                  </a:lnTo>
                  <a:cubicBezTo>
                    <a:pt x="136" y="0"/>
                    <a:pt x="213" y="34"/>
                    <a:pt x="281" y="68"/>
                  </a:cubicBezTo>
                  <a:cubicBezTo>
                    <a:pt x="349" y="111"/>
                    <a:pt x="383" y="145"/>
                    <a:pt x="425" y="213"/>
                  </a:cubicBezTo>
                  <a:cubicBezTo>
                    <a:pt x="459" y="247"/>
                    <a:pt x="425" y="247"/>
                    <a:pt x="425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617809" y="518272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569" y="247"/>
                  </a:moveTo>
                  <a:lnTo>
                    <a:pt x="501" y="247"/>
                  </a:lnTo>
                  <a:cubicBezTo>
                    <a:pt x="357" y="213"/>
                    <a:pt x="178" y="179"/>
                    <a:pt x="43" y="103"/>
                  </a:cubicBezTo>
                  <a:cubicBezTo>
                    <a:pt x="0" y="69"/>
                    <a:pt x="0" y="35"/>
                    <a:pt x="43" y="1"/>
                  </a:cubicBezTo>
                  <a:lnTo>
                    <a:pt x="77" y="1"/>
                  </a:lnTo>
                  <a:cubicBezTo>
                    <a:pt x="255" y="1"/>
                    <a:pt x="391" y="103"/>
                    <a:pt x="535" y="179"/>
                  </a:cubicBezTo>
                  <a:cubicBezTo>
                    <a:pt x="569" y="179"/>
                    <a:pt x="569" y="213"/>
                    <a:pt x="569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652735" y="519429"/>
              <a:ext cx="22887" cy="9556"/>
            </a:xfrm>
            <a:custGeom>
              <a:avLst/>
              <a:gdLst/>
              <a:ahLst/>
              <a:cxnLst/>
              <a:rect l="l" t="t" r="r" b="b"/>
              <a:pathLst>
                <a:path w="673" h="281" extrusionOk="0">
                  <a:moveTo>
                    <a:pt x="638" y="281"/>
                  </a:moveTo>
                  <a:lnTo>
                    <a:pt x="604" y="281"/>
                  </a:lnTo>
                  <a:cubicBezTo>
                    <a:pt x="502" y="247"/>
                    <a:pt x="392" y="247"/>
                    <a:pt x="324" y="213"/>
                  </a:cubicBezTo>
                  <a:lnTo>
                    <a:pt x="213" y="213"/>
                  </a:lnTo>
                  <a:cubicBezTo>
                    <a:pt x="145" y="179"/>
                    <a:pt x="111" y="179"/>
                    <a:pt x="77" y="145"/>
                  </a:cubicBezTo>
                  <a:cubicBezTo>
                    <a:pt x="35" y="145"/>
                    <a:pt x="1" y="69"/>
                    <a:pt x="35" y="35"/>
                  </a:cubicBezTo>
                  <a:lnTo>
                    <a:pt x="77" y="35"/>
                  </a:lnTo>
                  <a:cubicBezTo>
                    <a:pt x="111" y="35"/>
                    <a:pt x="145" y="1"/>
                    <a:pt x="213" y="35"/>
                  </a:cubicBezTo>
                  <a:cubicBezTo>
                    <a:pt x="247" y="35"/>
                    <a:pt x="290" y="35"/>
                    <a:pt x="358" y="69"/>
                  </a:cubicBezTo>
                  <a:cubicBezTo>
                    <a:pt x="426" y="69"/>
                    <a:pt x="536" y="111"/>
                    <a:pt x="604" y="145"/>
                  </a:cubicBezTo>
                  <a:cubicBezTo>
                    <a:pt x="672" y="179"/>
                    <a:pt x="672" y="247"/>
                    <a:pt x="638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650457" y="537623"/>
              <a:ext cx="17922" cy="9590"/>
            </a:xfrm>
            <a:custGeom>
              <a:avLst/>
              <a:gdLst/>
              <a:ahLst/>
              <a:cxnLst/>
              <a:rect l="l" t="t" r="r" b="b"/>
              <a:pathLst>
                <a:path w="527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91" y="247"/>
                    <a:pt x="314" y="213"/>
                    <a:pt x="246" y="171"/>
                  </a:cubicBezTo>
                  <a:cubicBezTo>
                    <a:pt x="178" y="171"/>
                    <a:pt x="102" y="171"/>
                    <a:pt x="34" y="137"/>
                  </a:cubicBezTo>
                  <a:cubicBezTo>
                    <a:pt x="0" y="103"/>
                    <a:pt x="0" y="69"/>
                    <a:pt x="34" y="35"/>
                  </a:cubicBezTo>
                  <a:lnTo>
                    <a:pt x="68" y="35"/>
                  </a:lnTo>
                  <a:cubicBezTo>
                    <a:pt x="144" y="1"/>
                    <a:pt x="212" y="35"/>
                    <a:pt x="280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27" y="213"/>
                    <a:pt x="527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81642" y="555545"/>
              <a:ext cx="9862" cy="8400"/>
            </a:xfrm>
            <a:custGeom>
              <a:avLst/>
              <a:gdLst/>
              <a:ahLst/>
              <a:cxnLst/>
              <a:rect l="l" t="t" r="r" b="b"/>
              <a:pathLst>
                <a:path w="290" h="247" extrusionOk="0">
                  <a:moveTo>
                    <a:pt x="247" y="247"/>
                  </a:moveTo>
                  <a:cubicBezTo>
                    <a:pt x="247" y="247"/>
                    <a:pt x="213" y="247"/>
                    <a:pt x="179" y="213"/>
                  </a:cubicBezTo>
                  <a:cubicBezTo>
                    <a:pt x="145" y="213"/>
                    <a:pt x="145" y="179"/>
                    <a:pt x="111" y="145"/>
                  </a:cubicBezTo>
                  <a:cubicBezTo>
                    <a:pt x="77" y="145"/>
                    <a:pt x="34" y="111"/>
                    <a:pt x="0" y="111"/>
                  </a:cubicBezTo>
                  <a:lnTo>
                    <a:pt x="0" y="34"/>
                  </a:lnTo>
                  <a:lnTo>
                    <a:pt x="34" y="0"/>
                  </a:lnTo>
                  <a:cubicBezTo>
                    <a:pt x="145" y="0"/>
                    <a:pt x="213" y="111"/>
                    <a:pt x="247" y="179"/>
                  </a:cubicBezTo>
                  <a:cubicBezTo>
                    <a:pt x="289" y="213"/>
                    <a:pt x="289" y="213"/>
                    <a:pt x="24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80485" y="537623"/>
              <a:ext cx="18228" cy="9590"/>
            </a:xfrm>
            <a:custGeom>
              <a:avLst/>
              <a:gdLst/>
              <a:ahLst/>
              <a:cxnLst/>
              <a:rect l="l" t="t" r="r" b="b"/>
              <a:pathLst>
                <a:path w="536" h="282" extrusionOk="0">
                  <a:moveTo>
                    <a:pt x="493" y="281"/>
                  </a:moveTo>
                  <a:lnTo>
                    <a:pt x="459" y="281"/>
                  </a:lnTo>
                  <a:cubicBezTo>
                    <a:pt x="323" y="247"/>
                    <a:pt x="111" y="213"/>
                    <a:pt x="34" y="69"/>
                  </a:cubicBezTo>
                  <a:cubicBezTo>
                    <a:pt x="0" y="35"/>
                    <a:pt x="34" y="1"/>
                    <a:pt x="34" y="1"/>
                  </a:cubicBezTo>
                  <a:lnTo>
                    <a:pt x="68" y="1"/>
                  </a:lnTo>
                  <a:cubicBezTo>
                    <a:pt x="145" y="1"/>
                    <a:pt x="213" y="35"/>
                    <a:pt x="281" y="69"/>
                  </a:cubicBezTo>
                  <a:cubicBezTo>
                    <a:pt x="357" y="103"/>
                    <a:pt x="425" y="137"/>
                    <a:pt x="493" y="171"/>
                  </a:cubicBezTo>
                  <a:cubicBezTo>
                    <a:pt x="536" y="171"/>
                    <a:pt x="536" y="247"/>
                    <a:pt x="493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7251" y="527794"/>
              <a:ext cx="23125" cy="8434"/>
            </a:xfrm>
            <a:custGeom>
              <a:avLst/>
              <a:gdLst/>
              <a:ahLst/>
              <a:cxnLst/>
              <a:rect l="l" t="t" r="r" b="b"/>
              <a:pathLst>
                <a:path w="680" h="248" extrusionOk="0">
                  <a:moveTo>
                    <a:pt x="637" y="247"/>
                  </a:moveTo>
                  <a:lnTo>
                    <a:pt x="603" y="247"/>
                  </a:lnTo>
                  <a:cubicBezTo>
                    <a:pt x="501" y="247"/>
                    <a:pt x="391" y="213"/>
                    <a:pt x="289" y="213"/>
                  </a:cubicBezTo>
                  <a:cubicBezTo>
                    <a:pt x="213" y="179"/>
                    <a:pt x="111" y="179"/>
                    <a:pt x="43" y="145"/>
                  </a:cubicBezTo>
                  <a:cubicBezTo>
                    <a:pt x="0" y="111"/>
                    <a:pt x="0" y="35"/>
                    <a:pt x="43" y="35"/>
                  </a:cubicBezTo>
                  <a:cubicBezTo>
                    <a:pt x="77" y="35"/>
                    <a:pt x="77" y="1"/>
                    <a:pt x="77" y="1"/>
                  </a:cubicBezTo>
                  <a:cubicBezTo>
                    <a:pt x="179" y="1"/>
                    <a:pt x="255" y="35"/>
                    <a:pt x="323" y="77"/>
                  </a:cubicBezTo>
                  <a:cubicBezTo>
                    <a:pt x="425" y="77"/>
                    <a:pt x="535" y="111"/>
                    <a:pt x="603" y="145"/>
                  </a:cubicBezTo>
                  <a:cubicBezTo>
                    <a:pt x="680" y="145"/>
                    <a:pt x="680" y="213"/>
                    <a:pt x="637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810496" y="572310"/>
              <a:ext cx="14453" cy="8706"/>
            </a:xfrm>
            <a:custGeom>
              <a:avLst/>
              <a:gdLst/>
              <a:ahLst/>
              <a:cxnLst/>
              <a:rect l="l" t="t" r="r" b="b"/>
              <a:pathLst>
                <a:path w="425" h="256" extrusionOk="0">
                  <a:moveTo>
                    <a:pt x="391" y="213"/>
                  </a:moveTo>
                  <a:cubicBezTo>
                    <a:pt x="391" y="213"/>
                    <a:pt x="391" y="255"/>
                    <a:pt x="357" y="213"/>
                  </a:cubicBezTo>
                  <a:cubicBezTo>
                    <a:pt x="281" y="213"/>
                    <a:pt x="247" y="213"/>
                    <a:pt x="179" y="179"/>
                  </a:cubicBezTo>
                  <a:cubicBezTo>
                    <a:pt x="145" y="179"/>
                    <a:pt x="68" y="179"/>
                    <a:pt x="34" y="111"/>
                  </a:cubicBezTo>
                  <a:cubicBezTo>
                    <a:pt x="0" y="111"/>
                    <a:pt x="0" y="77"/>
                    <a:pt x="34" y="43"/>
                  </a:cubicBezTo>
                  <a:lnTo>
                    <a:pt x="68" y="43"/>
                  </a:lnTo>
                  <a:cubicBezTo>
                    <a:pt x="111" y="0"/>
                    <a:pt x="179" y="43"/>
                    <a:pt x="213" y="77"/>
                  </a:cubicBezTo>
                  <a:cubicBezTo>
                    <a:pt x="281" y="77"/>
                    <a:pt x="323" y="111"/>
                    <a:pt x="391" y="145"/>
                  </a:cubicBezTo>
                  <a:cubicBezTo>
                    <a:pt x="425" y="145"/>
                    <a:pt x="425" y="213"/>
                    <a:pt x="391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787677" y="552076"/>
              <a:ext cx="22853" cy="11869"/>
            </a:xfrm>
            <a:custGeom>
              <a:avLst/>
              <a:gdLst/>
              <a:ahLst/>
              <a:cxnLst/>
              <a:rect l="l" t="t" r="r" b="b"/>
              <a:pathLst>
                <a:path w="672" h="349" extrusionOk="0">
                  <a:moveTo>
                    <a:pt x="637" y="315"/>
                  </a:moveTo>
                  <a:cubicBezTo>
                    <a:pt x="637" y="315"/>
                    <a:pt x="637" y="349"/>
                    <a:pt x="603" y="315"/>
                  </a:cubicBezTo>
                  <a:cubicBezTo>
                    <a:pt x="527" y="315"/>
                    <a:pt x="425" y="281"/>
                    <a:pt x="314" y="247"/>
                  </a:cubicBezTo>
                  <a:cubicBezTo>
                    <a:pt x="212" y="247"/>
                    <a:pt x="102" y="213"/>
                    <a:pt x="34" y="170"/>
                  </a:cubicBezTo>
                  <a:cubicBezTo>
                    <a:pt x="0" y="136"/>
                    <a:pt x="0" y="102"/>
                    <a:pt x="34" y="69"/>
                  </a:cubicBezTo>
                  <a:lnTo>
                    <a:pt x="34" y="69"/>
                  </a:lnTo>
                  <a:cubicBezTo>
                    <a:pt x="246" y="1"/>
                    <a:pt x="493" y="136"/>
                    <a:pt x="637" y="247"/>
                  </a:cubicBezTo>
                  <a:cubicBezTo>
                    <a:pt x="671" y="281"/>
                    <a:pt x="671" y="315"/>
                    <a:pt x="637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87677" y="537623"/>
              <a:ext cx="28906" cy="9590"/>
            </a:xfrm>
            <a:custGeom>
              <a:avLst/>
              <a:gdLst/>
              <a:ahLst/>
              <a:cxnLst/>
              <a:rect l="l" t="t" r="r" b="b"/>
              <a:pathLst>
                <a:path w="850" h="282" extrusionOk="0">
                  <a:moveTo>
                    <a:pt x="816" y="281"/>
                  </a:moveTo>
                  <a:lnTo>
                    <a:pt x="782" y="281"/>
                  </a:lnTo>
                  <a:cubicBezTo>
                    <a:pt x="569" y="281"/>
                    <a:pt x="246" y="281"/>
                    <a:pt x="34" y="137"/>
                  </a:cubicBezTo>
                  <a:cubicBezTo>
                    <a:pt x="0" y="103"/>
                    <a:pt x="34" y="69"/>
                    <a:pt x="34" y="35"/>
                  </a:cubicBezTo>
                  <a:lnTo>
                    <a:pt x="68" y="35"/>
                  </a:lnTo>
                  <a:cubicBezTo>
                    <a:pt x="212" y="1"/>
                    <a:pt x="314" y="69"/>
                    <a:pt x="425" y="69"/>
                  </a:cubicBezTo>
                  <a:cubicBezTo>
                    <a:pt x="569" y="103"/>
                    <a:pt x="671" y="137"/>
                    <a:pt x="816" y="171"/>
                  </a:cubicBezTo>
                  <a:cubicBezTo>
                    <a:pt x="850" y="213"/>
                    <a:pt x="850" y="247"/>
                    <a:pt x="816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744317" y="526638"/>
              <a:ext cx="24009" cy="8434"/>
            </a:xfrm>
            <a:custGeom>
              <a:avLst/>
              <a:gdLst/>
              <a:ahLst/>
              <a:cxnLst/>
              <a:rect l="l" t="t" r="r" b="b"/>
              <a:pathLst>
                <a:path w="706" h="248" extrusionOk="0">
                  <a:moveTo>
                    <a:pt x="638" y="247"/>
                  </a:moveTo>
                  <a:lnTo>
                    <a:pt x="604" y="247"/>
                  </a:lnTo>
                  <a:cubicBezTo>
                    <a:pt x="494" y="247"/>
                    <a:pt x="426" y="213"/>
                    <a:pt x="315" y="213"/>
                  </a:cubicBezTo>
                  <a:lnTo>
                    <a:pt x="179" y="213"/>
                  </a:lnTo>
                  <a:cubicBezTo>
                    <a:pt x="145" y="179"/>
                    <a:pt x="103" y="213"/>
                    <a:pt x="35" y="179"/>
                  </a:cubicBezTo>
                  <a:cubicBezTo>
                    <a:pt x="1" y="179"/>
                    <a:pt x="1" y="111"/>
                    <a:pt x="35" y="111"/>
                  </a:cubicBezTo>
                  <a:lnTo>
                    <a:pt x="35" y="111"/>
                  </a:lnTo>
                  <a:cubicBezTo>
                    <a:pt x="213" y="1"/>
                    <a:pt x="460" y="35"/>
                    <a:pt x="638" y="111"/>
                  </a:cubicBezTo>
                  <a:cubicBezTo>
                    <a:pt x="706" y="111"/>
                    <a:pt x="706" y="213"/>
                    <a:pt x="638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738264" y="554388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04" y="179"/>
                  </a:moveTo>
                  <a:lnTo>
                    <a:pt x="570" y="179"/>
                  </a:lnTo>
                  <a:lnTo>
                    <a:pt x="323" y="179"/>
                  </a:lnTo>
                  <a:cubicBezTo>
                    <a:pt x="247" y="179"/>
                    <a:pt x="145" y="179"/>
                    <a:pt x="68" y="145"/>
                  </a:cubicBezTo>
                  <a:cubicBezTo>
                    <a:pt x="34" y="145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45" y="1"/>
                    <a:pt x="247" y="1"/>
                    <a:pt x="323" y="1"/>
                  </a:cubicBezTo>
                  <a:cubicBezTo>
                    <a:pt x="425" y="34"/>
                    <a:pt x="493" y="68"/>
                    <a:pt x="604" y="102"/>
                  </a:cubicBezTo>
                  <a:cubicBezTo>
                    <a:pt x="638" y="102"/>
                    <a:pt x="638" y="179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769449" y="568842"/>
              <a:ext cx="15950" cy="7244"/>
            </a:xfrm>
            <a:custGeom>
              <a:avLst/>
              <a:gdLst/>
              <a:ahLst/>
              <a:cxnLst/>
              <a:rect l="l" t="t" r="r" b="b"/>
              <a:pathLst>
                <a:path w="469" h="213" extrusionOk="0">
                  <a:moveTo>
                    <a:pt x="426" y="213"/>
                  </a:moveTo>
                  <a:lnTo>
                    <a:pt x="392" y="213"/>
                  </a:lnTo>
                  <a:cubicBezTo>
                    <a:pt x="324" y="213"/>
                    <a:pt x="256" y="179"/>
                    <a:pt x="213" y="179"/>
                  </a:cubicBezTo>
                  <a:lnTo>
                    <a:pt x="145" y="179"/>
                  </a:lnTo>
                  <a:cubicBezTo>
                    <a:pt x="111" y="145"/>
                    <a:pt x="77" y="145"/>
                    <a:pt x="43" y="145"/>
                  </a:cubicBezTo>
                  <a:cubicBezTo>
                    <a:pt x="1" y="102"/>
                    <a:pt x="1" y="34"/>
                    <a:pt x="43" y="34"/>
                  </a:cubicBezTo>
                  <a:lnTo>
                    <a:pt x="43" y="0"/>
                  </a:lnTo>
                  <a:lnTo>
                    <a:pt x="145" y="0"/>
                  </a:lnTo>
                  <a:cubicBezTo>
                    <a:pt x="179" y="0"/>
                    <a:pt x="213" y="0"/>
                    <a:pt x="256" y="34"/>
                  </a:cubicBezTo>
                  <a:cubicBezTo>
                    <a:pt x="324" y="34"/>
                    <a:pt x="392" y="68"/>
                    <a:pt x="426" y="102"/>
                  </a:cubicBezTo>
                  <a:cubicBezTo>
                    <a:pt x="468" y="145"/>
                    <a:pt x="468" y="179"/>
                    <a:pt x="42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699836" y="549491"/>
              <a:ext cx="19112" cy="10984"/>
            </a:xfrm>
            <a:custGeom>
              <a:avLst/>
              <a:gdLst/>
              <a:ahLst/>
              <a:cxnLst/>
              <a:rect l="l" t="t" r="r" b="b"/>
              <a:pathLst>
                <a:path w="562" h="323" extrusionOk="0">
                  <a:moveTo>
                    <a:pt x="493" y="289"/>
                  </a:moveTo>
                  <a:cubicBezTo>
                    <a:pt x="493" y="323"/>
                    <a:pt x="459" y="323"/>
                    <a:pt x="425" y="323"/>
                  </a:cubicBezTo>
                  <a:cubicBezTo>
                    <a:pt x="349" y="289"/>
                    <a:pt x="281" y="246"/>
                    <a:pt x="213" y="212"/>
                  </a:cubicBezTo>
                  <a:cubicBezTo>
                    <a:pt x="137" y="212"/>
                    <a:pt x="69" y="212"/>
                    <a:pt x="1" y="145"/>
                  </a:cubicBezTo>
                  <a:lnTo>
                    <a:pt x="1" y="77"/>
                  </a:lnTo>
                  <a:lnTo>
                    <a:pt x="35" y="77"/>
                  </a:lnTo>
                  <a:cubicBezTo>
                    <a:pt x="103" y="0"/>
                    <a:pt x="213" y="34"/>
                    <a:pt x="281" y="77"/>
                  </a:cubicBezTo>
                  <a:cubicBezTo>
                    <a:pt x="349" y="77"/>
                    <a:pt x="425" y="145"/>
                    <a:pt x="493" y="178"/>
                  </a:cubicBezTo>
                  <a:cubicBezTo>
                    <a:pt x="561" y="212"/>
                    <a:pt x="527" y="289"/>
                    <a:pt x="493" y="2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486643" y="497766"/>
              <a:ext cx="451552" cy="292669"/>
            </a:xfrm>
            <a:custGeom>
              <a:avLst/>
              <a:gdLst/>
              <a:ahLst/>
              <a:cxnLst/>
              <a:rect l="l" t="t" r="r" b="b"/>
              <a:pathLst>
                <a:path w="13278" h="8606" extrusionOk="0">
                  <a:moveTo>
                    <a:pt x="12072" y="7366"/>
                  </a:moveTo>
                  <a:cubicBezTo>
                    <a:pt x="10339" y="8606"/>
                    <a:pt x="323" y="782"/>
                    <a:pt x="323" y="782"/>
                  </a:cubicBezTo>
                  <a:lnTo>
                    <a:pt x="0" y="1"/>
                  </a:lnTo>
                  <a:cubicBezTo>
                    <a:pt x="0" y="1"/>
                    <a:pt x="13278" y="5063"/>
                    <a:pt x="12250" y="7187"/>
                  </a:cubicBezTo>
                  <a:cubicBezTo>
                    <a:pt x="12216" y="7255"/>
                    <a:pt x="12140" y="7332"/>
                    <a:pt x="12072" y="73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834471" y="725412"/>
              <a:ext cx="19384" cy="10712"/>
            </a:xfrm>
            <a:custGeom>
              <a:avLst/>
              <a:gdLst/>
              <a:ahLst/>
              <a:cxnLst/>
              <a:rect l="l" t="t" r="r" b="b"/>
              <a:pathLst>
                <a:path w="570" h="315" extrusionOk="0">
                  <a:moveTo>
                    <a:pt x="535" y="281"/>
                  </a:moveTo>
                  <a:cubicBezTo>
                    <a:pt x="535" y="281"/>
                    <a:pt x="535" y="315"/>
                    <a:pt x="501" y="281"/>
                  </a:cubicBezTo>
                  <a:lnTo>
                    <a:pt x="391" y="281"/>
                  </a:lnTo>
                  <a:lnTo>
                    <a:pt x="391" y="281"/>
                  </a:lnTo>
                  <a:lnTo>
                    <a:pt x="357" y="281"/>
                  </a:lnTo>
                  <a:cubicBezTo>
                    <a:pt x="323" y="281"/>
                    <a:pt x="289" y="247"/>
                    <a:pt x="255" y="247"/>
                  </a:cubicBezTo>
                  <a:cubicBezTo>
                    <a:pt x="179" y="213"/>
                    <a:pt x="111" y="213"/>
                    <a:pt x="43" y="136"/>
                  </a:cubicBezTo>
                  <a:cubicBezTo>
                    <a:pt x="0" y="102"/>
                    <a:pt x="43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55" y="34"/>
                    <a:pt x="323" y="68"/>
                  </a:cubicBezTo>
                  <a:cubicBezTo>
                    <a:pt x="391" y="102"/>
                    <a:pt x="467" y="136"/>
                    <a:pt x="535" y="170"/>
                  </a:cubicBezTo>
                  <a:cubicBezTo>
                    <a:pt x="569" y="213"/>
                    <a:pt x="569" y="281"/>
                    <a:pt x="53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859875" y="730037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493" y="289"/>
                  </a:moveTo>
                  <a:lnTo>
                    <a:pt x="460" y="289"/>
                  </a:lnTo>
                  <a:cubicBezTo>
                    <a:pt x="315" y="247"/>
                    <a:pt x="179" y="213"/>
                    <a:pt x="35" y="111"/>
                  </a:cubicBezTo>
                  <a:cubicBezTo>
                    <a:pt x="1" y="111"/>
                    <a:pt x="1" y="77"/>
                    <a:pt x="35" y="34"/>
                  </a:cubicBezTo>
                  <a:lnTo>
                    <a:pt x="35" y="34"/>
                  </a:lnTo>
                  <a:cubicBezTo>
                    <a:pt x="213" y="0"/>
                    <a:pt x="392" y="77"/>
                    <a:pt x="493" y="179"/>
                  </a:cubicBezTo>
                  <a:cubicBezTo>
                    <a:pt x="527" y="213"/>
                    <a:pt x="527" y="247"/>
                    <a:pt x="49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828690" y="70490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595" y="315"/>
                  </a:moveTo>
                  <a:cubicBezTo>
                    <a:pt x="595" y="315"/>
                    <a:pt x="561" y="349"/>
                    <a:pt x="561" y="315"/>
                  </a:cubicBezTo>
                  <a:cubicBezTo>
                    <a:pt x="459" y="281"/>
                    <a:pt x="383" y="281"/>
                    <a:pt x="281" y="247"/>
                  </a:cubicBezTo>
                  <a:cubicBezTo>
                    <a:pt x="213" y="213"/>
                    <a:pt x="102" y="213"/>
                    <a:pt x="34" y="179"/>
                  </a:cubicBezTo>
                  <a:cubicBezTo>
                    <a:pt x="0" y="136"/>
                    <a:pt x="0" y="68"/>
                    <a:pt x="34" y="34"/>
                  </a:cubicBezTo>
                  <a:lnTo>
                    <a:pt x="68" y="34"/>
                  </a:lnTo>
                  <a:cubicBezTo>
                    <a:pt x="170" y="0"/>
                    <a:pt x="247" y="68"/>
                    <a:pt x="315" y="102"/>
                  </a:cubicBezTo>
                  <a:cubicBezTo>
                    <a:pt x="425" y="136"/>
                    <a:pt x="493" y="179"/>
                    <a:pt x="595" y="213"/>
                  </a:cubicBezTo>
                  <a:cubicBezTo>
                    <a:pt x="637" y="247"/>
                    <a:pt x="637" y="315"/>
                    <a:pt x="595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826071" y="683243"/>
              <a:ext cx="19418" cy="9556"/>
            </a:xfrm>
            <a:custGeom>
              <a:avLst/>
              <a:gdLst/>
              <a:ahLst/>
              <a:cxnLst/>
              <a:rect l="l" t="t" r="r" b="b"/>
              <a:pathLst>
                <a:path w="571" h="281" extrusionOk="0">
                  <a:moveTo>
                    <a:pt x="570" y="281"/>
                  </a:moveTo>
                  <a:lnTo>
                    <a:pt x="570" y="281"/>
                  </a:lnTo>
                  <a:cubicBezTo>
                    <a:pt x="460" y="281"/>
                    <a:pt x="392" y="247"/>
                    <a:pt x="324" y="213"/>
                  </a:cubicBezTo>
                  <a:cubicBezTo>
                    <a:pt x="247" y="213"/>
                    <a:pt x="145" y="213"/>
                    <a:pt x="77" y="136"/>
                  </a:cubicBezTo>
                  <a:cubicBezTo>
                    <a:pt x="1" y="102"/>
                    <a:pt x="35" y="68"/>
                    <a:pt x="77" y="34"/>
                  </a:cubicBezTo>
                  <a:lnTo>
                    <a:pt x="111" y="0"/>
                  </a:lnTo>
                  <a:cubicBezTo>
                    <a:pt x="179" y="0"/>
                    <a:pt x="290" y="68"/>
                    <a:pt x="358" y="102"/>
                  </a:cubicBezTo>
                  <a:cubicBezTo>
                    <a:pt x="460" y="136"/>
                    <a:pt x="536" y="179"/>
                    <a:pt x="57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797199" y="702287"/>
              <a:ext cx="21697" cy="12175"/>
            </a:xfrm>
            <a:custGeom>
              <a:avLst/>
              <a:gdLst/>
              <a:ahLst/>
              <a:cxnLst/>
              <a:rect l="l" t="t" r="r" b="b"/>
              <a:pathLst>
                <a:path w="638" h="358" extrusionOk="0">
                  <a:moveTo>
                    <a:pt x="604" y="358"/>
                  </a:moveTo>
                  <a:lnTo>
                    <a:pt x="570" y="358"/>
                  </a:lnTo>
                  <a:cubicBezTo>
                    <a:pt x="459" y="324"/>
                    <a:pt x="357" y="290"/>
                    <a:pt x="247" y="256"/>
                  </a:cubicBezTo>
                  <a:cubicBezTo>
                    <a:pt x="179" y="213"/>
                    <a:pt x="77" y="179"/>
                    <a:pt x="34" y="111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111" y="1"/>
                  </a:lnTo>
                  <a:cubicBezTo>
                    <a:pt x="179" y="1"/>
                    <a:pt x="289" y="77"/>
                    <a:pt x="357" y="111"/>
                  </a:cubicBezTo>
                  <a:cubicBezTo>
                    <a:pt x="459" y="145"/>
                    <a:pt x="536" y="213"/>
                    <a:pt x="604" y="290"/>
                  </a:cubicBezTo>
                  <a:cubicBezTo>
                    <a:pt x="638" y="290"/>
                    <a:pt x="638" y="324"/>
                    <a:pt x="604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788833" y="677155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637" y="392"/>
                  </a:moveTo>
                  <a:lnTo>
                    <a:pt x="569" y="392"/>
                  </a:lnTo>
                  <a:cubicBezTo>
                    <a:pt x="493" y="358"/>
                    <a:pt x="391" y="281"/>
                    <a:pt x="280" y="247"/>
                  </a:cubicBezTo>
                  <a:cubicBezTo>
                    <a:pt x="212" y="213"/>
                    <a:pt x="110" y="179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lnTo>
                    <a:pt x="68" y="1"/>
                  </a:lnTo>
                  <a:cubicBezTo>
                    <a:pt x="280" y="1"/>
                    <a:pt x="535" y="145"/>
                    <a:pt x="637" y="315"/>
                  </a:cubicBezTo>
                  <a:cubicBezTo>
                    <a:pt x="671" y="315"/>
                    <a:pt x="671" y="358"/>
                    <a:pt x="637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779277" y="653180"/>
              <a:ext cx="15643" cy="9590"/>
            </a:xfrm>
            <a:custGeom>
              <a:avLst/>
              <a:gdLst/>
              <a:ahLst/>
              <a:cxnLst/>
              <a:rect l="l" t="t" r="r" b="b"/>
              <a:pathLst>
                <a:path w="460" h="282" extrusionOk="0">
                  <a:moveTo>
                    <a:pt x="425" y="281"/>
                  </a:moveTo>
                  <a:lnTo>
                    <a:pt x="349" y="281"/>
                  </a:lnTo>
                  <a:cubicBezTo>
                    <a:pt x="315" y="281"/>
                    <a:pt x="247" y="247"/>
                    <a:pt x="179" y="247"/>
                  </a:cubicBezTo>
                  <a:cubicBezTo>
                    <a:pt x="137" y="213"/>
                    <a:pt x="69" y="213"/>
                    <a:pt x="1" y="171"/>
                  </a:cubicBezTo>
                  <a:cubicBezTo>
                    <a:pt x="1" y="103"/>
                    <a:pt x="1" y="69"/>
                    <a:pt x="35" y="35"/>
                  </a:cubicBezTo>
                  <a:lnTo>
                    <a:pt x="35" y="35"/>
                  </a:lnTo>
                  <a:cubicBezTo>
                    <a:pt x="103" y="1"/>
                    <a:pt x="179" y="35"/>
                    <a:pt x="247" y="69"/>
                  </a:cubicBezTo>
                  <a:cubicBezTo>
                    <a:pt x="315" y="69"/>
                    <a:pt x="391" y="103"/>
                    <a:pt x="425" y="171"/>
                  </a:cubicBezTo>
                  <a:cubicBezTo>
                    <a:pt x="459" y="213"/>
                    <a:pt x="459" y="247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761083" y="669946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536" y="391"/>
                  </a:moveTo>
                  <a:cubicBezTo>
                    <a:pt x="536" y="425"/>
                    <a:pt x="502" y="425"/>
                    <a:pt x="459" y="391"/>
                  </a:cubicBezTo>
                  <a:cubicBezTo>
                    <a:pt x="425" y="357"/>
                    <a:pt x="357" y="315"/>
                    <a:pt x="289" y="281"/>
                  </a:cubicBezTo>
                  <a:cubicBezTo>
                    <a:pt x="213" y="247"/>
                    <a:pt x="111" y="247"/>
                    <a:pt x="35" y="213"/>
                  </a:cubicBezTo>
                  <a:cubicBezTo>
                    <a:pt x="1" y="179"/>
                    <a:pt x="1" y="102"/>
                    <a:pt x="35" y="68"/>
                  </a:cubicBezTo>
                  <a:lnTo>
                    <a:pt x="77" y="68"/>
                  </a:lnTo>
                  <a:cubicBezTo>
                    <a:pt x="247" y="0"/>
                    <a:pt x="459" y="145"/>
                    <a:pt x="570" y="315"/>
                  </a:cubicBezTo>
                  <a:cubicBezTo>
                    <a:pt x="570" y="357"/>
                    <a:pt x="570" y="391"/>
                    <a:pt x="536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764824" y="692765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494" y="323"/>
                  </a:moveTo>
                  <a:lnTo>
                    <a:pt x="426" y="323"/>
                  </a:lnTo>
                  <a:cubicBezTo>
                    <a:pt x="349" y="281"/>
                    <a:pt x="281" y="247"/>
                    <a:pt x="247" y="213"/>
                  </a:cubicBezTo>
                  <a:cubicBezTo>
                    <a:pt x="179" y="179"/>
                    <a:pt x="103" y="179"/>
                    <a:pt x="35" y="145"/>
                  </a:cubicBezTo>
                  <a:cubicBezTo>
                    <a:pt x="1" y="111"/>
                    <a:pt x="1" y="68"/>
                    <a:pt x="35" y="35"/>
                  </a:cubicBezTo>
                  <a:lnTo>
                    <a:pt x="69" y="35"/>
                  </a:lnTo>
                  <a:cubicBezTo>
                    <a:pt x="137" y="1"/>
                    <a:pt x="213" y="68"/>
                    <a:pt x="281" y="68"/>
                  </a:cubicBezTo>
                  <a:cubicBezTo>
                    <a:pt x="349" y="111"/>
                    <a:pt x="426" y="179"/>
                    <a:pt x="494" y="213"/>
                  </a:cubicBezTo>
                  <a:cubicBezTo>
                    <a:pt x="528" y="247"/>
                    <a:pt x="528" y="281"/>
                    <a:pt x="494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718914" y="651752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23"/>
                  </a:moveTo>
                  <a:cubicBezTo>
                    <a:pt x="569" y="357"/>
                    <a:pt x="535" y="357"/>
                    <a:pt x="535" y="323"/>
                  </a:cubicBezTo>
                  <a:cubicBezTo>
                    <a:pt x="425" y="323"/>
                    <a:pt x="357" y="289"/>
                    <a:pt x="289" y="255"/>
                  </a:cubicBezTo>
                  <a:cubicBezTo>
                    <a:pt x="213" y="213"/>
                    <a:pt x="111" y="213"/>
                    <a:pt x="43" y="179"/>
                  </a:cubicBezTo>
                  <a:cubicBezTo>
                    <a:pt x="0" y="145"/>
                    <a:pt x="0" y="77"/>
                    <a:pt x="43" y="43"/>
                  </a:cubicBezTo>
                  <a:lnTo>
                    <a:pt x="77" y="43"/>
                  </a:lnTo>
                  <a:cubicBezTo>
                    <a:pt x="255" y="0"/>
                    <a:pt x="468" y="111"/>
                    <a:pt x="603" y="255"/>
                  </a:cubicBezTo>
                  <a:cubicBezTo>
                    <a:pt x="603" y="289"/>
                    <a:pt x="603" y="323"/>
                    <a:pt x="56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734795" y="638727"/>
              <a:ext cx="21697" cy="13059"/>
            </a:xfrm>
            <a:custGeom>
              <a:avLst/>
              <a:gdLst/>
              <a:ahLst/>
              <a:cxnLst/>
              <a:rect l="l" t="t" r="r" b="b"/>
              <a:pathLst>
                <a:path w="638" h="384" extrusionOk="0">
                  <a:moveTo>
                    <a:pt x="595" y="383"/>
                  </a:moveTo>
                  <a:lnTo>
                    <a:pt x="561" y="383"/>
                  </a:lnTo>
                  <a:cubicBezTo>
                    <a:pt x="459" y="349"/>
                    <a:pt x="349" y="315"/>
                    <a:pt x="281" y="281"/>
                  </a:cubicBezTo>
                  <a:cubicBezTo>
                    <a:pt x="170" y="247"/>
                    <a:pt x="68" y="171"/>
                    <a:pt x="34" y="103"/>
                  </a:cubicBezTo>
                  <a:cubicBezTo>
                    <a:pt x="1" y="69"/>
                    <a:pt x="1" y="35"/>
                    <a:pt x="34" y="35"/>
                  </a:cubicBezTo>
                  <a:lnTo>
                    <a:pt x="34" y="35"/>
                  </a:lnTo>
                  <a:cubicBezTo>
                    <a:pt x="136" y="1"/>
                    <a:pt x="247" y="35"/>
                    <a:pt x="349" y="69"/>
                  </a:cubicBezTo>
                  <a:cubicBezTo>
                    <a:pt x="425" y="137"/>
                    <a:pt x="561" y="213"/>
                    <a:pt x="595" y="281"/>
                  </a:cubicBezTo>
                  <a:cubicBezTo>
                    <a:pt x="638" y="315"/>
                    <a:pt x="595" y="349"/>
                    <a:pt x="595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692626" y="621689"/>
              <a:ext cx="19078" cy="11018"/>
            </a:xfrm>
            <a:custGeom>
              <a:avLst/>
              <a:gdLst/>
              <a:ahLst/>
              <a:cxnLst/>
              <a:rect l="l" t="t" r="r" b="b"/>
              <a:pathLst>
                <a:path w="561" h="324" extrusionOk="0">
                  <a:moveTo>
                    <a:pt x="527" y="324"/>
                  </a:moveTo>
                  <a:lnTo>
                    <a:pt x="459" y="324"/>
                  </a:lnTo>
                  <a:cubicBezTo>
                    <a:pt x="391" y="290"/>
                    <a:pt x="315" y="247"/>
                    <a:pt x="247" y="213"/>
                  </a:cubicBezTo>
                  <a:cubicBezTo>
                    <a:pt x="179" y="213"/>
                    <a:pt x="102" y="179"/>
                    <a:pt x="34" y="145"/>
                  </a:cubicBezTo>
                  <a:cubicBezTo>
                    <a:pt x="0" y="111"/>
                    <a:pt x="0" y="35"/>
                    <a:pt x="34" y="1"/>
                  </a:cubicBezTo>
                  <a:lnTo>
                    <a:pt x="68" y="1"/>
                  </a:lnTo>
                  <a:cubicBezTo>
                    <a:pt x="247" y="1"/>
                    <a:pt x="425" y="145"/>
                    <a:pt x="527" y="213"/>
                  </a:cubicBezTo>
                  <a:cubicBezTo>
                    <a:pt x="561" y="247"/>
                    <a:pt x="561" y="290"/>
                    <a:pt x="527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732211" y="621689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69" y="358"/>
                  </a:moveTo>
                  <a:lnTo>
                    <a:pt x="535" y="358"/>
                  </a:lnTo>
                  <a:cubicBezTo>
                    <a:pt x="459" y="324"/>
                    <a:pt x="357" y="290"/>
                    <a:pt x="289" y="247"/>
                  </a:cubicBezTo>
                  <a:cubicBezTo>
                    <a:pt x="212" y="213"/>
                    <a:pt x="110" y="213"/>
                    <a:pt x="34" y="179"/>
                  </a:cubicBezTo>
                  <a:cubicBezTo>
                    <a:pt x="0" y="145"/>
                    <a:pt x="0" y="77"/>
                    <a:pt x="34" y="35"/>
                  </a:cubicBezTo>
                  <a:lnTo>
                    <a:pt x="77" y="35"/>
                  </a:lnTo>
                  <a:cubicBezTo>
                    <a:pt x="178" y="1"/>
                    <a:pt x="246" y="35"/>
                    <a:pt x="357" y="111"/>
                  </a:cubicBezTo>
                  <a:cubicBezTo>
                    <a:pt x="425" y="145"/>
                    <a:pt x="501" y="213"/>
                    <a:pt x="569" y="247"/>
                  </a:cubicBezTo>
                  <a:cubicBezTo>
                    <a:pt x="603" y="290"/>
                    <a:pt x="603" y="324"/>
                    <a:pt x="569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670963" y="588192"/>
              <a:ext cx="21697" cy="13025"/>
            </a:xfrm>
            <a:custGeom>
              <a:avLst/>
              <a:gdLst/>
              <a:ahLst/>
              <a:cxnLst/>
              <a:rect l="l" t="t" r="r" b="b"/>
              <a:pathLst>
                <a:path w="638" h="383" extrusionOk="0">
                  <a:moveTo>
                    <a:pt x="603" y="383"/>
                  </a:moveTo>
                  <a:lnTo>
                    <a:pt x="561" y="383"/>
                  </a:lnTo>
                  <a:cubicBezTo>
                    <a:pt x="493" y="315"/>
                    <a:pt x="391" y="281"/>
                    <a:pt x="280" y="281"/>
                  </a:cubicBezTo>
                  <a:cubicBezTo>
                    <a:pt x="213" y="247"/>
                    <a:pt x="102" y="247"/>
                    <a:pt x="34" y="170"/>
                  </a:cubicBezTo>
                  <a:cubicBezTo>
                    <a:pt x="0" y="136"/>
                    <a:pt x="0" y="102"/>
                    <a:pt x="34" y="68"/>
                  </a:cubicBezTo>
                  <a:lnTo>
                    <a:pt x="34" y="68"/>
                  </a:lnTo>
                  <a:cubicBezTo>
                    <a:pt x="247" y="0"/>
                    <a:pt x="459" y="170"/>
                    <a:pt x="637" y="281"/>
                  </a:cubicBezTo>
                  <a:cubicBezTo>
                    <a:pt x="637" y="315"/>
                    <a:pt x="637" y="349"/>
                    <a:pt x="6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632229" y="585573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502" y="290"/>
                  </a:moveTo>
                  <a:lnTo>
                    <a:pt x="468" y="324"/>
                  </a:lnTo>
                  <a:cubicBezTo>
                    <a:pt x="392" y="290"/>
                    <a:pt x="324" y="247"/>
                    <a:pt x="256" y="213"/>
                  </a:cubicBezTo>
                  <a:cubicBezTo>
                    <a:pt x="179" y="213"/>
                    <a:pt x="77" y="179"/>
                    <a:pt x="43" y="145"/>
                  </a:cubicBezTo>
                  <a:cubicBezTo>
                    <a:pt x="1" y="111"/>
                    <a:pt x="1" y="77"/>
                    <a:pt x="43" y="77"/>
                  </a:cubicBezTo>
                  <a:lnTo>
                    <a:pt x="43" y="77"/>
                  </a:lnTo>
                  <a:cubicBezTo>
                    <a:pt x="213" y="1"/>
                    <a:pt x="392" y="145"/>
                    <a:pt x="502" y="213"/>
                  </a:cubicBezTo>
                  <a:cubicBezTo>
                    <a:pt x="536" y="247"/>
                    <a:pt x="536" y="290"/>
                    <a:pt x="50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664876" y="615636"/>
              <a:ext cx="20541" cy="12175"/>
            </a:xfrm>
            <a:custGeom>
              <a:avLst/>
              <a:gdLst/>
              <a:ahLst/>
              <a:cxnLst/>
              <a:rect l="l" t="t" r="r" b="b"/>
              <a:pathLst>
                <a:path w="604" h="358" extrusionOk="0">
                  <a:moveTo>
                    <a:pt x="570" y="323"/>
                  </a:moveTo>
                  <a:cubicBezTo>
                    <a:pt x="570" y="323"/>
                    <a:pt x="527" y="357"/>
                    <a:pt x="493" y="323"/>
                  </a:cubicBezTo>
                  <a:cubicBezTo>
                    <a:pt x="426" y="289"/>
                    <a:pt x="358" y="289"/>
                    <a:pt x="281" y="255"/>
                  </a:cubicBezTo>
                  <a:cubicBezTo>
                    <a:pt x="213" y="213"/>
                    <a:pt x="103" y="213"/>
                    <a:pt x="35" y="179"/>
                  </a:cubicBezTo>
                  <a:cubicBezTo>
                    <a:pt x="1" y="145"/>
                    <a:pt x="1" y="77"/>
                    <a:pt x="69" y="43"/>
                  </a:cubicBezTo>
                  <a:lnTo>
                    <a:pt x="69" y="43"/>
                  </a:lnTo>
                  <a:cubicBezTo>
                    <a:pt x="179" y="0"/>
                    <a:pt x="247" y="43"/>
                    <a:pt x="358" y="77"/>
                  </a:cubicBezTo>
                  <a:cubicBezTo>
                    <a:pt x="426" y="111"/>
                    <a:pt x="493" y="179"/>
                    <a:pt x="570" y="213"/>
                  </a:cubicBezTo>
                  <a:cubicBezTo>
                    <a:pt x="604" y="255"/>
                    <a:pt x="604" y="323"/>
                    <a:pt x="570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674432" y="637299"/>
              <a:ext cx="22853" cy="12175"/>
            </a:xfrm>
            <a:custGeom>
              <a:avLst/>
              <a:gdLst/>
              <a:ahLst/>
              <a:cxnLst/>
              <a:rect l="l" t="t" r="r" b="b"/>
              <a:pathLst>
                <a:path w="672" h="358" extrusionOk="0">
                  <a:moveTo>
                    <a:pt x="637" y="323"/>
                  </a:moveTo>
                  <a:cubicBezTo>
                    <a:pt x="603" y="323"/>
                    <a:pt x="603" y="357"/>
                    <a:pt x="569" y="323"/>
                  </a:cubicBezTo>
                  <a:cubicBezTo>
                    <a:pt x="459" y="289"/>
                    <a:pt x="357" y="289"/>
                    <a:pt x="246" y="255"/>
                  </a:cubicBezTo>
                  <a:cubicBezTo>
                    <a:pt x="178" y="213"/>
                    <a:pt x="111" y="145"/>
                    <a:pt x="34" y="77"/>
                  </a:cubicBezTo>
                  <a:cubicBezTo>
                    <a:pt x="0" y="77"/>
                    <a:pt x="0" y="43"/>
                    <a:pt x="34" y="1"/>
                  </a:cubicBezTo>
                  <a:lnTo>
                    <a:pt x="77" y="1"/>
                  </a:lnTo>
                  <a:cubicBezTo>
                    <a:pt x="145" y="1"/>
                    <a:pt x="246" y="43"/>
                    <a:pt x="323" y="77"/>
                  </a:cubicBezTo>
                  <a:cubicBezTo>
                    <a:pt x="425" y="111"/>
                    <a:pt x="535" y="179"/>
                    <a:pt x="603" y="213"/>
                  </a:cubicBezTo>
                  <a:cubicBezTo>
                    <a:pt x="671" y="255"/>
                    <a:pt x="637" y="289"/>
                    <a:pt x="63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593834" y="579520"/>
              <a:ext cx="15609" cy="13331"/>
            </a:xfrm>
            <a:custGeom>
              <a:avLst/>
              <a:gdLst/>
              <a:ahLst/>
              <a:cxnLst/>
              <a:rect l="l" t="t" r="r" b="b"/>
              <a:pathLst>
                <a:path w="459" h="392" extrusionOk="0">
                  <a:moveTo>
                    <a:pt x="425" y="391"/>
                  </a:moveTo>
                  <a:lnTo>
                    <a:pt x="357" y="391"/>
                  </a:lnTo>
                  <a:cubicBezTo>
                    <a:pt x="323" y="357"/>
                    <a:pt x="280" y="323"/>
                    <a:pt x="246" y="323"/>
                  </a:cubicBezTo>
                  <a:cubicBezTo>
                    <a:pt x="212" y="289"/>
                    <a:pt x="178" y="255"/>
                    <a:pt x="144" y="255"/>
                  </a:cubicBezTo>
                  <a:cubicBezTo>
                    <a:pt x="68" y="213"/>
                    <a:pt x="0" y="145"/>
                    <a:pt x="34" y="77"/>
                  </a:cubicBezTo>
                  <a:lnTo>
                    <a:pt x="68" y="77"/>
                  </a:lnTo>
                  <a:cubicBezTo>
                    <a:pt x="144" y="1"/>
                    <a:pt x="246" y="43"/>
                    <a:pt x="323" y="111"/>
                  </a:cubicBezTo>
                  <a:cubicBezTo>
                    <a:pt x="391" y="145"/>
                    <a:pt x="459" y="255"/>
                    <a:pt x="459" y="323"/>
                  </a:cubicBezTo>
                  <a:cubicBezTo>
                    <a:pt x="425" y="357"/>
                    <a:pt x="425" y="357"/>
                    <a:pt x="425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603356" y="56275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603" y="392"/>
                  </a:moveTo>
                  <a:cubicBezTo>
                    <a:pt x="570" y="426"/>
                    <a:pt x="536" y="426"/>
                    <a:pt x="536" y="392"/>
                  </a:cubicBezTo>
                  <a:cubicBezTo>
                    <a:pt x="425" y="358"/>
                    <a:pt x="357" y="281"/>
                    <a:pt x="255" y="247"/>
                  </a:cubicBezTo>
                  <a:cubicBezTo>
                    <a:pt x="179" y="213"/>
                    <a:pt x="77" y="179"/>
                    <a:pt x="43" y="111"/>
                  </a:cubicBezTo>
                  <a:cubicBezTo>
                    <a:pt x="0" y="69"/>
                    <a:pt x="0" y="35"/>
                    <a:pt x="43" y="35"/>
                  </a:cubicBezTo>
                  <a:lnTo>
                    <a:pt x="43" y="35"/>
                  </a:lnTo>
                  <a:cubicBezTo>
                    <a:pt x="145" y="1"/>
                    <a:pt x="255" y="69"/>
                    <a:pt x="357" y="111"/>
                  </a:cubicBezTo>
                  <a:cubicBezTo>
                    <a:pt x="425" y="179"/>
                    <a:pt x="536" y="247"/>
                    <a:pt x="603" y="324"/>
                  </a:cubicBezTo>
                  <a:cubicBezTo>
                    <a:pt x="637" y="358"/>
                    <a:pt x="603" y="392"/>
                    <a:pt x="603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92696" y="518272"/>
              <a:ext cx="203433" cy="474405"/>
            </a:xfrm>
            <a:custGeom>
              <a:avLst/>
              <a:gdLst/>
              <a:ahLst/>
              <a:cxnLst/>
              <a:rect l="l" t="t" r="r" b="b"/>
              <a:pathLst>
                <a:path w="5982" h="13950" extrusionOk="0">
                  <a:moveTo>
                    <a:pt x="4104" y="12955"/>
                  </a:moveTo>
                  <a:cubicBezTo>
                    <a:pt x="4070" y="12989"/>
                    <a:pt x="4002" y="13023"/>
                    <a:pt x="3968" y="13023"/>
                  </a:cubicBezTo>
                  <a:cubicBezTo>
                    <a:pt x="1700" y="13949"/>
                    <a:pt x="1" y="3008"/>
                    <a:pt x="358" y="1"/>
                  </a:cubicBezTo>
                  <a:cubicBezTo>
                    <a:pt x="358" y="1"/>
                    <a:pt x="5981" y="11613"/>
                    <a:pt x="4104" y="129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514359" y="632674"/>
              <a:ext cx="9590" cy="20541"/>
            </a:xfrm>
            <a:custGeom>
              <a:avLst/>
              <a:gdLst/>
              <a:ahLst/>
              <a:cxnLst/>
              <a:rect l="l" t="t" r="r" b="b"/>
              <a:pathLst>
                <a:path w="282" h="604" extrusionOk="0">
                  <a:moveTo>
                    <a:pt x="281" y="604"/>
                  </a:moveTo>
                  <a:lnTo>
                    <a:pt x="213" y="604"/>
                  </a:lnTo>
                  <a:cubicBezTo>
                    <a:pt x="179" y="493"/>
                    <a:pt x="145" y="425"/>
                    <a:pt x="111" y="349"/>
                  </a:cubicBezTo>
                  <a:cubicBezTo>
                    <a:pt x="69" y="247"/>
                    <a:pt x="1" y="179"/>
                    <a:pt x="35" y="69"/>
                  </a:cubicBezTo>
                  <a:cubicBezTo>
                    <a:pt x="35" y="35"/>
                    <a:pt x="35" y="35"/>
                    <a:pt x="69" y="35"/>
                  </a:cubicBezTo>
                  <a:cubicBezTo>
                    <a:pt x="111" y="1"/>
                    <a:pt x="145" y="1"/>
                    <a:pt x="179" y="35"/>
                  </a:cubicBezTo>
                  <a:cubicBezTo>
                    <a:pt x="247" y="103"/>
                    <a:pt x="247" y="213"/>
                    <a:pt x="281" y="315"/>
                  </a:cubicBezTo>
                  <a:lnTo>
                    <a:pt x="281" y="5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533743" y="634986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246" y="459"/>
                  </a:moveTo>
                  <a:cubicBezTo>
                    <a:pt x="212" y="493"/>
                    <a:pt x="136" y="493"/>
                    <a:pt x="136" y="459"/>
                  </a:cubicBezTo>
                  <a:cubicBezTo>
                    <a:pt x="102" y="357"/>
                    <a:pt x="68" y="281"/>
                    <a:pt x="68" y="213"/>
                  </a:cubicBezTo>
                  <a:cubicBezTo>
                    <a:pt x="34" y="145"/>
                    <a:pt x="0" y="69"/>
                    <a:pt x="68" y="1"/>
                  </a:cubicBezTo>
                  <a:lnTo>
                    <a:pt x="68" y="1"/>
                  </a:lnTo>
                  <a:lnTo>
                    <a:pt x="136" y="1"/>
                  </a:lnTo>
                  <a:cubicBezTo>
                    <a:pt x="212" y="35"/>
                    <a:pt x="212" y="111"/>
                    <a:pt x="246" y="179"/>
                  </a:cubicBezTo>
                  <a:lnTo>
                    <a:pt x="246" y="42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555406" y="657805"/>
              <a:ext cx="7244" cy="15643"/>
            </a:xfrm>
            <a:custGeom>
              <a:avLst/>
              <a:gdLst/>
              <a:ahLst/>
              <a:cxnLst/>
              <a:rect l="l" t="t" r="r" b="b"/>
              <a:pathLst>
                <a:path w="213" h="460" extrusionOk="0">
                  <a:moveTo>
                    <a:pt x="179" y="459"/>
                  </a:moveTo>
                  <a:cubicBezTo>
                    <a:pt x="136" y="459"/>
                    <a:pt x="102" y="459"/>
                    <a:pt x="102" y="425"/>
                  </a:cubicBezTo>
                  <a:cubicBezTo>
                    <a:pt x="68" y="357"/>
                    <a:pt x="34" y="323"/>
                    <a:pt x="34" y="247"/>
                  </a:cubicBezTo>
                  <a:cubicBezTo>
                    <a:pt x="34" y="213"/>
                    <a:pt x="0" y="179"/>
                    <a:pt x="0" y="145"/>
                  </a:cubicBezTo>
                  <a:lnTo>
                    <a:pt x="0" y="77"/>
                  </a:lnTo>
                  <a:cubicBezTo>
                    <a:pt x="0" y="35"/>
                    <a:pt x="34" y="35"/>
                    <a:pt x="34" y="35"/>
                  </a:cubicBezTo>
                  <a:cubicBezTo>
                    <a:pt x="68" y="1"/>
                    <a:pt x="102" y="35"/>
                    <a:pt x="102" y="77"/>
                  </a:cubicBezTo>
                  <a:cubicBezTo>
                    <a:pt x="136" y="111"/>
                    <a:pt x="136" y="111"/>
                    <a:pt x="136" y="145"/>
                  </a:cubicBezTo>
                  <a:lnTo>
                    <a:pt x="136" y="213"/>
                  </a:lnTo>
                  <a:cubicBezTo>
                    <a:pt x="179" y="289"/>
                    <a:pt x="179" y="357"/>
                    <a:pt x="179" y="391"/>
                  </a:cubicBezTo>
                  <a:cubicBezTo>
                    <a:pt x="213" y="425"/>
                    <a:pt x="179" y="459"/>
                    <a:pt x="179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33743" y="67484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314" y="528"/>
                  </a:moveTo>
                  <a:cubicBezTo>
                    <a:pt x="280" y="562"/>
                    <a:pt x="246" y="562"/>
                    <a:pt x="212" y="528"/>
                  </a:cubicBezTo>
                  <a:cubicBezTo>
                    <a:pt x="136" y="383"/>
                    <a:pt x="0" y="213"/>
                    <a:pt x="34" y="69"/>
                  </a:cubicBezTo>
                  <a:lnTo>
                    <a:pt x="34" y="1"/>
                  </a:lnTo>
                  <a:cubicBezTo>
                    <a:pt x="68" y="1"/>
                    <a:pt x="102" y="1"/>
                    <a:pt x="136" y="35"/>
                  </a:cubicBezTo>
                  <a:cubicBezTo>
                    <a:pt x="178" y="103"/>
                    <a:pt x="212" y="171"/>
                    <a:pt x="246" y="247"/>
                  </a:cubicBezTo>
                  <a:cubicBezTo>
                    <a:pt x="246" y="315"/>
                    <a:pt x="280" y="383"/>
                    <a:pt x="314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3743" y="722793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280" y="426"/>
                  </a:moveTo>
                  <a:lnTo>
                    <a:pt x="212" y="426"/>
                  </a:lnTo>
                  <a:cubicBezTo>
                    <a:pt x="136" y="392"/>
                    <a:pt x="136" y="324"/>
                    <a:pt x="102" y="247"/>
                  </a:cubicBezTo>
                  <a:cubicBezTo>
                    <a:pt x="68" y="213"/>
                    <a:pt x="0" y="145"/>
                    <a:pt x="34" y="77"/>
                  </a:cubicBezTo>
                  <a:cubicBezTo>
                    <a:pt x="34" y="35"/>
                    <a:pt x="34" y="1"/>
                    <a:pt x="68" y="1"/>
                  </a:cubicBezTo>
                  <a:lnTo>
                    <a:pt x="178" y="1"/>
                  </a:lnTo>
                  <a:cubicBezTo>
                    <a:pt x="212" y="35"/>
                    <a:pt x="246" y="145"/>
                    <a:pt x="246" y="213"/>
                  </a:cubicBezTo>
                  <a:cubicBezTo>
                    <a:pt x="280" y="247"/>
                    <a:pt x="280" y="324"/>
                    <a:pt x="280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551631" y="719359"/>
              <a:ext cx="11018" cy="21697"/>
            </a:xfrm>
            <a:custGeom>
              <a:avLst/>
              <a:gdLst/>
              <a:ahLst/>
              <a:cxnLst/>
              <a:rect l="l" t="t" r="r" b="b"/>
              <a:pathLst>
                <a:path w="324" h="638" extrusionOk="0">
                  <a:moveTo>
                    <a:pt x="290" y="603"/>
                  </a:moveTo>
                  <a:cubicBezTo>
                    <a:pt x="247" y="637"/>
                    <a:pt x="179" y="603"/>
                    <a:pt x="145" y="561"/>
                  </a:cubicBezTo>
                  <a:cubicBezTo>
                    <a:pt x="111" y="459"/>
                    <a:pt x="77" y="391"/>
                    <a:pt x="77" y="280"/>
                  </a:cubicBezTo>
                  <a:cubicBezTo>
                    <a:pt x="35" y="212"/>
                    <a:pt x="1" y="136"/>
                    <a:pt x="35" y="34"/>
                  </a:cubicBezTo>
                  <a:lnTo>
                    <a:pt x="77" y="0"/>
                  </a:lnTo>
                  <a:cubicBezTo>
                    <a:pt x="111" y="0"/>
                    <a:pt x="145" y="0"/>
                    <a:pt x="179" y="34"/>
                  </a:cubicBezTo>
                  <a:cubicBezTo>
                    <a:pt x="213" y="102"/>
                    <a:pt x="213" y="178"/>
                    <a:pt x="247" y="246"/>
                  </a:cubicBezTo>
                  <a:cubicBezTo>
                    <a:pt x="247" y="348"/>
                    <a:pt x="290" y="425"/>
                    <a:pt x="324" y="493"/>
                  </a:cubicBezTo>
                  <a:cubicBezTo>
                    <a:pt x="324" y="527"/>
                    <a:pt x="324" y="561"/>
                    <a:pt x="290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579381" y="734934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213" y="493"/>
                  </a:moveTo>
                  <a:cubicBezTo>
                    <a:pt x="179" y="527"/>
                    <a:pt x="111" y="493"/>
                    <a:pt x="68" y="459"/>
                  </a:cubicBezTo>
                  <a:cubicBezTo>
                    <a:pt x="68" y="315"/>
                    <a:pt x="34" y="213"/>
                    <a:pt x="0" y="69"/>
                  </a:cubicBezTo>
                  <a:lnTo>
                    <a:pt x="34" y="35"/>
                  </a:lnTo>
                  <a:cubicBezTo>
                    <a:pt x="68" y="1"/>
                    <a:pt x="111" y="35"/>
                    <a:pt x="111" y="35"/>
                  </a:cubicBezTo>
                  <a:cubicBezTo>
                    <a:pt x="179" y="179"/>
                    <a:pt x="213" y="281"/>
                    <a:pt x="213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585434" y="778294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569"/>
                  </a:moveTo>
                  <a:cubicBezTo>
                    <a:pt x="179" y="603"/>
                    <a:pt x="103" y="603"/>
                    <a:pt x="103" y="569"/>
                  </a:cubicBezTo>
                  <a:cubicBezTo>
                    <a:pt x="69" y="391"/>
                    <a:pt x="1" y="212"/>
                    <a:pt x="1" y="34"/>
                  </a:cubicBezTo>
                  <a:lnTo>
                    <a:pt x="35" y="0"/>
                  </a:lnTo>
                  <a:cubicBezTo>
                    <a:pt x="35" y="0"/>
                    <a:pt x="69" y="0"/>
                    <a:pt x="103" y="34"/>
                  </a:cubicBezTo>
                  <a:cubicBezTo>
                    <a:pt x="179" y="178"/>
                    <a:pt x="213" y="357"/>
                    <a:pt x="213" y="527"/>
                  </a:cubicBezTo>
                  <a:cubicBezTo>
                    <a:pt x="247" y="527"/>
                    <a:pt x="213" y="569"/>
                    <a:pt x="213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550475" y="760066"/>
              <a:ext cx="8434" cy="17106"/>
            </a:xfrm>
            <a:custGeom>
              <a:avLst/>
              <a:gdLst/>
              <a:ahLst/>
              <a:cxnLst/>
              <a:rect l="l" t="t" r="r" b="b"/>
              <a:pathLst>
                <a:path w="248" h="503" extrusionOk="0">
                  <a:moveTo>
                    <a:pt x="213" y="502"/>
                  </a:moveTo>
                  <a:cubicBezTo>
                    <a:pt x="179" y="502"/>
                    <a:pt x="145" y="502"/>
                    <a:pt x="145" y="468"/>
                  </a:cubicBezTo>
                  <a:cubicBezTo>
                    <a:pt x="111" y="392"/>
                    <a:pt x="69" y="324"/>
                    <a:pt x="35" y="256"/>
                  </a:cubicBezTo>
                  <a:cubicBezTo>
                    <a:pt x="35" y="213"/>
                    <a:pt x="1" y="145"/>
                    <a:pt x="35" y="77"/>
                  </a:cubicBezTo>
                  <a:lnTo>
                    <a:pt x="35" y="43"/>
                  </a:lnTo>
                  <a:cubicBezTo>
                    <a:pt x="69" y="1"/>
                    <a:pt x="111" y="1"/>
                    <a:pt x="145" y="43"/>
                  </a:cubicBezTo>
                  <a:cubicBezTo>
                    <a:pt x="179" y="77"/>
                    <a:pt x="179" y="145"/>
                    <a:pt x="213" y="213"/>
                  </a:cubicBezTo>
                  <a:cubicBezTo>
                    <a:pt x="213" y="290"/>
                    <a:pt x="213" y="358"/>
                    <a:pt x="247" y="426"/>
                  </a:cubicBezTo>
                  <a:cubicBezTo>
                    <a:pt x="247" y="468"/>
                    <a:pt x="213" y="468"/>
                    <a:pt x="21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542109" y="784347"/>
              <a:ext cx="10712" cy="15643"/>
            </a:xfrm>
            <a:custGeom>
              <a:avLst/>
              <a:gdLst/>
              <a:ahLst/>
              <a:cxnLst/>
              <a:rect l="l" t="t" r="r" b="b"/>
              <a:pathLst>
                <a:path w="315" h="460" extrusionOk="0">
                  <a:moveTo>
                    <a:pt x="281" y="425"/>
                  </a:moveTo>
                  <a:cubicBezTo>
                    <a:pt x="281" y="425"/>
                    <a:pt x="247" y="459"/>
                    <a:pt x="213" y="425"/>
                  </a:cubicBezTo>
                  <a:cubicBezTo>
                    <a:pt x="145" y="349"/>
                    <a:pt x="0" y="179"/>
                    <a:pt x="68" y="34"/>
                  </a:cubicBezTo>
                  <a:lnTo>
                    <a:pt x="102" y="34"/>
                  </a:lnTo>
                  <a:cubicBezTo>
                    <a:pt x="145" y="0"/>
                    <a:pt x="179" y="34"/>
                    <a:pt x="179" y="34"/>
                  </a:cubicBezTo>
                  <a:cubicBezTo>
                    <a:pt x="213" y="68"/>
                    <a:pt x="213" y="136"/>
                    <a:pt x="213" y="213"/>
                  </a:cubicBezTo>
                  <a:cubicBezTo>
                    <a:pt x="247" y="247"/>
                    <a:pt x="281" y="281"/>
                    <a:pt x="315" y="349"/>
                  </a:cubicBezTo>
                  <a:cubicBezTo>
                    <a:pt x="315" y="349"/>
                    <a:pt x="315" y="425"/>
                    <a:pt x="28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560031" y="803425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179" y="603"/>
                  </a:moveTo>
                  <a:cubicBezTo>
                    <a:pt x="145" y="603"/>
                    <a:pt x="111" y="603"/>
                    <a:pt x="77" y="569"/>
                  </a:cubicBezTo>
                  <a:cubicBezTo>
                    <a:pt x="43" y="501"/>
                    <a:pt x="0" y="391"/>
                    <a:pt x="0" y="289"/>
                  </a:cubicBezTo>
                  <a:cubicBezTo>
                    <a:pt x="0" y="212"/>
                    <a:pt x="43" y="110"/>
                    <a:pt x="77" y="43"/>
                  </a:cubicBezTo>
                  <a:lnTo>
                    <a:pt x="77" y="43"/>
                  </a:lnTo>
                  <a:cubicBezTo>
                    <a:pt x="111" y="0"/>
                    <a:pt x="145" y="43"/>
                    <a:pt x="145" y="77"/>
                  </a:cubicBezTo>
                  <a:lnTo>
                    <a:pt x="145" y="178"/>
                  </a:lnTo>
                  <a:lnTo>
                    <a:pt x="145" y="289"/>
                  </a:lnTo>
                  <a:cubicBezTo>
                    <a:pt x="145" y="357"/>
                    <a:pt x="145" y="467"/>
                    <a:pt x="213" y="535"/>
                  </a:cubicBezTo>
                  <a:cubicBezTo>
                    <a:pt x="213" y="535"/>
                    <a:pt x="179" y="569"/>
                    <a:pt x="179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580537" y="816688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213" y="536"/>
                  </a:moveTo>
                  <a:cubicBezTo>
                    <a:pt x="179" y="536"/>
                    <a:pt x="145" y="536"/>
                    <a:pt x="111" y="502"/>
                  </a:cubicBezTo>
                  <a:cubicBezTo>
                    <a:pt x="111" y="426"/>
                    <a:pt x="77" y="358"/>
                    <a:pt x="77" y="290"/>
                  </a:cubicBezTo>
                  <a:cubicBezTo>
                    <a:pt x="34" y="213"/>
                    <a:pt x="0" y="145"/>
                    <a:pt x="0" y="77"/>
                  </a:cubicBezTo>
                  <a:cubicBezTo>
                    <a:pt x="0" y="77"/>
                    <a:pt x="0" y="35"/>
                    <a:pt x="34" y="35"/>
                  </a:cubicBezTo>
                  <a:cubicBezTo>
                    <a:pt x="34" y="1"/>
                    <a:pt x="77" y="1"/>
                    <a:pt x="111" y="35"/>
                  </a:cubicBezTo>
                  <a:cubicBezTo>
                    <a:pt x="213" y="145"/>
                    <a:pt x="213" y="324"/>
                    <a:pt x="21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605941" y="828829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213" y="604"/>
                  </a:moveTo>
                  <a:cubicBezTo>
                    <a:pt x="213" y="604"/>
                    <a:pt x="179" y="604"/>
                    <a:pt x="137" y="570"/>
                  </a:cubicBezTo>
                  <a:cubicBezTo>
                    <a:pt x="69" y="391"/>
                    <a:pt x="1" y="213"/>
                    <a:pt x="35" y="35"/>
                  </a:cubicBezTo>
                  <a:lnTo>
                    <a:pt x="69" y="35"/>
                  </a:lnTo>
                  <a:cubicBezTo>
                    <a:pt x="69" y="1"/>
                    <a:pt x="103" y="35"/>
                    <a:pt x="137" y="35"/>
                  </a:cubicBezTo>
                  <a:cubicBezTo>
                    <a:pt x="247" y="179"/>
                    <a:pt x="247" y="357"/>
                    <a:pt x="247" y="527"/>
                  </a:cubicBezTo>
                  <a:cubicBezTo>
                    <a:pt x="247" y="570"/>
                    <a:pt x="247" y="570"/>
                    <a:pt x="213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566084" y="862632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289" y="425"/>
                  </a:moveTo>
                  <a:cubicBezTo>
                    <a:pt x="247" y="425"/>
                    <a:pt x="213" y="425"/>
                    <a:pt x="179" y="383"/>
                  </a:cubicBezTo>
                  <a:cubicBezTo>
                    <a:pt x="145" y="315"/>
                    <a:pt x="111" y="281"/>
                    <a:pt x="77" y="213"/>
                  </a:cubicBezTo>
                  <a:cubicBezTo>
                    <a:pt x="35" y="136"/>
                    <a:pt x="1" y="102"/>
                    <a:pt x="35" y="34"/>
                  </a:cubicBezTo>
                  <a:cubicBezTo>
                    <a:pt x="35" y="1"/>
                    <a:pt x="35" y="1"/>
                    <a:pt x="77" y="1"/>
                  </a:cubicBezTo>
                  <a:lnTo>
                    <a:pt x="111" y="1"/>
                  </a:lnTo>
                  <a:cubicBezTo>
                    <a:pt x="179" y="1"/>
                    <a:pt x="213" y="68"/>
                    <a:pt x="213" y="136"/>
                  </a:cubicBezTo>
                  <a:cubicBezTo>
                    <a:pt x="247" y="213"/>
                    <a:pt x="289" y="247"/>
                    <a:pt x="323" y="315"/>
                  </a:cubicBezTo>
                  <a:cubicBezTo>
                    <a:pt x="323" y="349"/>
                    <a:pt x="323" y="383"/>
                    <a:pt x="28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587747" y="861204"/>
              <a:ext cx="11018" cy="17072"/>
            </a:xfrm>
            <a:custGeom>
              <a:avLst/>
              <a:gdLst/>
              <a:ahLst/>
              <a:cxnLst/>
              <a:rect l="l" t="t" r="r" b="b"/>
              <a:pathLst>
                <a:path w="324" h="502" extrusionOk="0">
                  <a:moveTo>
                    <a:pt x="289" y="501"/>
                  </a:moveTo>
                  <a:lnTo>
                    <a:pt x="213" y="501"/>
                  </a:lnTo>
                  <a:cubicBezTo>
                    <a:pt x="111" y="391"/>
                    <a:pt x="1" y="178"/>
                    <a:pt x="77" y="43"/>
                  </a:cubicBezTo>
                  <a:lnTo>
                    <a:pt x="111" y="43"/>
                  </a:lnTo>
                  <a:cubicBezTo>
                    <a:pt x="111" y="0"/>
                    <a:pt x="145" y="0"/>
                    <a:pt x="179" y="43"/>
                  </a:cubicBezTo>
                  <a:cubicBezTo>
                    <a:pt x="213" y="76"/>
                    <a:pt x="247" y="178"/>
                    <a:pt x="247" y="212"/>
                  </a:cubicBezTo>
                  <a:cubicBezTo>
                    <a:pt x="247" y="289"/>
                    <a:pt x="289" y="357"/>
                    <a:pt x="323" y="425"/>
                  </a:cubicBezTo>
                  <a:cubicBezTo>
                    <a:pt x="323" y="467"/>
                    <a:pt x="323" y="501"/>
                    <a:pt x="289" y="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52111" y="503819"/>
              <a:ext cx="339463" cy="420095"/>
            </a:xfrm>
            <a:custGeom>
              <a:avLst/>
              <a:gdLst/>
              <a:ahLst/>
              <a:cxnLst/>
              <a:rect l="l" t="t" r="r" b="b"/>
              <a:pathLst>
                <a:path w="9982" h="12353" extrusionOk="0">
                  <a:moveTo>
                    <a:pt x="3076" y="11996"/>
                  </a:moveTo>
                  <a:cubicBezTo>
                    <a:pt x="2761" y="12250"/>
                    <a:pt x="2438" y="12352"/>
                    <a:pt x="2192" y="12250"/>
                  </a:cubicBezTo>
                  <a:cubicBezTo>
                    <a:pt x="0" y="11469"/>
                    <a:pt x="9982" y="1"/>
                    <a:pt x="9982" y="1"/>
                  </a:cubicBezTo>
                  <a:cubicBezTo>
                    <a:pt x="9982" y="1"/>
                    <a:pt x="5624" y="10195"/>
                    <a:pt x="3076" y="119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31552" y="856579"/>
              <a:ext cx="10712" cy="22853"/>
            </a:xfrm>
            <a:custGeom>
              <a:avLst/>
              <a:gdLst/>
              <a:ahLst/>
              <a:cxnLst/>
              <a:rect l="l" t="t" r="r" b="b"/>
              <a:pathLst>
                <a:path w="315" h="672" extrusionOk="0">
                  <a:moveTo>
                    <a:pt x="68" y="637"/>
                  </a:moveTo>
                  <a:cubicBezTo>
                    <a:pt x="34" y="671"/>
                    <a:pt x="0" y="637"/>
                    <a:pt x="0" y="603"/>
                  </a:cubicBezTo>
                  <a:cubicBezTo>
                    <a:pt x="0" y="493"/>
                    <a:pt x="34" y="391"/>
                    <a:pt x="68" y="280"/>
                  </a:cubicBezTo>
                  <a:cubicBezTo>
                    <a:pt x="102" y="212"/>
                    <a:pt x="102" y="102"/>
                    <a:pt x="179" y="34"/>
                  </a:cubicBezTo>
                  <a:lnTo>
                    <a:pt x="213" y="34"/>
                  </a:lnTo>
                  <a:cubicBezTo>
                    <a:pt x="247" y="0"/>
                    <a:pt x="315" y="34"/>
                    <a:pt x="315" y="102"/>
                  </a:cubicBezTo>
                  <a:cubicBezTo>
                    <a:pt x="315" y="179"/>
                    <a:pt x="281" y="280"/>
                    <a:pt x="213" y="348"/>
                  </a:cubicBezTo>
                  <a:cubicBezTo>
                    <a:pt x="179" y="459"/>
                    <a:pt x="145" y="527"/>
                    <a:pt x="102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3693" y="867257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102" y="536"/>
                  </a:moveTo>
                  <a:cubicBezTo>
                    <a:pt x="68" y="570"/>
                    <a:pt x="0" y="536"/>
                    <a:pt x="34" y="459"/>
                  </a:cubicBezTo>
                  <a:cubicBezTo>
                    <a:pt x="34" y="391"/>
                    <a:pt x="34" y="289"/>
                    <a:pt x="68" y="213"/>
                  </a:cubicBezTo>
                  <a:cubicBezTo>
                    <a:pt x="102" y="145"/>
                    <a:pt x="136" y="77"/>
                    <a:pt x="170" y="34"/>
                  </a:cubicBezTo>
                  <a:cubicBezTo>
                    <a:pt x="170" y="34"/>
                    <a:pt x="213" y="34"/>
                    <a:pt x="213" y="0"/>
                  </a:cubicBezTo>
                  <a:cubicBezTo>
                    <a:pt x="247" y="0"/>
                    <a:pt x="281" y="34"/>
                    <a:pt x="315" y="77"/>
                  </a:cubicBezTo>
                  <a:cubicBezTo>
                    <a:pt x="349" y="145"/>
                    <a:pt x="281" y="213"/>
                    <a:pt x="247" y="289"/>
                  </a:cubicBezTo>
                  <a:cubicBezTo>
                    <a:pt x="213" y="391"/>
                    <a:pt x="170" y="459"/>
                    <a:pt x="136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58146" y="870998"/>
              <a:ext cx="16766" cy="24009"/>
            </a:xfrm>
            <a:custGeom>
              <a:avLst/>
              <a:gdLst/>
              <a:ahLst/>
              <a:cxnLst/>
              <a:rect l="l" t="t" r="r" b="b"/>
              <a:pathLst>
                <a:path w="493" h="706" extrusionOk="0">
                  <a:moveTo>
                    <a:pt x="102" y="638"/>
                  </a:moveTo>
                  <a:cubicBezTo>
                    <a:pt x="68" y="706"/>
                    <a:pt x="0" y="638"/>
                    <a:pt x="34" y="562"/>
                  </a:cubicBezTo>
                  <a:cubicBezTo>
                    <a:pt x="170" y="392"/>
                    <a:pt x="246" y="179"/>
                    <a:pt x="382" y="1"/>
                  </a:cubicBezTo>
                  <a:lnTo>
                    <a:pt x="425" y="1"/>
                  </a:lnTo>
                  <a:cubicBezTo>
                    <a:pt x="459" y="1"/>
                    <a:pt x="493" y="1"/>
                    <a:pt x="493" y="69"/>
                  </a:cubicBezTo>
                  <a:cubicBezTo>
                    <a:pt x="459" y="281"/>
                    <a:pt x="280" y="494"/>
                    <a:pt x="136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58146" y="804854"/>
              <a:ext cx="13025" cy="19112"/>
            </a:xfrm>
            <a:custGeom>
              <a:avLst/>
              <a:gdLst/>
              <a:ahLst/>
              <a:cxnLst/>
              <a:rect l="l" t="t" r="r" b="b"/>
              <a:pathLst>
                <a:path w="383" h="562" extrusionOk="0">
                  <a:moveTo>
                    <a:pt x="102" y="527"/>
                  </a:moveTo>
                  <a:cubicBezTo>
                    <a:pt x="34" y="561"/>
                    <a:pt x="0" y="493"/>
                    <a:pt x="0" y="425"/>
                  </a:cubicBezTo>
                  <a:cubicBezTo>
                    <a:pt x="34" y="349"/>
                    <a:pt x="68" y="281"/>
                    <a:pt x="102" y="213"/>
                  </a:cubicBezTo>
                  <a:cubicBezTo>
                    <a:pt x="136" y="136"/>
                    <a:pt x="212" y="102"/>
                    <a:pt x="246" y="35"/>
                  </a:cubicBezTo>
                  <a:cubicBezTo>
                    <a:pt x="314" y="1"/>
                    <a:pt x="382" y="68"/>
                    <a:pt x="348" y="102"/>
                  </a:cubicBezTo>
                  <a:cubicBezTo>
                    <a:pt x="348" y="170"/>
                    <a:pt x="314" y="247"/>
                    <a:pt x="280" y="315"/>
                  </a:cubicBezTo>
                  <a:cubicBezTo>
                    <a:pt x="212" y="383"/>
                    <a:pt x="170" y="459"/>
                    <a:pt x="102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77190" y="806010"/>
              <a:ext cx="15643" cy="24009"/>
            </a:xfrm>
            <a:custGeom>
              <a:avLst/>
              <a:gdLst/>
              <a:ahLst/>
              <a:cxnLst/>
              <a:rect l="l" t="t" r="r" b="b"/>
              <a:pathLst>
                <a:path w="460" h="706" extrusionOk="0">
                  <a:moveTo>
                    <a:pt x="145" y="672"/>
                  </a:moveTo>
                  <a:cubicBezTo>
                    <a:pt x="77" y="706"/>
                    <a:pt x="1" y="638"/>
                    <a:pt x="35" y="561"/>
                  </a:cubicBezTo>
                  <a:cubicBezTo>
                    <a:pt x="145" y="425"/>
                    <a:pt x="213" y="247"/>
                    <a:pt x="323" y="68"/>
                  </a:cubicBezTo>
                  <a:lnTo>
                    <a:pt x="323" y="68"/>
                  </a:lnTo>
                  <a:cubicBezTo>
                    <a:pt x="391" y="1"/>
                    <a:pt x="459" y="68"/>
                    <a:pt x="459" y="136"/>
                  </a:cubicBezTo>
                  <a:cubicBezTo>
                    <a:pt x="391" y="349"/>
                    <a:pt x="289" y="493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4371" y="838351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45" y="358"/>
                  </a:moveTo>
                  <a:cubicBezTo>
                    <a:pt x="69" y="392"/>
                    <a:pt x="1" y="358"/>
                    <a:pt x="35" y="290"/>
                  </a:cubicBezTo>
                  <a:cubicBezTo>
                    <a:pt x="69" y="213"/>
                    <a:pt x="111" y="77"/>
                    <a:pt x="213" y="35"/>
                  </a:cubicBezTo>
                  <a:cubicBezTo>
                    <a:pt x="247" y="1"/>
                    <a:pt x="323" y="35"/>
                    <a:pt x="323" y="111"/>
                  </a:cubicBezTo>
                  <a:cubicBezTo>
                    <a:pt x="281" y="213"/>
                    <a:pt x="213" y="290"/>
                    <a:pt x="145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96541" y="760066"/>
              <a:ext cx="12175" cy="18262"/>
            </a:xfrm>
            <a:custGeom>
              <a:avLst/>
              <a:gdLst/>
              <a:ahLst/>
              <a:cxnLst/>
              <a:rect l="l" t="t" r="r" b="b"/>
              <a:pathLst>
                <a:path w="358" h="537" extrusionOk="0">
                  <a:moveTo>
                    <a:pt x="103" y="502"/>
                  </a:moveTo>
                  <a:cubicBezTo>
                    <a:pt x="69" y="536"/>
                    <a:pt x="1" y="502"/>
                    <a:pt x="1" y="426"/>
                  </a:cubicBezTo>
                  <a:cubicBezTo>
                    <a:pt x="35" y="358"/>
                    <a:pt x="69" y="290"/>
                    <a:pt x="103" y="213"/>
                  </a:cubicBezTo>
                  <a:cubicBezTo>
                    <a:pt x="145" y="145"/>
                    <a:pt x="179" y="77"/>
                    <a:pt x="213" y="43"/>
                  </a:cubicBezTo>
                  <a:lnTo>
                    <a:pt x="247" y="43"/>
                  </a:lnTo>
                  <a:cubicBezTo>
                    <a:pt x="315" y="1"/>
                    <a:pt x="358" y="43"/>
                    <a:pt x="358" y="111"/>
                  </a:cubicBezTo>
                  <a:cubicBezTo>
                    <a:pt x="358" y="179"/>
                    <a:pt x="281" y="213"/>
                    <a:pt x="247" y="290"/>
                  </a:cubicBezTo>
                  <a:cubicBezTo>
                    <a:pt x="179" y="358"/>
                    <a:pt x="145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14463" y="767309"/>
              <a:ext cx="15916" cy="18228"/>
            </a:xfrm>
            <a:custGeom>
              <a:avLst/>
              <a:gdLst/>
              <a:ahLst/>
              <a:cxnLst/>
              <a:rect l="l" t="t" r="r" b="b"/>
              <a:pathLst>
                <a:path w="468" h="536" extrusionOk="0">
                  <a:moveTo>
                    <a:pt x="179" y="467"/>
                  </a:moveTo>
                  <a:cubicBezTo>
                    <a:pt x="111" y="535"/>
                    <a:pt x="1" y="425"/>
                    <a:pt x="77" y="357"/>
                  </a:cubicBezTo>
                  <a:cubicBezTo>
                    <a:pt x="111" y="289"/>
                    <a:pt x="145" y="255"/>
                    <a:pt x="213" y="179"/>
                  </a:cubicBezTo>
                  <a:cubicBezTo>
                    <a:pt x="255" y="145"/>
                    <a:pt x="289" y="77"/>
                    <a:pt x="323" y="77"/>
                  </a:cubicBezTo>
                  <a:cubicBezTo>
                    <a:pt x="323" y="43"/>
                    <a:pt x="357" y="43"/>
                    <a:pt x="357" y="43"/>
                  </a:cubicBezTo>
                  <a:cubicBezTo>
                    <a:pt x="391" y="0"/>
                    <a:pt x="468" y="77"/>
                    <a:pt x="468" y="111"/>
                  </a:cubicBezTo>
                  <a:cubicBezTo>
                    <a:pt x="468" y="179"/>
                    <a:pt x="391" y="255"/>
                    <a:pt x="357" y="289"/>
                  </a:cubicBezTo>
                  <a:lnTo>
                    <a:pt x="179" y="4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307253" y="806010"/>
              <a:ext cx="12141" cy="14487"/>
            </a:xfrm>
            <a:custGeom>
              <a:avLst/>
              <a:gdLst/>
              <a:ahLst/>
              <a:cxnLst/>
              <a:rect l="l" t="t" r="r" b="b"/>
              <a:pathLst>
                <a:path w="357" h="426" extrusionOk="0">
                  <a:moveTo>
                    <a:pt x="145" y="391"/>
                  </a:moveTo>
                  <a:cubicBezTo>
                    <a:pt x="77" y="425"/>
                    <a:pt x="0" y="315"/>
                    <a:pt x="77" y="281"/>
                  </a:cubicBezTo>
                  <a:cubicBezTo>
                    <a:pt x="111" y="247"/>
                    <a:pt x="145" y="213"/>
                    <a:pt x="145" y="136"/>
                  </a:cubicBezTo>
                  <a:cubicBezTo>
                    <a:pt x="179" y="102"/>
                    <a:pt x="213" y="68"/>
                    <a:pt x="255" y="34"/>
                  </a:cubicBezTo>
                  <a:lnTo>
                    <a:pt x="255" y="34"/>
                  </a:lnTo>
                  <a:cubicBezTo>
                    <a:pt x="289" y="1"/>
                    <a:pt x="323" y="34"/>
                    <a:pt x="357" y="68"/>
                  </a:cubicBezTo>
                  <a:cubicBezTo>
                    <a:pt x="357" y="136"/>
                    <a:pt x="289" y="179"/>
                    <a:pt x="255" y="247"/>
                  </a:cubicBezTo>
                  <a:cubicBezTo>
                    <a:pt x="213" y="281"/>
                    <a:pt x="179" y="315"/>
                    <a:pt x="145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25447" y="730037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68" y="536"/>
                  </a:moveTo>
                  <a:cubicBezTo>
                    <a:pt x="34" y="570"/>
                    <a:pt x="0" y="536"/>
                    <a:pt x="0" y="502"/>
                  </a:cubicBezTo>
                  <a:cubicBezTo>
                    <a:pt x="34" y="391"/>
                    <a:pt x="68" y="323"/>
                    <a:pt x="102" y="247"/>
                  </a:cubicBezTo>
                  <a:cubicBezTo>
                    <a:pt x="145" y="145"/>
                    <a:pt x="179" y="77"/>
                    <a:pt x="247" y="34"/>
                  </a:cubicBezTo>
                  <a:lnTo>
                    <a:pt x="281" y="34"/>
                  </a:lnTo>
                  <a:cubicBezTo>
                    <a:pt x="315" y="0"/>
                    <a:pt x="391" y="34"/>
                    <a:pt x="357" y="77"/>
                  </a:cubicBezTo>
                  <a:cubicBezTo>
                    <a:pt x="357" y="179"/>
                    <a:pt x="315" y="247"/>
                    <a:pt x="247" y="323"/>
                  </a:cubicBezTo>
                  <a:cubicBezTo>
                    <a:pt x="213" y="391"/>
                    <a:pt x="145" y="502"/>
                    <a:pt x="68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49422" y="723950"/>
              <a:ext cx="15643" cy="20575"/>
            </a:xfrm>
            <a:custGeom>
              <a:avLst/>
              <a:gdLst/>
              <a:ahLst/>
              <a:cxnLst/>
              <a:rect l="l" t="t" r="r" b="b"/>
              <a:pathLst>
                <a:path w="460" h="605" extrusionOk="0">
                  <a:moveTo>
                    <a:pt x="145" y="570"/>
                  </a:moveTo>
                  <a:cubicBezTo>
                    <a:pt x="111" y="604"/>
                    <a:pt x="0" y="536"/>
                    <a:pt x="34" y="468"/>
                  </a:cubicBezTo>
                  <a:cubicBezTo>
                    <a:pt x="111" y="392"/>
                    <a:pt x="145" y="324"/>
                    <a:pt x="213" y="256"/>
                  </a:cubicBezTo>
                  <a:cubicBezTo>
                    <a:pt x="247" y="179"/>
                    <a:pt x="289" y="77"/>
                    <a:pt x="357" y="43"/>
                  </a:cubicBezTo>
                  <a:lnTo>
                    <a:pt x="357" y="43"/>
                  </a:lnTo>
                  <a:cubicBezTo>
                    <a:pt x="391" y="1"/>
                    <a:pt x="459" y="43"/>
                    <a:pt x="459" y="77"/>
                  </a:cubicBezTo>
                  <a:cubicBezTo>
                    <a:pt x="459" y="179"/>
                    <a:pt x="391" y="256"/>
                    <a:pt x="357" y="324"/>
                  </a:cubicBezTo>
                  <a:cubicBezTo>
                    <a:pt x="289" y="426"/>
                    <a:pt x="213" y="502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31500" y="702287"/>
              <a:ext cx="10746" cy="18262"/>
            </a:xfrm>
            <a:custGeom>
              <a:avLst/>
              <a:gdLst/>
              <a:ahLst/>
              <a:cxnLst/>
              <a:rect l="l" t="t" r="r" b="b"/>
              <a:pathLst>
                <a:path w="316" h="537" extrusionOk="0">
                  <a:moveTo>
                    <a:pt x="103" y="502"/>
                  </a:moveTo>
                  <a:cubicBezTo>
                    <a:pt x="35" y="536"/>
                    <a:pt x="1" y="502"/>
                    <a:pt x="1" y="426"/>
                  </a:cubicBezTo>
                  <a:cubicBezTo>
                    <a:pt x="35" y="358"/>
                    <a:pt x="35" y="290"/>
                    <a:pt x="69" y="213"/>
                  </a:cubicBezTo>
                  <a:cubicBezTo>
                    <a:pt x="103" y="179"/>
                    <a:pt x="103" y="111"/>
                    <a:pt x="179" y="43"/>
                  </a:cubicBezTo>
                  <a:lnTo>
                    <a:pt x="179" y="43"/>
                  </a:lnTo>
                  <a:cubicBezTo>
                    <a:pt x="247" y="1"/>
                    <a:pt x="315" y="43"/>
                    <a:pt x="315" y="111"/>
                  </a:cubicBezTo>
                  <a:cubicBezTo>
                    <a:pt x="315" y="179"/>
                    <a:pt x="281" y="256"/>
                    <a:pt x="247" y="324"/>
                  </a:cubicBezTo>
                  <a:cubicBezTo>
                    <a:pt x="179" y="392"/>
                    <a:pt x="137" y="426"/>
                    <a:pt x="103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356632" y="682087"/>
              <a:ext cx="18228" cy="19078"/>
            </a:xfrm>
            <a:custGeom>
              <a:avLst/>
              <a:gdLst/>
              <a:ahLst/>
              <a:cxnLst/>
              <a:rect l="l" t="t" r="r" b="b"/>
              <a:pathLst>
                <a:path w="536" h="561" extrusionOk="0">
                  <a:moveTo>
                    <a:pt x="179" y="493"/>
                  </a:moveTo>
                  <a:cubicBezTo>
                    <a:pt x="145" y="493"/>
                    <a:pt x="145" y="527"/>
                    <a:pt x="111" y="527"/>
                  </a:cubicBezTo>
                  <a:cubicBezTo>
                    <a:pt x="77" y="561"/>
                    <a:pt x="1" y="493"/>
                    <a:pt x="35" y="459"/>
                  </a:cubicBezTo>
                  <a:cubicBezTo>
                    <a:pt x="111" y="349"/>
                    <a:pt x="179" y="281"/>
                    <a:pt x="247" y="213"/>
                  </a:cubicBezTo>
                  <a:cubicBezTo>
                    <a:pt x="290" y="136"/>
                    <a:pt x="324" y="102"/>
                    <a:pt x="392" y="68"/>
                  </a:cubicBezTo>
                  <a:cubicBezTo>
                    <a:pt x="392" y="34"/>
                    <a:pt x="425" y="34"/>
                    <a:pt x="459" y="0"/>
                  </a:cubicBezTo>
                  <a:cubicBezTo>
                    <a:pt x="502" y="0"/>
                    <a:pt x="536" y="34"/>
                    <a:pt x="536" y="68"/>
                  </a:cubicBezTo>
                  <a:cubicBezTo>
                    <a:pt x="502" y="170"/>
                    <a:pt x="459" y="247"/>
                    <a:pt x="392" y="315"/>
                  </a:cubicBezTo>
                  <a:cubicBezTo>
                    <a:pt x="324" y="382"/>
                    <a:pt x="247" y="425"/>
                    <a:pt x="179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371085" y="651752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213" y="535"/>
                  </a:moveTo>
                  <a:lnTo>
                    <a:pt x="179" y="535"/>
                  </a:lnTo>
                  <a:cubicBezTo>
                    <a:pt x="111" y="603"/>
                    <a:pt x="0" y="501"/>
                    <a:pt x="77" y="391"/>
                  </a:cubicBezTo>
                  <a:cubicBezTo>
                    <a:pt x="145" y="289"/>
                    <a:pt x="213" y="179"/>
                    <a:pt x="323" y="111"/>
                  </a:cubicBezTo>
                  <a:cubicBezTo>
                    <a:pt x="323" y="77"/>
                    <a:pt x="323" y="77"/>
                    <a:pt x="357" y="77"/>
                  </a:cubicBezTo>
                  <a:cubicBezTo>
                    <a:pt x="459" y="0"/>
                    <a:pt x="604" y="145"/>
                    <a:pt x="502" y="255"/>
                  </a:cubicBezTo>
                  <a:cubicBezTo>
                    <a:pt x="425" y="357"/>
                    <a:pt x="323" y="467"/>
                    <a:pt x="213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389279" y="656649"/>
              <a:ext cx="14487" cy="14487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213" y="357"/>
                  </a:moveTo>
                  <a:cubicBezTo>
                    <a:pt x="179" y="391"/>
                    <a:pt x="137" y="425"/>
                    <a:pt x="69" y="425"/>
                  </a:cubicBezTo>
                  <a:cubicBezTo>
                    <a:pt x="35" y="425"/>
                    <a:pt x="1" y="357"/>
                    <a:pt x="35" y="323"/>
                  </a:cubicBezTo>
                  <a:cubicBezTo>
                    <a:pt x="35" y="247"/>
                    <a:pt x="103" y="213"/>
                    <a:pt x="137" y="179"/>
                  </a:cubicBezTo>
                  <a:cubicBezTo>
                    <a:pt x="179" y="145"/>
                    <a:pt x="179" y="111"/>
                    <a:pt x="213" y="69"/>
                  </a:cubicBezTo>
                  <a:lnTo>
                    <a:pt x="247" y="35"/>
                  </a:lnTo>
                  <a:cubicBezTo>
                    <a:pt x="247" y="35"/>
                    <a:pt x="281" y="35"/>
                    <a:pt x="281" y="1"/>
                  </a:cubicBezTo>
                  <a:cubicBezTo>
                    <a:pt x="315" y="1"/>
                    <a:pt x="391" y="35"/>
                    <a:pt x="391" y="69"/>
                  </a:cubicBezTo>
                  <a:cubicBezTo>
                    <a:pt x="425" y="145"/>
                    <a:pt x="391" y="247"/>
                    <a:pt x="315" y="281"/>
                  </a:cubicBezTo>
                  <a:cubicBezTo>
                    <a:pt x="281" y="323"/>
                    <a:pt x="247" y="357"/>
                    <a:pt x="21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01114" y="619377"/>
              <a:ext cx="20575" cy="17956"/>
            </a:xfrm>
            <a:custGeom>
              <a:avLst/>
              <a:gdLst/>
              <a:ahLst/>
              <a:cxnLst/>
              <a:rect l="l" t="t" r="r" b="b"/>
              <a:pathLst>
                <a:path w="605" h="528" extrusionOk="0">
                  <a:moveTo>
                    <a:pt x="392" y="315"/>
                  </a:moveTo>
                  <a:cubicBezTo>
                    <a:pt x="324" y="358"/>
                    <a:pt x="213" y="426"/>
                    <a:pt x="145" y="460"/>
                  </a:cubicBezTo>
                  <a:cubicBezTo>
                    <a:pt x="77" y="528"/>
                    <a:pt x="1" y="426"/>
                    <a:pt x="77" y="358"/>
                  </a:cubicBezTo>
                  <a:cubicBezTo>
                    <a:pt x="145" y="281"/>
                    <a:pt x="213" y="213"/>
                    <a:pt x="290" y="145"/>
                  </a:cubicBezTo>
                  <a:cubicBezTo>
                    <a:pt x="324" y="103"/>
                    <a:pt x="358" y="69"/>
                    <a:pt x="392" y="35"/>
                  </a:cubicBezTo>
                  <a:cubicBezTo>
                    <a:pt x="426" y="35"/>
                    <a:pt x="468" y="1"/>
                    <a:pt x="502" y="1"/>
                  </a:cubicBezTo>
                  <a:cubicBezTo>
                    <a:pt x="536" y="1"/>
                    <a:pt x="604" y="35"/>
                    <a:pt x="570" y="103"/>
                  </a:cubicBezTo>
                  <a:cubicBezTo>
                    <a:pt x="536" y="179"/>
                    <a:pt x="468" y="247"/>
                    <a:pt x="392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417029" y="429309"/>
              <a:ext cx="209452" cy="204555"/>
            </a:xfrm>
            <a:custGeom>
              <a:avLst/>
              <a:gdLst/>
              <a:ahLst/>
              <a:cxnLst/>
              <a:rect l="l" t="t" r="r" b="b"/>
              <a:pathLst>
                <a:path w="6159" h="6015" extrusionOk="0">
                  <a:moveTo>
                    <a:pt x="4774" y="4630"/>
                  </a:moveTo>
                  <a:cubicBezTo>
                    <a:pt x="4316" y="4953"/>
                    <a:pt x="2438" y="2863"/>
                    <a:pt x="2438" y="2863"/>
                  </a:cubicBezTo>
                  <a:cubicBezTo>
                    <a:pt x="2438" y="2863"/>
                    <a:pt x="3398" y="4953"/>
                    <a:pt x="3007" y="5267"/>
                  </a:cubicBezTo>
                  <a:lnTo>
                    <a:pt x="3007" y="5310"/>
                  </a:lnTo>
                  <a:cubicBezTo>
                    <a:pt x="2617" y="5590"/>
                    <a:pt x="1912" y="3143"/>
                    <a:pt x="1912" y="3143"/>
                  </a:cubicBezTo>
                  <a:cubicBezTo>
                    <a:pt x="1912" y="3143"/>
                    <a:pt x="1767" y="5445"/>
                    <a:pt x="1164" y="5870"/>
                  </a:cubicBezTo>
                  <a:cubicBezTo>
                    <a:pt x="1130" y="5904"/>
                    <a:pt x="1062" y="5947"/>
                    <a:pt x="986" y="5947"/>
                  </a:cubicBezTo>
                  <a:cubicBezTo>
                    <a:pt x="281" y="6015"/>
                    <a:pt x="986" y="3780"/>
                    <a:pt x="986" y="3780"/>
                  </a:cubicBezTo>
                  <a:cubicBezTo>
                    <a:pt x="986" y="3780"/>
                    <a:pt x="0" y="1589"/>
                    <a:pt x="1096" y="773"/>
                  </a:cubicBezTo>
                  <a:cubicBezTo>
                    <a:pt x="1130" y="773"/>
                    <a:pt x="1164" y="739"/>
                    <a:pt x="1198" y="739"/>
                  </a:cubicBezTo>
                  <a:cubicBezTo>
                    <a:pt x="2438" y="0"/>
                    <a:pt x="3568" y="1589"/>
                    <a:pt x="3568" y="1589"/>
                  </a:cubicBezTo>
                  <a:cubicBezTo>
                    <a:pt x="3568" y="1589"/>
                    <a:pt x="5768" y="1589"/>
                    <a:pt x="6116" y="2014"/>
                  </a:cubicBezTo>
                  <a:cubicBezTo>
                    <a:pt x="6159" y="2081"/>
                    <a:pt x="6159" y="2124"/>
                    <a:pt x="6082" y="2124"/>
                  </a:cubicBezTo>
                  <a:cubicBezTo>
                    <a:pt x="5870" y="2294"/>
                    <a:pt x="4562" y="2192"/>
                    <a:pt x="3712" y="2124"/>
                  </a:cubicBezTo>
                  <a:cubicBezTo>
                    <a:pt x="4630" y="2549"/>
                    <a:pt x="5904" y="3186"/>
                    <a:pt x="5590" y="3432"/>
                  </a:cubicBezTo>
                  <a:lnTo>
                    <a:pt x="5590" y="3432"/>
                  </a:lnTo>
                  <a:cubicBezTo>
                    <a:pt x="5309" y="3645"/>
                    <a:pt x="4384" y="3186"/>
                    <a:pt x="3610" y="2719"/>
                  </a:cubicBezTo>
                  <a:cubicBezTo>
                    <a:pt x="4248" y="3432"/>
                    <a:pt x="5055" y="4384"/>
                    <a:pt x="4774" y="46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35"/>
          <p:cNvGrpSpPr/>
          <p:nvPr/>
        </p:nvGrpSpPr>
        <p:grpSpPr>
          <a:xfrm>
            <a:off x="8052053" y="4004279"/>
            <a:ext cx="1298882" cy="1166287"/>
            <a:chOff x="8052053" y="4004279"/>
            <a:chExt cx="1298882" cy="1166287"/>
          </a:xfrm>
        </p:grpSpPr>
        <p:sp>
          <p:nvSpPr>
            <p:cNvPr id="363" name="Google Shape;363;p35"/>
            <p:cNvSpPr/>
            <p:nvPr/>
          </p:nvSpPr>
          <p:spPr>
            <a:xfrm>
              <a:off x="8362610" y="4751662"/>
              <a:ext cx="13331" cy="4931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35" y="34"/>
                  </a:moveTo>
                  <a:cubicBezTo>
                    <a:pt x="69" y="34"/>
                    <a:pt x="103" y="0"/>
                    <a:pt x="179" y="0"/>
                  </a:cubicBezTo>
                  <a:lnTo>
                    <a:pt x="349" y="0"/>
                  </a:lnTo>
                  <a:cubicBezTo>
                    <a:pt x="392" y="0"/>
                    <a:pt x="392" y="34"/>
                    <a:pt x="349" y="68"/>
                  </a:cubicBezTo>
                  <a:lnTo>
                    <a:pt x="349" y="68"/>
                  </a:lnTo>
                  <a:cubicBezTo>
                    <a:pt x="281" y="68"/>
                    <a:pt x="247" y="111"/>
                    <a:pt x="179" y="111"/>
                  </a:cubicBezTo>
                  <a:cubicBezTo>
                    <a:pt x="103" y="144"/>
                    <a:pt x="69" y="144"/>
                    <a:pt x="35" y="144"/>
                  </a:cubicBezTo>
                  <a:cubicBezTo>
                    <a:pt x="1" y="111"/>
                    <a:pt x="1" y="68"/>
                    <a:pt x="1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369853" y="4757715"/>
              <a:ext cx="10712" cy="6087"/>
            </a:xfrm>
            <a:custGeom>
              <a:avLst/>
              <a:gdLst/>
              <a:ahLst/>
              <a:cxnLst/>
              <a:rect l="l" t="t" r="r" b="b"/>
              <a:pathLst>
                <a:path w="315" h="179" extrusionOk="0">
                  <a:moveTo>
                    <a:pt x="34" y="34"/>
                  </a:moveTo>
                  <a:lnTo>
                    <a:pt x="102" y="34"/>
                  </a:lnTo>
                  <a:cubicBezTo>
                    <a:pt x="136" y="34"/>
                    <a:pt x="136" y="34"/>
                    <a:pt x="179" y="0"/>
                  </a:cubicBezTo>
                  <a:cubicBezTo>
                    <a:pt x="179" y="0"/>
                    <a:pt x="212" y="34"/>
                    <a:pt x="246" y="0"/>
                  </a:cubicBezTo>
                  <a:cubicBezTo>
                    <a:pt x="280" y="0"/>
                    <a:pt x="314" y="68"/>
                    <a:pt x="280" y="68"/>
                  </a:cubicBezTo>
                  <a:lnTo>
                    <a:pt x="280" y="102"/>
                  </a:lnTo>
                  <a:lnTo>
                    <a:pt x="246" y="102"/>
                  </a:lnTo>
                  <a:lnTo>
                    <a:pt x="212" y="145"/>
                  </a:lnTo>
                  <a:lnTo>
                    <a:pt x="136" y="145"/>
                  </a:lnTo>
                  <a:cubicBezTo>
                    <a:pt x="102" y="179"/>
                    <a:pt x="68" y="179"/>
                    <a:pt x="34" y="179"/>
                  </a:cubicBezTo>
                  <a:cubicBezTo>
                    <a:pt x="0" y="145"/>
                    <a:pt x="0" y="102"/>
                    <a:pt x="0" y="68"/>
                  </a:cubicBezTo>
                  <a:cubicBezTo>
                    <a:pt x="34" y="68"/>
                    <a:pt x="34" y="34"/>
                    <a:pt x="34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374478" y="4796144"/>
              <a:ext cx="17072" cy="6087"/>
            </a:xfrm>
            <a:custGeom>
              <a:avLst/>
              <a:gdLst/>
              <a:ahLst/>
              <a:cxnLst/>
              <a:rect l="l" t="t" r="r" b="b"/>
              <a:pathLst>
                <a:path w="502" h="179" extrusionOk="0">
                  <a:moveTo>
                    <a:pt x="43" y="77"/>
                  </a:moveTo>
                  <a:cubicBezTo>
                    <a:pt x="76" y="34"/>
                    <a:pt x="144" y="34"/>
                    <a:pt x="212" y="34"/>
                  </a:cubicBezTo>
                  <a:cubicBezTo>
                    <a:pt x="289" y="0"/>
                    <a:pt x="357" y="0"/>
                    <a:pt x="425" y="0"/>
                  </a:cubicBezTo>
                  <a:cubicBezTo>
                    <a:pt x="501" y="0"/>
                    <a:pt x="501" y="77"/>
                    <a:pt x="467" y="111"/>
                  </a:cubicBezTo>
                  <a:lnTo>
                    <a:pt x="425" y="111"/>
                  </a:lnTo>
                  <a:cubicBezTo>
                    <a:pt x="357" y="145"/>
                    <a:pt x="289" y="145"/>
                    <a:pt x="255" y="145"/>
                  </a:cubicBezTo>
                  <a:cubicBezTo>
                    <a:pt x="178" y="145"/>
                    <a:pt x="110" y="179"/>
                    <a:pt x="76" y="179"/>
                  </a:cubicBezTo>
                  <a:cubicBezTo>
                    <a:pt x="0" y="145"/>
                    <a:pt x="0" y="111"/>
                    <a:pt x="43" y="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378219" y="4804510"/>
              <a:ext cx="13331" cy="7244"/>
            </a:xfrm>
            <a:custGeom>
              <a:avLst/>
              <a:gdLst/>
              <a:ahLst/>
              <a:cxnLst/>
              <a:rect l="l" t="t" r="r" b="b"/>
              <a:pathLst>
                <a:path w="392" h="213" extrusionOk="0">
                  <a:moveTo>
                    <a:pt x="68" y="43"/>
                  </a:moveTo>
                  <a:lnTo>
                    <a:pt x="179" y="43"/>
                  </a:lnTo>
                  <a:lnTo>
                    <a:pt x="281" y="1"/>
                  </a:lnTo>
                  <a:cubicBezTo>
                    <a:pt x="357" y="1"/>
                    <a:pt x="391" y="77"/>
                    <a:pt x="315" y="111"/>
                  </a:cubicBezTo>
                  <a:lnTo>
                    <a:pt x="315" y="145"/>
                  </a:lnTo>
                  <a:cubicBezTo>
                    <a:pt x="281" y="145"/>
                    <a:pt x="247" y="145"/>
                    <a:pt x="179" y="179"/>
                  </a:cubicBezTo>
                  <a:cubicBezTo>
                    <a:pt x="145" y="179"/>
                    <a:pt x="102" y="213"/>
                    <a:pt x="68" y="179"/>
                  </a:cubicBezTo>
                  <a:cubicBezTo>
                    <a:pt x="34" y="145"/>
                    <a:pt x="0" y="111"/>
                    <a:pt x="34" y="77"/>
                  </a:cubicBezTo>
                  <a:cubicBezTo>
                    <a:pt x="34" y="77"/>
                    <a:pt x="68" y="77"/>
                    <a:pt x="68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573218" y="5000971"/>
              <a:ext cx="10712" cy="4659"/>
            </a:xfrm>
            <a:custGeom>
              <a:avLst/>
              <a:gdLst/>
              <a:ahLst/>
              <a:cxnLst/>
              <a:rect l="l" t="t" r="r" b="b"/>
              <a:pathLst>
                <a:path w="315" h="137" extrusionOk="0">
                  <a:moveTo>
                    <a:pt x="0" y="68"/>
                  </a:moveTo>
                  <a:cubicBezTo>
                    <a:pt x="68" y="0"/>
                    <a:pt x="179" y="34"/>
                    <a:pt x="247" y="0"/>
                  </a:cubicBezTo>
                  <a:cubicBezTo>
                    <a:pt x="281" y="0"/>
                    <a:pt x="315" y="68"/>
                    <a:pt x="281" y="102"/>
                  </a:cubicBezTo>
                  <a:lnTo>
                    <a:pt x="247" y="102"/>
                  </a:lnTo>
                  <a:cubicBezTo>
                    <a:pt x="179" y="102"/>
                    <a:pt x="68" y="136"/>
                    <a:pt x="34" y="102"/>
                  </a:cubicBezTo>
                  <a:cubicBezTo>
                    <a:pt x="0" y="102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39415" y="5000971"/>
              <a:ext cx="12175" cy="5815"/>
            </a:xfrm>
            <a:custGeom>
              <a:avLst/>
              <a:gdLst/>
              <a:ahLst/>
              <a:cxnLst/>
              <a:rect l="l" t="t" r="r" b="b"/>
              <a:pathLst>
                <a:path w="358" h="171" extrusionOk="0">
                  <a:moveTo>
                    <a:pt x="77" y="68"/>
                  </a:moveTo>
                  <a:cubicBezTo>
                    <a:pt x="77" y="68"/>
                    <a:pt x="111" y="34"/>
                    <a:pt x="145" y="34"/>
                  </a:cubicBezTo>
                  <a:lnTo>
                    <a:pt x="289" y="34"/>
                  </a:lnTo>
                  <a:cubicBezTo>
                    <a:pt x="357" y="0"/>
                    <a:pt x="357" y="102"/>
                    <a:pt x="323" y="102"/>
                  </a:cubicBezTo>
                  <a:lnTo>
                    <a:pt x="323" y="136"/>
                  </a:lnTo>
                  <a:cubicBezTo>
                    <a:pt x="247" y="136"/>
                    <a:pt x="213" y="136"/>
                    <a:pt x="145" y="170"/>
                  </a:cubicBezTo>
                  <a:cubicBezTo>
                    <a:pt x="111" y="170"/>
                    <a:pt x="77" y="170"/>
                    <a:pt x="35" y="136"/>
                  </a:cubicBezTo>
                  <a:cubicBezTo>
                    <a:pt x="35" y="136"/>
                    <a:pt x="1" y="136"/>
                    <a:pt x="35" y="102"/>
                  </a:cubicBezTo>
                  <a:cubicBezTo>
                    <a:pt x="35" y="102"/>
                    <a:pt x="35" y="68"/>
                    <a:pt x="77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44346" y="5013962"/>
              <a:ext cx="13297" cy="4931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34" y="0"/>
                  </a:moveTo>
                  <a:lnTo>
                    <a:pt x="178" y="0"/>
                  </a:lnTo>
                  <a:lnTo>
                    <a:pt x="314" y="0"/>
                  </a:lnTo>
                  <a:cubicBezTo>
                    <a:pt x="357" y="0"/>
                    <a:pt x="391" y="43"/>
                    <a:pt x="357" y="77"/>
                  </a:cubicBezTo>
                  <a:lnTo>
                    <a:pt x="314" y="77"/>
                  </a:lnTo>
                  <a:cubicBezTo>
                    <a:pt x="280" y="77"/>
                    <a:pt x="246" y="111"/>
                    <a:pt x="178" y="111"/>
                  </a:cubicBezTo>
                  <a:cubicBezTo>
                    <a:pt x="144" y="145"/>
                    <a:pt x="68" y="145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76687" y="5037053"/>
              <a:ext cx="23125" cy="5815"/>
            </a:xfrm>
            <a:custGeom>
              <a:avLst/>
              <a:gdLst/>
              <a:ahLst/>
              <a:cxnLst/>
              <a:rect l="l" t="t" r="r" b="b"/>
              <a:pathLst>
                <a:path w="680" h="171" extrusionOk="0">
                  <a:moveTo>
                    <a:pt x="43" y="69"/>
                  </a:moveTo>
                  <a:lnTo>
                    <a:pt x="43" y="69"/>
                  </a:lnTo>
                  <a:cubicBezTo>
                    <a:pt x="213" y="35"/>
                    <a:pt x="391" y="1"/>
                    <a:pt x="570" y="1"/>
                  </a:cubicBezTo>
                  <a:cubicBezTo>
                    <a:pt x="638" y="1"/>
                    <a:pt x="680" y="69"/>
                    <a:pt x="638" y="69"/>
                  </a:cubicBezTo>
                  <a:lnTo>
                    <a:pt x="604" y="103"/>
                  </a:lnTo>
                  <a:cubicBezTo>
                    <a:pt x="425" y="137"/>
                    <a:pt x="255" y="171"/>
                    <a:pt x="77" y="137"/>
                  </a:cubicBezTo>
                  <a:cubicBezTo>
                    <a:pt x="43" y="137"/>
                    <a:pt x="0" y="103"/>
                    <a:pt x="43" y="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319284" y="4712077"/>
              <a:ext cx="362316" cy="119060"/>
            </a:xfrm>
            <a:custGeom>
              <a:avLst/>
              <a:gdLst/>
              <a:ahLst/>
              <a:cxnLst/>
              <a:rect l="l" t="t" r="r" b="b"/>
              <a:pathLst>
                <a:path w="10654" h="3501" extrusionOk="0">
                  <a:moveTo>
                    <a:pt x="706" y="1062"/>
                  </a:moveTo>
                  <a:cubicBezTo>
                    <a:pt x="986" y="850"/>
                    <a:pt x="1309" y="705"/>
                    <a:pt x="1699" y="595"/>
                  </a:cubicBezTo>
                  <a:cubicBezTo>
                    <a:pt x="1767" y="595"/>
                    <a:pt x="1835" y="561"/>
                    <a:pt x="1878" y="561"/>
                  </a:cubicBezTo>
                  <a:cubicBezTo>
                    <a:pt x="4426" y="0"/>
                    <a:pt x="8776" y="1096"/>
                    <a:pt x="10194" y="1487"/>
                  </a:cubicBezTo>
                  <a:cubicBezTo>
                    <a:pt x="10373" y="1555"/>
                    <a:pt x="10509" y="1589"/>
                    <a:pt x="10585" y="1589"/>
                  </a:cubicBezTo>
                  <a:cubicBezTo>
                    <a:pt x="10619" y="1623"/>
                    <a:pt x="10653" y="1623"/>
                    <a:pt x="10653" y="1623"/>
                  </a:cubicBezTo>
                  <a:cubicBezTo>
                    <a:pt x="10585" y="1589"/>
                    <a:pt x="10509" y="1589"/>
                    <a:pt x="10441" y="1589"/>
                  </a:cubicBezTo>
                  <a:lnTo>
                    <a:pt x="10441" y="1589"/>
                  </a:lnTo>
                  <a:cubicBezTo>
                    <a:pt x="9166" y="1623"/>
                    <a:pt x="5199" y="3041"/>
                    <a:pt x="2549" y="3356"/>
                  </a:cubicBezTo>
                  <a:lnTo>
                    <a:pt x="2303" y="3356"/>
                  </a:lnTo>
                  <a:cubicBezTo>
                    <a:pt x="1028" y="3500"/>
                    <a:pt x="68" y="3322"/>
                    <a:pt x="1" y="2549"/>
                  </a:cubicBezTo>
                  <a:lnTo>
                    <a:pt x="1" y="2472"/>
                  </a:lnTo>
                  <a:lnTo>
                    <a:pt x="1" y="2260"/>
                  </a:lnTo>
                  <a:cubicBezTo>
                    <a:pt x="1" y="2192"/>
                    <a:pt x="34" y="2124"/>
                    <a:pt x="34" y="2048"/>
                  </a:cubicBezTo>
                  <a:cubicBezTo>
                    <a:pt x="136" y="1623"/>
                    <a:pt x="391" y="1308"/>
                    <a:pt x="706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319284" y="4742106"/>
              <a:ext cx="355072" cy="139567"/>
            </a:xfrm>
            <a:custGeom>
              <a:avLst/>
              <a:gdLst/>
              <a:ahLst/>
              <a:cxnLst/>
              <a:rect l="l" t="t" r="r" b="b"/>
              <a:pathLst>
                <a:path w="10441" h="4104" extrusionOk="0">
                  <a:moveTo>
                    <a:pt x="1" y="1589"/>
                  </a:moveTo>
                  <a:cubicBezTo>
                    <a:pt x="3254" y="1"/>
                    <a:pt x="10296" y="706"/>
                    <a:pt x="10441" y="706"/>
                  </a:cubicBezTo>
                  <a:cubicBezTo>
                    <a:pt x="8461" y="740"/>
                    <a:pt x="136" y="4104"/>
                    <a:pt x="1" y="15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417804" y="4731121"/>
              <a:ext cx="14453" cy="6121"/>
            </a:xfrm>
            <a:custGeom>
              <a:avLst/>
              <a:gdLst/>
              <a:ahLst/>
              <a:cxnLst/>
              <a:rect l="l" t="t" r="r" b="b"/>
              <a:pathLst>
                <a:path w="425" h="180" extrusionOk="0">
                  <a:moveTo>
                    <a:pt x="43" y="77"/>
                  </a:moveTo>
                  <a:cubicBezTo>
                    <a:pt x="77" y="35"/>
                    <a:pt x="145" y="35"/>
                    <a:pt x="179" y="35"/>
                  </a:cubicBezTo>
                  <a:cubicBezTo>
                    <a:pt x="255" y="1"/>
                    <a:pt x="323" y="1"/>
                    <a:pt x="357" y="1"/>
                  </a:cubicBezTo>
                  <a:cubicBezTo>
                    <a:pt x="425" y="1"/>
                    <a:pt x="425" y="77"/>
                    <a:pt x="391" y="77"/>
                  </a:cubicBezTo>
                  <a:lnTo>
                    <a:pt x="391" y="111"/>
                  </a:lnTo>
                  <a:cubicBezTo>
                    <a:pt x="289" y="145"/>
                    <a:pt x="145" y="179"/>
                    <a:pt x="43" y="145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416647" y="4738365"/>
              <a:ext cx="17072" cy="8400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34" y="111"/>
                  </a:moveTo>
                  <a:cubicBezTo>
                    <a:pt x="111" y="77"/>
                    <a:pt x="145" y="77"/>
                    <a:pt x="213" y="77"/>
                  </a:cubicBezTo>
                  <a:cubicBezTo>
                    <a:pt x="289" y="34"/>
                    <a:pt x="357" y="34"/>
                    <a:pt x="425" y="34"/>
                  </a:cubicBezTo>
                  <a:cubicBezTo>
                    <a:pt x="459" y="0"/>
                    <a:pt x="501" y="77"/>
                    <a:pt x="459" y="111"/>
                  </a:cubicBezTo>
                  <a:lnTo>
                    <a:pt x="425" y="111"/>
                  </a:lnTo>
                  <a:cubicBezTo>
                    <a:pt x="391" y="145"/>
                    <a:pt x="323" y="179"/>
                    <a:pt x="247" y="179"/>
                  </a:cubicBezTo>
                  <a:cubicBezTo>
                    <a:pt x="179" y="213"/>
                    <a:pt x="111" y="247"/>
                    <a:pt x="77" y="213"/>
                  </a:cubicBezTo>
                  <a:cubicBezTo>
                    <a:pt x="34" y="179"/>
                    <a:pt x="0" y="145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58817" y="4740950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5" y="35"/>
                  </a:moveTo>
                  <a:cubicBezTo>
                    <a:pt x="68" y="35"/>
                    <a:pt x="111" y="35"/>
                    <a:pt x="111" y="1"/>
                  </a:cubicBezTo>
                  <a:lnTo>
                    <a:pt x="213" y="1"/>
                  </a:lnTo>
                  <a:cubicBezTo>
                    <a:pt x="281" y="1"/>
                    <a:pt x="323" y="69"/>
                    <a:pt x="281" y="103"/>
                  </a:cubicBezTo>
                  <a:cubicBezTo>
                    <a:pt x="247" y="103"/>
                    <a:pt x="247" y="137"/>
                    <a:pt x="247" y="103"/>
                  </a:cubicBezTo>
                  <a:cubicBezTo>
                    <a:pt x="213" y="137"/>
                    <a:pt x="179" y="137"/>
                    <a:pt x="145" y="137"/>
                  </a:cubicBezTo>
                  <a:lnTo>
                    <a:pt x="35" y="137"/>
                  </a:lnTo>
                  <a:cubicBezTo>
                    <a:pt x="1" y="103"/>
                    <a:pt x="1" y="69"/>
                    <a:pt x="35" y="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485411" y="4773325"/>
              <a:ext cx="19078" cy="8400"/>
            </a:xfrm>
            <a:custGeom>
              <a:avLst/>
              <a:gdLst/>
              <a:ahLst/>
              <a:cxnLst/>
              <a:rect l="l" t="t" r="r" b="b"/>
              <a:pathLst>
                <a:path w="561" h="247" extrusionOk="0">
                  <a:moveTo>
                    <a:pt x="34" y="68"/>
                  </a:moveTo>
                  <a:cubicBezTo>
                    <a:pt x="102" y="68"/>
                    <a:pt x="178" y="34"/>
                    <a:pt x="212" y="34"/>
                  </a:cubicBezTo>
                  <a:cubicBezTo>
                    <a:pt x="314" y="34"/>
                    <a:pt x="425" y="0"/>
                    <a:pt x="493" y="0"/>
                  </a:cubicBezTo>
                  <a:cubicBezTo>
                    <a:pt x="561" y="0"/>
                    <a:pt x="561" y="68"/>
                    <a:pt x="527" y="111"/>
                  </a:cubicBezTo>
                  <a:lnTo>
                    <a:pt x="527" y="111"/>
                  </a:lnTo>
                  <a:cubicBezTo>
                    <a:pt x="459" y="145"/>
                    <a:pt x="348" y="179"/>
                    <a:pt x="246" y="213"/>
                  </a:cubicBezTo>
                  <a:cubicBezTo>
                    <a:pt x="178" y="213"/>
                    <a:pt x="102" y="247"/>
                    <a:pt x="34" y="213"/>
                  </a:cubicBezTo>
                  <a:cubicBezTo>
                    <a:pt x="0" y="179"/>
                    <a:pt x="0" y="179"/>
                    <a:pt x="0" y="145"/>
                  </a:cubicBezTo>
                  <a:cubicBezTo>
                    <a:pt x="0" y="111"/>
                    <a:pt x="34" y="111"/>
                    <a:pt x="34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486567" y="4779378"/>
              <a:ext cx="19384" cy="8400"/>
            </a:xfrm>
            <a:custGeom>
              <a:avLst/>
              <a:gdLst/>
              <a:ahLst/>
              <a:cxnLst/>
              <a:rect l="l" t="t" r="r" b="b"/>
              <a:pathLst>
                <a:path w="570" h="247" extrusionOk="0">
                  <a:moveTo>
                    <a:pt x="68" y="103"/>
                  </a:moveTo>
                  <a:cubicBezTo>
                    <a:pt x="102" y="69"/>
                    <a:pt x="178" y="35"/>
                    <a:pt x="246" y="35"/>
                  </a:cubicBezTo>
                  <a:cubicBezTo>
                    <a:pt x="357" y="35"/>
                    <a:pt x="425" y="1"/>
                    <a:pt x="527" y="35"/>
                  </a:cubicBezTo>
                  <a:cubicBezTo>
                    <a:pt x="569" y="35"/>
                    <a:pt x="569" y="69"/>
                    <a:pt x="527" y="103"/>
                  </a:cubicBezTo>
                  <a:lnTo>
                    <a:pt x="527" y="103"/>
                  </a:lnTo>
                  <a:cubicBezTo>
                    <a:pt x="459" y="145"/>
                    <a:pt x="391" y="145"/>
                    <a:pt x="280" y="179"/>
                  </a:cubicBezTo>
                  <a:cubicBezTo>
                    <a:pt x="212" y="213"/>
                    <a:pt x="144" y="247"/>
                    <a:pt x="34" y="213"/>
                  </a:cubicBezTo>
                  <a:cubicBezTo>
                    <a:pt x="0" y="213"/>
                    <a:pt x="0" y="179"/>
                    <a:pt x="0" y="145"/>
                  </a:cubicBezTo>
                  <a:cubicBezTo>
                    <a:pt x="34" y="145"/>
                    <a:pt x="34" y="103"/>
                    <a:pt x="68" y="1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488845" y="4737209"/>
              <a:ext cx="15643" cy="4931"/>
            </a:xfrm>
            <a:custGeom>
              <a:avLst/>
              <a:gdLst/>
              <a:ahLst/>
              <a:cxnLst/>
              <a:rect l="l" t="t" r="r" b="b"/>
              <a:pathLst>
                <a:path w="460" h="145" extrusionOk="0">
                  <a:moveTo>
                    <a:pt x="35" y="0"/>
                  </a:moveTo>
                  <a:lnTo>
                    <a:pt x="35" y="0"/>
                  </a:lnTo>
                  <a:lnTo>
                    <a:pt x="145" y="0"/>
                  </a:lnTo>
                  <a:lnTo>
                    <a:pt x="213" y="0"/>
                  </a:lnTo>
                  <a:cubicBezTo>
                    <a:pt x="290" y="0"/>
                    <a:pt x="358" y="34"/>
                    <a:pt x="426" y="34"/>
                  </a:cubicBezTo>
                  <a:cubicBezTo>
                    <a:pt x="460" y="68"/>
                    <a:pt x="460" y="111"/>
                    <a:pt x="426" y="145"/>
                  </a:cubicBezTo>
                  <a:lnTo>
                    <a:pt x="392" y="145"/>
                  </a:lnTo>
                  <a:lnTo>
                    <a:pt x="213" y="145"/>
                  </a:lnTo>
                  <a:cubicBezTo>
                    <a:pt x="145" y="145"/>
                    <a:pt x="77" y="111"/>
                    <a:pt x="35" y="68"/>
                  </a:cubicBezTo>
                  <a:cubicBezTo>
                    <a:pt x="1" y="68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7752" y="4744418"/>
              <a:ext cx="6087" cy="3809"/>
            </a:xfrm>
            <a:custGeom>
              <a:avLst/>
              <a:gdLst/>
              <a:ahLst/>
              <a:cxnLst/>
              <a:rect l="l" t="t" r="r" b="b"/>
              <a:pathLst>
                <a:path w="179" h="112" extrusionOk="0">
                  <a:moveTo>
                    <a:pt x="34" y="1"/>
                  </a:moveTo>
                  <a:lnTo>
                    <a:pt x="145" y="1"/>
                  </a:lnTo>
                  <a:cubicBezTo>
                    <a:pt x="179" y="1"/>
                    <a:pt x="179" y="69"/>
                    <a:pt x="179" y="69"/>
                  </a:cubicBezTo>
                  <a:lnTo>
                    <a:pt x="145" y="69"/>
                  </a:lnTo>
                  <a:cubicBezTo>
                    <a:pt x="111" y="69"/>
                    <a:pt x="34" y="111"/>
                    <a:pt x="0" y="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745398" y="4538741"/>
              <a:ext cx="180580" cy="336878"/>
            </a:xfrm>
            <a:custGeom>
              <a:avLst/>
              <a:gdLst/>
              <a:ahLst/>
              <a:cxnLst/>
              <a:rect l="l" t="t" r="r" b="b"/>
              <a:pathLst>
                <a:path w="5310" h="9906" extrusionOk="0">
                  <a:moveTo>
                    <a:pt x="1835" y="595"/>
                  </a:moveTo>
                  <a:cubicBezTo>
                    <a:pt x="2226" y="315"/>
                    <a:pt x="2727" y="102"/>
                    <a:pt x="3254" y="34"/>
                  </a:cubicBezTo>
                  <a:cubicBezTo>
                    <a:pt x="3364" y="0"/>
                    <a:pt x="3466" y="0"/>
                    <a:pt x="3611" y="0"/>
                  </a:cubicBezTo>
                  <a:cubicBezTo>
                    <a:pt x="3679" y="0"/>
                    <a:pt x="3789" y="34"/>
                    <a:pt x="3891" y="34"/>
                  </a:cubicBezTo>
                  <a:lnTo>
                    <a:pt x="3959" y="34"/>
                  </a:lnTo>
                  <a:cubicBezTo>
                    <a:pt x="4316" y="102"/>
                    <a:pt x="4673" y="247"/>
                    <a:pt x="4919" y="527"/>
                  </a:cubicBezTo>
                  <a:cubicBezTo>
                    <a:pt x="5310" y="952"/>
                    <a:pt x="5165" y="1623"/>
                    <a:pt x="4885" y="2124"/>
                  </a:cubicBezTo>
                  <a:cubicBezTo>
                    <a:pt x="4775" y="2260"/>
                    <a:pt x="4673" y="2404"/>
                    <a:pt x="4562" y="2549"/>
                  </a:cubicBezTo>
                  <a:cubicBezTo>
                    <a:pt x="4528" y="2617"/>
                    <a:pt x="4494" y="2651"/>
                    <a:pt x="4460" y="2685"/>
                  </a:cubicBezTo>
                  <a:cubicBezTo>
                    <a:pt x="4248" y="2974"/>
                    <a:pt x="4069" y="3220"/>
                    <a:pt x="3857" y="3466"/>
                  </a:cubicBezTo>
                  <a:cubicBezTo>
                    <a:pt x="3823" y="3500"/>
                    <a:pt x="3789" y="3534"/>
                    <a:pt x="3789" y="3568"/>
                  </a:cubicBezTo>
                  <a:cubicBezTo>
                    <a:pt x="3747" y="3611"/>
                    <a:pt x="3713" y="3645"/>
                    <a:pt x="3679" y="3679"/>
                  </a:cubicBezTo>
                  <a:cubicBezTo>
                    <a:pt x="3254" y="4205"/>
                    <a:pt x="2863" y="4741"/>
                    <a:pt x="2515" y="5310"/>
                  </a:cubicBezTo>
                  <a:cubicBezTo>
                    <a:pt x="1980" y="6117"/>
                    <a:pt x="1521" y="7043"/>
                    <a:pt x="1275" y="7960"/>
                  </a:cubicBezTo>
                  <a:cubicBezTo>
                    <a:pt x="1130" y="8495"/>
                    <a:pt x="1062" y="9022"/>
                    <a:pt x="1062" y="9557"/>
                  </a:cubicBezTo>
                  <a:lnTo>
                    <a:pt x="1062" y="9557"/>
                  </a:lnTo>
                  <a:lnTo>
                    <a:pt x="1062" y="9727"/>
                  </a:lnTo>
                  <a:cubicBezTo>
                    <a:pt x="1062" y="9803"/>
                    <a:pt x="1062" y="9871"/>
                    <a:pt x="1096" y="9905"/>
                  </a:cubicBezTo>
                  <a:cubicBezTo>
                    <a:pt x="773" y="9056"/>
                    <a:pt x="527" y="8172"/>
                    <a:pt x="349" y="7255"/>
                  </a:cubicBezTo>
                  <a:cubicBezTo>
                    <a:pt x="179" y="6439"/>
                    <a:pt x="34" y="5590"/>
                    <a:pt x="0" y="4707"/>
                  </a:cubicBezTo>
                  <a:lnTo>
                    <a:pt x="0" y="4528"/>
                  </a:lnTo>
                  <a:cubicBezTo>
                    <a:pt x="0" y="4103"/>
                    <a:pt x="68" y="3679"/>
                    <a:pt x="136" y="3254"/>
                  </a:cubicBezTo>
                  <a:cubicBezTo>
                    <a:pt x="349" y="2226"/>
                    <a:pt x="952" y="1232"/>
                    <a:pt x="1835" y="5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770529" y="4539897"/>
              <a:ext cx="155448" cy="323887"/>
            </a:xfrm>
            <a:custGeom>
              <a:avLst/>
              <a:gdLst/>
              <a:ahLst/>
              <a:cxnLst/>
              <a:rect l="l" t="t" r="r" b="b"/>
              <a:pathLst>
                <a:path w="4571" h="9524" extrusionOk="0">
                  <a:moveTo>
                    <a:pt x="3152" y="0"/>
                  </a:moveTo>
                  <a:cubicBezTo>
                    <a:pt x="3543" y="34"/>
                    <a:pt x="3900" y="213"/>
                    <a:pt x="4180" y="493"/>
                  </a:cubicBezTo>
                  <a:cubicBezTo>
                    <a:pt x="4571" y="918"/>
                    <a:pt x="4426" y="1589"/>
                    <a:pt x="4146" y="2090"/>
                  </a:cubicBezTo>
                  <a:cubicBezTo>
                    <a:pt x="3857" y="2549"/>
                    <a:pt x="3475" y="3008"/>
                    <a:pt x="3118" y="3432"/>
                  </a:cubicBezTo>
                  <a:cubicBezTo>
                    <a:pt x="2659" y="4035"/>
                    <a:pt x="2158" y="4596"/>
                    <a:pt x="1776" y="5276"/>
                  </a:cubicBezTo>
                  <a:cubicBezTo>
                    <a:pt x="926" y="6550"/>
                    <a:pt x="323" y="7994"/>
                    <a:pt x="323" y="9523"/>
                  </a:cubicBezTo>
                  <a:cubicBezTo>
                    <a:pt x="323" y="9311"/>
                    <a:pt x="0" y="2727"/>
                    <a:pt x="3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899384" y="4571082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213" y="1"/>
                  </a:moveTo>
                  <a:lnTo>
                    <a:pt x="247" y="1"/>
                  </a:lnTo>
                  <a:cubicBezTo>
                    <a:pt x="213" y="145"/>
                    <a:pt x="179" y="358"/>
                    <a:pt x="68" y="460"/>
                  </a:cubicBezTo>
                  <a:lnTo>
                    <a:pt x="68" y="460"/>
                  </a:lnTo>
                  <a:cubicBezTo>
                    <a:pt x="34" y="460"/>
                    <a:pt x="0" y="426"/>
                    <a:pt x="34" y="426"/>
                  </a:cubicBezTo>
                  <a:cubicBezTo>
                    <a:pt x="34" y="358"/>
                    <a:pt x="68" y="281"/>
                    <a:pt x="111" y="213"/>
                  </a:cubicBezTo>
                  <a:cubicBezTo>
                    <a:pt x="145" y="145"/>
                    <a:pt x="179" y="69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894453" y="4567613"/>
              <a:ext cx="7278" cy="13059"/>
            </a:xfrm>
            <a:custGeom>
              <a:avLst/>
              <a:gdLst/>
              <a:ahLst/>
              <a:cxnLst/>
              <a:rect l="l" t="t" r="r" b="b"/>
              <a:pathLst>
                <a:path w="214" h="384" extrusionOk="0">
                  <a:moveTo>
                    <a:pt x="179" y="1"/>
                  </a:moveTo>
                  <a:cubicBezTo>
                    <a:pt x="179" y="1"/>
                    <a:pt x="213" y="1"/>
                    <a:pt x="213" y="35"/>
                  </a:cubicBezTo>
                  <a:cubicBezTo>
                    <a:pt x="179" y="103"/>
                    <a:pt x="179" y="137"/>
                    <a:pt x="145" y="213"/>
                  </a:cubicBezTo>
                  <a:cubicBezTo>
                    <a:pt x="145" y="281"/>
                    <a:pt x="111" y="315"/>
                    <a:pt x="77" y="383"/>
                  </a:cubicBezTo>
                  <a:lnTo>
                    <a:pt x="77" y="383"/>
                  </a:lnTo>
                  <a:cubicBezTo>
                    <a:pt x="43" y="383"/>
                    <a:pt x="1" y="349"/>
                    <a:pt x="1" y="315"/>
                  </a:cubicBezTo>
                  <a:cubicBezTo>
                    <a:pt x="1" y="281"/>
                    <a:pt x="43" y="213"/>
                    <a:pt x="77" y="171"/>
                  </a:cubicBezTo>
                  <a:cubicBezTo>
                    <a:pt x="111" y="103"/>
                    <a:pt x="145" y="69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868165" y="4603729"/>
              <a:ext cx="10746" cy="14487"/>
            </a:xfrm>
            <a:custGeom>
              <a:avLst/>
              <a:gdLst/>
              <a:ahLst/>
              <a:cxnLst/>
              <a:rect l="l" t="t" r="r" b="b"/>
              <a:pathLst>
                <a:path w="316" h="426" extrusionOk="0">
                  <a:moveTo>
                    <a:pt x="213" y="35"/>
                  </a:moveTo>
                  <a:cubicBezTo>
                    <a:pt x="247" y="1"/>
                    <a:pt x="315" y="35"/>
                    <a:pt x="281" y="69"/>
                  </a:cubicBezTo>
                  <a:cubicBezTo>
                    <a:pt x="247" y="137"/>
                    <a:pt x="213" y="213"/>
                    <a:pt x="213" y="247"/>
                  </a:cubicBezTo>
                  <a:cubicBezTo>
                    <a:pt x="179" y="315"/>
                    <a:pt x="137" y="383"/>
                    <a:pt x="103" y="425"/>
                  </a:cubicBezTo>
                  <a:cubicBezTo>
                    <a:pt x="69" y="425"/>
                    <a:pt x="1" y="425"/>
                    <a:pt x="1" y="349"/>
                  </a:cubicBezTo>
                  <a:cubicBezTo>
                    <a:pt x="35" y="315"/>
                    <a:pt x="69" y="247"/>
                    <a:pt x="103" y="213"/>
                  </a:cubicBezTo>
                  <a:cubicBezTo>
                    <a:pt x="137" y="137"/>
                    <a:pt x="179" y="103"/>
                    <a:pt x="213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858337" y="4602301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179" y="43"/>
                  </a:moveTo>
                  <a:cubicBezTo>
                    <a:pt x="213" y="0"/>
                    <a:pt x="290" y="43"/>
                    <a:pt x="256" y="77"/>
                  </a:cubicBezTo>
                  <a:cubicBezTo>
                    <a:pt x="256" y="145"/>
                    <a:pt x="213" y="179"/>
                    <a:pt x="179" y="213"/>
                  </a:cubicBezTo>
                  <a:cubicBezTo>
                    <a:pt x="179" y="255"/>
                    <a:pt x="145" y="323"/>
                    <a:pt x="111" y="323"/>
                  </a:cubicBezTo>
                  <a:cubicBezTo>
                    <a:pt x="111" y="323"/>
                    <a:pt x="111" y="357"/>
                    <a:pt x="77" y="357"/>
                  </a:cubicBezTo>
                  <a:cubicBezTo>
                    <a:pt x="43" y="357"/>
                    <a:pt x="1" y="323"/>
                    <a:pt x="1" y="289"/>
                  </a:cubicBezTo>
                  <a:lnTo>
                    <a:pt x="111" y="179"/>
                  </a:lnTo>
                  <a:cubicBezTo>
                    <a:pt x="145" y="145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869321" y="4574857"/>
              <a:ext cx="8434" cy="13025"/>
            </a:xfrm>
            <a:custGeom>
              <a:avLst/>
              <a:gdLst/>
              <a:ahLst/>
              <a:cxnLst/>
              <a:rect l="l" t="t" r="r" b="b"/>
              <a:pathLst>
                <a:path w="248" h="383" extrusionOk="0">
                  <a:moveTo>
                    <a:pt x="179" y="34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13" y="136"/>
                    <a:pt x="179" y="170"/>
                    <a:pt x="179" y="247"/>
                  </a:cubicBezTo>
                  <a:cubicBezTo>
                    <a:pt x="145" y="281"/>
                    <a:pt x="103" y="315"/>
                    <a:pt x="69" y="349"/>
                  </a:cubicBezTo>
                  <a:lnTo>
                    <a:pt x="69" y="349"/>
                  </a:lnTo>
                  <a:cubicBezTo>
                    <a:pt x="35" y="383"/>
                    <a:pt x="1" y="349"/>
                    <a:pt x="1" y="315"/>
                  </a:cubicBezTo>
                  <a:cubicBezTo>
                    <a:pt x="35" y="281"/>
                    <a:pt x="69" y="213"/>
                    <a:pt x="69" y="170"/>
                  </a:cubicBezTo>
                  <a:cubicBezTo>
                    <a:pt x="103" y="136"/>
                    <a:pt x="145" y="102"/>
                    <a:pt x="179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824839" y="4558976"/>
              <a:ext cx="9556" cy="14453"/>
            </a:xfrm>
            <a:custGeom>
              <a:avLst/>
              <a:gdLst/>
              <a:ahLst/>
              <a:cxnLst/>
              <a:rect l="l" t="t" r="r" b="b"/>
              <a:pathLst>
                <a:path w="281" h="425" extrusionOk="0">
                  <a:moveTo>
                    <a:pt x="247" y="0"/>
                  </a:moveTo>
                  <a:cubicBezTo>
                    <a:pt x="247" y="0"/>
                    <a:pt x="281" y="0"/>
                    <a:pt x="281" y="42"/>
                  </a:cubicBezTo>
                  <a:cubicBezTo>
                    <a:pt x="247" y="144"/>
                    <a:pt x="213" y="323"/>
                    <a:pt x="102" y="391"/>
                  </a:cubicBezTo>
                  <a:lnTo>
                    <a:pt x="68" y="391"/>
                  </a:lnTo>
                  <a:cubicBezTo>
                    <a:pt x="34" y="425"/>
                    <a:pt x="1" y="391"/>
                    <a:pt x="1" y="357"/>
                  </a:cubicBezTo>
                  <a:cubicBezTo>
                    <a:pt x="34" y="289"/>
                    <a:pt x="68" y="255"/>
                    <a:pt x="102" y="212"/>
                  </a:cubicBezTo>
                  <a:cubicBezTo>
                    <a:pt x="136" y="144"/>
                    <a:pt x="213" y="76"/>
                    <a:pt x="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815011" y="4557819"/>
              <a:ext cx="9862" cy="13297"/>
            </a:xfrm>
            <a:custGeom>
              <a:avLst/>
              <a:gdLst/>
              <a:ahLst/>
              <a:cxnLst/>
              <a:rect l="l" t="t" r="r" b="b"/>
              <a:pathLst>
                <a:path w="290" h="391" extrusionOk="0">
                  <a:moveTo>
                    <a:pt x="213" y="34"/>
                  </a:moveTo>
                  <a:cubicBezTo>
                    <a:pt x="256" y="0"/>
                    <a:pt x="290" y="34"/>
                    <a:pt x="256" y="76"/>
                  </a:cubicBezTo>
                  <a:cubicBezTo>
                    <a:pt x="256" y="110"/>
                    <a:pt x="213" y="178"/>
                    <a:pt x="179" y="246"/>
                  </a:cubicBezTo>
                  <a:cubicBezTo>
                    <a:pt x="145" y="289"/>
                    <a:pt x="145" y="357"/>
                    <a:pt x="111" y="391"/>
                  </a:cubicBezTo>
                  <a:lnTo>
                    <a:pt x="111" y="391"/>
                  </a:lnTo>
                  <a:cubicBezTo>
                    <a:pt x="77" y="391"/>
                    <a:pt x="1" y="391"/>
                    <a:pt x="1" y="357"/>
                  </a:cubicBezTo>
                  <a:cubicBezTo>
                    <a:pt x="1" y="289"/>
                    <a:pt x="43" y="246"/>
                    <a:pt x="77" y="178"/>
                  </a:cubicBezTo>
                  <a:cubicBezTo>
                    <a:pt x="111" y="144"/>
                    <a:pt x="179" y="76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819942" y="4589276"/>
              <a:ext cx="6087" cy="9590"/>
            </a:xfrm>
            <a:custGeom>
              <a:avLst/>
              <a:gdLst/>
              <a:ahLst/>
              <a:cxnLst/>
              <a:rect l="l" t="t" r="r" b="b"/>
              <a:pathLst>
                <a:path w="179" h="282" extrusionOk="0">
                  <a:moveTo>
                    <a:pt x="145" y="35"/>
                  </a:moveTo>
                  <a:cubicBezTo>
                    <a:pt x="145" y="1"/>
                    <a:pt x="178" y="35"/>
                    <a:pt x="178" y="69"/>
                  </a:cubicBezTo>
                  <a:cubicBezTo>
                    <a:pt x="178" y="103"/>
                    <a:pt x="178" y="137"/>
                    <a:pt x="145" y="171"/>
                  </a:cubicBezTo>
                  <a:lnTo>
                    <a:pt x="145" y="213"/>
                  </a:lnTo>
                  <a:cubicBezTo>
                    <a:pt x="111" y="213"/>
                    <a:pt x="111" y="247"/>
                    <a:pt x="68" y="247"/>
                  </a:cubicBezTo>
                  <a:lnTo>
                    <a:pt x="68" y="247"/>
                  </a:lnTo>
                  <a:cubicBezTo>
                    <a:pt x="34" y="281"/>
                    <a:pt x="0" y="247"/>
                    <a:pt x="0" y="213"/>
                  </a:cubicBezTo>
                  <a:cubicBezTo>
                    <a:pt x="34" y="213"/>
                    <a:pt x="34" y="171"/>
                    <a:pt x="34" y="171"/>
                  </a:cubicBezTo>
                  <a:cubicBezTo>
                    <a:pt x="34" y="137"/>
                    <a:pt x="34" y="137"/>
                    <a:pt x="68" y="103"/>
                  </a:cubicBezTo>
                  <a:cubicBezTo>
                    <a:pt x="68" y="69"/>
                    <a:pt x="111" y="35"/>
                    <a:pt x="14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811543" y="4587848"/>
              <a:ext cx="7278" cy="12175"/>
            </a:xfrm>
            <a:custGeom>
              <a:avLst/>
              <a:gdLst/>
              <a:ahLst/>
              <a:cxnLst/>
              <a:rect l="l" t="t" r="r" b="b"/>
              <a:pathLst>
                <a:path w="214" h="358" extrusionOk="0">
                  <a:moveTo>
                    <a:pt x="145" y="1"/>
                  </a:moveTo>
                  <a:cubicBezTo>
                    <a:pt x="179" y="1"/>
                    <a:pt x="213" y="43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89"/>
                    <a:pt x="103" y="323"/>
                    <a:pt x="69" y="357"/>
                  </a:cubicBezTo>
                  <a:lnTo>
                    <a:pt x="69" y="357"/>
                  </a:lnTo>
                  <a:cubicBezTo>
                    <a:pt x="35" y="357"/>
                    <a:pt x="1" y="357"/>
                    <a:pt x="1" y="323"/>
                  </a:cubicBezTo>
                  <a:cubicBezTo>
                    <a:pt x="1" y="255"/>
                    <a:pt x="35" y="213"/>
                    <a:pt x="69" y="179"/>
                  </a:cubicBezTo>
                  <a:cubicBezTo>
                    <a:pt x="69" y="111"/>
                    <a:pt x="103" y="77"/>
                    <a:pt x="145" y="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769373" y="4620495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4"/>
                  </a:moveTo>
                  <a:cubicBezTo>
                    <a:pt x="247" y="0"/>
                    <a:pt x="323" y="34"/>
                    <a:pt x="281" y="68"/>
                  </a:cubicBezTo>
                  <a:cubicBezTo>
                    <a:pt x="213" y="213"/>
                    <a:pt x="179" y="357"/>
                    <a:pt x="111" y="459"/>
                  </a:cubicBezTo>
                  <a:cubicBezTo>
                    <a:pt x="68" y="459"/>
                    <a:pt x="68" y="493"/>
                    <a:pt x="68" y="493"/>
                  </a:cubicBezTo>
                  <a:cubicBezTo>
                    <a:pt x="68" y="493"/>
                    <a:pt x="0" y="459"/>
                    <a:pt x="34" y="459"/>
                  </a:cubicBezTo>
                  <a:cubicBezTo>
                    <a:pt x="34" y="281"/>
                    <a:pt x="145" y="179"/>
                    <a:pt x="21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782670" y="4622808"/>
              <a:ext cx="7244" cy="13331"/>
            </a:xfrm>
            <a:custGeom>
              <a:avLst/>
              <a:gdLst/>
              <a:ahLst/>
              <a:cxnLst/>
              <a:rect l="l" t="t" r="r" b="b"/>
              <a:pathLst>
                <a:path w="213" h="392" extrusionOk="0">
                  <a:moveTo>
                    <a:pt x="179" y="34"/>
                  </a:moveTo>
                  <a:cubicBezTo>
                    <a:pt x="179" y="0"/>
                    <a:pt x="213" y="34"/>
                    <a:pt x="213" y="77"/>
                  </a:cubicBezTo>
                  <a:cubicBezTo>
                    <a:pt x="179" y="111"/>
                    <a:pt x="179" y="179"/>
                    <a:pt x="145" y="213"/>
                  </a:cubicBezTo>
                  <a:cubicBezTo>
                    <a:pt x="145" y="247"/>
                    <a:pt x="102" y="323"/>
                    <a:pt x="68" y="357"/>
                  </a:cubicBezTo>
                  <a:lnTo>
                    <a:pt x="68" y="357"/>
                  </a:lnTo>
                  <a:cubicBezTo>
                    <a:pt x="68" y="391"/>
                    <a:pt x="0" y="357"/>
                    <a:pt x="0" y="323"/>
                  </a:cubicBezTo>
                  <a:cubicBezTo>
                    <a:pt x="0" y="289"/>
                    <a:pt x="34" y="213"/>
                    <a:pt x="68" y="179"/>
                  </a:cubicBezTo>
                  <a:cubicBezTo>
                    <a:pt x="102" y="145"/>
                    <a:pt x="145" y="77"/>
                    <a:pt x="179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793349" y="4633792"/>
              <a:ext cx="7244" cy="13297"/>
            </a:xfrm>
            <a:custGeom>
              <a:avLst/>
              <a:gdLst/>
              <a:ahLst/>
              <a:cxnLst/>
              <a:rect l="l" t="t" r="r" b="b"/>
              <a:pathLst>
                <a:path w="213" h="391" extrusionOk="0">
                  <a:moveTo>
                    <a:pt x="145" y="34"/>
                  </a:moveTo>
                  <a:cubicBezTo>
                    <a:pt x="179" y="0"/>
                    <a:pt x="213" y="34"/>
                    <a:pt x="213" y="68"/>
                  </a:cubicBezTo>
                  <a:cubicBezTo>
                    <a:pt x="179" y="102"/>
                    <a:pt x="145" y="179"/>
                    <a:pt x="145" y="213"/>
                  </a:cubicBezTo>
                  <a:cubicBezTo>
                    <a:pt x="111" y="281"/>
                    <a:pt x="111" y="314"/>
                    <a:pt x="77" y="391"/>
                  </a:cubicBezTo>
                  <a:lnTo>
                    <a:pt x="77" y="391"/>
                  </a:lnTo>
                  <a:cubicBezTo>
                    <a:pt x="43" y="391"/>
                    <a:pt x="43" y="391"/>
                    <a:pt x="43" y="348"/>
                  </a:cubicBezTo>
                  <a:cubicBezTo>
                    <a:pt x="1" y="247"/>
                    <a:pt x="77" y="102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856024" y="4647055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111" y="1"/>
                  </a:moveTo>
                  <a:cubicBezTo>
                    <a:pt x="145" y="1"/>
                    <a:pt x="213" y="35"/>
                    <a:pt x="179" y="69"/>
                  </a:cubicBezTo>
                  <a:cubicBezTo>
                    <a:pt x="179" y="137"/>
                    <a:pt x="145" y="213"/>
                    <a:pt x="111" y="247"/>
                  </a:cubicBezTo>
                  <a:lnTo>
                    <a:pt x="69" y="247"/>
                  </a:lnTo>
                  <a:lnTo>
                    <a:pt x="35" y="247"/>
                  </a:lnTo>
                  <a:cubicBezTo>
                    <a:pt x="1" y="171"/>
                    <a:pt x="69" y="103"/>
                    <a:pt x="11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847658" y="4645627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5" y="43"/>
                  </a:moveTo>
                  <a:cubicBezTo>
                    <a:pt x="179" y="0"/>
                    <a:pt x="213" y="43"/>
                    <a:pt x="213" y="77"/>
                  </a:cubicBezTo>
                  <a:cubicBezTo>
                    <a:pt x="179" y="145"/>
                    <a:pt x="179" y="179"/>
                    <a:pt x="145" y="213"/>
                  </a:cubicBezTo>
                  <a:cubicBezTo>
                    <a:pt x="103" y="255"/>
                    <a:pt x="103" y="289"/>
                    <a:pt x="69" y="323"/>
                  </a:cubicBezTo>
                  <a:lnTo>
                    <a:pt x="69" y="323"/>
                  </a:lnTo>
                  <a:cubicBezTo>
                    <a:pt x="35" y="323"/>
                    <a:pt x="1" y="323"/>
                    <a:pt x="1" y="289"/>
                  </a:cubicBezTo>
                  <a:cubicBezTo>
                    <a:pt x="1" y="213"/>
                    <a:pt x="35" y="213"/>
                    <a:pt x="35" y="1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784983" y="4669908"/>
              <a:ext cx="7244" cy="10712"/>
            </a:xfrm>
            <a:custGeom>
              <a:avLst/>
              <a:gdLst/>
              <a:ahLst/>
              <a:cxnLst/>
              <a:rect l="l" t="t" r="r" b="b"/>
              <a:pathLst>
                <a:path w="213" h="315" extrusionOk="0">
                  <a:moveTo>
                    <a:pt x="145" y="0"/>
                  </a:moveTo>
                  <a:cubicBezTo>
                    <a:pt x="179" y="0"/>
                    <a:pt x="213" y="0"/>
                    <a:pt x="213" y="68"/>
                  </a:cubicBezTo>
                  <a:cubicBezTo>
                    <a:pt x="213" y="102"/>
                    <a:pt x="179" y="136"/>
                    <a:pt x="145" y="212"/>
                  </a:cubicBezTo>
                  <a:cubicBezTo>
                    <a:pt x="145" y="246"/>
                    <a:pt x="111" y="280"/>
                    <a:pt x="111" y="314"/>
                  </a:cubicBezTo>
                  <a:lnTo>
                    <a:pt x="77" y="314"/>
                  </a:lnTo>
                  <a:cubicBezTo>
                    <a:pt x="34" y="314"/>
                    <a:pt x="0" y="314"/>
                    <a:pt x="0" y="280"/>
                  </a:cubicBezTo>
                  <a:cubicBezTo>
                    <a:pt x="0" y="212"/>
                    <a:pt x="34" y="212"/>
                    <a:pt x="77" y="136"/>
                  </a:cubicBezTo>
                  <a:cubicBezTo>
                    <a:pt x="77" y="102"/>
                    <a:pt x="111" y="68"/>
                    <a:pt x="145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776583" y="4664977"/>
              <a:ext cx="8434" cy="12175"/>
            </a:xfrm>
            <a:custGeom>
              <a:avLst/>
              <a:gdLst/>
              <a:ahLst/>
              <a:cxnLst/>
              <a:rect l="l" t="t" r="r" b="b"/>
              <a:pathLst>
                <a:path w="248" h="358" extrusionOk="0">
                  <a:moveTo>
                    <a:pt x="179" y="35"/>
                  </a:moveTo>
                  <a:cubicBezTo>
                    <a:pt x="213" y="1"/>
                    <a:pt x="247" y="35"/>
                    <a:pt x="247" y="69"/>
                  </a:cubicBezTo>
                  <a:cubicBezTo>
                    <a:pt x="213" y="145"/>
                    <a:pt x="179" y="179"/>
                    <a:pt x="179" y="213"/>
                  </a:cubicBezTo>
                  <a:cubicBezTo>
                    <a:pt x="145" y="247"/>
                    <a:pt x="145" y="281"/>
                    <a:pt x="145" y="281"/>
                  </a:cubicBezTo>
                  <a:lnTo>
                    <a:pt x="69" y="357"/>
                  </a:lnTo>
                  <a:lnTo>
                    <a:pt x="69" y="357"/>
                  </a:lnTo>
                  <a:cubicBezTo>
                    <a:pt x="69" y="357"/>
                    <a:pt x="35" y="357"/>
                    <a:pt x="35" y="323"/>
                  </a:cubicBezTo>
                  <a:cubicBezTo>
                    <a:pt x="1" y="247"/>
                    <a:pt x="35" y="213"/>
                    <a:pt x="69" y="179"/>
                  </a:cubicBezTo>
                  <a:cubicBezTo>
                    <a:pt x="111" y="111"/>
                    <a:pt x="145" y="69"/>
                    <a:pt x="179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765904" y="4657767"/>
              <a:ext cx="7244" cy="9556"/>
            </a:xfrm>
            <a:custGeom>
              <a:avLst/>
              <a:gdLst/>
              <a:ahLst/>
              <a:cxnLst/>
              <a:rect l="l" t="t" r="r" b="b"/>
              <a:pathLst>
                <a:path w="213" h="281" extrusionOk="0">
                  <a:moveTo>
                    <a:pt x="102" y="0"/>
                  </a:moveTo>
                  <a:cubicBezTo>
                    <a:pt x="136" y="0"/>
                    <a:pt x="213" y="34"/>
                    <a:pt x="170" y="68"/>
                  </a:cubicBezTo>
                  <a:cubicBezTo>
                    <a:pt x="170" y="111"/>
                    <a:pt x="136" y="145"/>
                    <a:pt x="136" y="213"/>
                  </a:cubicBezTo>
                  <a:cubicBezTo>
                    <a:pt x="102" y="213"/>
                    <a:pt x="102" y="247"/>
                    <a:pt x="69" y="247"/>
                  </a:cubicBezTo>
                  <a:lnTo>
                    <a:pt x="69" y="281"/>
                  </a:lnTo>
                  <a:cubicBezTo>
                    <a:pt x="35" y="281"/>
                    <a:pt x="35" y="281"/>
                    <a:pt x="35" y="247"/>
                  </a:cubicBezTo>
                  <a:cubicBezTo>
                    <a:pt x="1" y="213"/>
                    <a:pt x="1" y="179"/>
                    <a:pt x="35" y="145"/>
                  </a:cubicBezTo>
                  <a:cubicBezTo>
                    <a:pt x="69" y="111"/>
                    <a:pt x="69" y="68"/>
                    <a:pt x="102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830893" y="4691571"/>
              <a:ext cx="8434" cy="10712"/>
            </a:xfrm>
            <a:custGeom>
              <a:avLst/>
              <a:gdLst/>
              <a:ahLst/>
              <a:cxnLst/>
              <a:rect l="l" t="t" r="r" b="b"/>
              <a:pathLst>
                <a:path w="248" h="315" extrusionOk="0">
                  <a:moveTo>
                    <a:pt x="171" y="0"/>
                  </a:moveTo>
                  <a:cubicBezTo>
                    <a:pt x="213" y="0"/>
                    <a:pt x="247" y="34"/>
                    <a:pt x="213" y="68"/>
                  </a:cubicBezTo>
                  <a:cubicBezTo>
                    <a:pt x="171" y="102"/>
                    <a:pt x="171" y="136"/>
                    <a:pt x="137" y="179"/>
                  </a:cubicBezTo>
                  <a:cubicBezTo>
                    <a:pt x="103" y="213"/>
                    <a:pt x="103" y="247"/>
                    <a:pt x="69" y="280"/>
                  </a:cubicBezTo>
                  <a:lnTo>
                    <a:pt x="69" y="280"/>
                  </a:lnTo>
                  <a:cubicBezTo>
                    <a:pt x="35" y="314"/>
                    <a:pt x="1" y="280"/>
                    <a:pt x="1" y="280"/>
                  </a:cubicBezTo>
                  <a:cubicBezTo>
                    <a:pt x="1" y="179"/>
                    <a:pt x="69" y="68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818786" y="4688952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179" y="1"/>
                  </a:moveTo>
                  <a:cubicBezTo>
                    <a:pt x="212" y="1"/>
                    <a:pt x="280" y="43"/>
                    <a:pt x="246" y="77"/>
                  </a:cubicBezTo>
                  <a:cubicBezTo>
                    <a:pt x="212" y="145"/>
                    <a:pt x="212" y="179"/>
                    <a:pt x="179" y="256"/>
                  </a:cubicBezTo>
                  <a:cubicBezTo>
                    <a:pt x="145" y="290"/>
                    <a:pt x="145" y="324"/>
                    <a:pt x="102" y="357"/>
                  </a:cubicBezTo>
                  <a:lnTo>
                    <a:pt x="68" y="357"/>
                  </a:lnTo>
                  <a:cubicBezTo>
                    <a:pt x="34" y="391"/>
                    <a:pt x="0" y="357"/>
                    <a:pt x="0" y="324"/>
                  </a:cubicBezTo>
                  <a:cubicBezTo>
                    <a:pt x="0" y="256"/>
                    <a:pt x="34" y="213"/>
                    <a:pt x="68" y="179"/>
                  </a:cubicBezTo>
                  <a:cubicBezTo>
                    <a:pt x="102" y="111"/>
                    <a:pt x="145" y="77"/>
                    <a:pt x="179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764476" y="4737209"/>
              <a:ext cx="7244" cy="11018"/>
            </a:xfrm>
            <a:custGeom>
              <a:avLst/>
              <a:gdLst/>
              <a:ahLst/>
              <a:cxnLst/>
              <a:rect l="l" t="t" r="r" b="b"/>
              <a:pathLst>
                <a:path w="213" h="324" extrusionOk="0">
                  <a:moveTo>
                    <a:pt x="144" y="0"/>
                  </a:moveTo>
                  <a:cubicBezTo>
                    <a:pt x="178" y="0"/>
                    <a:pt x="212" y="34"/>
                    <a:pt x="212" y="68"/>
                  </a:cubicBezTo>
                  <a:lnTo>
                    <a:pt x="144" y="179"/>
                  </a:lnTo>
                  <a:cubicBezTo>
                    <a:pt x="144" y="247"/>
                    <a:pt x="111" y="281"/>
                    <a:pt x="111" y="323"/>
                  </a:cubicBezTo>
                  <a:lnTo>
                    <a:pt x="77" y="323"/>
                  </a:lnTo>
                  <a:cubicBezTo>
                    <a:pt x="43" y="323"/>
                    <a:pt x="0" y="323"/>
                    <a:pt x="0" y="281"/>
                  </a:cubicBezTo>
                  <a:cubicBezTo>
                    <a:pt x="0" y="213"/>
                    <a:pt x="43" y="179"/>
                    <a:pt x="43" y="145"/>
                  </a:cubicBezTo>
                  <a:cubicBezTo>
                    <a:pt x="77" y="111"/>
                    <a:pt x="111" y="68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754920" y="4728809"/>
              <a:ext cx="9590" cy="13331"/>
            </a:xfrm>
            <a:custGeom>
              <a:avLst/>
              <a:gdLst/>
              <a:ahLst/>
              <a:cxnLst/>
              <a:rect l="l" t="t" r="r" b="b"/>
              <a:pathLst>
                <a:path w="282" h="392" extrusionOk="0">
                  <a:moveTo>
                    <a:pt x="213" y="1"/>
                  </a:moveTo>
                  <a:cubicBezTo>
                    <a:pt x="247" y="1"/>
                    <a:pt x="281" y="35"/>
                    <a:pt x="247" y="69"/>
                  </a:cubicBezTo>
                  <a:cubicBezTo>
                    <a:pt x="247" y="179"/>
                    <a:pt x="213" y="281"/>
                    <a:pt x="111" y="358"/>
                  </a:cubicBezTo>
                  <a:lnTo>
                    <a:pt x="111" y="392"/>
                  </a:lnTo>
                  <a:cubicBezTo>
                    <a:pt x="69" y="392"/>
                    <a:pt x="35" y="358"/>
                    <a:pt x="35" y="358"/>
                  </a:cubicBezTo>
                  <a:cubicBezTo>
                    <a:pt x="1" y="213"/>
                    <a:pt x="111" y="103"/>
                    <a:pt x="1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977669" y="4738365"/>
              <a:ext cx="97397" cy="337150"/>
            </a:xfrm>
            <a:custGeom>
              <a:avLst/>
              <a:gdLst/>
              <a:ahLst/>
              <a:cxnLst/>
              <a:rect l="l" t="t" r="r" b="b"/>
              <a:pathLst>
                <a:path w="2864" h="9914" extrusionOk="0">
                  <a:moveTo>
                    <a:pt x="1241" y="357"/>
                  </a:moveTo>
                  <a:cubicBezTo>
                    <a:pt x="1487" y="179"/>
                    <a:pt x="1767" y="34"/>
                    <a:pt x="2056" y="0"/>
                  </a:cubicBezTo>
                  <a:lnTo>
                    <a:pt x="2192" y="0"/>
                  </a:lnTo>
                  <a:cubicBezTo>
                    <a:pt x="2268" y="0"/>
                    <a:pt x="2336" y="0"/>
                    <a:pt x="2404" y="34"/>
                  </a:cubicBezTo>
                  <a:cubicBezTo>
                    <a:pt x="2481" y="77"/>
                    <a:pt x="2515" y="77"/>
                    <a:pt x="2549" y="111"/>
                  </a:cubicBezTo>
                  <a:cubicBezTo>
                    <a:pt x="2693" y="213"/>
                    <a:pt x="2761" y="425"/>
                    <a:pt x="2761" y="637"/>
                  </a:cubicBezTo>
                  <a:cubicBezTo>
                    <a:pt x="2863" y="1309"/>
                    <a:pt x="2795" y="2056"/>
                    <a:pt x="2693" y="2761"/>
                  </a:cubicBezTo>
                  <a:lnTo>
                    <a:pt x="2693" y="2906"/>
                  </a:lnTo>
                  <a:cubicBezTo>
                    <a:pt x="2549" y="3611"/>
                    <a:pt x="2404" y="4324"/>
                    <a:pt x="2336" y="4995"/>
                  </a:cubicBezTo>
                  <a:cubicBezTo>
                    <a:pt x="2158" y="6448"/>
                    <a:pt x="1980" y="8147"/>
                    <a:pt x="2583" y="9489"/>
                  </a:cubicBezTo>
                  <a:cubicBezTo>
                    <a:pt x="2617" y="9557"/>
                    <a:pt x="2651" y="9667"/>
                    <a:pt x="2693" y="9735"/>
                  </a:cubicBezTo>
                  <a:cubicBezTo>
                    <a:pt x="2727" y="9803"/>
                    <a:pt x="2761" y="9880"/>
                    <a:pt x="2829" y="9914"/>
                  </a:cubicBezTo>
                  <a:cubicBezTo>
                    <a:pt x="2795" y="9880"/>
                    <a:pt x="2727" y="9846"/>
                    <a:pt x="2617" y="9769"/>
                  </a:cubicBezTo>
                  <a:lnTo>
                    <a:pt x="2192" y="9345"/>
                  </a:lnTo>
                  <a:cubicBezTo>
                    <a:pt x="2056" y="9209"/>
                    <a:pt x="1912" y="9030"/>
                    <a:pt x="1767" y="8852"/>
                  </a:cubicBezTo>
                  <a:cubicBezTo>
                    <a:pt x="1207" y="8147"/>
                    <a:pt x="569" y="7085"/>
                    <a:pt x="247" y="5734"/>
                  </a:cubicBezTo>
                  <a:cubicBezTo>
                    <a:pt x="179" y="5344"/>
                    <a:pt x="102" y="4995"/>
                    <a:pt x="68" y="4605"/>
                  </a:cubicBezTo>
                  <a:cubicBezTo>
                    <a:pt x="68" y="4494"/>
                    <a:pt x="68" y="4392"/>
                    <a:pt x="34" y="4324"/>
                  </a:cubicBezTo>
                  <a:cubicBezTo>
                    <a:pt x="0" y="3577"/>
                    <a:pt x="34" y="2872"/>
                    <a:pt x="179" y="2200"/>
                  </a:cubicBezTo>
                  <a:cubicBezTo>
                    <a:pt x="213" y="1946"/>
                    <a:pt x="281" y="1699"/>
                    <a:pt x="391" y="1453"/>
                  </a:cubicBezTo>
                  <a:cubicBezTo>
                    <a:pt x="425" y="1385"/>
                    <a:pt x="459" y="1309"/>
                    <a:pt x="493" y="1241"/>
                  </a:cubicBezTo>
                  <a:cubicBezTo>
                    <a:pt x="603" y="1028"/>
                    <a:pt x="739" y="816"/>
                    <a:pt x="884" y="637"/>
                  </a:cubicBezTo>
                  <a:cubicBezTo>
                    <a:pt x="994" y="569"/>
                    <a:pt x="1096" y="459"/>
                    <a:pt x="1241" y="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962060" y="4739521"/>
              <a:ext cx="116748" cy="331097"/>
            </a:xfrm>
            <a:custGeom>
              <a:avLst/>
              <a:gdLst/>
              <a:ahLst/>
              <a:cxnLst/>
              <a:rect l="l" t="t" r="r" b="b"/>
              <a:pathLst>
                <a:path w="3433" h="9736" extrusionOk="0">
                  <a:moveTo>
                    <a:pt x="2863" y="0"/>
                  </a:moveTo>
                  <a:cubicBezTo>
                    <a:pt x="2940" y="43"/>
                    <a:pt x="2974" y="43"/>
                    <a:pt x="3008" y="77"/>
                  </a:cubicBezTo>
                  <a:cubicBezTo>
                    <a:pt x="3152" y="179"/>
                    <a:pt x="3220" y="391"/>
                    <a:pt x="3220" y="603"/>
                  </a:cubicBezTo>
                  <a:cubicBezTo>
                    <a:pt x="3432" y="2022"/>
                    <a:pt x="2974" y="3543"/>
                    <a:pt x="2795" y="4961"/>
                  </a:cubicBezTo>
                  <a:cubicBezTo>
                    <a:pt x="2617" y="6414"/>
                    <a:pt x="2439" y="8113"/>
                    <a:pt x="3042" y="9455"/>
                  </a:cubicBezTo>
                  <a:cubicBezTo>
                    <a:pt x="3076" y="9523"/>
                    <a:pt x="3110" y="9633"/>
                    <a:pt x="3152" y="9701"/>
                  </a:cubicBezTo>
                  <a:lnTo>
                    <a:pt x="3076" y="9735"/>
                  </a:lnTo>
                  <a:cubicBezTo>
                    <a:pt x="3042" y="9455"/>
                    <a:pt x="1" y="4715"/>
                    <a:pt x="2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9058267" y="4762612"/>
              <a:ext cx="4931" cy="11903"/>
            </a:xfrm>
            <a:custGeom>
              <a:avLst/>
              <a:gdLst/>
              <a:ahLst/>
              <a:cxnLst/>
              <a:rect l="l" t="t" r="r" b="b"/>
              <a:pathLst>
                <a:path w="145" h="350" extrusionOk="0">
                  <a:moveTo>
                    <a:pt x="111" y="1"/>
                  </a:moveTo>
                  <a:cubicBezTo>
                    <a:pt x="111" y="1"/>
                    <a:pt x="145" y="1"/>
                    <a:pt x="145" y="35"/>
                  </a:cubicBezTo>
                  <a:lnTo>
                    <a:pt x="145" y="103"/>
                  </a:lnTo>
                  <a:lnTo>
                    <a:pt x="145" y="171"/>
                  </a:lnTo>
                  <a:cubicBezTo>
                    <a:pt x="145" y="213"/>
                    <a:pt x="145" y="247"/>
                    <a:pt x="111" y="247"/>
                  </a:cubicBezTo>
                  <a:cubicBezTo>
                    <a:pt x="111" y="281"/>
                    <a:pt x="111" y="315"/>
                    <a:pt x="68" y="315"/>
                  </a:cubicBezTo>
                  <a:lnTo>
                    <a:pt x="68" y="349"/>
                  </a:lnTo>
                  <a:cubicBezTo>
                    <a:pt x="34" y="349"/>
                    <a:pt x="0" y="349"/>
                    <a:pt x="0" y="315"/>
                  </a:cubicBezTo>
                  <a:lnTo>
                    <a:pt x="0" y="247"/>
                  </a:lnTo>
                  <a:lnTo>
                    <a:pt x="0" y="171"/>
                  </a:lnTo>
                  <a:cubicBezTo>
                    <a:pt x="34" y="137"/>
                    <a:pt x="34" y="103"/>
                    <a:pt x="34" y="103"/>
                  </a:cubicBezTo>
                  <a:cubicBezTo>
                    <a:pt x="34" y="69"/>
                    <a:pt x="68" y="35"/>
                    <a:pt x="68" y="35"/>
                  </a:cubicBezTo>
                  <a:cubicBezTo>
                    <a:pt x="68" y="35"/>
                    <a:pt x="111" y="35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9048745" y="4761184"/>
              <a:ext cx="6087" cy="13331"/>
            </a:xfrm>
            <a:custGeom>
              <a:avLst/>
              <a:gdLst/>
              <a:ahLst/>
              <a:cxnLst/>
              <a:rect l="l" t="t" r="r" b="b"/>
              <a:pathLst>
                <a:path w="179" h="392" extrusionOk="0">
                  <a:moveTo>
                    <a:pt x="102" y="0"/>
                  </a:moveTo>
                  <a:cubicBezTo>
                    <a:pt x="136" y="0"/>
                    <a:pt x="178" y="0"/>
                    <a:pt x="178" y="77"/>
                  </a:cubicBezTo>
                  <a:lnTo>
                    <a:pt x="178" y="213"/>
                  </a:lnTo>
                  <a:cubicBezTo>
                    <a:pt x="136" y="289"/>
                    <a:pt x="136" y="323"/>
                    <a:pt x="102" y="357"/>
                  </a:cubicBezTo>
                  <a:lnTo>
                    <a:pt x="102" y="357"/>
                  </a:lnTo>
                  <a:cubicBezTo>
                    <a:pt x="68" y="391"/>
                    <a:pt x="34" y="357"/>
                    <a:pt x="34" y="323"/>
                  </a:cubicBezTo>
                  <a:cubicBezTo>
                    <a:pt x="0" y="289"/>
                    <a:pt x="34" y="255"/>
                    <a:pt x="34" y="179"/>
                  </a:cubicBezTo>
                  <a:cubicBezTo>
                    <a:pt x="68" y="145"/>
                    <a:pt x="68" y="77"/>
                    <a:pt x="10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9059423" y="4790056"/>
              <a:ext cx="4931" cy="12175"/>
            </a:xfrm>
            <a:custGeom>
              <a:avLst/>
              <a:gdLst/>
              <a:ahLst/>
              <a:cxnLst/>
              <a:rect l="l" t="t" r="r" b="b"/>
              <a:pathLst>
                <a:path w="145" h="358" extrusionOk="0">
                  <a:moveTo>
                    <a:pt x="77" y="1"/>
                  </a:moveTo>
                  <a:cubicBezTo>
                    <a:pt x="77" y="1"/>
                    <a:pt x="145" y="1"/>
                    <a:pt x="111" y="43"/>
                  </a:cubicBezTo>
                  <a:cubicBezTo>
                    <a:pt x="111" y="145"/>
                    <a:pt x="111" y="213"/>
                    <a:pt x="77" y="324"/>
                  </a:cubicBezTo>
                  <a:lnTo>
                    <a:pt x="77" y="324"/>
                  </a:lnTo>
                  <a:cubicBezTo>
                    <a:pt x="34" y="358"/>
                    <a:pt x="0" y="358"/>
                    <a:pt x="0" y="324"/>
                  </a:cubicBezTo>
                  <a:cubicBezTo>
                    <a:pt x="0" y="213"/>
                    <a:pt x="34" y="111"/>
                    <a:pt x="77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9047589" y="4796144"/>
              <a:ext cx="4625" cy="9862"/>
            </a:xfrm>
            <a:custGeom>
              <a:avLst/>
              <a:gdLst/>
              <a:ahLst/>
              <a:cxnLst/>
              <a:rect l="l" t="t" r="r" b="b"/>
              <a:pathLst>
                <a:path w="136" h="290" extrusionOk="0">
                  <a:moveTo>
                    <a:pt x="68" y="0"/>
                  </a:moveTo>
                  <a:cubicBezTo>
                    <a:pt x="68" y="0"/>
                    <a:pt x="136" y="0"/>
                    <a:pt x="136" y="34"/>
                  </a:cubicBezTo>
                  <a:cubicBezTo>
                    <a:pt x="136" y="111"/>
                    <a:pt x="136" y="213"/>
                    <a:pt x="102" y="247"/>
                  </a:cubicBezTo>
                  <a:lnTo>
                    <a:pt x="102" y="289"/>
                  </a:lnTo>
                  <a:cubicBezTo>
                    <a:pt x="68" y="289"/>
                    <a:pt x="34" y="289"/>
                    <a:pt x="0" y="247"/>
                  </a:cubicBezTo>
                  <a:cubicBezTo>
                    <a:pt x="0" y="179"/>
                    <a:pt x="34" y="77"/>
                    <a:pt x="34" y="34"/>
                  </a:cubicBezTo>
                  <a:cubicBezTo>
                    <a:pt x="34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9025892" y="4760028"/>
              <a:ext cx="5815" cy="11018"/>
            </a:xfrm>
            <a:custGeom>
              <a:avLst/>
              <a:gdLst/>
              <a:ahLst/>
              <a:cxnLst/>
              <a:rect l="l" t="t" r="r" b="b"/>
              <a:pathLst>
                <a:path w="171" h="324" extrusionOk="0">
                  <a:moveTo>
                    <a:pt x="103" y="34"/>
                  </a:moveTo>
                  <a:cubicBezTo>
                    <a:pt x="137" y="0"/>
                    <a:pt x="171" y="34"/>
                    <a:pt x="171" y="77"/>
                  </a:cubicBezTo>
                  <a:cubicBezTo>
                    <a:pt x="137" y="111"/>
                    <a:pt x="137" y="145"/>
                    <a:pt x="137" y="213"/>
                  </a:cubicBezTo>
                  <a:cubicBezTo>
                    <a:pt x="137" y="247"/>
                    <a:pt x="171" y="289"/>
                    <a:pt x="137" y="323"/>
                  </a:cubicBezTo>
                  <a:lnTo>
                    <a:pt x="103" y="323"/>
                  </a:lnTo>
                  <a:lnTo>
                    <a:pt x="69" y="323"/>
                  </a:lnTo>
                  <a:cubicBezTo>
                    <a:pt x="1" y="289"/>
                    <a:pt x="35" y="213"/>
                    <a:pt x="35" y="179"/>
                  </a:cubicBezTo>
                  <a:cubicBezTo>
                    <a:pt x="35" y="111"/>
                    <a:pt x="69" y="77"/>
                    <a:pt x="103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9016098" y="4766081"/>
              <a:ext cx="7244" cy="12175"/>
            </a:xfrm>
            <a:custGeom>
              <a:avLst/>
              <a:gdLst/>
              <a:ahLst/>
              <a:cxnLst/>
              <a:rect l="l" t="t" r="r" b="b"/>
              <a:pathLst>
                <a:path w="213" h="358" extrusionOk="0">
                  <a:moveTo>
                    <a:pt x="145" y="1"/>
                  </a:moveTo>
                  <a:cubicBezTo>
                    <a:pt x="145" y="1"/>
                    <a:pt x="212" y="1"/>
                    <a:pt x="178" y="35"/>
                  </a:cubicBezTo>
                  <a:lnTo>
                    <a:pt x="178" y="111"/>
                  </a:lnTo>
                  <a:lnTo>
                    <a:pt x="178" y="213"/>
                  </a:lnTo>
                  <a:cubicBezTo>
                    <a:pt x="178" y="247"/>
                    <a:pt x="178" y="324"/>
                    <a:pt x="145" y="358"/>
                  </a:cubicBezTo>
                  <a:lnTo>
                    <a:pt x="145" y="358"/>
                  </a:lnTo>
                  <a:lnTo>
                    <a:pt x="77" y="358"/>
                  </a:lnTo>
                  <a:cubicBezTo>
                    <a:pt x="0" y="324"/>
                    <a:pt x="34" y="247"/>
                    <a:pt x="34" y="179"/>
                  </a:cubicBezTo>
                  <a:cubicBezTo>
                    <a:pt x="77" y="145"/>
                    <a:pt x="77" y="145"/>
                    <a:pt x="77" y="111"/>
                  </a:cubicBezTo>
                  <a:cubicBezTo>
                    <a:pt x="77" y="69"/>
                    <a:pt x="111" y="35"/>
                    <a:pt x="111" y="35"/>
                  </a:cubicBezTo>
                  <a:cubicBezTo>
                    <a:pt x="111" y="1"/>
                    <a:pt x="111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993279" y="4827635"/>
              <a:ext cx="4931" cy="15609"/>
            </a:xfrm>
            <a:custGeom>
              <a:avLst/>
              <a:gdLst/>
              <a:ahLst/>
              <a:cxnLst/>
              <a:rect l="l" t="t" r="r" b="b"/>
              <a:pathLst>
                <a:path w="145" h="459" extrusionOk="0">
                  <a:moveTo>
                    <a:pt x="68" y="0"/>
                  </a:moveTo>
                  <a:cubicBezTo>
                    <a:pt x="110" y="0"/>
                    <a:pt x="144" y="0"/>
                    <a:pt x="144" y="34"/>
                  </a:cubicBezTo>
                  <a:lnTo>
                    <a:pt x="144" y="247"/>
                  </a:lnTo>
                  <a:cubicBezTo>
                    <a:pt x="144" y="315"/>
                    <a:pt x="110" y="349"/>
                    <a:pt x="68" y="425"/>
                  </a:cubicBezTo>
                  <a:lnTo>
                    <a:pt x="68" y="459"/>
                  </a:lnTo>
                  <a:cubicBezTo>
                    <a:pt x="34" y="459"/>
                    <a:pt x="34" y="459"/>
                    <a:pt x="0" y="425"/>
                  </a:cubicBezTo>
                  <a:cubicBezTo>
                    <a:pt x="0" y="349"/>
                    <a:pt x="0" y="281"/>
                    <a:pt x="34" y="247"/>
                  </a:cubicBezTo>
                  <a:cubicBezTo>
                    <a:pt x="34" y="170"/>
                    <a:pt x="68" y="102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9025892" y="4827635"/>
              <a:ext cx="5815" cy="10712"/>
            </a:xfrm>
            <a:custGeom>
              <a:avLst/>
              <a:gdLst/>
              <a:ahLst/>
              <a:cxnLst/>
              <a:rect l="l" t="t" r="r" b="b"/>
              <a:pathLst>
                <a:path w="171" h="315" extrusionOk="0">
                  <a:moveTo>
                    <a:pt x="103" y="0"/>
                  </a:moveTo>
                  <a:cubicBezTo>
                    <a:pt x="103" y="0"/>
                    <a:pt x="171" y="0"/>
                    <a:pt x="171" y="68"/>
                  </a:cubicBezTo>
                  <a:cubicBezTo>
                    <a:pt x="137" y="102"/>
                    <a:pt x="137" y="136"/>
                    <a:pt x="137" y="170"/>
                  </a:cubicBezTo>
                  <a:cubicBezTo>
                    <a:pt x="137" y="247"/>
                    <a:pt x="137" y="281"/>
                    <a:pt x="69" y="315"/>
                  </a:cubicBezTo>
                  <a:lnTo>
                    <a:pt x="69" y="315"/>
                  </a:lnTo>
                  <a:cubicBezTo>
                    <a:pt x="69" y="315"/>
                    <a:pt x="35" y="315"/>
                    <a:pt x="1" y="281"/>
                  </a:cubicBezTo>
                  <a:cubicBezTo>
                    <a:pt x="1" y="247"/>
                    <a:pt x="1" y="213"/>
                    <a:pt x="35" y="170"/>
                  </a:cubicBezTo>
                  <a:cubicBezTo>
                    <a:pt x="35" y="102"/>
                    <a:pt x="69" y="68"/>
                    <a:pt x="69" y="34"/>
                  </a:cubicBezTo>
                  <a:cubicBezTo>
                    <a:pt x="69" y="34"/>
                    <a:pt x="69" y="0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9040345" y="4870960"/>
              <a:ext cx="7278" cy="14487"/>
            </a:xfrm>
            <a:custGeom>
              <a:avLst/>
              <a:gdLst/>
              <a:ahLst/>
              <a:cxnLst/>
              <a:rect l="l" t="t" r="r" b="b"/>
              <a:pathLst>
                <a:path w="214" h="426" extrusionOk="0">
                  <a:moveTo>
                    <a:pt x="103" y="34"/>
                  </a:moveTo>
                  <a:cubicBezTo>
                    <a:pt x="137" y="0"/>
                    <a:pt x="171" y="34"/>
                    <a:pt x="171" y="34"/>
                  </a:cubicBezTo>
                  <a:cubicBezTo>
                    <a:pt x="171" y="170"/>
                    <a:pt x="213" y="315"/>
                    <a:pt x="103" y="425"/>
                  </a:cubicBezTo>
                  <a:lnTo>
                    <a:pt x="103" y="425"/>
                  </a:lnTo>
                  <a:lnTo>
                    <a:pt x="69" y="425"/>
                  </a:lnTo>
                  <a:cubicBezTo>
                    <a:pt x="1" y="281"/>
                    <a:pt x="69" y="136"/>
                    <a:pt x="103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9033135" y="4873273"/>
              <a:ext cx="5815" cy="14487"/>
            </a:xfrm>
            <a:custGeom>
              <a:avLst/>
              <a:gdLst/>
              <a:ahLst/>
              <a:cxnLst/>
              <a:rect l="l" t="t" r="r" b="b"/>
              <a:pathLst>
                <a:path w="171" h="426" extrusionOk="0">
                  <a:moveTo>
                    <a:pt x="102" y="34"/>
                  </a:moveTo>
                  <a:cubicBezTo>
                    <a:pt x="136" y="0"/>
                    <a:pt x="170" y="0"/>
                    <a:pt x="170" y="34"/>
                  </a:cubicBezTo>
                  <a:lnTo>
                    <a:pt x="170" y="213"/>
                  </a:lnTo>
                  <a:cubicBezTo>
                    <a:pt x="170" y="281"/>
                    <a:pt x="170" y="357"/>
                    <a:pt x="136" y="391"/>
                  </a:cubicBezTo>
                  <a:lnTo>
                    <a:pt x="102" y="391"/>
                  </a:lnTo>
                  <a:cubicBezTo>
                    <a:pt x="68" y="425"/>
                    <a:pt x="34" y="425"/>
                    <a:pt x="0" y="357"/>
                  </a:cubicBezTo>
                  <a:cubicBezTo>
                    <a:pt x="0" y="315"/>
                    <a:pt x="0" y="247"/>
                    <a:pt x="34" y="179"/>
                  </a:cubicBezTo>
                  <a:cubicBezTo>
                    <a:pt x="34" y="145"/>
                    <a:pt x="68" y="68"/>
                    <a:pt x="102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9040345" y="4899833"/>
              <a:ext cx="5815" cy="10746"/>
            </a:xfrm>
            <a:custGeom>
              <a:avLst/>
              <a:gdLst/>
              <a:ahLst/>
              <a:cxnLst/>
              <a:rect l="l" t="t" r="r" b="b"/>
              <a:pathLst>
                <a:path w="171" h="316" extrusionOk="0">
                  <a:moveTo>
                    <a:pt x="69" y="1"/>
                  </a:moveTo>
                  <a:cubicBezTo>
                    <a:pt x="103" y="1"/>
                    <a:pt x="171" y="1"/>
                    <a:pt x="171" y="69"/>
                  </a:cubicBezTo>
                  <a:cubicBezTo>
                    <a:pt x="171" y="137"/>
                    <a:pt x="171" y="213"/>
                    <a:pt x="137" y="281"/>
                  </a:cubicBezTo>
                  <a:lnTo>
                    <a:pt x="137" y="281"/>
                  </a:lnTo>
                  <a:cubicBezTo>
                    <a:pt x="103" y="315"/>
                    <a:pt x="35" y="281"/>
                    <a:pt x="35" y="247"/>
                  </a:cubicBezTo>
                  <a:cubicBezTo>
                    <a:pt x="1" y="213"/>
                    <a:pt x="35" y="103"/>
                    <a:pt x="35" y="35"/>
                  </a:cubicBezTo>
                  <a:cubicBezTo>
                    <a:pt x="69" y="35"/>
                    <a:pt x="69" y="35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9001644" y="4866063"/>
              <a:ext cx="3775" cy="12141"/>
            </a:xfrm>
            <a:custGeom>
              <a:avLst/>
              <a:gdLst/>
              <a:ahLst/>
              <a:cxnLst/>
              <a:rect l="l" t="t" r="r" b="b"/>
              <a:pathLst>
                <a:path w="111" h="357" extrusionOk="0">
                  <a:moveTo>
                    <a:pt x="77" y="34"/>
                  </a:moveTo>
                  <a:cubicBezTo>
                    <a:pt x="77" y="0"/>
                    <a:pt x="111" y="34"/>
                    <a:pt x="111" y="34"/>
                  </a:cubicBezTo>
                  <a:lnTo>
                    <a:pt x="111" y="212"/>
                  </a:lnTo>
                  <a:lnTo>
                    <a:pt x="111" y="314"/>
                  </a:lnTo>
                  <a:lnTo>
                    <a:pt x="77" y="314"/>
                  </a:lnTo>
                  <a:cubicBezTo>
                    <a:pt x="77" y="357"/>
                    <a:pt x="34" y="357"/>
                    <a:pt x="0" y="314"/>
                  </a:cubicBezTo>
                  <a:cubicBezTo>
                    <a:pt x="0" y="280"/>
                    <a:pt x="0" y="212"/>
                    <a:pt x="34" y="178"/>
                  </a:cubicBezTo>
                  <a:lnTo>
                    <a:pt x="34" y="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8992122" y="4867219"/>
              <a:ext cx="3469" cy="12141"/>
            </a:xfrm>
            <a:custGeom>
              <a:avLst/>
              <a:gdLst/>
              <a:ahLst/>
              <a:cxnLst/>
              <a:rect l="l" t="t" r="r" b="b"/>
              <a:pathLst>
                <a:path w="102" h="357" extrusionOk="0">
                  <a:moveTo>
                    <a:pt x="68" y="0"/>
                  </a:moveTo>
                  <a:lnTo>
                    <a:pt x="102" y="0"/>
                  </a:lnTo>
                  <a:lnTo>
                    <a:pt x="102" y="144"/>
                  </a:lnTo>
                  <a:lnTo>
                    <a:pt x="102" y="323"/>
                  </a:lnTo>
                  <a:lnTo>
                    <a:pt x="102" y="323"/>
                  </a:lnTo>
                  <a:cubicBezTo>
                    <a:pt x="68" y="357"/>
                    <a:pt x="0" y="357"/>
                    <a:pt x="0" y="280"/>
                  </a:cubicBezTo>
                  <a:lnTo>
                    <a:pt x="0" y="144"/>
                  </a:lnTo>
                  <a:cubicBezTo>
                    <a:pt x="34" y="110"/>
                    <a:pt x="34" y="3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9001644" y="4924964"/>
              <a:ext cx="4931" cy="15643"/>
            </a:xfrm>
            <a:custGeom>
              <a:avLst/>
              <a:gdLst/>
              <a:ahLst/>
              <a:cxnLst/>
              <a:rect l="l" t="t" r="r" b="b"/>
              <a:pathLst>
                <a:path w="145" h="460" extrusionOk="0">
                  <a:moveTo>
                    <a:pt x="34" y="35"/>
                  </a:moveTo>
                  <a:cubicBezTo>
                    <a:pt x="77" y="1"/>
                    <a:pt x="111" y="35"/>
                    <a:pt x="111" y="69"/>
                  </a:cubicBezTo>
                  <a:cubicBezTo>
                    <a:pt x="145" y="145"/>
                    <a:pt x="145" y="179"/>
                    <a:pt x="145" y="247"/>
                  </a:cubicBezTo>
                  <a:cubicBezTo>
                    <a:pt x="145" y="324"/>
                    <a:pt x="145" y="392"/>
                    <a:pt x="111" y="426"/>
                  </a:cubicBezTo>
                  <a:lnTo>
                    <a:pt x="111" y="426"/>
                  </a:lnTo>
                  <a:cubicBezTo>
                    <a:pt x="77" y="460"/>
                    <a:pt x="34" y="460"/>
                    <a:pt x="0" y="426"/>
                  </a:cubicBezTo>
                  <a:cubicBezTo>
                    <a:pt x="0" y="358"/>
                    <a:pt x="0" y="324"/>
                    <a:pt x="34" y="247"/>
                  </a:cubicBezTo>
                  <a:lnTo>
                    <a:pt x="34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8990966" y="4921529"/>
              <a:ext cx="4625" cy="11869"/>
            </a:xfrm>
            <a:custGeom>
              <a:avLst/>
              <a:gdLst/>
              <a:ahLst/>
              <a:cxnLst/>
              <a:rect l="l" t="t" r="r" b="b"/>
              <a:pathLst>
                <a:path w="136" h="349" extrusionOk="0">
                  <a:moveTo>
                    <a:pt x="68" y="0"/>
                  </a:moveTo>
                  <a:cubicBezTo>
                    <a:pt x="102" y="0"/>
                    <a:pt x="136" y="0"/>
                    <a:pt x="136" y="34"/>
                  </a:cubicBezTo>
                  <a:cubicBezTo>
                    <a:pt x="136" y="136"/>
                    <a:pt x="136" y="246"/>
                    <a:pt x="102" y="348"/>
                  </a:cubicBezTo>
                  <a:lnTo>
                    <a:pt x="102" y="348"/>
                  </a:lnTo>
                  <a:lnTo>
                    <a:pt x="34" y="348"/>
                  </a:lnTo>
                  <a:cubicBezTo>
                    <a:pt x="0" y="246"/>
                    <a:pt x="34" y="136"/>
                    <a:pt x="68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8474426" y="4964855"/>
              <a:ext cx="440567" cy="117904"/>
            </a:xfrm>
            <a:custGeom>
              <a:avLst/>
              <a:gdLst/>
              <a:ahLst/>
              <a:cxnLst/>
              <a:rect l="l" t="t" r="r" b="b"/>
              <a:pathLst>
                <a:path w="12955" h="3467" extrusionOk="0">
                  <a:moveTo>
                    <a:pt x="1062" y="1275"/>
                  </a:moveTo>
                  <a:cubicBezTo>
                    <a:pt x="1240" y="1164"/>
                    <a:pt x="1419" y="1062"/>
                    <a:pt x="1563" y="986"/>
                  </a:cubicBezTo>
                  <a:cubicBezTo>
                    <a:pt x="2090" y="705"/>
                    <a:pt x="2659" y="527"/>
                    <a:pt x="3220" y="383"/>
                  </a:cubicBezTo>
                  <a:cubicBezTo>
                    <a:pt x="3296" y="349"/>
                    <a:pt x="3398" y="349"/>
                    <a:pt x="3475" y="315"/>
                  </a:cubicBezTo>
                  <a:cubicBezTo>
                    <a:pt x="3645" y="281"/>
                    <a:pt x="3789" y="281"/>
                    <a:pt x="3933" y="247"/>
                  </a:cubicBezTo>
                  <a:cubicBezTo>
                    <a:pt x="5276" y="34"/>
                    <a:pt x="6618" y="0"/>
                    <a:pt x="8002" y="34"/>
                  </a:cubicBezTo>
                  <a:cubicBezTo>
                    <a:pt x="9379" y="102"/>
                    <a:pt x="10763" y="213"/>
                    <a:pt x="12139" y="425"/>
                  </a:cubicBezTo>
                  <a:cubicBezTo>
                    <a:pt x="12216" y="425"/>
                    <a:pt x="12250" y="459"/>
                    <a:pt x="12318" y="459"/>
                  </a:cubicBezTo>
                  <a:cubicBezTo>
                    <a:pt x="12496" y="493"/>
                    <a:pt x="12709" y="527"/>
                    <a:pt x="12887" y="561"/>
                  </a:cubicBezTo>
                  <a:lnTo>
                    <a:pt x="12955" y="561"/>
                  </a:lnTo>
                  <a:lnTo>
                    <a:pt x="12887" y="561"/>
                  </a:lnTo>
                  <a:cubicBezTo>
                    <a:pt x="12743" y="527"/>
                    <a:pt x="12607" y="561"/>
                    <a:pt x="12428" y="595"/>
                  </a:cubicBezTo>
                  <a:cubicBezTo>
                    <a:pt x="12250" y="637"/>
                    <a:pt x="12071" y="671"/>
                    <a:pt x="11927" y="705"/>
                  </a:cubicBezTo>
                  <a:cubicBezTo>
                    <a:pt x="11468" y="773"/>
                    <a:pt x="11044" y="884"/>
                    <a:pt x="10619" y="986"/>
                  </a:cubicBezTo>
                  <a:cubicBezTo>
                    <a:pt x="9591" y="1232"/>
                    <a:pt x="8606" y="1555"/>
                    <a:pt x="7612" y="1835"/>
                  </a:cubicBezTo>
                  <a:cubicBezTo>
                    <a:pt x="6618" y="2124"/>
                    <a:pt x="5666" y="2404"/>
                    <a:pt x="4672" y="2651"/>
                  </a:cubicBezTo>
                  <a:cubicBezTo>
                    <a:pt x="4604" y="2685"/>
                    <a:pt x="4537" y="2685"/>
                    <a:pt x="4460" y="2719"/>
                  </a:cubicBezTo>
                  <a:cubicBezTo>
                    <a:pt x="4426" y="2719"/>
                    <a:pt x="4358" y="2761"/>
                    <a:pt x="4282" y="2761"/>
                  </a:cubicBezTo>
                  <a:cubicBezTo>
                    <a:pt x="3330" y="3007"/>
                    <a:pt x="2413" y="3356"/>
                    <a:pt x="1419" y="3466"/>
                  </a:cubicBezTo>
                  <a:lnTo>
                    <a:pt x="1096" y="3466"/>
                  </a:lnTo>
                  <a:cubicBezTo>
                    <a:pt x="994" y="3466"/>
                    <a:pt x="884" y="3432"/>
                    <a:pt x="782" y="3432"/>
                  </a:cubicBezTo>
                  <a:cubicBezTo>
                    <a:pt x="391" y="3322"/>
                    <a:pt x="77" y="3143"/>
                    <a:pt x="0" y="2795"/>
                  </a:cubicBezTo>
                  <a:cubicBezTo>
                    <a:pt x="0" y="2719"/>
                    <a:pt x="0" y="2617"/>
                    <a:pt x="34" y="2472"/>
                  </a:cubicBezTo>
                  <a:cubicBezTo>
                    <a:pt x="77" y="2438"/>
                    <a:pt x="77" y="2404"/>
                    <a:pt x="77" y="2404"/>
                  </a:cubicBezTo>
                  <a:cubicBezTo>
                    <a:pt x="111" y="2336"/>
                    <a:pt x="145" y="2294"/>
                    <a:pt x="145" y="2260"/>
                  </a:cubicBezTo>
                  <a:cubicBezTo>
                    <a:pt x="357" y="1869"/>
                    <a:pt x="714" y="1555"/>
                    <a:pt x="1062" y="1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8464870" y="4980430"/>
              <a:ext cx="450123" cy="104641"/>
            </a:xfrm>
            <a:custGeom>
              <a:avLst/>
              <a:gdLst/>
              <a:ahLst/>
              <a:cxnLst/>
              <a:rect l="l" t="t" r="r" b="b"/>
              <a:pathLst>
                <a:path w="13236" h="3077" extrusionOk="0">
                  <a:moveTo>
                    <a:pt x="358" y="1946"/>
                  </a:moveTo>
                  <a:cubicBezTo>
                    <a:pt x="4393" y="426"/>
                    <a:pt x="10407" y="69"/>
                    <a:pt x="12599" y="1"/>
                  </a:cubicBezTo>
                  <a:cubicBezTo>
                    <a:pt x="12811" y="35"/>
                    <a:pt x="13024" y="69"/>
                    <a:pt x="13236" y="103"/>
                  </a:cubicBezTo>
                  <a:lnTo>
                    <a:pt x="13236" y="103"/>
                  </a:lnTo>
                  <a:cubicBezTo>
                    <a:pt x="12956" y="35"/>
                    <a:pt x="12497" y="179"/>
                    <a:pt x="12208" y="247"/>
                  </a:cubicBezTo>
                  <a:cubicBezTo>
                    <a:pt x="11749" y="315"/>
                    <a:pt x="11325" y="426"/>
                    <a:pt x="10900" y="528"/>
                  </a:cubicBezTo>
                  <a:cubicBezTo>
                    <a:pt x="9872" y="774"/>
                    <a:pt x="8887" y="1097"/>
                    <a:pt x="7893" y="1377"/>
                  </a:cubicBezTo>
                  <a:cubicBezTo>
                    <a:pt x="6831" y="1666"/>
                    <a:pt x="5803" y="2014"/>
                    <a:pt x="4741" y="2261"/>
                  </a:cubicBezTo>
                  <a:cubicBezTo>
                    <a:pt x="3756" y="2515"/>
                    <a:pt x="2762" y="2898"/>
                    <a:pt x="1700" y="3008"/>
                  </a:cubicBezTo>
                  <a:cubicBezTo>
                    <a:pt x="952" y="3076"/>
                    <a:pt x="1" y="2762"/>
                    <a:pt x="358" y="1946"/>
                  </a:cubicBezTo>
                  <a:close/>
                  <a:moveTo>
                    <a:pt x="13236" y="103"/>
                  </a:moveTo>
                  <a:lnTo>
                    <a:pt x="13236" y="1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8746554" y="5005596"/>
              <a:ext cx="14487" cy="3775"/>
            </a:xfrm>
            <a:custGeom>
              <a:avLst/>
              <a:gdLst/>
              <a:ahLst/>
              <a:cxnLst/>
              <a:rect l="l" t="t" r="r" b="b"/>
              <a:pathLst>
                <a:path w="426" h="111" extrusionOk="0">
                  <a:moveTo>
                    <a:pt x="34" y="34"/>
                  </a:moveTo>
                  <a:cubicBezTo>
                    <a:pt x="102" y="0"/>
                    <a:pt x="145" y="34"/>
                    <a:pt x="213" y="0"/>
                  </a:cubicBezTo>
                  <a:lnTo>
                    <a:pt x="357" y="0"/>
                  </a:lnTo>
                  <a:cubicBezTo>
                    <a:pt x="391" y="0"/>
                    <a:pt x="425" y="77"/>
                    <a:pt x="391" y="77"/>
                  </a:cubicBezTo>
                  <a:lnTo>
                    <a:pt x="391" y="77"/>
                  </a:lnTo>
                  <a:cubicBezTo>
                    <a:pt x="315" y="77"/>
                    <a:pt x="247" y="77"/>
                    <a:pt x="213" y="110"/>
                  </a:cubicBezTo>
                  <a:lnTo>
                    <a:pt x="34" y="110"/>
                  </a:lnTo>
                  <a:cubicBezTo>
                    <a:pt x="34" y="110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8741623" y="5010493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35" y="34"/>
                  </a:moveTo>
                  <a:cubicBezTo>
                    <a:pt x="77" y="0"/>
                    <a:pt x="145" y="0"/>
                    <a:pt x="179" y="0"/>
                  </a:cubicBezTo>
                  <a:cubicBezTo>
                    <a:pt x="247" y="34"/>
                    <a:pt x="324" y="34"/>
                    <a:pt x="358" y="34"/>
                  </a:cubicBezTo>
                  <a:cubicBezTo>
                    <a:pt x="426" y="34"/>
                    <a:pt x="426" y="68"/>
                    <a:pt x="392" y="102"/>
                  </a:cubicBezTo>
                  <a:lnTo>
                    <a:pt x="358" y="102"/>
                  </a:lnTo>
                  <a:cubicBezTo>
                    <a:pt x="324" y="145"/>
                    <a:pt x="247" y="145"/>
                    <a:pt x="179" y="145"/>
                  </a:cubicBezTo>
                  <a:cubicBezTo>
                    <a:pt x="145" y="145"/>
                    <a:pt x="77" y="145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8718804" y="4973221"/>
              <a:ext cx="8434" cy="2347"/>
            </a:xfrm>
            <a:custGeom>
              <a:avLst/>
              <a:gdLst/>
              <a:ahLst/>
              <a:cxnLst/>
              <a:rect l="l" t="t" r="r" b="b"/>
              <a:pathLst>
                <a:path w="248" h="69" extrusionOk="0">
                  <a:moveTo>
                    <a:pt x="1" y="35"/>
                  </a:moveTo>
                  <a:cubicBezTo>
                    <a:pt x="35" y="35"/>
                    <a:pt x="35" y="35"/>
                    <a:pt x="35" y="1"/>
                  </a:cubicBezTo>
                  <a:cubicBezTo>
                    <a:pt x="69" y="35"/>
                    <a:pt x="145" y="35"/>
                    <a:pt x="179" y="35"/>
                  </a:cubicBezTo>
                  <a:cubicBezTo>
                    <a:pt x="213" y="35"/>
                    <a:pt x="247" y="69"/>
                    <a:pt x="213" y="69"/>
                  </a:cubicBezTo>
                  <a:lnTo>
                    <a:pt x="213" y="69"/>
                  </a:lnTo>
                  <a:lnTo>
                    <a:pt x="35" y="6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8719960" y="4979308"/>
              <a:ext cx="12175" cy="5781"/>
            </a:xfrm>
            <a:custGeom>
              <a:avLst/>
              <a:gdLst/>
              <a:ahLst/>
              <a:cxnLst/>
              <a:rect l="l" t="t" r="r" b="b"/>
              <a:pathLst>
                <a:path w="358" h="170" extrusionOk="0">
                  <a:moveTo>
                    <a:pt x="35" y="34"/>
                  </a:moveTo>
                  <a:cubicBezTo>
                    <a:pt x="111" y="0"/>
                    <a:pt x="247" y="34"/>
                    <a:pt x="324" y="34"/>
                  </a:cubicBezTo>
                  <a:cubicBezTo>
                    <a:pt x="358" y="34"/>
                    <a:pt x="358" y="102"/>
                    <a:pt x="324" y="136"/>
                  </a:cubicBezTo>
                  <a:lnTo>
                    <a:pt x="324" y="136"/>
                  </a:lnTo>
                  <a:lnTo>
                    <a:pt x="179" y="136"/>
                  </a:lnTo>
                  <a:cubicBezTo>
                    <a:pt x="111" y="136"/>
                    <a:pt x="77" y="170"/>
                    <a:pt x="35" y="136"/>
                  </a:cubicBezTo>
                  <a:cubicBezTo>
                    <a:pt x="1" y="102"/>
                    <a:pt x="1" y="68"/>
                    <a:pt x="35" y="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8750023" y="4973221"/>
              <a:ext cx="13331" cy="4659"/>
            </a:xfrm>
            <a:custGeom>
              <a:avLst/>
              <a:gdLst/>
              <a:ahLst/>
              <a:cxnLst/>
              <a:rect l="l" t="t" r="r" b="b"/>
              <a:pathLst>
                <a:path w="392" h="137" extrusionOk="0">
                  <a:moveTo>
                    <a:pt x="77" y="35"/>
                  </a:moveTo>
                  <a:cubicBezTo>
                    <a:pt x="145" y="1"/>
                    <a:pt x="255" y="1"/>
                    <a:pt x="323" y="1"/>
                  </a:cubicBezTo>
                  <a:cubicBezTo>
                    <a:pt x="391" y="1"/>
                    <a:pt x="391" y="69"/>
                    <a:pt x="357" y="103"/>
                  </a:cubicBezTo>
                  <a:lnTo>
                    <a:pt x="323" y="103"/>
                  </a:lnTo>
                  <a:cubicBezTo>
                    <a:pt x="255" y="137"/>
                    <a:pt x="145" y="137"/>
                    <a:pt x="77" y="103"/>
                  </a:cubicBezTo>
                  <a:cubicBezTo>
                    <a:pt x="0" y="103"/>
                    <a:pt x="0" y="35"/>
                    <a:pt x="43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8672010" y="4973221"/>
              <a:ext cx="13025" cy="4659"/>
            </a:xfrm>
            <a:custGeom>
              <a:avLst/>
              <a:gdLst/>
              <a:ahLst/>
              <a:cxnLst/>
              <a:rect l="l" t="t" r="r" b="b"/>
              <a:pathLst>
                <a:path w="383" h="137" extrusionOk="0">
                  <a:moveTo>
                    <a:pt x="35" y="35"/>
                  </a:moveTo>
                  <a:cubicBezTo>
                    <a:pt x="137" y="1"/>
                    <a:pt x="247" y="35"/>
                    <a:pt x="315" y="35"/>
                  </a:cubicBezTo>
                  <a:cubicBezTo>
                    <a:pt x="383" y="35"/>
                    <a:pt x="383" y="69"/>
                    <a:pt x="349" y="103"/>
                  </a:cubicBezTo>
                  <a:lnTo>
                    <a:pt x="315" y="103"/>
                  </a:lnTo>
                  <a:cubicBezTo>
                    <a:pt x="247" y="103"/>
                    <a:pt x="137" y="137"/>
                    <a:pt x="35" y="103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8675479" y="4981587"/>
              <a:ext cx="16800" cy="4965"/>
            </a:xfrm>
            <a:custGeom>
              <a:avLst/>
              <a:gdLst/>
              <a:ahLst/>
              <a:cxnLst/>
              <a:rect l="l" t="t" r="r" b="b"/>
              <a:pathLst>
                <a:path w="494" h="146" extrusionOk="0">
                  <a:moveTo>
                    <a:pt x="35" y="35"/>
                  </a:moveTo>
                  <a:cubicBezTo>
                    <a:pt x="111" y="1"/>
                    <a:pt x="179" y="1"/>
                    <a:pt x="247" y="1"/>
                  </a:cubicBezTo>
                  <a:lnTo>
                    <a:pt x="459" y="1"/>
                  </a:lnTo>
                  <a:cubicBezTo>
                    <a:pt x="493" y="1"/>
                    <a:pt x="493" y="35"/>
                    <a:pt x="459" y="69"/>
                  </a:cubicBezTo>
                  <a:lnTo>
                    <a:pt x="459" y="69"/>
                  </a:lnTo>
                  <a:cubicBezTo>
                    <a:pt x="391" y="69"/>
                    <a:pt x="323" y="103"/>
                    <a:pt x="247" y="103"/>
                  </a:cubicBezTo>
                  <a:cubicBezTo>
                    <a:pt x="179" y="145"/>
                    <a:pt x="111" y="145"/>
                    <a:pt x="35" y="145"/>
                  </a:cubicBezTo>
                  <a:cubicBezTo>
                    <a:pt x="1" y="103"/>
                    <a:pt x="1" y="69"/>
                    <a:pt x="35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8641675" y="4972065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43" y="35"/>
                  </a:moveTo>
                  <a:cubicBezTo>
                    <a:pt x="77" y="1"/>
                    <a:pt x="213" y="1"/>
                    <a:pt x="290" y="35"/>
                  </a:cubicBezTo>
                  <a:cubicBezTo>
                    <a:pt x="324" y="35"/>
                    <a:pt x="324" y="103"/>
                    <a:pt x="290" y="103"/>
                  </a:cubicBezTo>
                  <a:lnTo>
                    <a:pt x="290" y="103"/>
                  </a:lnTo>
                  <a:cubicBezTo>
                    <a:pt x="256" y="137"/>
                    <a:pt x="179" y="137"/>
                    <a:pt x="145" y="137"/>
                  </a:cubicBezTo>
                  <a:cubicBezTo>
                    <a:pt x="111" y="137"/>
                    <a:pt x="43" y="137"/>
                    <a:pt x="1" y="103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8646606" y="4985055"/>
              <a:ext cx="15609" cy="4965"/>
            </a:xfrm>
            <a:custGeom>
              <a:avLst/>
              <a:gdLst/>
              <a:ahLst/>
              <a:cxnLst/>
              <a:rect l="l" t="t" r="r" b="b"/>
              <a:pathLst>
                <a:path w="459" h="146" extrusionOk="0">
                  <a:moveTo>
                    <a:pt x="34" y="77"/>
                  </a:moveTo>
                  <a:cubicBezTo>
                    <a:pt x="68" y="43"/>
                    <a:pt x="145" y="1"/>
                    <a:pt x="179" y="1"/>
                  </a:cubicBezTo>
                  <a:lnTo>
                    <a:pt x="391" y="1"/>
                  </a:lnTo>
                  <a:cubicBezTo>
                    <a:pt x="425" y="43"/>
                    <a:pt x="459" y="77"/>
                    <a:pt x="425" y="111"/>
                  </a:cubicBezTo>
                  <a:lnTo>
                    <a:pt x="391" y="111"/>
                  </a:lnTo>
                  <a:cubicBezTo>
                    <a:pt x="323" y="111"/>
                    <a:pt x="247" y="111"/>
                    <a:pt x="213" y="145"/>
                  </a:cubicBezTo>
                  <a:cubicBezTo>
                    <a:pt x="145" y="145"/>
                    <a:pt x="68" y="145"/>
                    <a:pt x="34" y="111"/>
                  </a:cubicBezTo>
                  <a:cubicBezTo>
                    <a:pt x="0" y="111"/>
                    <a:pt x="0" y="77"/>
                    <a:pt x="0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8677791" y="5022634"/>
              <a:ext cx="14487" cy="5815"/>
            </a:xfrm>
            <a:custGeom>
              <a:avLst/>
              <a:gdLst/>
              <a:ahLst/>
              <a:cxnLst/>
              <a:rect l="l" t="t" r="r" b="b"/>
              <a:pathLst>
                <a:path w="426" h="171" extrusionOk="0">
                  <a:moveTo>
                    <a:pt x="77" y="68"/>
                  </a:moveTo>
                  <a:cubicBezTo>
                    <a:pt x="111" y="68"/>
                    <a:pt x="145" y="34"/>
                    <a:pt x="179" y="34"/>
                  </a:cubicBezTo>
                  <a:cubicBezTo>
                    <a:pt x="255" y="0"/>
                    <a:pt x="289" y="0"/>
                    <a:pt x="357" y="0"/>
                  </a:cubicBezTo>
                  <a:cubicBezTo>
                    <a:pt x="425" y="0"/>
                    <a:pt x="425" y="68"/>
                    <a:pt x="391" y="102"/>
                  </a:cubicBezTo>
                  <a:cubicBezTo>
                    <a:pt x="391" y="102"/>
                    <a:pt x="391" y="136"/>
                    <a:pt x="357" y="136"/>
                  </a:cubicBezTo>
                  <a:lnTo>
                    <a:pt x="213" y="136"/>
                  </a:lnTo>
                  <a:lnTo>
                    <a:pt x="77" y="136"/>
                  </a:lnTo>
                  <a:cubicBezTo>
                    <a:pt x="43" y="170"/>
                    <a:pt x="1" y="102"/>
                    <a:pt x="43" y="102"/>
                  </a:cubicBezTo>
                  <a:cubicBezTo>
                    <a:pt x="43" y="102"/>
                    <a:pt x="43" y="68"/>
                    <a:pt x="77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8617700" y="50261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5" y="34"/>
                  </a:moveTo>
                  <a:lnTo>
                    <a:pt x="179" y="34"/>
                  </a:lnTo>
                  <a:cubicBezTo>
                    <a:pt x="247" y="34"/>
                    <a:pt x="324" y="0"/>
                    <a:pt x="357" y="34"/>
                  </a:cubicBezTo>
                  <a:cubicBezTo>
                    <a:pt x="425" y="0"/>
                    <a:pt x="459" y="111"/>
                    <a:pt x="425" y="145"/>
                  </a:cubicBezTo>
                  <a:lnTo>
                    <a:pt x="391" y="145"/>
                  </a:lnTo>
                  <a:cubicBezTo>
                    <a:pt x="324" y="145"/>
                    <a:pt x="281" y="179"/>
                    <a:pt x="213" y="179"/>
                  </a:cubicBezTo>
                  <a:cubicBezTo>
                    <a:pt x="145" y="179"/>
                    <a:pt x="111" y="213"/>
                    <a:pt x="35" y="179"/>
                  </a:cubicBezTo>
                  <a:cubicBezTo>
                    <a:pt x="1" y="145"/>
                    <a:pt x="1" y="111"/>
                    <a:pt x="35" y="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8618856" y="5034468"/>
              <a:ext cx="11018" cy="4931"/>
            </a:xfrm>
            <a:custGeom>
              <a:avLst/>
              <a:gdLst/>
              <a:ahLst/>
              <a:cxnLst/>
              <a:rect l="l" t="t" r="r" b="b"/>
              <a:pathLst>
                <a:path w="324" h="145" extrusionOk="0">
                  <a:moveTo>
                    <a:pt x="35" y="35"/>
                  </a:moveTo>
                  <a:lnTo>
                    <a:pt x="145" y="35"/>
                  </a:lnTo>
                  <a:cubicBezTo>
                    <a:pt x="179" y="35"/>
                    <a:pt x="213" y="1"/>
                    <a:pt x="247" y="1"/>
                  </a:cubicBezTo>
                  <a:cubicBezTo>
                    <a:pt x="290" y="1"/>
                    <a:pt x="323" y="35"/>
                    <a:pt x="290" y="77"/>
                  </a:cubicBezTo>
                  <a:lnTo>
                    <a:pt x="290" y="77"/>
                  </a:lnTo>
                  <a:cubicBezTo>
                    <a:pt x="247" y="77"/>
                    <a:pt x="213" y="111"/>
                    <a:pt x="145" y="111"/>
                  </a:cubicBezTo>
                  <a:cubicBezTo>
                    <a:pt x="111" y="111"/>
                    <a:pt x="77" y="145"/>
                    <a:pt x="35" y="111"/>
                  </a:cubicBezTo>
                  <a:cubicBezTo>
                    <a:pt x="1" y="111"/>
                    <a:pt x="1" y="77"/>
                    <a:pt x="3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8611646" y="5044297"/>
              <a:ext cx="11018" cy="4659"/>
            </a:xfrm>
            <a:custGeom>
              <a:avLst/>
              <a:gdLst/>
              <a:ahLst/>
              <a:cxnLst/>
              <a:rect l="l" t="t" r="r" b="b"/>
              <a:pathLst>
                <a:path w="324" h="137" extrusionOk="0">
                  <a:moveTo>
                    <a:pt x="34" y="34"/>
                  </a:moveTo>
                  <a:cubicBezTo>
                    <a:pt x="77" y="0"/>
                    <a:pt x="77" y="0"/>
                    <a:pt x="145" y="0"/>
                  </a:cubicBezTo>
                  <a:lnTo>
                    <a:pt x="247" y="0"/>
                  </a:lnTo>
                  <a:cubicBezTo>
                    <a:pt x="289" y="0"/>
                    <a:pt x="323" y="68"/>
                    <a:pt x="289" y="102"/>
                  </a:cubicBezTo>
                  <a:lnTo>
                    <a:pt x="247" y="102"/>
                  </a:lnTo>
                  <a:cubicBezTo>
                    <a:pt x="213" y="102"/>
                    <a:pt x="179" y="102"/>
                    <a:pt x="145" y="136"/>
                  </a:cubicBezTo>
                  <a:lnTo>
                    <a:pt x="34" y="136"/>
                  </a:lnTo>
                  <a:cubicBezTo>
                    <a:pt x="0" y="102"/>
                    <a:pt x="0" y="68"/>
                    <a:pt x="34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8564852" y="4989987"/>
              <a:ext cx="19078" cy="7244"/>
            </a:xfrm>
            <a:custGeom>
              <a:avLst/>
              <a:gdLst/>
              <a:ahLst/>
              <a:cxnLst/>
              <a:rect l="l" t="t" r="r" b="b"/>
              <a:pathLst>
                <a:path w="561" h="213" extrusionOk="0">
                  <a:moveTo>
                    <a:pt x="34" y="111"/>
                  </a:moveTo>
                  <a:cubicBezTo>
                    <a:pt x="179" y="0"/>
                    <a:pt x="348" y="34"/>
                    <a:pt x="493" y="0"/>
                  </a:cubicBezTo>
                  <a:cubicBezTo>
                    <a:pt x="527" y="0"/>
                    <a:pt x="561" y="111"/>
                    <a:pt x="527" y="145"/>
                  </a:cubicBezTo>
                  <a:lnTo>
                    <a:pt x="493" y="145"/>
                  </a:lnTo>
                  <a:cubicBezTo>
                    <a:pt x="348" y="145"/>
                    <a:pt x="213" y="213"/>
                    <a:pt x="68" y="179"/>
                  </a:cubicBezTo>
                  <a:cubicBezTo>
                    <a:pt x="34" y="179"/>
                    <a:pt x="0" y="111"/>
                    <a:pt x="34" y="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8482792" y="4460456"/>
              <a:ext cx="868143" cy="710111"/>
            </a:xfrm>
            <a:custGeom>
              <a:avLst/>
              <a:gdLst/>
              <a:ahLst/>
              <a:cxnLst/>
              <a:rect l="l" t="t" r="r" b="b"/>
              <a:pathLst>
                <a:path w="25528" h="20881" extrusionOk="0">
                  <a:moveTo>
                    <a:pt x="213" y="136"/>
                  </a:moveTo>
                  <a:cubicBezTo>
                    <a:pt x="213" y="102"/>
                    <a:pt x="255" y="102"/>
                    <a:pt x="289" y="102"/>
                  </a:cubicBezTo>
                  <a:cubicBezTo>
                    <a:pt x="468" y="0"/>
                    <a:pt x="714" y="68"/>
                    <a:pt x="782" y="281"/>
                  </a:cubicBezTo>
                  <a:cubicBezTo>
                    <a:pt x="9387" y="18477"/>
                    <a:pt x="25026" y="20065"/>
                    <a:pt x="25171" y="20099"/>
                  </a:cubicBezTo>
                  <a:cubicBezTo>
                    <a:pt x="25383" y="20099"/>
                    <a:pt x="25528" y="20311"/>
                    <a:pt x="25528" y="20524"/>
                  </a:cubicBezTo>
                  <a:cubicBezTo>
                    <a:pt x="25528" y="20634"/>
                    <a:pt x="25451" y="20736"/>
                    <a:pt x="25349" y="20813"/>
                  </a:cubicBezTo>
                  <a:cubicBezTo>
                    <a:pt x="25273" y="20847"/>
                    <a:pt x="25205" y="20881"/>
                    <a:pt x="25103" y="20881"/>
                  </a:cubicBezTo>
                  <a:cubicBezTo>
                    <a:pt x="24925" y="20847"/>
                    <a:pt x="8886" y="19216"/>
                    <a:pt x="77" y="603"/>
                  </a:cubicBezTo>
                  <a:cubicBezTo>
                    <a:pt x="1" y="459"/>
                    <a:pt x="77" y="247"/>
                    <a:pt x="213" y="1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8469801" y="4016148"/>
              <a:ext cx="223905" cy="467161"/>
            </a:xfrm>
            <a:custGeom>
              <a:avLst/>
              <a:gdLst/>
              <a:ahLst/>
              <a:cxnLst/>
              <a:rect l="l" t="t" r="r" b="b"/>
              <a:pathLst>
                <a:path w="6584" h="13737" extrusionOk="0">
                  <a:moveTo>
                    <a:pt x="2549" y="323"/>
                  </a:moveTo>
                  <a:cubicBezTo>
                    <a:pt x="2719" y="179"/>
                    <a:pt x="2974" y="111"/>
                    <a:pt x="3220" y="77"/>
                  </a:cubicBezTo>
                  <a:cubicBezTo>
                    <a:pt x="6584" y="0"/>
                    <a:pt x="884" y="13736"/>
                    <a:pt x="884" y="13736"/>
                  </a:cubicBezTo>
                  <a:cubicBezTo>
                    <a:pt x="884" y="13736"/>
                    <a:pt x="0" y="2124"/>
                    <a:pt x="2549" y="3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8575530" y="4127080"/>
              <a:ext cx="12175" cy="25166"/>
            </a:xfrm>
            <a:custGeom>
              <a:avLst/>
              <a:gdLst/>
              <a:ahLst/>
              <a:cxnLst/>
              <a:rect l="l" t="t" r="r" b="b"/>
              <a:pathLst>
                <a:path w="358" h="740" extrusionOk="0">
                  <a:moveTo>
                    <a:pt x="247" y="0"/>
                  </a:moveTo>
                  <a:cubicBezTo>
                    <a:pt x="289" y="0"/>
                    <a:pt x="357" y="0"/>
                    <a:pt x="357" y="68"/>
                  </a:cubicBezTo>
                  <a:cubicBezTo>
                    <a:pt x="323" y="170"/>
                    <a:pt x="289" y="281"/>
                    <a:pt x="247" y="383"/>
                  </a:cubicBezTo>
                  <a:cubicBezTo>
                    <a:pt x="213" y="527"/>
                    <a:pt x="179" y="637"/>
                    <a:pt x="111" y="705"/>
                  </a:cubicBezTo>
                  <a:lnTo>
                    <a:pt x="111" y="739"/>
                  </a:lnTo>
                  <a:cubicBezTo>
                    <a:pt x="77" y="739"/>
                    <a:pt x="0" y="739"/>
                    <a:pt x="0" y="705"/>
                  </a:cubicBezTo>
                  <a:cubicBezTo>
                    <a:pt x="0" y="561"/>
                    <a:pt x="34" y="493"/>
                    <a:pt x="77" y="383"/>
                  </a:cubicBezTo>
                  <a:cubicBezTo>
                    <a:pt x="111" y="247"/>
                    <a:pt x="179" y="136"/>
                    <a:pt x="213" y="34"/>
                  </a:cubicBezTo>
                  <a:cubicBezTo>
                    <a:pt x="247" y="34"/>
                    <a:pt x="247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8558765" y="4125618"/>
              <a:ext cx="9590" cy="21697"/>
            </a:xfrm>
            <a:custGeom>
              <a:avLst/>
              <a:gdLst/>
              <a:ahLst/>
              <a:cxnLst/>
              <a:rect l="l" t="t" r="r" b="b"/>
              <a:pathLst>
                <a:path w="282" h="638" extrusionOk="0">
                  <a:moveTo>
                    <a:pt x="179" y="43"/>
                  </a:moveTo>
                  <a:cubicBezTo>
                    <a:pt x="213" y="1"/>
                    <a:pt x="281" y="43"/>
                    <a:pt x="281" y="111"/>
                  </a:cubicBezTo>
                  <a:cubicBezTo>
                    <a:pt x="281" y="213"/>
                    <a:pt x="247" y="290"/>
                    <a:pt x="247" y="358"/>
                  </a:cubicBezTo>
                  <a:cubicBezTo>
                    <a:pt x="213" y="426"/>
                    <a:pt x="213" y="536"/>
                    <a:pt x="145" y="604"/>
                  </a:cubicBezTo>
                  <a:lnTo>
                    <a:pt x="145" y="604"/>
                  </a:lnTo>
                  <a:cubicBezTo>
                    <a:pt x="103" y="638"/>
                    <a:pt x="35" y="604"/>
                    <a:pt x="1" y="570"/>
                  </a:cubicBezTo>
                  <a:cubicBezTo>
                    <a:pt x="1" y="468"/>
                    <a:pt x="35" y="392"/>
                    <a:pt x="69" y="324"/>
                  </a:cubicBezTo>
                  <a:cubicBezTo>
                    <a:pt x="69" y="256"/>
                    <a:pt x="103" y="179"/>
                    <a:pt x="145" y="77"/>
                  </a:cubicBezTo>
                  <a:cubicBezTo>
                    <a:pt x="145" y="77"/>
                    <a:pt x="145" y="43"/>
                    <a:pt x="179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8531049" y="4120993"/>
              <a:ext cx="12141" cy="28940"/>
            </a:xfrm>
            <a:custGeom>
              <a:avLst/>
              <a:gdLst/>
              <a:ahLst/>
              <a:cxnLst/>
              <a:rect l="l" t="t" r="r" b="b"/>
              <a:pathLst>
                <a:path w="357" h="851" extrusionOk="0">
                  <a:moveTo>
                    <a:pt x="247" y="35"/>
                  </a:moveTo>
                  <a:cubicBezTo>
                    <a:pt x="281" y="1"/>
                    <a:pt x="357" y="35"/>
                    <a:pt x="357" y="103"/>
                  </a:cubicBezTo>
                  <a:cubicBezTo>
                    <a:pt x="323" y="349"/>
                    <a:pt x="281" y="672"/>
                    <a:pt x="68" y="816"/>
                  </a:cubicBezTo>
                  <a:lnTo>
                    <a:pt x="68" y="816"/>
                  </a:lnTo>
                  <a:cubicBezTo>
                    <a:pt x="34" y="850"/>
                    <a:pt x="0" y="816"/>
                    <a:pt x="0" y="774"/>
                  </a:cubicBezTo>
                  <a:cubicBezTo>
                    <a:pt x="0" y="528"/>
                    <a:pt x="145" y="281"/>
                    <a:pt x="21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8567165" y="4165509"/>
              <a:ext cx="12141" cy="26594"/>
            </a:xfrm>
            <a:custGeom>
              <a:avLst/>
              <a:gdLst/>
              <a:ahLst/>
              <a:cxnLst/>
              <a:rect l="l" t="t" r="r" b="b"/>
              <a:pathLst>
                <a:path w="357" h="782" extrusionOk="0">
                  <a:moveTo>
                    <a:pt x="323" y="0"/>
                  </a:moveTo>
                  <a:cubicBezTo>
                    <a:pt x="323" y="0"/>
                    <a:pt x="357" y="0"/>
                    <a:pt x="357" y="34"/>
                  </a:cubicBezTo>
                  <a:cubicBezTo>
                    <a:pt x="357" y="144"/>
                    <a:pt x="323" y="280"/>
                    <a:pt x="280" y="391"/>
                  </a:cubicBezTo>
                  <a:cubicBezTo>
                    <a:pt x="246" y="527"/>
                    <a:pt x="178" y="637"/>
                    <a:pt x="111" y="739"/>
                  </a:cubicBezTo>
                  <a:lnTo>
                    <a:pt x="111" y="782"/>
                  </a:lnTo>
                  <a:cubicBezTo>
                    <a:pt x="68" y="782"/>
                    <a:pt x="0" y="782"/>
                    <a:pt x="0" y="705"/>
                  </a:cubicBezTo>
                  <a:cubicBezTo>
                    <a:pt x="34" y="569"/>
                    <a:pt x="68" y="459"/>
                    <a:pt x="145" y="357"/>
                  </a:cubicBezTo>
                  <a:cubicBezTo>
                    <a:pt x="178" y="246"/>
                    <a:pt x="212" y="102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8552711" y="4170406"/>
              <a:ext cx="11018" cy="17956"/>
            </a:xfrm>
            <a:custGeom>
              <a:avLst/>
              <a:gdLst/>
              <a:ahLst/>
              <a:cxnLst/>
              <a:rect l="l" t="t" r="r" b="b"/>
              <a:pathLst>
                <a:path w="324" h="528" extrusionOk="0">
                  <a:moveTo>
                    <a:pt x="213" y="34"/>
                  </a:moveTo>
                  <a:cubicBezTo>
                    <a:pt x="247" y="0"/>
                    <a:pt x="323" y="34"/>
                    <a:pt x="323" y="68"/>
                  </a:cubicBezTo>
                  <a:cubicBezTo>
                    <a:pt x="281" y="170"/>
                    <a:pt x="281" y="247"/>
                    <a:pt x="247" y="349"/>
                  </a:cubicBezTo>
                  <a:cubicBezTo>
                    <a:pt x="213" y="383"/>
                    <a:pt x="179" y="459"/>
                    <a:pt x="145" y="493"/>
                  </a:cubicBezTo>
                  <a:cubicBezTo>
                    <a:pt x="111" y="493"/>
                    <a:pt x="111" y="527"/>
                    <a:pt x="68" y="527"/>
                  </a:cubicBezTo>
                  <a:cubicBezTo>
                    <a:pt x="34" y="527"/>
                    <a:pt x="0" y="493"/>
                    <a:pt x="0" y="459"/>
                  </a:cubicBezTo>
                  <a:cubicBezTo>
                    <a:pt x="0" y="383"/>
                    <a:pt x="68" y="315"/>
                    <a:pt x="111" y="281"/>
                  </a:cubicBezTo>
                  <a:cubicBezTo>
                    <a:pt x="145" y="213"/>
                    <a:pt x="179" y="136"/>
                    <a:pt x="179" y="68"/>
                  </a:cubicBezTo>
                  <a:cubicBezTo>
                    <a:pt x="179" y="34"/>
                    <a:pt x="213" y="34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8524961" y="4178772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213" y="35"/>
                  </a:moveTo>
                  <a:cubicBezTo>
                    <a:pt x="290" y="1"/>
                    <a:pt x="358" y="35"/>
                    <a:pt x="324" y="103"/>
                  </a:cubicBezTo>
                  <a:cubicBezTo>
                    <a:pt x="247" y="281"/>
                    <a:pt x="213" y="460"/>
                    <a:pt x="145" y="638"/>
                  </a:cubicBezTo>
                  <a:cubicBezTo>
                    <a:pt x="145" y="672"/>
                    <a:pt x="145" y="672"/>
                    <a:pt x="111" y="672"/>
                  </a:cubicBezTo>
                  <a:cubicBezTo>
                    <a:pt x="77" y="706"/>
                    <a:pt x="1" y="672"/>
                    <a:pt x="1" y="604"/>
                  </a:cubicBezTo>
                  <a:cubicBezTo>
                    <a:pt x="35" y="392"/>
                    <a:pt x="111" y="213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8569477" y="4222131"/>
              <a:ext cx="13297" cy="20541"/>
            </a:xfrm>
            <a:custGeom>
              <a:avLst/>
              <a:gdLst/>
              <a:ahLst/>
              <a:cxnLst/>
              <a:rect l="l" t="t" r="r" b="b"/>
              <a:pathLst>
                <a:path w="391" h="604" extrusionOk="0">
                  <a:moveTo>
                    <a:pt x="289" y="34"/>
                  </a:moveTo>
                  <a:cubicBezTo>
                    <a:pt x="323" y="0"/>
                    <a:pt x="391" y="34"/>
                    <a:pt x="391" y="68"/>
                  </a:cubicBezTo>
                  <a:cubicBezTo>
                    <a:pt x="323" y="280"/>
                    <a:pt x="255" y="459"/>
                    <a:pt x="110" y="603"/>
                  </a:cubicBezTo>
                  <a:lnTo>
                    <a:pt x="110" y="603"/>
                  </a:lnTo>
                  <a:cubicBezTo>
                    <a:pt x="77" y="603"/>
                    <a:pt x="0" y="561"/>
                    <a:pt x="43" y="527"/>
                  </a:cubicBezTo>
                  <a:cubicBezTo>
                    <a:pt x="110" y="391"/>
                    <a:pt x="212" y="246"/>
                    <a:pt x="255" y="68"/>
                  </a:cubicBezTo>
                  <a:cubicBezTo>
                    <a:pt x="255" y="34"/>
                    <a:pt x="255" y="34"/>
                    <a:pt x="28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8551555" y="4225566"/>
              <a:ext cx="9556" cy="17106"/>
            </a:xfrm>
            <a:custGeom>
              <a:avLst/>
              <a:gdLst/>
              <a:ahLst/>
              <a:cxnLst/>
              <a:rect l="l" t="t" r="r" b="b"/>
              <a:pathLst>
                <a:path w="281" h="503" extrusionOk="0">
                  <a:moveTo>
                    <a:pt x="179" y="35"/>
                  </a:moveTo>
                  <a:cubicBezTo>
                    <a:pt x="213" y="1"/>
                    <a:pt x="281" y="35"/>
                    <a:pt x="281" y="77"/>
                  </a:cubicBezTo>
                  <a:cubicBezTo>
                    <a:pt x="247" y="145"/>
                    <a:pt x="247" y="213"/>
                    <a:pt x="213" y="290"/>
                  </a:cubicBezTo>
                  <a:cubicBezTo>
                    <a:pt x="213" y="358"/>
                    <a:pt x="145" y="426"/>
                    <a:pt x="102" y="460"/>
                  </a:cubicBezTo>
                  <a:lnTo>
                    <a:pt x="102" y="460"/>
                  </a:lnTo>
                  <a:cubicBezTo>
                    <a:pt x="68" y="502"/>
                    <a:pt x="0" y="460"/>
                    <a:pt x="34" y="426"/>
                  </a:cubicBezTo>
                  <a:cubicBezTo>
                    <a:pt x="34" y="358"/>
                    <a:pt x="68" y="324"/>
                    <a:pt x="102" y="247"/>
                  </a:cubicBezTo>
                  <a:cubicBezTo>
                    <a:pt x="102" y="179"/>
                    <a:pt x="145" y="145"/>
                    <a:pt x="145" y="77"/>
                  </a:cubicBezTo>
                  <a:cubicBezTo>
                    <a:pt x="145" y="35"/>
                    <a:pt x="179" y="35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8529892" y="4222131"/>
              <a:ext cx="10712" cy="20541"/>
            </a:xfrm>
            <a:custGeom>
              <a:avLst/>
              <a:gdLst/>
              <a:ahLst/>
              <a:cxnLst/>
              <a:rect l="l" t="t" r="r" b="b"/>
              <a:pathLst>
                <a:path w="315" h="604" extrusionOk="0">
                  <a:moveTo>
                    <a:pt x="247" y="34"/>
                  </a:moveTo>
                  <a:cubicBezTo>
                    <a:pt x="281" y="0"/>
                    <a:pt x="315" y="34"/>
                    <a:pt x="315" y="68"/>
                  </a:cubicBezTo>
                  <a:cubicBezTo>
                    <a:pt x="281" y="178"/>
                    <a:pt x="247" y="246"/>
                    <a:pt x="213" y="348"/>
                  </a:cubicBezTo>
                  <a:cubicBezTo>
                    <a:pt x="213" y="425"/>
                    <a:pt x="179" y="493"/>
                    <a:pt x="145" y="561"/>
                  </a:cubicBezTo>
                  <a:lnTo>
                    <a:pt x="102" y="561"/>
                  </a:lnTo>
                  <a:cubicBezTo>
                    <a:pt x="68" y="603"/>
                    <a:pt x="0" y="561"/>
                    <a:pt x="0" y="527"/>
                  </a:cubicBezTo>
                  <a:cubicBezTo>
                    <a:pt x="34" y="425"/>
                    <a:pt x="68" y="348"/>
                    <a:pt x="102" y="280"/>
                  </a:cubicBezTo>
                  <a:cubicBezTo>
                    <a:pt x="145" y="212"/>
                    <a:pt x="179" y="102"/>
                    <a:pt x="21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8547780" y="425821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213" y="35"/>
                  </a:moveTo>
                  <a:cubicBezTo>
                    <a:pt x="256" y="1"/>
                    <a:pt x="324" y="69"/>
                    <a:pt x="324" y="137"/>
                  </a:cubicBezTo>
                  <a:cubicBezTo>
                    <a:pt x="290" y="213"/>
                    <a:pt x="256" y="281"/>
                    <a:pt x="213" y="315"/>
                  </a:cubicBezTo>
                  <a:cubicBezTo>
                    <a:pt x="213" y="392"/>
                    <a:pt x="179" y="426"/>
                    <a:pt x="145" y="460"/>
                  </a:cubicBezTo>
                  <a:lnTo>
                    <a:pt x="111" y="460"/>
                  </a:lnTo>
                  <a:cubicBezTo>
                    <a:pt x="77" y="494"/>
                    <a:pt x="43" y="460"/>
                    <a:pt x="43" y="426"/>
                  </a:cubicBezTo>
                  <a:cubicBezTo>
                    <a:pt x="1" y="349"/>
                    <a:pt x="43" y="281"/>
                    <a:pt x="77" y="247"/>
                  </a:cubicBezTo>
                  <a:cubicBezTo>
                    <a:pt x="111" y="179"/>
                    <a:pt x="145" y="103"/>
                    <a:pt x="179" y="69"/>
                  </a:cubicBezTo>
                  <a:cubicBezTo>
                    <a:pt x="213" y="69"/>
                    <a:pt x="213" y="69"/>
                    <a:pt x="21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8549243" y="4205059"/>
              <a:ext cx="11869" cy="17106"/>
            </a:xfrm>
            <a:custGeom>
              <a:avLst/>
              <a:gdLst/>
              <a:ahLst/>
              <a:cxnLst/>
              <a:rect l="l" t="t" r="r" b="b"/>
              <a:pathLst>
                <a:path w="349" h="503" extrusionOk="0">
                  <a:moveTo>
                    <a:pt x="281" y="43"/>
                  </a:moveTo>
                  <a:cubicBezTo>
                    <a:pt x="315" y="1"/>
                    <a:pt x="349" y="43"/>
                    <a:pt x="349" y="77"/>
                  </a:cubicBezTo>
                  <a:cubicBezTo>
                    <a:pt x="349" y="145"/>
                    <a:pt x="315" y="213"/>
                    <a:pt x="281" y="290"/>
                  </a:cubicBezTo>
                  <a:cubicBezTo>
                    <a:pt x="247" y="358"/>
                    <a:pt x="213" y="392"/>
                    <a:pt x="136" y="468"/>
                  </a:cubicBezTo>
                  <a:lnTo>
                    <a:pt x="136" y="468"/>
                  </a:lnTo>
                  <a:cubicBezTo>
                    <a:pt x="68" y="502"/>
                    <a:pt x="0" y="468"/>
                    <a:pt x="68" y="392"/>
                  </a:cubicBezTo>
                  <a:cubicBezTo>
                    <a:pt x="102" y="324"/>
                    <a:pt x="136" y="256"/>
                    <a:pt x="170" y="179"/>
                  </a:cubicBezTo>
                  <a:cubicBezTo>
                    <a:pt x="213" y="145"/>
                    <a:pt x="247" y="77"/>
                    <a:pt x="281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8520336" y="4265457"/>
              <a:ext cx="9590" cy="16766"/>
            </a:xfrm>
            <a:custGeom>
              <a:avLst/>
              <a:gdLst/>
              <a:ahLst/>
              <a:cxnLst/>
              <a:rect l="l" t="t" r="r" b="b"/>
              <a:pathLst>
                <a:path w="282" h="493" extrusionOk="0">
                  <a:moveTo>
                    <a:pt x="171" y="34"/>
                  </a:moveTo>
                  <a:cubicBezTo>
                    <a:pt x="213" y="0"/>
                    <a:pt x="281" y="68"/>
                    <a:pt x="247" y="102"/>
                  </a:cubicBezTo>
                  <a:cubicBezTo>
                    <a:pt x="247" y="179"/>
                    <a:pt x="213" y="247"/>
                    <a:pt x="213" y="281"/>
                  </a:cubicBezTo>
                  <a:cubicBezTo>
                    <a:pt x="171" y="349"/>
                    <a:pt x="137" y="425"/>
                    <a:pt x="103" y="459"/>
                  </a:cubicBezTo>
                  <a:lnTo>
                    <a:pt x="103" y="459"/>
                  </a:lnTo>
                  <a:cubicBezTo>
                    <a:pt x="69" y="493"/>
                    <a:pt x="35" y="459"/>
                    <a:pt x="1" y="425"/>
                  </a:cubicBezTo>
                  <a:cubicBezTo>
                    <a:pt x="1" y="349"/>
                    <a:pt x="35" y="281"/>
                    <a:pt x="69" y="247"/>
                  </a:cubicBezTo>
                  <a:cubicBezTo>
                    <a:pt x="103" y="179"/>
                    <a:pt x="103" y="102"/>
                    <a:pt x="137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8508230" y="4243794"/>
              <a:ext cx="7244" cy="16766"/>
            </a:xfrm>
            <a:custGeom>
              <a:avLst/>
              <a:gdLst/>
              <a:ahLst/>
              <a:cxnLst/>
              <a:rect l="l" t="t" r="r" b="b"/>
              <a:pathLst>
                <a:path w="213" h="493" extrusionOk="0">
                  <a:moveTo>
                    <a:pt x="102" y="34"/>
                  </a:moveTo>
                  <a:cubicBezTo>
                    <a:pt x="179" y="0"/>
                    <a:pt x="213" y="34"/>
                    <a:pt x="213" y="102"/>
                  </a:cubicBezTo>
                  <a:cubicBezTo>
                    <a:pt x="213" y="179"/>
                    <a:pt x="213" y="246"/>
                    <a:pt x="179" y="280"/>
                  </a:cubicBezTo>
                  <a:cubicBezTo>
                    <a:pt x="179" y="314"/>
                    <a:pt x="145" y="348"/>
                    <a:pt x="145" y="391"/>
                  </a:cubicBezTo>
                  <a:cubicBezTo>
                    <a:pt x="145" y="425"/>
                    <a:pt x="102" y="459"/>
                    <a:pt x="102" y="459"/>
                  </a:cubicBezTo>
                  <a:lnTo>
                    <a:pt x="102" y="493"/>
                  </a:lnTo>
                  <a:cubicBezTo>
                    <a:pt x="68" y="493"/>
                    <a:pt x="34" y="493"/>
                    <a:pt x="0" y="459"/>
                  </a:cubicBezTo>
                  <a:cubicBezTo>
                    <a:pt x="0" y="391"/>
                    <a:pt x="0" y="314"/>
                    <a:pt x="34" y="246"/>
                  </a:cubicBezTo>
                  <a:cubicBezTo>
                    <a:pt x="34" y="179"/>
                    <a:pt x="68" y="102"/>
                    <a:pt x="102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8545468" y="4289432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213" y="34"/>
                  </a:moveTo>
                  <a:cubicBezTo>
                    <a:pt x="247" y="0"/>
                    <a:pt x="281" y="34"/>
                    <a:pt x="281" y="68"/>
                  </a:cubicBezTo>
                  <a:cubicBezTo>
                    <a:pt x="247" y="179"/>
                    <a:pt x="213" y="247"/>
                    <a:pt x="213" y="357"/>
                  </a:cubicBezTo>
                  <a:cubicBezTo>
                    <a:pt x="179" y="459"/>
                    <a:pt x="179" y="536"/>
                    <a:pt x="111" y="603"/>
                  </a:cubicBezTo>
                  <a:lnTo>
                    <a:pt x="111" y="637"/>
                  </a:lnTo>
                  <a:cubicBezTo>
                    <a:pt x="69" y="671"/>
                    <a:pt x="1" y="637"/>
                    <a:pt x="1" y="603"/>
                  </a:cubicBezTo>
                  <a:cubicBezTo>
                    <a:pt x="1" y="493"/>
                    <a:pt x="35" y="425"/>
                    <a:pt x="69" y="323"/>
                  </a:cubicBezTo>
                  <a:cubicBezTo>
                    <a:pt x="111" y="247"/>
                    <a:pt x="145" y="145"/>
                    <a:pt x="179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8524961" y="4298954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213" y="43"/>
                  </a:moveTo>
                  <a:cubicBezTo>
                    <a:pt x="247" y="1"/>
                    <a:pt x="324" y="43"/>
                    <a:pt x="324" y="77"/>
                  </a:cubicBezTo>
                  <a:cubicBezTo>
                    <a:pt x="290" y="179"/>
                    <a:pt x="247" y="256"/>
                    <a:pt x="247" y="323"/>
                  </a:cubicBezTo>
                  <a:cubicBezTo>
                    <a:pt x="213" y="425"/>
                    <a:pt x="179" y="502"/>
                    <a:pt x="111" y="570"/>
                  </a:cubicBezTo>
                  <a:lnTo>
                    <a:pt x="111" y="604"/>
                  </a:lnTo>
                  <a:cubicBezTo>
                    <a:pt x="77" y="604"/>
                    <a:pt x="1" y="604"/>
                    <a:pt x="35" y="536"/>
                  </a:cubicBezTo>
                  <a:cubicBezTo>
                    <a:pt x="35" y="468"/>
                    <a:pt x="77" y="391"/>
                    <a:pt x="111" y="289"/>
                  </a:cubicBezTo>
                  <a:cubicBezTo>
                    <a:pt x="145" y="213"/>
                    <a:pt x="179" y="145"/>
                    <a:pt x="213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8524961" y="4332758"/>
              <a:ext cx="9862" cy="16800"/>
            </a:xfrm>
            <a:custGeom>
              <a:avLst/>
              <a:gdLst/>
              <a:ahLst/>
              <a:cxnLst/>
              <a:rect l="l" t="t" r="r" b="b"/>
              <a:pathLst>
                <a:path w="290" h="494" extrusionOk="0">
                  <a:moveTo>
                    <a:pt x="179" y="35"/>
                  </a:moveTo>
                  <a:cubicBezTo>
                    <a:pt x="213" y="1"/>
                    <a:pt x="290" y="35"/>
                    <a:pt x="290" y="111"/>
                  </a:cubicBezTo>
                  <a:cubicBezTo>
                    <a:pt x="290" y="145"/>
                    <a:pt x="247" y="213"/>
                    <a:pt x="213" y="281"/>
                  </a:cubicBezTo>
                  <a:cubicBezTo>
                    <a:pt x="213" y="357"/>
                    <a:pt x="179" y="391"/>
                    <a:pt x="145" y="459"/>
                  </a:cubicBezTo>
                  <a:lnTo>
                    <a:pt x="111" y="459"/>
                  </a:lnTo>
                  <a:cubicBezTo>
                    <a:pt x="77" y="493"/>
                    <a:pt x="1" y="425"/>
                    <a:pt x="1" y="391"/>
                  </a:cubicBezTo>
                  <a:cubicBezTo>
                    <a:pt x="1" y="323"/>
                    <a:pt x="35" y="281"/>
                    <a:pt x="77" y="213"/>
                  </a:cubicBezTo>
                  <a:cubicBezTo>
                    <a:pt x="111" y="145"/>
                    <a:pt x="145" y="111"/>
                    <a:pt x="179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507073" y="4325548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79" y="0"/>
                  </a:moveTo>
                  <a:cubicBezTo>
                    <a:pt x="213" y="0"/>
                    <a:pt x="247" y="34"/>
                    <a:pt x="247" y="68"/>
                  </a:cubicBezTo>
                  <a:cubicBezTo>
                    <a:pt x="247" y="145"/>
                    <a:pt x="247" y="213"/>
                    <a:pt x="213" y="323"/>
                  </a:cubicBezTo>
                  <a:cubicBezTo>
                    <a:pt x="213" y="391"/>
                    <a:pt x="179" y="459"/>
                    <a:pt x="102" y="535"/>
                  </a:cubicBezTo>
                  <a:lnTo>
                    <a:pt x="102" y="535"/>
                  </a:lnTo>
                  <a:cubicBezTo>
                    <a:pt x="68" y="535"/>
                    <a:pt x="34" y="535"/>
                    <a:pt x="34" y="493"/>
                  </a:cubicBezTo>
                  <a:cubicBezTo>
                    <a:pt x="0" y="425"/>
                    <a:pt x="34" y="323"/>
                    <a:pt x="34" y="247"/>
                  </a:cubicBezTo>
                  <a:cubicBezTo>
                    <a:pt x="68" y="179"/>
                    <a:pt x="102" y="111"/>
                    <a:pt x="136" y="34"/>
                  </a:cubicBezTo>
                  <a:cubicBezTo>
                    <a:pt x="179" y="34"/>
                    <a:pt x="179" y="34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510542" y="4365405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145" y="0"/>
                  </a:moveTo>
                  <a:cubicBezTo>
                    <a:pt x="178" y="0"/>
                    <a:pt x="246" y="0"/>
                    <a:pt x="246" y="68"/>
                  </a:cubicBezTo>
                  <a:cubicBezTo>
                    <a:pt x="212" y="170"/>
                    <a:pt x="212" y="349"/>
                    <a:pt x="145" y="425"/>
                  </a:cubicBezTo>
                  <a:lnTo>
                    <a:pt x="145" y="459"/>
                  </a:lnTo>
                  <a:cubicBezTo>
                    <a:pt x="77" y="493"/>
                    <a:pt x="0" y="459"/>
                    <a:pt x="0" y="383"/>
                  </a:cubicBezTo>
                  <a:cubicBezTo>
                    <a:pt x="0" y="315"/>
                    <a:pt x="34" y="281"/>
                    <a:pt x="77" y="213"/>
                  </a:cubicBezTo>
                  <a:cubicBezTo>
                    <a:pt x="77" y="170"/>
                    <a:pt x="111" y="102"/>
                    <a:pt x="111" y="68"/>
                  </a:cubicBezTo>
                  <a:cubicBezTo>
                    <a:pt x="111" y="34"/>
                    <a:pt x="145" y="34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8162713" y="4075083"/>
              <a:ext cx="337150" cy="408226"/>
            </a:xfrm>
            <a:custGeom>
              <a:avLst/>
              <a:gdLst/>
              <a:ahLst/>
              <a:cxnLst/>
              <a:rect l="l" t="t" r="r" b="b"/>
              <a:pathLst>
                <a:path w="9914" h="12004" extrusionOk="0">
                  <a:moveTo>
                    <a:pt x="1767" y="1274"/>
                  </a:moveTo>
                  <a:cubicBezTo>
                    <a:pt x="3543" y="0"/>
                    <a:pt x="9914" y="12003"/>
                    <a:pt x="9914" y="12003"/>
                  </a:cubicBezTo>
                  <a:cubicBezTo>
                    <a:pt x="9914" y="12003"/>
                    <a:pt x="0" y="2871"/>
                    <a:pt x="1699" y="1317"/>
                  </a:cubicBezTo>
                  <a:cubicBezTo>
                    <a:pt x="1733" y="1317"/>
                    <a:pt x="1733" y="1317"/>
                    <a:pt x="1767" y="1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8262589" y="4146786"/>
              <a:ext cx="9828" cy="11869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34" y="0"/>
                  </a:moveTo>
                  <a:lnTo>
                    <a:pt x="111" y="0"/>
                  </a:lnTo>
                  <a:cubicBezTo>
                    <a:pt x="178" y="102"/>
                    <a:pt x="246" y="170"/>
                    <a:pt x="289" y="281"/>
                  </a:cubicBezTo>
                  <a:lnTo>
                    <a:pt x="289" y="349"/>
                  </a:lnTo>
                  <a:lnTo>
                    <a:pt x="212" y="349"/>
                  </a:lnTo>
                  <a:cubicBezTo>
                    <a:pt x="111" y="281"/>
                    <a:pt x="77" y="136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8239770" y="4140698"/>
              <a:ext cx="13297" cy="15643"/>
            </a:xfrm>
            <a:custGeom>
              <a:avLst/>
              <a:gdLst/>
              <a:ahLst/>
              <a:cxnLst/>
              <a:rect l="l" t="t" r="r" b="b"/>
              <a:pathLst>
                <a:path w="391" h="460" extrusionOk="0">
                  <a:moveTo>
                    <a:pt x="34" y="35"/>
                  </a:moveTo>
                  <a:cubicBezTo>
                    <a:pt x="68" y="1"/>
                    <a:pt x="110" y="1"/>
                    <a:pt x="144" y="1"/>
                  </a:cubicBezTo>
                  <a:cubicBezTo>
                    <a:pt x="178" y="69"/>
                    <a:pt x="246" y="103"/>
                    <a:pt x="323" y="179"/>
                  </a:cubicBezTo>
                  <a:cubicBezTo>
                    <a:pt x="357" y="213"/>
                    <a:pt x="391" y="315"/>
                    <a:pt x="391" y="392"/>
                  </a:cubicBezTo>
                  <a:lnTo>
                    <a:pt x="391" y="426"/>
                  </a:lnTo>
                  <a:cubicBezTo>
                    <a:pt x="357" y="460"/>
                    <a:pt x="357" y="460"/>
                    <a:pt x="323" y="426"/>
                  </a:cubicBezTo>
                  <a:cubicBezTo>
                    <a:pt x="280" y="392"/>
                    <a:pt x="212" y="349"/>
                    <a:pt x="178" y="281"/>
                  </a:cubicBezTo>
                  <a:cubicBezTo>
                    <a:pt x="144" y="213"/>
                    <a:pt x="68" y="179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8248136" y="4171917"/>
              <a:ext cx="9862" cy="12175"/>
            </a:xfrm>
            <a:custGeom>
              <a:avLst/>
              <a:gdLst/>
              <a:ahLst/>
              <a:cxnLst/>
              <a:rect l="l" t="t" r="r" b="b"/>
              <a:pathLst>
                <a:path w="290" h="358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179" y="68"/>
                    <a:pt x="213" y="145"/>
                  </a:cubicBezTo>
                  <a:cubicBezTo>
                    <a:pt x="247" y="179"/>
                    <a:pt x="289" y="213"/>
                    <a:pt x="289" y="281"/>
                  </a:cubicBezTo>
                  <a:lnTo>
                    <a:pt x="289" y="357"/>
                  </a:lnTo>
                  <a:lnTo>
                    <a:pt x="213" y="357"/>
                  </a:lnTo>
                  <a:cubicBezTo>
                    <a:pt x="145" y="357"/>
                    <a:pt x="111" y="281"/>
                    <a:pt x="77" y="213"/>
                  </a:cubicBezTo>
                  <a:cubicBezTo>
                    <a:pt x="34" y="179"/>
                    <a:pt x="34" y="111"/>
                    <a:pt x="0" y="68"/>
                  </a:cubicBezTo>
                  <a:cubicBezTo>
                    <a:pt x="0" y="34"/>
                    <a:pt x="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8273540" y="4181439"/>
              <a:ext cx="11903" cy="15916"/>
            </a:xfrm>
            <a:custGeom>
              <a:avLst/>
              <a:gdLst/>
              <a:ahLst/>
              <a:cxnLst/>
              <a:rect l="l" t="t" r="r" b="b"/>
              <a:pathLst>
                <a:path w="350" h="468" extrusionOk="0">
                  <a:moveTo>
                    <a:pt x="1" y="43"/>
                  </a:moveTo>
                  <a:cubicBezTo>
                    <a:pt x="35" y="1"/>
                    <a:pt x="69" y="1"/>
                    <a:pt x="69" y="43"/>
                  </a:cubicBezTo>
                  <a:cubicBezTo>
                    <a:pt x="179" y="145"/>
                    <a:pt x="281" y="256"/>
                    <a:pt x="315" y="425"/>
                  </a:cubicBezTo>
                  <a:cubicBezTo>
                    <a:pt x="349" y="425"/>
                    <a:pt x="315" y="425"/>
                    <a:pt x="315" y="468"/>
                  </a:cubicBezTo>
                  <a:lnTo>
                    <a:pt x="281" y="468"/>
                  </a:lnTo>
                  <a:cubicBezTo>
                    <a:pt x="137" y="358"/>
                    <a:pt x="69" y="213"/>
                    <a:pt x="1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8295237" y="4186370"/>
              <a:ext cx="15609" cy="16766"/>
            </a:xfrm>
            <a:custGeom>
              <a:avLst/>
              <a:gdLst/>
              <a:ahLst/>
              <a:cxnLst/>
              <a:rect l="l" t="t" r="r" b="b"/>
              <a:pathLst>
                <a:path w="459" h="493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lnTo>
                    <a:pt x="314" y="246"/>
                  </a:lnTo>
                  <a:cubicBezTo>
                    <a:pt x="348" y="323"/>
                    <a:pt x="425" y="357"/>
                    <a:pt x="459" y="425"/>
                  </a:cubicBezTo>
                  <a:cubicBezTo>
                    <a:pt x="459" y="459"/>
                    <a:pt x="459" y="493"/>
                    <a:pt x="425" y="493"/>
                  </a:cubicBezTo>
                  <a:lnTo>
                    <a:pt x="391" y="493"/>
                  </a:lnTo>
                  <a:cubicBezTo>
                    <a:pt x="178" y="493"/>
                    <a:pt x="68" y="24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8296465" y="4214888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0" y="35"/>
                  </a:moveTo>
                  <a:cubicBezTo>
                    <a:pt x="34" y="1"/>
                    <a:pt x="68" y="1"/>
                    <a:pt x="68" y="35"/>
                  </a:cubicBezTo>
                  <a:lnTo>
                    <a:pt x="213" y="179"/>
                  </a:lnTo>
                  <a:cubicBezTo>
                    <a:pt x="247" y="247"/>
                    <a:pt x="315" y="281"/>
                    <a:pt x="315" y="349"/>
                  </a:cubicBezTo>
                  <a:cubicBezTo>
                    <a:pt x="315" y="391"/>
                    <a:pt x="315" y="391"/>
                    <a:pt x="281" y="425"/>
                  </a:cubicBezTo>
                  <a:lnTo>
                    <a:pt x="213" y="425"/>
                  </a:lnTo>
                  <a:cubicBezTo>
                    <a:pt x="136" y="391"/>
                    <a:pt x="136" y="349"/>
                    <a:pt x="102" y="281"/>
                  </a:cubicBezTo>
                  <a:cubicBezTo>
                    <a:pt x="68" y="213"/>
                    <a:pt x="34" y="137"/>
                    <a:pt x="0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272384" y="4211774"/>
              <a:ext cx="9590" cy="14487"/>
            </a:xfrm>
            <a:custGeom>
              <a:avLst/>
              <a:gdLst/>
              <a:ahLst/>
              <a:cxnLst/>
              <a:rect l="l" t="t" r="r" b="b"/>
              <a:pathLst>
                <a:path w="282" h="426" extrusionOk="0">
                  <a:moveTo>
                    <a:pt x="35" y="35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37" y="69"/>
                    <a:pt x="171" y="137"/>
                    <a:pt x="213" y="171"/>
                  </a:cubicBezTo>
                  <a:cubicBezTo>
                    <a:pt x="247" y="247"/>
                    <a:pt x="281" y="281"/>
                    <a:pt x="281" y="349"/>
                  </a:cubicBezTo>
                  <a:cubicBezTo>
                    <a:pt x="281" y="349"/>
                    <a:pt x="281" y="383"/>
                    <a:pt x="247" y="383"/>
                  </a:cubicBezTo>
                  <a:cubicBezTo>
                    <a:pt x="247" y="425"/>
                    <a:pt x="213" y="425"/>
                    <a:pt x="213" y="383"/>
                  </a:cubicBezTo>
                  <a:cubicBezTo>
                    <a:pt x="69" y="349"/>
                    <a:pt x="35" y="171"/>
                    <a:pt x="1" y="69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8334893" y="4230497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0" y="0"/>
                  </a:moveTo>
                  <a:lnTo>
                    <a:pt x="68" y="0"/>
                  </a:lnTo>
                  <a:cubicBezTo>
                    <a:pt x="145" y="102"/>
                    <a:pt x="213" y="213"/>
                    <a:pt x="281" y="357"/>
                  </a:cubicBezTo>
                  <a:cubicBezTo>
                    <a:pt x="281" y="357"/>
                    <a:pt x="281" y="391"/>
                    <a:pt x="247" y="391"/>
                  </a:cubicBezTo>
                  <a:lnTo>
                    <a:pt x="213" y="391"/>
                  </a:lnTo>
                  <a:cubicBezTo>
                    <a:pt x="102" y="315"/>
                    <a:pt x="34" y="179"/>
                    <a:pt x="0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8322753" y="4248419"/>
              <a:ext cx="12175" cy="14453"/>
            </a:xfrm>
            <a:custGeom>
              <a:avLst/>
              <a:gdLst/>
              <a:ahLst/>
              <a:cxnLst/>
              <a:rect l="l" t="t" r="r" b="b"/>
              <a:pathLst>
                <a:path w="358" h="425" extrusionOk="0">
                  <a:moveTo>
                    <a:pt x="34" y="0"/>
                  </a:moveTo>
                  <a:lnTo>
                    <a:pt x="111" y="0"/>
                  </a:lnTo>
                  <a:cubicBezTo>
                    <a:pt x="213" y="110"/>
                    <a:pt x="357" y="212"/>
                    <a:pt x="357" y="357"/>
                  </a:cubicBezTo>
                  <a:lnTo>
                    <a:pt x="357" y="425"/>
                  </a:lnTo>
                  <a:lnTo>
                    <a:pt x="289" y="425"/>
                  </a:lnTo>
                  <a:cubicBezTo>
                    <a:pt x="145" y="357"/>
                    <a:pt x="77" y="178"/>
                    <a:pt x="34" y="77"/>
                  </a:cubicBezTo>
                  <a:cubicBezTo>
                    <a:pt x="0" y="43"/>
                    <a:pt x="34" y="43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8297515" y="4239218"/>
              <a:ext cx="12175" cy="14487"/>
            </a:xfrm>
            <a:custGeom>
              <a:avLst/>
              <a:gdLst/>
              <a:ahLst/>
              <a:cxnLst/>
              <a:rect l="l" t="t" r="r" b="b"/>
              <a:pathLst>
                <a:path w="358" h="426" extrusionOk="0">
                  <a:moveTo>
                    <a:pt x="35" y="1"/>
                  </a:moveTo>
                  <a:lnTo>
                    <a:pt x="69" y="1"/>
                  </a:lnTo>
                  <a:cubicBezTo>
                    <a:pt x="145" y="77"/>
                    <a:pt x="179" y="111"/>
                    <a:pt x="213" y="179"/>
                  </a:cubicBezTo>
                  <a:cubicBezTo>
                    <a:pt x="281" y="213"/>
                    <a:pt x="324" y="290"/>
                    <a:pt x="324" y="357"/>
                  </a:cubicBezTo>
                  <a:cubicBezTo>
                    <a:pt x="358" y="357"/>
                    <a:pt x="324" y="391"/>
                    <a:pt x="324" y="391"/>
                  </a:cubicBezTo>
                  <a:cubicBezTo>
                    <a:pt x="281" y="425"/>
                    <a:pt x="247" y="425"/>
                    <a:pt x="247" y="425"/>
                  </a:cubicBezTo>
                  <a:cubicBezTo>
                    <a:pt x="179" y="391"/>
                    <a:pt x="145" y="323"/>
                    <a:pt x="111" y="256"/>
                  </a:cubicBezTo>
                  <a:cubicBezTo>
                    <a:pt x="69" y="213"/>
                    <a:pt x="35" y="145"/>
                    <a:pt x="1" y="77"/>
                  </a:cubicBezTo>
                  <a:cubicBezTo>
                    <a:pt x="1" y="43"/>
                    <a:pt x="1" y="43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8323909" y="4287120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55" y="179"/>
                    <a:pt x="289" y="247"/>
                  </a:cubicBezTo>
                  <a:cubicBezTo>
                    <a:pt x="357" y="281"/>
                    <a:pt x="391" y="315"/>
                    <a:pt x="425" y="391"/>
                  </a:cubicBezTo>
                  <a:lnTo>
                    <a:pt x="425" y="459"/>
                  </a:lnTo>
                  <a:lnTo>
                    <a:pt x="357" y="459"/>
                  </a:lnTo>
                  <a:cubicBezTo>
                    <a:pt x="179" y="459"/>
                    <a:pt x="77" y="247"/>
                    <a:pt x="43" y="102"/>
                  </a:cubicBezTo>
                  <a:cubicBezTo>
                    <a:pt x="0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8345572" y="4282188"/>
              <a:ext cx="13331" cy="14487"/>
            </a:xfrm>
            <a:custGeom>
              <a:avLst/>
              <a:gdLst/>
              <a:ahLst/>
              <a:cxnLst/>
              <a:rect l="l" t="t" r="r" b="b"/>
              <a:pathLst>
                <a:path w="392" h="426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69"/>
                    <a:pt x="179" y="145"/>
                    <a:pt x="255" y="179"/>
                  </a:cubicBezTo>
                  <a:cubicBezTo>
                    <a:pt x="289" y="247"/>
                    <a:pt x="357" y="281"/>
                    <a:pt x="391" y="324"/>
                  </a:cubicBezTo>
                  <a:cubicBezTo>
                    <a:pt x="391" y="358"/>
                    <a:pt x="391" y="392"/>
                    <a:pt x="357" y="426"/>
                  </a:cubicBezTo>
                  <a:lnTo>
                    <a:pt x="323" y="426"/>
                  </a:lnTo>
                  <a:cubicBezTo>
                    <a:pt x="179" y="392"/>
                    <a:pt x="77" y="179"/>
                    <a:pt x="1" y="69"/>
                  </a:cubicBezTo>
                  <a:cubicBezTo>
                    <a:pt x="1" y="35"/>
                    <a:pt x="1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8354244" y="4267769"/>
              <a:ext cx="10712" cy="15609"/>
            </a:xfrm>
            <a:custGeom>
              <a:avLst/>
              <a:gdLst/>
              <a:ahLst/>
              <a:cxnLst/>
              <a:rect l="l" t="t" r="r" b="b"/>
              <a:pathLst>
                <a:path w="315" h="459" extrusionOk="0">
                  <a:moveTo>
                    <a:pt x="34" y="0"/>
                  </a:moveTo>
                  <a:cubicBezTo>
                    <a:pt x="34" y="0"/>
                    <a:pt x="68" y="0"/>
                    <a:pt x="102" y="34"/>
                  </a:cubicBezTo>
                  <a:cubicBezTo>
                    <a:pt x="136" y="68"/>
                    <a:pt x="170" y="145"/>
                    <a:pt x="247" y="213"/>
                  </a:cubicBezTo>
                  <a:cubicBezTo>
                    <a:pt x="281" y="247"/>
                    <a:pt x="315" y="323"/>
                    <a:pt x="315" y="391"/>
                  </a:cubicBezTo>
                  <a:cubicBezTo>
                    <a:pt x="315" y="391"/>
                    <a:pt x="315" y="425"/>
                    <a:pt x="281" y="425"/>
                  </a:cubicBezTo>
                  <a:cubicBezTo>
                    <a:pt x="281" y="459"/>
                    <a:pt x="247" y="459"/>
                    <a:pt x="213" y="425"/>
                  </a:cubicBezTo>
                  <a:cubicBezTo>
                    <a:pt x="170" y="391"/>
                    <a:pt x="136" y="323"/>
                    <a:pt x="102" y="247"/>
                  </a:cubicBezTo>
                  <a:cubicBezTo>
                    <a:pt x="68" y="213"/>
                    <a:pt x="34" y="145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8380531" y="4305042"/>
              <a:ext cx="11018" cy="12141"/>
            </a:xfrm>
            <a:custGeom>
              <a:avLst/>
              <a:gdLst/>
              <a:ahLst/>
              <a:cxnLst/>
              <a:rect l="l" t="t" r="r" b="b"/>
              <a:pathLst>
                <a:path w="324" h="357" extrusionOk="0">
                  <a:moveTo>
                    <a:pt x="34" y="0"/>
                  </a:moveTo>
                  <a:lnTo>
                    <a:pt x="111" y="0"/>
                  </a:lnTo>
                  <a:cubicBezTo>
                    <a:pt x="145" y="34"/>
                    <a:pt x="179" y="110"/>
                    <a:pt x="213" y="144"/>
                  </a:cubicBezTo>
                  <a:cubicBezTo>
                    <a:pt x="247" y="178"/>
                    <a:pt x="323" y="212"/>
                    <a:pt x="323" y="289"/>
                  </a:cubicBezTo>
                  <a:cubicBezTo>
                    <a:pt x="323" y="323"/>
                    <a:pt x="289" y="323"/>
                    <a:pt x="289" y="357"/>
                  </a:cubicBezTo>
                  <a:lnTo>
                    <a:pt x="213" y="357"/>
                  </a:lnTo>
                  <a:cubicBezTo>
                    <a:pt x="145" y="357"/>
                    <a:pt x="145" y="289"/>
                    <a:pt x="111" y="212"/>
                  </a:cubicBezTo>
                  <a:cubicBezTo>
                    <a:pt x="77" y="178"/>
                    <a:pt x="34" y="144"/>
                    <a:pt x="0" y="77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8364922" y="4314836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"/>
                  </a:moveTo>
                  <a:cubicBezTo>
                    <a:pt x="35" y="1"/>
                    <a:pt x="69" y="1"/>
                    <a:pt x="69" y="35"/>
                  </a:cubicBezTo>
                  <a:cubicBezTo>
                    <a:pt x="145" y="69"/>
                    <a:pt x="213" y="137"/>
                    <a:pt x="281" y="213"/>
                  </a:cubicBezTo>
                  <a:cubicBezTo>
                    <a:pt x="357" y="281"/>
                    <a:pt x="425" y="315"/>
                    <a:pt x="459" y="426"/>
                  </a:cubicBezTo>
                  <a:cubicBezTo>
                    <a:pt x="459" y="460"/>
                    <a:pt x="425" y="494"/>
                    <a:pt x="425" y="494"/>
                  </a:cubicBezTo>
                  <a:cubicBezTo>
                    <a:pt x="391" y="494"/>
                    <a:pt x="391" y="528"/>
                    <a:pt x="357" y="494"/>
                  </a:cubicBezTo>
                  <a:cubicBezTo>
                    <a:pt x="281" y="460"/>
                    <a:pt x="213" y="383"/>
                    <a:pt x="179" y="315"/>
                  </a:cubicBezTo>
                  <a:cubicBezTo>
                    <a:pt x="111" y="247"/>
                    <a:pt x="69" y="171"/>
                    <a:pt x="1" y="103"/>
                  </a:cubicBezTo>
                  <a:cubicBezTo>
                    <a:pt x="1" y="69"/>
                    <a:pt x="1" y="35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8348156" y="4318304"/>
              <a:ext cx="14487" cy="12175"/>
            </a:xfrm>
            <a:custGeom>
              <a:avLst/>
              <a:gdLst/>
              <a:ahLst/>
              <a:cxnLst/>
              <a:rect l="l" t="t" r="r" b="b"/>
              <a:pathLst>
                <a:path w="426" h="358" extrusionOk="0">
                  <a:moveTo>
                    <a:pt x="35" y="1"/>
                  </a:moveTo>
                  <a:lnTo>
                    <a:pt x="103" y="1"/>
                  </a:lnTo>
                  <a:cubicBezTo>
                    <a:pt x="213" y="69"/>
                    <a:pt x="349" y="179"/>
                    <a:pt x="426" y="281"/>
                  </a:cubicBezTo>
                  <a:lnTo>
                    <a:pt x="426" y="358"/>
                  </a:lnTo>
                  <a:lnTo>
                    <a:pt x="392" y="358"/>
                  </a:lnTo>
                  <a:cubicBezTo>
                    <a:pt x="247" y="281"/>
                    <a:pt x="137" y="179"/>
                    <a:pt x="35" y="69"/>
                  </a:cubicBezTo>
                  <a:cubicBezTo>
                    <a:pt x="1" y="35"/>
                    <a:pt x="1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8381688" y="4352108"/>
              <a:ext cx="15916" cy="16800"/>
            </a:xfrm>
            <a:custGeom>
              <a:avLst/>
              <a:gdLst/>
              <a:ahLst/>
              <a:cxnLst/>
              <a:rect l="l" t="t" r="r" b="b"/>
              <a:pathLst>
                <a:path w="468" h="494" extrusionOk="0">
                  <a:moveTo>
                    <a:pt x="43" y="1"/>
                  </a:moveTo>
                  <a:cubicBezTo>
                    <a:pt x="43" y="1"/>
                    <a:pt x="77" y="1"/>
                    <a:pt x="111" y="35"/>
                  </a:cubicBezTo>
                  <a:cubicBezTo>
                    <a:pt x="145" y="103"/>
                    <a:pt x="213" y="179"/>
                    <a:pt x="289" y="213"/>
                  </a:cubicBezTo>
                  <a:cubicBezTo>
                    <a:pt x="323" y="281"/>
                    <a:pt x="391" y="315"/>
                    <a:pt x="425" y="391"/>
                  </a:cubicBezTo>
                  <a:cubicBezTo>
                    <a:pt x="468" y="425"/>
                    <a:pt x="425" y="459"/>
                    <a:pt x="391" y="459"/>
                  </a:cubicBezTo>
                  <a:cubicBezTo>
                    <a:pt x="391" y="459"/>
                    <a:pt x="357" y="493"/>
                    <a:pt x="357" y="459"/>
                  </a:cubicBezTo>
                  <a:cubicBezTo>
                    <a:pt x="179" y="425"/>
                    <a:pt x="77" y="213"/>
                    <a:pt x="0" y="69"/>
                  </a:cubicBezTo>
                  <a:cubicBezTo>
                    <a:pt x="0" y="69"/>
                    <a:pt x="0" y="35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8391516" y="4342280"/>
              <a:ext cx="14453" cy="15950"/>
            </a:xfrm>
            <a:custGeom>
              <a:avLst/>
              <a:gdLst/>
              <a:ahLst/>
              <a:cxnLst/>
              <a:rect l="l" t="t" r="r" b="b"/>
              <a:pathLst>
                <a:path w="425" h="469" extrusionOk="0">
                  <a:moveTo>
                    <a:pt x="34" y="43"/>
                  </a:moveTo>
                  <a:cubicBezTo>
                    <a:pt x="68" y="1"/>
                    <a:pt x="102" y="1"/>
                    <a:pt x="136" y="43"/>
                  </a:cubicBezTo>
                  <a:cubicBezTo>
                    <a:pt x="179" y="111"/>
                    <a:pt x="213" y="145"/>
                    <a:pt x="281" y="213"/>
                  </a:cubicBezTo>
                  <a:cubicBezTo>
                    <a:pt x="315" y="256"/>
                    <a:pt x="391" y="290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cubicBezTo>
                    <a:pt x="391" y="426"/>
                    <a:pt x="349" y="468"/>
                    <a:pt x="349" y="426"/>
                  </a:cubicBezTo>
                  <a:cubicBezTo>
                    <a:pt x="179" y="426"/>
                    <a:pt x="68" y="213"/>
                    <a:pt x="34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8423857" y="4374927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35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103"/>
                    <a:pt x="213" y="179"/>
                    <a:pt x="289" y="213"/>
                  </a:cubicBezTo>
                  <a:cubicBezTo>
                    <a:pt x="357" y="247"/>
                    <a:pt x="391" y="281"/>
                    <a:pt x="425" y="358"/>
                  </a:cubicBezTo>
                  <a:cubicBezTo>
                    <a:pt x="425" y="392"/>
                    <a:pt x="425" y="426"/>
                    <a:pt x="391" y="426"/>
                  </a:cubicBezTo>
                  <a:lnTo>
                    <a:pt x="391" y="426"/>
                  </a:lnTo>
                  <a:cubicBezTo>
                    <a:pt x="213" y="460"/>
                    <a:pt x="77" y="213"/>
                    <a:pt x="1" y="103"/>
                  </a:cubicBezTo>
                  <a:cubicBezTo>
                    <a:pt x="1" y="69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8407091" y="4372614"/>
              <a:ext cx="10746" cy="11903"/>
            </a:xfrm>
            <a:custGeom>
              <a:avLst/>
              <a:gdLst/>
              <a:ahLst/>
              <a:cxnLst/>
              <a:rect l="l" t="t" r="r" b="b"/>
              <a:pathLst>
                <a:path w="316" h="350" extrusionOk="0">
                  <a:moveTo>
                    <a:pt x="35" y="35"/>
                  </a:moveTo>
                  <a:cubicBezTo>
                    <a:pt x="69" y="1"/>
                    <a:pt x="103" y="1"/>
                    <a:pt x="103" y="35"/>
                  </a:cubicBezTo>
                  <a:cubicBezTo>
                    <a:pt x="145" y="69"/>
                    <a:pt x="179" y="103"/>
                    <a:pt x="213" y="137"/>
                  </a:cubicBezTo>
                  <a:cubicBezTo>
                    <a:pt x="247" y="171"/>
                    <a:pt x="281" y="213"/>
                    <a:pt x="315" y="247"/>
                  </a:cubicBezTo>
                  <a:cubicBezTo>
                    <a:pt x="315" y="281"/>
                    <a:pt x="315" y="315"/>
                    <a:pt x="281" y="315"/>
                  </a:cubicBezTo>
                  <a:cubicBezTo>
                    <a:pt x="281" y="349"/>
                    <a:pt x="247" y="349"/>
                    <a:pt x="247" y="349"/>
                  </a:cubicBezTo>
                  <a:cubicBezTo>
                    <a:pt x="179" y="315"/>
                    <a:pt x="145" y="281"/>
                    <a:pt x="103" y="247"/>
                  </a:cubicBezTo>
                  <a:cubicBezTo>
                    <a:pt x="69" y="171"/>
                    <a:pt x="35" y="137"/>
                    <a:pt x="35" y="69"/>
                  </a:cubicBezTo>
                  <a:cubicBezTo>
                    <a:pt x="1" y="69"/>
                    <a:pt x="35" y="35"/>
                    <a:pt x="35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8052053" y="4356733"/>
              <a:ext cx="465733" cy="158917"/>
            </a:xfrm>
            <a:custGeom>
              <a:avLst/>
              <a:gdLst/>
              <a:ahLst/>
              <a:cxnLst/>
              <a:rect l="l" t="t" r="r" b="b"/>
              <a:pathLst>
                <a:path w="13695" h="4673" extrusionOk="0">
                  <a:moveTo>
                    <a:pt x="179" y="1029"/>
                  </a:moveTo>
                  <a:cubicBezTo>
                    <a:pt x="1623" y="1"/>
                    <a:pt x="13202" y="3968"/>
                    <a:pt x="13202" y="3968"/>
                  </a:cubicBezTo>
                  <a:lnTo>
                    <a:pt x="13694" y="4673"/>
                  </a:lnTo>
                  <a:cubicBezTo>
                    <a:pt x="13694" y="4673"/>
                    <a:pt x="740" y="3687"/>
                    <a:pt x="35" y="1453"/>
                  </a:cubicBezTo>
                  <a:cubicBezTo>
                    <a:pt x="1" y="1275"/>
                    <a:pt x="35" y="1139"/>
                    <a:pt x="179" y="10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8357712" y="4452056"/>
              <a:ext cx="14487" cy="9590"/>
            </a:xfrm>
            <a:custGeom>
              <a:avLst/>
              <a:gdLst/>
              <a:ahLst/>
              <a:cxnLst/>
              <a:rect l="l" t="t" r="r" b="b"/>
              <a:pathLst>
                <a:path w="426" h="282" extrusionOk="0">
                  <a:moveTo>
                    <a:pt x="34" y="35"/>
                  </a:moveTo>
                  <a:cubicBezTo>
                    <a:pt x="68" y="1"/>
                    <a:pt x="68" y="1"/>
                    <a:pt x="111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23" y="103"/>
                    <a:pt x="391" y="103"/>
                    <a:pt x="425" y="137"/>
                  </a:cubicBezTo>
                  <a:cubicBezTo>
                    <a:pt x="425" y="171"/>
                    <a:pt x="425" y="247"/>
                    <a:pt x="391" y="247"/>
                  </a:cubicBezTo>
                  <a:lnTo>
                    <a:pt x="391" y="247"/>
                  </a:lnTo>
                  <a:cubicBezTo>
                    <a:pt x="323" y="281"/>
                    <a:pt x="247" y="247"/>
                    <a:pt x="179" y="213"/>
                  </a:cubicBezTo>
                  <a:cubicBezTo>
                    <a:pt x="111" y="213"/>
                    <a:pt x="68" y="137"/>
                    <a:pt x="34" y="69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8354244" y="4468822"/>
              <a:ext cx="20234" cy="9556"/>
            </a:xfrm>
            <a:custGeom>
              <a:avLst/>
              <a:gdLst/>
              <a:ahLst/>
              <a:cxnLst/>
              <a:rect l="l" t="t" r="r" b="b"/>
              <a:pathLst>
                <a:path w="595" h="281" extrusionOk="0">
                  <a:moveTo>
                    <a:pt x="34" y="1"/>
                  </a:moveTo>
                  <a:lnTo>
                    <a:pt x="68" y="1"/>
                  </a:lnTo>
                  <a:cubicBezTo>
                    <a:pt x="247" y="35"/>
                    <a:pt x="425" y="69"/>
                    <a:pt x="561" y="145"/>
                  </a:cubicBezTo>
                  <a:cubicBezTo>
                    <a:pt x="595" y="179"/>
                    <a:pt x="595" y="247"/>
                    <a:pt x="561" y="247"/>
                  </a:cubicBezTo>
                  <a:cubicBezTo>
                    <a:pt x="527" y="247"/>
                    <a:pt x="527" y="281"/>
                    <a:pt x="527" y="281"/>
                  </a:cubicBezTo>
                  <a:cubicBezTo>
                    <a:pt x="349" y="247"/>
                    <a:pt x="213" y="145"/>
                    <a:pt x="68" y="103"/>
                  </a:cubicBezTo>
                  <a:cubicBezTo>
                    <a:pt x="0" y="69"/>
                    <a:pt x="34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8316699" y="4466509"/>
              <a:ext cx="23125" cy="9556"/>
            </a:xfrm>
            <a:custGeom>
              <a:avLst/>
              <a:gdLst/>
              <a:ahLst/>
              <a:cxnLst/>
              <a:rect l="l" t="t" r="r" b="b"/>
              <a:pathLst>
                <a:path w="680" h="281" extrusionOk="0">
                  <a:moveTo>
                    <a:pt x="43" y="35"/>
                  </a:moveTo>
                  <a:cubicBezTo>
                    <a:pt x="43" y="35"/>
                    <a:pt x="77" y="1"/>
                    <a:pt x="77" y="35"/>
                  </a:cubicBezTo>
                  <a:cubicBezTo>
                    <a:pt x="178" y="35"/>
                    <a:pt x="255" y="35"/>
                    <a:pt x="357" y="69"/>
                  </a:cubicBezTo>
                  <a:cubicBezTo>
                    <a:pt x="391" y="69"/>
                    <a:pt x="425" y="69"/>
                    <a:pt x="467" y="103"/>
                  </a:cubicBezTo>
                  <a:cubicBezTo>
                    <a:pt x="535" y="103"/>
                    <a:pt x="569" y="137"/>
                    <a:pt x="603" y="137"/>
                  </a:cubicBezTo>
                  <a:cubicBezTo>
                    <a:pt x="637" y="171"/>
                    <a:pt x="680" y="247"/>
                    <a:pt x="637" y="247"/>
                  </a:cubicBezTo>
                  <a:cubicBezTo>
                    <a:pt x="603" y="247"/>
                    <a:pt x="603" y="281"/>
                    <a:pt x="603" y="281"/>
                  </a:cubicBezTo>
                  <a:lnTo>
                    <a:pt x="467" y="281"/>
                  </a:lnTo>
                  <a:cubicBezTo>
                    <a:pt x="425" y="281"/>
                    <a:pt x="357" y="247"/>
                    <a:pt x="323" y="247"/>
                  </a:cubicBezTo>
                  <a:cubicBezTo>
                    <a:pt x="212" y="213"/>
                    <a:pt x="144" y="171"/>
                    <a:pt x="43" y="137"/>
                  </a:cubicBezTo>
                  <a:cubicBezTo>
                    <a:pt x="0" y="103"/>
                    <a:pt x="0" y="69"/>
                    <a:pt x="43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8323909" y="4448315"/>
              <a:ext cx="18228" cy="9556"/>
            </a:xfrm>
            <a:custGeom>
              <a:avLst/>
              <a:gdLst/>
              <a:ahLst/>
              <a:cxnLst/>
              <a:rect l="l" t="t" r="r" b="b"/>
              <a:pathLst>
                <a:path w="536" h="281" extrusionOk="0">
                  <a:moveTo>
                    <a:pt x="43" y="34"/>
                  </a:moveTo>
                  <a:cubicBezTo>
                    <a:pt x="43" y="0"/>
                    <a:pt x="77" y="0"/>
                    <a:pt x="77" y="34"/>
                  </a:cubicBezTo>
                  <a:cubicBezTo>
                    <a:pt x="145" y="34"/>
                    <a:pt x="213" y="68"/>
                    <a:pt x="289" y="111"/>
                  </a:cubicBezTo>
                  <a:cubicBezTo>
                    <a:pt x="357" y="111"/>
                    <a:pt x="425" y="111"/>
                    <a:pt x="502" y="179"/>
                  </a:cubicBezTo>
                  <a:cubicBezTo>
                    <a:pt x="502" y="179"/>
                    <a:pt x="536" y="247"/>
                    <a:pt x="502" y="247"/>
                  </a:cubicBezTo>
                  <a:lnTo>
                    <a:pt x="468" y="281"/>
                  </a:lnTo>
                  <a:cubicBezTo>
                    <a:pt x="391" y="281"/>
                    <a:pt x="323" y="247"/>
                    <a:pt x="255" y="247"/>
                  </a:cubicBezTo>
                  <a:cubicBezTo>
                    <a:pt x="179" y="213"/>
                    <a:pt x="111" y="145"/>
                    <a:pt x="43" y="111"/>
                  </a:cubicBezTo>
                  <a:cubicBezTo>
                    <a:pt x="0" y="68"/>
                    <a:pt x="0" y="34"/>
                    <a:pt x="43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8301090" y="4431549"/>
              <a:ext cx="9862" cy="8434"/>
            </a:xfrm>
            <a:custGeom>
              <a:avLst/>
              <a:gdLst/>
              <a:ahLst/>
              <a:cxnLst/>
              <a:rect l="l" t="t" r="r" b="b"/>
              <a:pathLst>
                <a:path w="290" h="248" extrusionOk="0">
                  <a:moveTo>
                    <a:pt x="34" y="35"/>
                  </a:moveTo>
                  <a:cubicBezTo>
                    <a:pt x="34" y="1"/>
                    <a:pt x="77" y="1"/>
                    <a:pt x="111" y="35"/>
                  </a:cubicBezTo>
                  <a:cubicBezTo>
                    <a:pt x="111" y="69"/>
                    <a:pt x="145" y="69"/>
                    <a:pt x="179" y="103"/>
                  </a:cubicBezTo>
                  <a:cubicBezTo>
                    <a:pt x="213" y="137"/>
                    <a:pt x="247" y="137"/>
                    <a:pt x="289" y="179"/>
                  </a:cubicBezTo>
                  <a:cubicBezTo>
                    <a:pt x="289" y="179"/>
                    <a:pt x="289" y="213"/>
                    <a:pt x="247" y="247"/>
                  </a:cubicBezTo>
                  <a:lnTo>
                    <a:pt x="247" y="247"/>
                  </a:lnTo>
                  <a:cubicBezTo>
                    <a:pt x="145" y="247"/>
                    <a:pt x="77" y="137"/>
                    <a:pt x="0" y="69"/>
                  </a:cubicBezTo>
                  <a:cubicBezTo>
                    <a:pt x="0" y="69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8293846" y="4448315"/>
              <a:ext cx="18262" cy="11018"/>
            </a:xfrm>
            <a:custGeom>
              <a:avLst/>
              <a:gdLst/>
              <a:ahLst/>
              <a:cxnLst/>
              <a:rect l="l" t="t" r="r" b="b"/>
              <a:pathLst>
                <a:path w="537" h="324" extrusionOk="0">
                  <a:moveTo>
                    <a:pt x="35" y="0"/>
                  </a:moveTo>
                  <a:lnTo>
                    <a:pt x="77" y="0"/>
                  </a:lnTo>
                  <a:cubicBezTo>
                    <a:pt x="213" y="34"/>
                    <a:pt x="426" y="68"/>
                    <a:pt x="502" y="213"/>
                  </a:cubicBezTo>
                  <a:cubicBezTo>
                    <a:pt x="536" y="247"/>
                    <a:pt x="502" y="281"/>
                    <a:pt x="502" y="281"/>
                  </a:cubicBezTo>
                  <a:cubicBezTo>
                    <a:pt x="460" y="323"/>
                    <a:pt x="460" y="323"/>
                    <a:pt x="426" y="323"/>
                  </a:cubicBezTo>
                  <a:cubicBezTo>
                    <a:pt x="358" y="281"/>
                    <a:pt x="324" y="247"/>
                    <a:pt x="247" y="213"/>
                  </a:cubicBezTo>
                  <a:cubicBezTo>
                    <a:pt x="179" y="179"/>
                    <a:pt x="111" y="145"/>
                    <a:pt x="35" y="111"/>
                  </a:cubicBezTo>
                  <a:cubicBezTo>
                    <a:pt x="1" y="111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8054366" y="4205059"/>
              <a:ext cx="451586" cy="293859"/>
            </a:xfrm>
            <a:custGeom>
              <a:avLst/>
              <a:gdLst/>
              <a:ahLst/>
              <a:cxnLst/>
              <a:rect l="l" t="t" r="r" b="b"/>
              <a:pathLst>
                <a:path w="13279" h="8641" extrusionOk="0">
                  <a:moveTo>
                    <a:pt x="1207" y="1241"/>
                  </a:moveTo>
                  <a:cubicBezTo>
                    <a:pt x="2940" y="1"/>
                    <a:pt x="12955" y="7825"/>
                    <a:pt x="12955" y="7825"/>
                  </a:cubicBezTo>
                  <a:lnTo>
                    <a:pt x="13278" y="8640"/>
                  </a:lnTo>
                  <a:cubicBezTo>
                    <a:pt x="13278" y="8640"/>
                    <a:pt x="1" y="3577"/>
                    <a:pt x="1029" y="1453"/>
                  </a:cubicBezTo>
                  <a:cubicBezTo>
                    <a:pt x="1063" y="1352"/>
                    <a:pt x="1131" y="1275"/>
                    <a:pt x="1207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8298777" y="4394277"/>
              <a:ext cx="22853" cy="13059"/>
            </a:xfrm>
            <a:custGeom>
              <a:avLst/>
              <a:gdLst/>
              <a:ahLst/>
              <a:cxnLst/>
              <a:rect l="l" t="t" r="r" b="b"/>
              <a:pathLst>
                <a:path w="672" h="384" extrusionOk="0">
                  <a:moveTo>
                    <a:pt x="34" y="35"/>
                  </a:moveTo>
                  <a:cubicBezTo>
                    <a:pt x="68" y="35"/>
                    <a:pt x="68" y="1"/>
                    <a:pt x="102" y="35"/>
                  </a:cubicBezTo>
                  <a:cubicBezTo>
                    <a:pt x="179" y="69"/>
                    <a:pt x="281" y="103"/>
                    <a:pt x="391" y="137"/>
                  </a:cubicBezTo>
                  <a:cubicBezTo>
                    <a:pt x="459" y="137"/>
                    <a:pt x="570" y="171"/>
                    <a:pt x="637" y="213"/>
                  </a:cubicBezTo>
                  <a:cubicBezTo>
                    <a:pt x="671" y="247"/>
                    <a:pt x="671" y="281"/>
                    <a:pt x="637" y="315"/>
                  </a:cubicBezTo>
                  <a:lnTo>
                    <a:pt x="604" y="315"/>
                  </a:lnTo>
                  <a:cubicBezTo>
                    <a:pt x="425" y="383"/>
                    <a:pt x="179" y="213"/>
                    <a:pt x="34" y="103"/>
                  </a:cubicBezTo>
                  <a:cubicBezTo>
                    <a:pt x="0" y="69"/>
                    <a:pt x="34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8342103" y="4398902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35"/>
                  </a:moveTo>
                  <a:cubicBezTo>
                    <a:pt x="35" y="35"/>
                    <a:pt x="69" y="1"/>
                    <a:pt x="69" y="35"/>
                  </a:cubicBezTo>
                  <a:cubicBezTo>
                    <a:pt x="145" y="77"/>
                    <a:pt x="213" y="77"/>
                    <a:pt x="281" y="111"/>
                  </a:cubicBezTo>
                  <a:cubicBezTo>
                    <a:pt x="357" y="145"/>
                    <a:pt x="425" y="145"/>
                    <a:pt x="493" y="179"/>
                  </a:cubicBezTo>
                  <a:cubicBezTo>
                    <a:pt x="527" y="213"/>
                    <a:pt x="527" y="247"/>
                    <a:pt x="493" y="290"/>
                  </a:cubicBezTo>
                  <a:lnTo>
                    <a:pt x="493" y="290"/>
                  </a:lnTo>
                  <a:cubicBezTo>
                    <a:pt x="315" y="324"/>
                    <a:pt x="145" y="213"/>
                    <a:pt x="35" y="111"/>
                  </a:cubicBezTo>
                  <a:cubicBezTo>
                    <a:pt x="1" y="77"/>
                    <a:pt x="1" y="35"/>
                    <a:pt x="3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8307143" y="4368874"/>
              <a:ext cx="20541" cy="11018"/>
            </a:xfrm>
            <a:custGeom>
              <a:avLst/>
              <a:gdLst/>
              <a:ahLst/>
              <a:cxnLst/>
              <a:rect l="l" t="t" r="r" b="b"/>
              <a:pathLst>
                <a:path w="604" h="324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47" y="68"/>
                    <a:pt x="324" y="68"/>
                  </a:cubicBezTo>
                  <a:cubicBezTo>
                    <a:pt x="391" y="111"/>
                    <a:pt x="459" y="111"/>
                    <a:pt x="536" y="145"/>
                  </a:cubicBezTo>
                  <a:cubicBezTo>
                    <a:pt x="604" y="179"/>
                    <a:pt x="570" y="247"/>
                    <a:pt x="536" y="281"/>
                  </a:cubicBezTo>
                  <a:lnTo>
                    <a:pt x="536" y="281"/>
                  </a:lnTo>
                  <a:cubicBezTo>
                    <a:pt x="425" y="323"/>
                    <a:pt x="358" y="281"/>
                    <a:pt x="247" y="247"/>
                  </a:cubicBezTo>
                  <a:cubicBezTo>
                    <a:pt x="179" y="213"/>
                    <a:pt x="111" y="179"/>
                    <a:pt x="35" y="111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8295003" y="4347211"/>
              <a:ext cx="23159" cy="11018"/>
            </a:xfrm>
            <a:custGeom>
              <a:avLst/>
              <a:gdLst/>
              <a:ahLst/>
              <a:cxnLst/>
              <a:rect l="l" t="t" r="r" b="b"/>
              <a:pathLst>
                <a:path w="681" h="324" extrusionOk="0">
                  <a:moveTo>
                    <a:pt x="43" y="0"/>
                  </a:moveTo>
                  <a:lnTo>
                    <a:pt x="111" y="0"/>
                  </a:lnTo>
                  <a:cubicBezTo>
                    <a:pt x="213" y="34"/>
                    <a:pt x="324" y="68"/>
                    <a:pt x="392" y="111"/>
                  </a:cubicBezTo>
                  <a:cubicBezTo>
                    <a:pt x="502" y="145"/>
                    <a:pt x="570" y="179"/>
                    <a:pt x="638" y="247"/>
                  </a:cubicBezTo>
                  <a:cubicBezTo>
                    <a:pt x="681" y="281"/>
                    <a:pt x="681" y="323"/>
                    <a:pt x="638" y="323"/>
                  </a:cubicBezTo>
                  <a:lnTo>
                    <a:pt x="604" y="323"/>
                  </a:lnTo>
                  <a:cubicBezTo>
                    <a:pt x="536" y="323"/>
                    <a:pt x="426" y="281"/>
                    <a:pt x="324" y="247"/>
                  </a:cubicBezTo>
                  <a:cubicBezTo>
                    <a:pt x="256" y="213"/>
                    <a:pt x="145" y="145"/>
                    <a:pt x="77" y="111"/>
                  </a:cubicBezTo>
                  <a:cubicBezTo>
                    <a:pt x="1" y="68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8383116" y="4402677"/>
              <a:ext cx="15643" cy="13331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35" y="34"/>
                  </a:moveTo>
                  <a:cubicBezTo>
                    <a:pt x="69" y="0"/>
                    <a:pt x="69" y="0"/>
                    <a:pt x="103" y="34"/>
                  </a:cubicBezTo>
                  <a:cubicBezTo>
                    <a:pt x="137" y="34"/>
                    <a:pt x="171" y="68"/>
                    <a:pt x="213" y="102"/>
                  </a:cubicBezTo>
                  <a:cubicBezTo>
                    <a:pt x="247" y="136"/>
                    <a:pt x="281" y="136"/>
                    <a:pt x="315" y="136"/>
                  </a:cubicBezTo>
                  <a:cubicBezTo>
                    <a:pt x="383" y="179"/>
                    <a:pt x="460" y="281"/>
                    <a:pt x="383" y="315"/>
                  </a:cubicBezTo>
                  <a:lnTo>
                    <a:pt x="383" y="349"/>
                  </a:lnTo>
                  <a:cubicBezTo>
                    <a:pt x="315" y="391"/>
                    <a:pt x="213" y="349"/>
                    <a:pt x="137" y="315"/>
                  </a:cubicBezTo>
                  <a:cubicBezTo>
                    <a:pt x="69" y="247"/>
                    <a:pt x="1" y="179"/>
                    <a:pt x="1" y="68"/>
                  </a:cubicBezTo>
                  <a:cubicBezTo>
                    <a:pt x="1" y="34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8367235" y="4419443"/>
              <a:ext cx="21697" cy="14453"/>
            </a:xfrm>
            <a:custGeom>
              <a:avLst/>
              <a:gdLst/>
              <a:ahLst/>
              <a:cxnLst/>
              <a:rect l="l" t="t" r="r" b="b"/>
              <a:pathLst>
                <a:path w="638" h="425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68"/>
                    <a:pt x="289" y="110"/>
                    <a:pt x="391" y="178"/>
                  </a:cubicBezTo>
                  <a:cubicBezTo>
                    <a:pt x="468" y="212"/>
                    <a:pt x="570" y="212"/>
                    <a:pt x="604" y="280"/>
                  </a:cubicBezTo>
                  <a:cubicBezTo>
                    <a:pt x="638" y="323"/>
                    <a:pt x="638" y="357"/>
                    <a:pt x="604" y="357"/>
                  </a:cubicBezTo>
                  <a:lnTo>
                    <a:pt x="604" y="357"/>
                  </a:lnTo>
                  <a:cubicBezTo>
                    <a:pt x="502" y="425"/>
                    <a:pt x="357" y="357"/>
                    <a:pt x="289" y="280"/>
                  </a:cubicBezTo>
                  <a:cubicBezTo>
                    <a:pt x="179" y="212"/>
                    <a:pt x="111" y="144"/>
                    <a:pt x="43" y="68"/>
                  </a:cubicBezTo>
                  <a:cubicBezTo>
                    <a:pt x="1" y="34"/>
                    <a:pt x="1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8296465" y="4004279"/>
              <a:ext cx="203399" cy="474099"/>
            </a:xfrm>
            <a:custGeom>
              <a:avLst/>
              <a:gdLst/>
              <a:ahLst/>
              <a:cxnLst/>
              <a:rect l="l" t="t" r="r" b="b"/>
              <a:pathLst>
                <a:path w="5981" h="13941" extrusionOk="0">
                  <a:moveTo>
                    <a:pt x="1869" y="952"/>
                  </a:moveTo>
                  <a:cubicBezTo>
                    <a:pt x="1912" y="918"/>
                    <a:pt x="1946" y="918"/>
                    <a:pt x="2014" y="884"/>
                  </a:cubicBezTo>
                  <a:cubicBezTo>
                    <a:pt x="4282" y="1"/>
                    <a:pt x="5981" y="10900"/>
                    <a:pt x="5624" y="13941"/>
                  </a:cubicBezTo>
                  <a:cubicBezTo>
                    <a:pt x="5624" y="13941"/>
                    <a:pt x="0" y="2295"/>
                    <a:pt x="1869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8467183" y="4342280"/>
              <a:ext cx="9862" cy="20575"/>
            </a:xfrm>
            <a:custGeom>
              <a:avLst/>
              <a:gdLst/>
              <a:ahLst/>
              <a:cxnLst/>
              <a:rect l="l" t="t" r="r" b="b"/>
              <a:pathLst>
                <a:path w="290" h="605" extrusionOk="0">
                  <a:moveTo>
                    <a:pt x="35" y="43"/>
                  </a:moveTo>
                  <a:cubicBezTo>
                    <a:pt x="35" y="1"/>
                    <a:pt x="77" y="1"/>
                    <a:pt x="77" y="43"/>
                  </a:cubicBezTo>
                  <a:cubicBezTo>
                    <a:pt x="145" y="111"/>
                    <a:pt x="179" y="179"/>
                    <a:pt x="213" y="290"/>
                  </a:cubicBezTo>
                  <a:cubicBezTo>
                    <a:pt x="247" y="358"/>
                    <a:pt x="290" y="468"/>
                    <a:pt x="290" y="536"/>
                  </a:cubicBezTo>
                  <a:cubicBezTo>
                    <a:pt x="290" y="570"/>
                    <a:pt x="247" y="570"/>
                    <a:pt x="247" y="604"/>
                  </a:cubicBezTo>
                  <a:cubicBezTo>
                    <a:pt x="213" y="604"/>
                    <a:pt x="179" y="604"/>
                    <a:pt x="145" y="570"/>
                  </a:cubicBezTo>
                  <a:cubicBezTo>
                    <a:pt x="77" y="502"/>
                    <a:pt x="77" y="392"/>
                    <a:pt x="35" y="324"/>
                  </a:cubicBezTo>
                  <a:cubicBezTo>
                    <a:pt x="35" y="213"/>
                    <a:pt x="1" y="145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8449295" y="4343742"/>
              <a:ext cx="9556" cy="17956"/>
            </a:xfrm>
            <a:custGeom>
              <a:avLst/>
              <a:gdLst/>
              <a:ahLst/>
              <a:cxnLst/>
              <a:rect l="l" t="t" r="r" b="b"/>
              <a:pathLst>
                <a:path w="281" h="528" extrusionOk="0">
                  <a:moveTo>
                    <a:pt x="34" y="34"/>
                  </a:moveTo>
                  <a:cubicBezTo>
                    <a:pt x="68" y="0"/>
                    <a:pt x="102" y="0"/>
                    <a:pt x="136" y="68"/>
                  </a:cubicBezTo>
                  <a:cubicBezTo>
                    <a:pt x="136" y="136"/>
                    <a:pt x="179" y="213"/>
                    <a:pt x="213" y="281"/>
                  </a:cubicBezTo>
                  <a:cubicBezTo>
                    <a:pt x="247" y="349"/>
                    <a:pt x="281" y="425"/>
                    <a:pt x="213" y="493"/>
                  </a:cubicBezTo>
                  <a:lnTo>
                    <a:pt x="213" y="493"/>
                  </a:lnTo>
                  <a:cubicBezTo>
                    <a:pt x="179" y="527"/>
                    <a:pt x="179" y="527"/>
                    <a:pt x="136" y="493"/>
                  </a:cubicBezTo>
                  <a:cubicBezTo>
                    <a:pt x="68" y="493"/>
                    <a:pt x="68" y="383"/>
                    <a:pt x="34" y="315"/>
                  </a:cubicBezTo>
                  <a:cubicBezTo>
                    <a:pt x="34" y="247"/>
                    <a:pt x="34" y="170"/>
                    <a:pt x="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8429944" y="4322079"/>
              <a:ext cx="7244" cy="15609"/>
            </a:xfrm>
            <a:custGeom>
              <a:avLst/>
              <a:gdLst/>
              <a:ahLst/>
              <a:cxnLst/>
              <a:rect l="l" t="t" r="r" b="b"/>
              <a:pathLst>
                <a:path w="213" h="459" extrusionOk="0">
                  <a:moveTo>
                    <a:pt x="34" y="0"/>
                  </a:moveTo>
                  <a:cubicBezTo>
                    <a:pt x="34" y="0"/>
                    <a:pt x="68" y="0"/>
                    <a:pt x="110" y="34"/>
                  </a:cubicBezTo>
                  <a:cubicBezTo>
                    <a:pt x="144" y="102"/>
                    <a:pt x="144" y="170"/>
                    <a:pt x="178" y="213"/>
                  </a:cubicBezTo>
                  <a:cubicBezTo>
                    <a:pt x="178" y="247"/>
                    <a:pt x="178" y="281"/>
                    <a:pt x="212" y="315"/>
                  </a:cubicBezTo>
                  <a:cubicBezTo>
                    <a:pt x="212" y="349"/>
                    <a:pt x="212" y="349"/>
                    <a:pt x="178" y="383"/>
                  </a:cubicBezTo>
                  <a:lnTo>
                    <a:pt x="178" y="425"/>
                  </a:lnTo>
                  <a:cubicBezTo>
                    <a:pt x="144" y="459"/>
                    <a:pt x="110" y="459"/>
                    <a:pt x="110" y="425"/>
                  </a:cubicBezTo>
                  <a:cubicBezTo>
                    <a:pt x="68" y="383"/>
                    <a:pt x="68" y="383"/>
                    <a:pt x="68" y="315"/>
                  </a:cubicBezTo>
                  <a:cubicBezTo>
                    <a:pt x="68" y="315"/>
                    <a:pt x="68" y="281"/>
                    <a:pt x="34" y="247"/>
                  </a:cubicBezTo>
                  <a:cubicBezTo>
                    <a:pt x="34" y="170"/>
                    <a:pt x="34" y="136"/>
                    <a:pt x="0" y="68"/>
                  </a:cubicBezTo>
                  <a:cubicBezTo>
                    <a:pt x="0" y="34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8446676" y="4301573"/>
              <a:ext cx="12175" cy="19078"/>
            </a:xfrm>
            <a:custGeom>
              <a:avLst/>
              <a:gdLst/>
              <a:ahLst/>
              <a:cxnLst/>
              <a:rect l="l" t="t" r="r" b="b"/>
              <a:pathLst>
                <a:path w="358" h="561" extrusionOk="0">
                  <a:moveTo>
                    <a:pt x="43" y="34"/>
                  </a:moveTo>
                  <a:cubicBezTo>
                    <a:pt x="77" y="34"/>
                    <a:pt x="111" y="0"/>
                    <a:pt x="145" y="34"/>
                  </a:cubicBezTo>
                  <a:cubicBezTo>
                    <a:pt x="213" y="179"/>
                    <a:pt x="358" y="348"/>
                    <a:pt x="324" y="527"/>
                  </a:cubicBezTo>
                  <a:lnTo>
                    <a:pt x="324" y="561"/>
                  </a:lnTo>
                  <a:cubicBezTo>
                    <a:pt x="290" y="561"/>
                    <a:pt x="213" y="561"/>
                    <a:pt x="213" y="527"/>
                  </a:cubicBezTo>
                  <a:cubicBezTo>
                    <a:pt x="145" y="493"/>
                    <a:pt x="145" y="391"/>
                    <a:pt x="111" y="314"/>
                  </a:cubicBezTo>
                  <a:cubicBezTo>
                    <a:pt x="111" y="246"/>
                    <a:pt x="77" y="179"/>
                    <a:pt x="43" y="102"/>
                  </a:cubicBezTo>
                  <a:cubicBezTo>
                    <a:pt x="1" y="68"/>
                    <a:pt x="43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8449295" y="4258213"/>
              <a:ext cx="9556" cy="15643"/>
            </a:xfrm>
            <a:custGeom>
              <a:avLst/>
              <a:gdLst/>
              <a:ahLst/>
              <a:cxnLst/>
              <a:rect l="l" t="t" r="r" b="b"/>
              <a:pathLst>
                <a:path w="281" h="460" extrusionOk="0">
                  <a:moveTo>
                    <a:pt x="0" y="1"/>
                  </a:moveTo>
                  <a:lnTo>
                    <a:pt x="68" y="1"/>
                  </a:lnTo>
                  <a:cubicBezTo>
                    <a:pt x="102" y="69"/>
                    <a:pt x="136" y="103"/>
                    <a:pt x="179" y="179"/>
                  </a:cubicBezTo>
                  <a:cubicBezTo>
                    <a:pt x="213" y="247"/>
                    <a:pt x="281" y="315"/>
                    <a:pt x="247" y="392"/>
                  </a:cubicBezTo>
                  <a:lnTo>
                    <a:pt x="213" y="426"/>
                  </a:lnTo>
                  <a:cubicBezTo>
                    <a:pt x="179" y="460"/>
                    <a:pt x="136" y="460"/>
                    <a:pt x="102" y="426"/>
                  </a:cubicBezTo>
                  <a:cubicBezTo>
                    <a:pt x="34" y="392"/>
                    <a:pt x="34" y="315"/>
                    <a:pt x="34" y="247"/>
                  </a:cubicBezTo>
                  <a:cubicBezTo>
                    <a:pt x="0" y="179"/>
                    <a:pt x="0" y="103"/>
                    <a:pt x="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8429944" y="4255629"/>
              <a:ext cx="10984" cy="21697"/>
            </a:xfrm>
            <a:custGeom>
              <a:avLst/>
              <a:gdLst/>
              <a:ahLst/>
              <a:cxnLst/>
              <a:rect l="l" t="t" r="r" b="b"/>
              <a:pathLst>
                <a:path w="323" h="638" extrusionOk="0">
                  <a:moveTo>
                    <a:pt x="34" y="43"/>
                  </a:moveTo>
                  <a:cubicBezTo>
                    <a:pt x="68" y="0"/>
                    <a:pt x="144" y="0"/>
                    <a:pt x="144" y="77"/>
                  </a:cubicBezTo>
                  <a:cubicBezTo>
                    <a:pt x="212" y="145"/>
                    <a:pt x="212" y="213"/>
                    <a:pt x="246" y="323"/>
                  </a:cubicBezTo>
                  <a:cubicBezTo>
                    <a:pt x="280" y="391"/>
                    <a:pt x="323" y="502"/>
                    <a:pt x="280" y="570"/>
                  </a:cubicBezTo>
                  <a:lnTo>
                    <a:pt x="246" y="604"/>
                  </a:lnTo>
                  <a:cubicBezTo>
                    <a:pt x="212" y="638"/>
                    <a:pt x="178" y="604"/>
                    <a:pt x="144" y="570"/>
                  </a:cubicBezTo>
                  <a:cubicBezTo>
                    <a:pt x="68" y="536"/>
                    <a:pt x="110" y="425"/>
                    <a:pt x="68" y="357"/>
                  </a:cubicBezTo>
                  <a:cubicBezTo>
                    <a:pt x="68" y="289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8404779" y="4242638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35" y="34"/>
                  </a:moveTo>
                  <a:cubicBezTo>
                    <a:pt x="69" y="0"/>
                    <a:pt x="137" y="34"/>
                    <a:pt x="137" y="102"/>
                  </a:cubicBezTo>
                  <a:cubicBezTo>
                    <a:pt x="171" y="213"/>
                    <a:pt x="213" y="348"/>
                    <a:pt x="213" y="459"/>
                  </a:cubicBezTo>
                  <a:cubicBezTo>
                    <a:pt x="247" y="493"/>
                    <a:pt x="213" y="493"/>
                    <a:pt x="213" y="493"/>
                  </a:cubicBezTo>
                  <a:cubicBezTo>
                    <a:pt x="171" y="527"/>
                    <a:pt x="137" y="527"/>
                    <a:pt x="137" y="493"/>
                  </a:cubicBezTo>
                  <a:cubicBezTo>
                    <a:pt x="69" y="382"/>
                    <a:pt x="35" y="247"/>
                    <a:pt x="1" y="102"/>
                  </a:cubicBezTo>
                  <a:cubicBezTo>
                    <a:pt x="1" y="68"/>
                    <a:pt x="35" y="68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8398725" y="4196694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35" y="34"/>
                  </a:moveTo>
                  <a:cubicBezTo>
                    <a:pt x="69" y="0"/>
                    <a:pt x="137" y="0"/>
                    <a:pt x="137" y="77"/>
                  </a:cubicBezTo>
                  <a:cubicBezTo>
                    <a:pt x="179" y="213"/>
                    <a:pt x="247" y="391"/>
                    <a:pt x="247" y="570"/>
                  </a:cubicBezTo>
                  <a:lnTo>
                    <a:pt x="213" y="604"/>
                  </a:lnTo>
                  <a:lnTo>
                    <a:pt x="137" y="604"/>
                  </a:lnTo>
                  <a:cubicBezTo>
                    <a:pt x="69" y="459"/>
                    <a:pt x="35" y="247"/>
                    <a:pt x="1" y="111"/>
                  </a:cubicBezTo>
                  <a:cubicBezTo>
                    <a:pt x="1" y="77"/>
                    <a:pt x="35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8433685" y="4218356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34" y="35"/>
                  </a:moveTo>
                  <a:cubicBezTo>
                    <a:pt x="68" y="1"/>
                    <a:pt x="102" y="1"/>
                    <a:pt x="102" y="35"/>
                  </a:cubicBezTo>
                  <a:cubicBezTo>
                    <a:pt x="136" y="111"/>
                    <a:pt x="170" y="179"/>
                    <a:pt x="213" y="247"/>
                  </a:cubicBezTo>
                  <a:cubicBezTo>
                    <a:pt x="213" y="323"/>
                    <a:pt x="247" y="391"/>
                    <a:pt x="213" y="459"/>
                  </a:cubicBezTo>
                  <a:lnTo>
                    <a:pt x="170" y="459"/>
                  </a:lnTo>
                  <a:cubicBezTo>
                    <a:pt x="170" y="502"/>
                    <a:pt x="136" y="502"/>
                    <a:pt x="102" y="459"/>
                  </a:cubicBezTo>
                  <a:cubicBezTo>
                    <a:pt x="34" y="425"/>
                    <a:pt x="68" y="357"/>
                    <a:pt x="34" y="289"/>
                  </a:cubicBezTo>
                  <a:cubicBezTo>
                    <a:pt x="34" y="213"/>
                    <a:pt x="34" y="145"/>
                    <a:pt x="0" y="111"/>
                  </a:cubicBezTo>
                  <a:cubicBezTo>
                    <a:pt x="0" y="77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8439466" y="4196694"/>
              <a:ext cx="11018" cy="14487"/>
            </a:xfrm>
            <a:custGeom>
              <a:avLst/>
              <a:gdLst/>
              <a:ahLst/>
              <a:cxnLst/>
              <a:rect l="l" t="t" r="r" b="b"/>
              <a:pathLst>
                <a:path w="324" h="426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111"/>
                    <a:pt x="323" y="289"/>
                    <a:pt x="213" y="391"/>
                  </a:cubicBezTo>
                  <a:lnTo>
                    <a:pt x="213" y="391"/>
                  </a:lnTo>
                  <a:cubicBezTo>
                    <a:pt x="179" y="425"/>
                    <a:pt x="145" y="425"/>
                    <a:pt x="145" y="391"/>
                  </a:cubicBezTo>
                  <a:cubicBezTo>
                    <a:pt x="77" y="357"/>
                    <a:pt x="111" y="289"/>
                    <a:pt x="77" y="247"/>
                  </a:cubicBezTo>
                  <a:cubicBezTo>
                    <a:pt x="77" y="179"/>
                    <a:pt x="43" y="145"/>
                    <a:pt x="0" y="111"/>
                  </a:cubicBezTo>
                  <a:cubicBezTo>
                    <a:pt x="0" y="77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8425013" y="4171562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43" y="34"/>
                  </a:moveTo>
                  <a:cubicBezTo>
                    <a:pt x="77" y="0"/>
                    <a:pt x="111" y="0"/>
                    <a:pt x="145" y="34"/>
                  </a:cubicBezTo>
                  <a:cubicBezTo>
                    <a:pt x="179" y="102"/>
                    <a:pt x="213" y="213"/>
                    <a:pt x="213" y="315"/>
                  </a:cubicBezTo>
                  <a:cubicBezTo>
                    <a:pt x="213" y="391"/>
                    <a:pt x="179" y="527"/>
                    <a:pt x="145" y="561"/>
                  </a:cubicBezTo>
                  <a:lnTo>
                    <a:pt x="111" y="561"/>
                  </a:lnTo>
                  <a:cubicBezTo>
                    <a:pt x="111" y="604"/>
                    <a:pt x="77" y="604"/>
                    <a:pt x="77" y="561"/>
                  </a:cubicBezTo>
                  <a:lnTo>
                    <a:pt x="77" y="459"/>
                  </a:lnTo>
                  <a:lnTo>
                    <a:pt x="77" y="315"/>
                  </a:lnTo>
                  <a:cubicBezTo>
                    <a:pt x="77" y="247"/>
                    <a:pt x="43" y="179"/>
                    <a:pt x="1" y="102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8403350" y="4160578"/>
              <a:ext cx="8706" cy="18228"/>
            </a:xfrm>
            <a:custGeom>
              <a:avLst/>
              <a:gdLst/>
              <a:ahLst/>
              <a:cxnLst/>
              <a:rect l="l" t="t" r="r" b="b"/>
              <a:pathLst>
                <a:path w="256" h="536" extrusionOk="0">
                  <a:moveTo>
                    <a:pt x="43" y="35"/>
                  </a:moveTo>
                  <a:cubicBezTo>
                    <a:pt x="77" y="1"/>
                    <a:pt x="111" y="1"/>
                    <a:pt x="111" y="77"/>
                  </a:cubicBezTo>
                  <a:cubicBezTo>
                    <a:pt x="145" y="145"/>
                    <a:pt x="145" y="213"/>
                    <a:pt x="179" y="289"/>
                  </a:cubicBezTo>
                  <a:cubicBezTo>
                    <a:pt x="213" y="357"/>
                    <a:pt x="255" y="391"/>
                    <a:pt x="255" y="459"/>
                  </a:cubicBezTo>
                  <a:cubicBezTo>
                    <a:pt x="255" y="502"/>
                    <a:pt x="213" y="502"/>
                    <a:pt x="213" y="536"/>
                  </a:cubicBezTo>
                  <a:lnTo>
                    <a:pt x="145" y="536"/>
                  </a:lnTo>
                  <a:cubicBezTo>
                    <a:pt x="43" y="425"/>
                    <a:pt x="43" y="213"/>
                    <a:pt x="1" y="77"/>
                  </a:cubicBezTo>
                  <a:cubicBezTo>
                    <a:pt x="1" y="35"/>
                    <a:pt x="43" y="35"/>
                    <a:pt x="4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8378219" y="4146124"/>
              <a:ext cx="8400" cy="20575"/>
            </a:xfrm>
            <a:custGeom>
              <a:avLst/>
              <a:gdLst/>
              <a:ahLst/>
              <a:cxnLst/>
              <a:rect l="l" t="t" r="r" b="b"/>
              <a:pathLst>
                <a:path w="247" h="605" extrusionOk="0">
                  <a:moveTo>
                    <a:pt x="0" y="35"/>
                  </a:moveTo>
                  <a:cubicBezTo>
                    <a:pt x="34" y="1"/>
                    <a:pt x="68" y="1"/>
                    <a:pt x="102" y="35"/>
                  </a:cubicBezTo>
                  <a:cubicBezTo>
                    <a:pt x="179" y="213"/>
                    <a:pt x="247" y="392"/>
                    <a:pt x="179" y="570"/>
                  </a:cubicBezTo>
                  <a:lnTo>
                    <a:pt x="179" y="570"/>
                  </a:lnTo>
                  <a:cubicBezTo>
                    <a:pt x="179" y="604"/>
                    <a:pt x="145" y="604"/>
                    <a:pt x="102" y="570"/>
                  </a:cubicBezTo>
                  <a:cubicBezTo>
                    <a:pt x="0" y="426"/>
                    <a:pt x="0" y="247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8415491" y="4118408"/>
              <a:ext cx="11018" cy="15916"/>
            </a:xfrm>
            <a:custGeom>
              <a:avLst/>
              <a:gdLst/>
              <a:ahLst/>
              <a:cxnLst/>
              <a:rect l="l" t="t" r="r" b="b"/>
              <a:pathLst>
                <a:path w="324" h="468" extrusionOk="0">
                  <a:moveTo>
                    <a:pt x="34" y="43"/>
                  </a:moveTo>
                  <a:cubicBezTo>
                    <a:pt x="68" y="0"/>
                    <a:pt x="111" y="0"/>
                    <a:pt x="145" y="43"/>
                  </a:cubicBezTo>
                  <a:cubicBezTo>
                    <a:pt x="179" y="111"/>
                    <a:pt x="213" y="179"/>
                    <a:pt x="247" y="213"/>
                  </a:cubicBezTo>
                  <a:cubicBezTo>
                    <a:pt x="281" y="289"/>
                    <a:pt x="323" y="357"/>
                    <a:pt x="281" y="425"/>
                  </a:cubicBezTo>
                  <a:lnTo>
                    <a:pt x="247" y="425"/>
                  </a:lnTo>
                  <a:cubicBezTo>
                    <a:pt x="247" y="468"/>
                    <a:pt x="213" y="468"/>
                    <a:pt x="213" y="468"/>
                  </a:cubicBezTo>
                  <a:cubicBezTo>
                    <a:pt x="145" y="425"/>
                    <a:pt x="111" y="357"/>
                    <a:pt x="68" y="323"/>
                  </a:cubicBezTo>
                  <a:cubicBezTo>
                    <a:pt x="68" y="255"/>
                    <a:pt x="34" y="179"/>
                    <a:pt x="0" y="111"/>
                  </a:cubicBezTo>
                  <a:cubicBezTo>
                    <a:pt x="0" y="77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8393828" y="4117252"/>
              <a:ext cx="10984" cy="17072"/>
            </a:xfrm>
            <a:custGeom>
              <a:avLst/>
              <a:gdLst/>
              <a:ahLst/>
              <a:cxnLst/>
              <a:rect l="l" t="t" r="r" b="b"/>
              <a:pathLst>
                <a:path w="323" h="502" extrusionOk="0">
                  <a:moveTo>
                    <a:pt x="0" y="0"/>
                  </a:moveTo>
                  <a:cubicBezTo>
                    <a:pt x="34" y="0"/>
                    <a:pt x="68" y="0"/>
                    <a:pt x="111" y="34"/>
                  </a:cubicBezTo>
                  <a:cubicBezTo>
                    <a:pt x="179" y="145"/>
                    <a:pt x="323" y="323"/>
                    <a:pt x="213" y="459"/>
                  </a:cubicBezTo>
                  <a:lnTo>
                    <a:pt x="213" y="502"/>
                  </a:lnTo>
                  <a:cubicBezTo>
                    <a:pt x="179" y="502"/>
                    <a:pt x="179" y="502"/>
                    <a:pt x="145" y="459"/>
                  </a:cubicBezTo>
                  <a:cubicBezTo>
                    <a:pt x="111" y="425"/>
                    <a:pt x="68" y="357"/>
                    <a:pt x="68" y="289"/>
                  </a:cubicBezTo>
                  <a:cubicBezTo>
                    <a:pt x="34" y="213"/>
                    <a:pt x="34" y="145"/>
                    <a:pt x="0" y="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8500986" y="4072770"/>
              <a:ext cx="339497" cy="418904"/>
            </a:xfrm>
            <a:custGeom>
              <a:avLst/>
              <a:gdLst/>
              <a:ahLst/>
              <a:cxnLst/>
              <a:rect l="l" t="t" r="r" b="b"/>
              <a:pathLst>
                <a:path w="9983" h="12318" extrusionOk="0">
                  <a:moveTo>
                    <a:pt x="6899" y="323"/>
                  </a:moveTo>
                  <a:cubicBezTo>
                    <a:pt x="7221" y="68"/>
                    <a:pt x="7536" y="0"/>
                    <a:pt x="7791" y="68"/>
                  </a:cubicBezTo>
                  <a:cubicBezTo>
                    <a:pt x="9982" y="884"/>
                    <a:pt x="1" y="12318"/>
                    <a:pt x="1" y="12318"/>
                  </a:cubicBezTo>
                  <a:cubicBezTo>
                    <a:pt x="1" y="12318"/>
                    <a:pt x="4350" y="2124"/>
                    <a:pt x="6899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8750023" y="4116096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34"/>
                  </a:moveTo>
                  <a:cubicBezTo>
                    <a:pt x="289" y="0"/>
                    <a:pt x="323" y="34"/>
                    <a:pt x="323" y="111"/>
                  </a:cubicBezTo>
                  <a:cubicBezTo>
                    <a:pt x="289" y="179"/>
                    <a:pt x="289" y="281"/>
                    <a:pt x="255" y="391"/>
                  </a:cubicBezTo>
                  <a:cubicBezTo>
                    <a:pt x="213" y="459"/>
                    <a:pt x="179" y="570"/>
                    <a:pt x="111" y="638"/>
                  </a:cubicBezTo>
                  <a:lnTo>
                    <a:pt x="111" y="638"/>
                  </a:lnTo>
                  <a:cubicBezTo>
                    <a:pt x="77" y="672"/>
                    <a:pt x="0" y="638"/>
                    <a:pt x="0" y="604"/>
                  </a:cubicBezTo>
                  <a:cubicBezTo>
                    <a:pt x="0" y="493"/>
                    <a:pt x="43" y="425"/>
                    <a:pt x="77" y="323"/>
                  </a:cubicBezTo>
                  <a:cubicBezTo>
                    <a:pt x="145" y="247"/>
                    <a:pt x="179" y="145"/>
                    <a:pt x="213" y="68"/>
                  </a:cubicBezTo>
                  <a:cubicBezTo>
                    <a:pt x="213" y="68"/>
                    <a:pt x="213" y="34"/>
                    <a:pt x="25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8737032" y="4110043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46" y="0"/>
                  </a:moveTo>
                  <a:cubicBezTo>
                    <a:pt x="280" y="0"/>
                    <a:pt x="314" y="34"/>
                    <a:pt x="314" y="76"/>
                  </a:cubicBezTo>
                  <a:cubicBezTo>
                    <a:pt x="314" y="144"/>
                    <a:pt x="280" y="246"/>
                    <a:pt x="246" y="323"/>
                  </a:cubicBezTo>
                  <a:cubicBezTo>
                    <a:pt x="246" y="391"/>
                    <a:pt x="212" y="459"/>
                    <a:pt x="170" y="501"/>
                  </a:cubicBezTo>
                  <a:cubicBezTo>
                    <a:pt x="136" y="501"/>
                    <a:pt x="136" y="535"/>
                    <a:pt x="136" y="535"/>
                  </a:cubicBezTo>
                  <a:cubicBezTo>
                    <a:pt x="102" y="535"/>
                    <a:pt x="34" y="535"/>
                    <a:pt x="34" y="501"/>
                  </a:cubicBezTo>
                  <a:cubicBezTo>
                    <a:pt x="0" y="391"/>
                    <a:pt x="34" y="323"/>
                    <a:pt x="68" y="246"/>
                  </a:cubicBezTo>
                  <a:cubicBezTo>
                    <a:pt x="102" y="178"/>
                    <a:pt x="170" y="110"/>
                    <a:pt x="212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8717648" y="4101643"/>
              <a:ext cx="16800" cy="24009"/>
            </a:xfrm>
            <a:custGeom>
              <a:avLst/>
              <a:gdLst/>
              <a:ahLst/>
              <a:cxnLst/>
              <a:rect l="l" t="t" r="r" b="b"/>
              <a:pathLst>
                <a:path w="494" h="706" extrusionOk="0">
                  <a:moveTo>
                    <a:pt x="358" y="35"/>
                  </a:moveTo>
                  <a:cubicBezTo>
                    <a:pt x="426" y="1"/>
                    <a:pt x="494" y="69"/>
                    <a:pt x="460" y="111"/>
                  </a:cubicBezTo>
                  <a:cubicBezTo>
                    <a:pt x="315" y="281"/>
                    <a:pt x="247" y="493"/>
                    <a:pt x="69" y="672"/>
                  </a:cubicBezTo>
                  <a:lnTo>
                    <a:pt x="69" y="672"/>
                  </a:lnTo>
                  <a:cubicBezTo>
                    <a:pt x="35" y="706"/>
                    <a:pt x="1" y="672"/>
                    <a:pt x="1" y="638"/>
                  </a:cubicBezTo>
                  <a:cubicBezTo>
                    <a:pt x="35" y="391"/>
                    <a:pt x="179" y="213"/>
                    <a:pt x="358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8721117" y="4171562"/>
              <a:ext cx="13331" cy="19112"/>
            </a:xfrm>
            <a:custGeom>
              <a:avLst/>
              <a:gdLst/>
              <a:ahLst/>
              <a:cxnLst/>
              <a:rect l="l" t="t" r="r" b="b"/>
              <a:pathLst>
                <a:path w="392" h="562" extrusionOk="0">
                  <a:moveTo>
                    <a:pt x="290" y="34"/>
                  </a:moveTo>
                  <a:cubicBezTo>
                    <a:pt x="324" y="0"/>
                    <a:pt x="392" y="102"/>
                    <a:pt x="392" y="136"/>
                  </a:cubicBezTo>
                  <a:cubicBezTo>
                    <a:pt x="358" y="213"/>
                    <a:pt x="324" y="281"/>
                    <a:pt x="290" y="349"/>
                  </a:cubicBezTo>
                  <a:cubicBezTo>
                    <a:pt x="213" y="425"/>
                    <a:pt x="179" y="493"/>
                    <a:pt x="145" y="527"/>
                  </a:cubicBezTo>
                  <a:cubicBezTo>
                    <a:pt x="77" y="561"/>
                    <a:pt x="1" y="527"/>
                    <a:pt x="1" y="459"/>
                  </a:cubicBezTo>
                  <a:cubicBezTo>
                    <a:pt x="43" y="391"/>
                    <a:pt x="77" y="315"/>
                    <a:pt x="111" y="247"/>
                  </a:cubicBezTo>
                  <a:cubicBezTo>
                    <a:pt x="179" y="179"/>
                    <a:pt x="213" y="102"/>
                    <a:pt x="290" y="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8699454" y="4166665"/>
              <a:ext cx="15916" cy="22853"/>
            </a:xfrm>
            <a:custGeom>
              <a:avLst/>
              <a:gdLst/>
              <a:ahLst/>
              <a:cxnLst/>
              <a:rect l="l" t="t" r="r" b="b"/>
              <a:pathLst>
                <a:path w="468" h="672" extrusionOk="0">
                  <a:moveTo>
                    <a:pt x="324" y="34"/>
                  </a:moveTo>
                  <a:cubicBezTo>
                    <a:pt x="358" y="0"/>
                    <a:pt x="468" y="68"/>
                    <a:pt x="392" y="144"/>
                  </a:cubicBezTo>
                  <a:cubicBezTo>
                    <a:pt x="324" y="280"/>
                    <a:pt x="213" y="425"/>
                    <a:pt x="145" y="603"/>
                  </a:cubicBezTo>
                  <a:cubicBezTo>
                    <a:pt x="145" y="603"/>
                    <a:pt x="145" y="637"/>
                    <a:pt x="111" y="637"/>
                  </a:cubicBezTo>
                  <a:cubicBezTo>
                    <a:pt x="77" y="671"/>
                    <a:pt x="1" y="603"/>
                    <a:pt x="1" y="535"/>
                  </a:cubicBezTo>
                  <a:cubicBezTo>
                    <a:pt x="77" y="357"/>
                    <a:pt x="179" y="178"/>
                    <a:pt x="290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8727204" y="4143812"/>
              <a:ext cx="11018" cy="13331"/>
            </a:xfrm>
            <a:custGeom>
              <a:avLst/>
              <a:gdLst/>
              <a:ahLst/>
              <a:cxnLst/>
              <a:rect l="l" t="t" r="r" b="b"/>
              <a:pathLst>
                <a:path w="324" h="392" extrusionOk="0">
                  <a:moveTo>
                    <a:pt x="179" y="35"/>
                  </a:moveTo>
                  <a:cubicBezTo>
                    <a:pt x="247" y="1"/>
                    <a:pt x="323" y="69"/>
                    <a:pt x="289" y="103"/>
                  </a:cubicBezTo>
                  <a:cubicBezTo>
                    <a:pt x="247" y="213"/>
                    <a:pt x="179" y="315"/>
                    <a:pt x="111" y="392"/>
                  </a:cubicBezTo>
                  <a:cubicBezTo>
                    <a:pt x="77" y="392"/>
                    <a:pt x="0" y="358"/>
                    <a:pt x="0" y="315"/>
                  </a:cubicBezTo>
                  <a:cubicBezTo>
                    <a:pt x="34" y="213"/>
                    <a:pt x="111" y="145"/>
                    <a:pt x="179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8682722" y="4218356"/>
              <a:ext cx="12141" cy="17072"/>
            </a:xfrm>
            <a:custGeom>
              <a:avLst/>
              <a:gdLst/>
              <a:ahLst/>
              <a:cxnLst/>
              <a:rect l="l" t="t" r="r" b="b"/>
              <a:pathLst>
                <a:path w="357" h="502" extrusionOk="0">
                  <a:moveTo>
                    <a:pt x="280" y="1"/>
                  </a:moveTo>
                  <a:cubicBezTo>
                    <a:pt x="323" y="1"/>
                    <a:pt x="357" y="35"/>
                    <a:pt x="357" y="77"/>
                  </a:cubicBezTo>
                  <a:cubicBezTo>
                    <a:pt x="357" y="145"/>
                    <a:pt x="323" y="247"/>
                    <a:pt x="280" y="323"/>
                  </a:cubicBezTo>
                  <a:cubicBezTo>
                    <a:pt x="246" y="357"/>
                    <a:pt x="212" y="425"/>
                    <a:pt x="178" y="459"/>
                  </a:cubicBezTo>
                  <a:cubicBezTo>
                    <a:pt x="144" y="459"/>
                    <a:pt x="144" y="459"/>
                    <a:pt x="110" y="502"/>
                  </a:cubicBezTo>
                  <a:cubicBezTo>
                    <a:pt x="68" y="502"/>
                    <a:pt x="0" y="459"/>
                    <a:pt x="34" y="391"/>
                  </a:cubicBezTo>
                  <a:cubicBezTo>
                    <a:pt x="34" y="323"/>
                    <a:pt x="110" y="289"/>
                    <a:pt x="144" y="213"/>
                  </a:cubicBezTo>
                  <a:cubicBezTo>
                    <a:pt x="212" y="145"/>
                    <a:pt x="212" y="77"/>
                    <a:pt x="280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8662182" y="4211147"/>
              <a:ext cx="15643" cy="17072"/>
            </a:xfrm>
            <a:custGeom>
              <a:avLst/>
              <a:gdLst/>
              <a:ahLst/>
              <a:cxnLst/>
              <a:rect l="l" t="t" r="r" b="b"/>
              <a:pathLst>
                <a:path w="460" h="502" extrusionOk="0">
                  <a:moveTo>
                    <a:pt x="290" y="34"/>
                  </a:moveTo>
                  <a:cubicBezTo>
                    <a:pt x="358" y="0"/>
                    <a:pt x="460" y="77"/>
                    <a:pt x="392" y="145"/>
                  </a:cubicBezTo>
                  <a:cubicBezTo>
                    <a:pt x="358" y="213"/>
                    <a:pt x="290" y="289"/>
                    <a:pt x="247" y="323"/>
                  </a:cubicBezTo>
                  <a:cubicBezTo>
                    <a:pt x="213" y="391"/>
                    <a:pt x="179" y="425"/>
                    <a:pt x="145" y="459"/>
                  </a:cubicBezTo>
                  <a:lnTo>
                    <a:pt x="111" y="459"/>
                  </a:lnTo>
                  <a:cubicBezTo>
                    <a:pt x="35" y="501"/>
                    <a:pt x="1" y="459"/>
                    <a:pt x="1" y="391"/>
                  </a:cubicBezTo>
                  <a:cubicBezTo>
                    <a:pt x="1" y="323"/>
                    <a:pt x="77" y="289"/>
                    <a:pt x="111" y="213"/>
                  </a:cubicBezTo>
                  <a:cubicBezTo>
                    <a:pt x="179" y="179"/>
                    <a:pt x="213" y="111"/>
                    <a:pt x="247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8673166" y="4176187"/>
              <a:ext cx="10712" cy="13331"/>
            </a:xfrm>
            <a:custGeom>
              <a:avLst/>
              <a:gdLst/>
              <a:ahLst/>
              <a:cxnLst/>
              <a:rect l="l" t="t" r="r" b="b"/>
              <a:pathLst>
                <a:path w="315" h="392" extrusionOk="0">
                  <a:moveTo>
                    <a:pt x="213" y="43"/>
                  </a:moveTo>
                  <a:cubicBezTo>
                    <a:pt x="247" y="0"/>
                    <a:pt x="315" y="77"/>
                    <a:pt x="281" y="111"/>
                  </a:cubicBezTo>
                  <a:cubicBezTo>
                    <a:pt x="247" y="145"/>
                    <a:pt x="213" y="213"/>
                    <a:pt x="179" y="255"/>
                  </a:cubicBezTo>
                  <a:cubicBezTo>
                    <a:pt x="179" y="289"/>
                    <a:pt x="137" y="323"/>
                    <a:pt x="103" y="357"/>
                  </a:cubicBezTo>
                  <a:lnTo>
                    <a:pt x="103" y="357"/>
                  </a:lnTo>
                  <a:cubicBezTo>
                    <a:pt x="69" y="391"/>
                    <a:pt x="35" y="391"/>
                    <a:pt x="1" y="323"/>
                  </a:cubicBezTo>
                  <a:cubicBezTo>
                    <a:pt x="1" y="289"/>
                    <a:pt x="35" y="213"/>
                    <a:pt x="69" y="179"/>
                  </a:cubicBezTo>
                  <a:cubicBezTo>
                    <a:pt x="103" y="111"/>
                    <a:pt x="179" y="77"/>
                    <a:pt x="213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8653816" y="4247263"/>
              <a:ext cx="13331" cy="19384"/>
            </a:xfrm>
            <a:custGeom>
              <a:avLst/>
              <a:gdLst/>
              <a:ahLst/>
              <a:cxnLst/>
              <a:rect l="l" t="t" r="r" b="b"/>
              <a:pathLst>
                <a:path w="392" h="570" extrusionOk="0">
                  <a:moveTo>
                    <a:pt x="323" y="0"/>
                  </a:moveTo>
                  <a:cubicBezTo>
                    <a:pt x="323" y="0"/>
                    <a:pt x="391" y="0"/>
                    <a:pt x="391" y="34"/>
                  </a:cubicBezTo>
                  <a:cubicBezTo>
                    <a:pt x="357" y="144"/>
                    <a:pt x="323" y="212"/>
                    <a:pt x="281" y="323"/>
                  </a:cubicBezTo>
                  <a:cubicBezTo>
                    <a:pt x="247" y="391"/>
                    <a:pt x="179" y="459"/>
                    <a:pt x="145" y="501"/>
                  </a:cubicBezTo>
                  <a:lnTo>
                    <a:pt x="111" y="535"/>
                  </a:lnTo>
                  <a:cubicBezTo>
                    <a:pt x="69" y="569"/>
                    <a:pt x="1" y="535"/>
                    <a:pt x="1" y="459"/>
                  </a:cubicBezTo>
                  <a:cubicBezTo>
                    <a:pt x="1" y="357"/>
                    <a:pt x="69" y="289"/>
                    <a:pt x="111" y="212"/>
                  </a:cubicBezTo>
                  <a:cubicBezTo>
                    <a:pt x="179" y="144"/>
                    <a:pt x="247" y="77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8627256" y="4252160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323" y="34"/>
                  </a:moveTo>
                  <a:cubicBezTo>
                    <a:pt x="357" y="0"/>
                    <a:pt x="467" y="34"/>
                    <a:pt x="425" y="102"/>
                  </a:cubicBezTo>
                  <a:cubicBezTo>
                    <a:pt x="357" y="179"/>
                    <a:pt x="323" y="247"/>
                    <a:pt x="255" y="315"/>
                  </a:cubicBezTo>
                  <a:cubicBezTo>
                    <a:pt x="212" y="391"/>
                    <a:pt x="178" y="493"/>
                    <a:pt x="110" y="527"/>
                  </a:cubicBezTo>
                  <a:lnTo>
                    <a:pt x="110" y="570"/>
                  </a:lnTo>
                  <a:cubicBezTo>
                    <a:pt x="76" y="570"/>
                    <a:pt x="0" y="570"/>
                    <a:pt x="0" y="493"/>
                  </a:cubicBezTo>
                  <a:cubicBezTo>
                    <a:pt x="0" y="391"/>
                    <a:pt x="43" y="315"/>
                    <a:pt x="110" y="247"/>
                  </a:cubicBezTo>
                  <a:cubicBezTo>
                    <a:pt x="178" y="179"/>
                    <a:pt x="255" y="68"/>
                    <a:pt x="32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8650347" y="4274979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35"/>
                  </a:moveTo>
                  <a:cubicBezTo>
                    <a:pt x="247" y="1"/>
                    <a:pt x="315" y="35"/>
                    <a:pt x="315" y="111"/>
                  </a:cubicBezTo>
                  <a:cubicBezTo>
                    <a:pt x="281" y="179"/>
                    <a:pt x="247" y="247"/>
                    <a:pt x="247" y="323"/>
                  </a:cubicBezTo>
                  <a:cubicBezTo>
                    <a:pt x="213" y="391"/>
                    <a:pt x="213" y="459"/>
                    <a:pt x="137" y="493"/>
                  </a:cubicBezTo>
                  <a:lnTo>
                    <a:pt x="137" y="493"/>
                  </a:lnTo>
                  <a:cubicBezTo>
                    <a:pt x="69" y="536"/>
                    <a:pt x="1" y="493"/>
                    <a:pt x="1" y="425"/>
                  </a:cubicBezTo>
                  <a:cubicBezTo>
                    <a:pt x="1" y="357"/>
                    <a:pt x="35" y="281"/>
                    <a:pt x="69" y="213"/>
                  </a:cubicBezTo>
                  <a:cubicBezTo>
                    <a:pt x="103" y="179"/>
                    <a:pt x="171" y="111"/>
                    <a:pt x="213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8617700" y="4294329"/>
              <a:ext cx="18228" cy="19112"/>
            </a:xfrm>
            <a:custGeom>
              <a:avLst/>
              <a:gdLst/>
              <a:ahLst/>
              <a:cxnLst/>
              <a:rect l="l" t="t" r="r" b="b"/>
              <a:pathLst>
                <a:path w="536" h="562" extrusionOk="0">
                  <a:moveTo>
                    <a:pt x="357" y="69"/>
                  </a:moveTo>
                  <a:cubicBezTo>
                    <a:pt x="357" y="69"/>
                    <a:pt x="391" y="69"/>
                    <a:pt x="425" y="35"/>
                  </a:cubicBezTo>
                  <a:cubicBezTo>
                    <a:pt x="459" y="1"/>
                    <a:pt x="536" y="69"/>
                    <a:pt x="493" y="103"/>
                  </a:cubicBezTo>
                  <a:cubicBezTo>
                    <a:pt x="425" y="213"/>
                    <a:pt x="357" y="281"/>
                    <a:pt x="281" y="392"/>
                  </a:cubicBezTo>
                  <a:cubicBezTo>
                    <a:pt x="247" y="425"/>
                    <a:pt x="213" y="493"/>
                    <a:pt x="145" y="527"/>
                  </a:cubicBezTo>
                  <a:cubicBezTo>
                    <a:pt x="145" y="527"/>
                    <a:pt x="111" y="561"/>
                    <a:pt x="69" y="561"/>
                  </a:cubicBezTo>
                  <a:cubicBezTo>
                    <a:pt x="35" y="561"/>
                    <a:pt x="1" y="527"/>
                    <a:pt x="1" y="493"/>
                  </a:cubicBezTo>
                  <a:cubicBezTo>
                    <a:pt x="1" y="392"/>
                    <a:pt x="69" y="315"/>
                    <a:pt x="145" y="247"/>
                  </a:cubicBezTo>
                  <a:cubicBezTo>
                    <a:pt x="213" y="213"/>
                    <a:pt x="281" y="137"/>
                    <a:pt x="357" y="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8599812" y="4323236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425" y="102"/>
                  </a:moveTo>
                  <a:lnTo>
                    <a:pt x="425" y="68"/>
                  </a:lnTo>
                  <a:cubicBezTo>
                    <a:pt x="527" y="0"/>
                    <a:pt x="637" y="136"/>
                    <a:pt x="561" y="213"/>
                  </a:cubicBezTo>
                  <a:cubicBezTo>
                    <a:pt x="493" y="315"/>
                    <a:pt x="382" y="425"/>
                    <a:pt x="314" y="527"/>
                  </a:cubicBezTo>
                  <a:lnTo>
                    <a:pt x="280" y="527"/>
                  </a:lnTo>
                  <a:cubicBezTo>
                    <a:pt x="170" y="603"/>
                    <a:pt x="0" y="459"/>
                    <a:pt x="102" y="349"/>
                  </a:cubicBezTo>
                  <a:cubicBezTo>
                    <a:pt x="212" y="281"/>
                    <a:pt x="314" y="179"/>
                    <a:pt x="42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8588827" y="4324392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179" y="68"/>
                  </a:moveTo>
                  <a:cubicBezTo>
                    <a:pt x="247" y="34"/>
                    <a:pt x="281" y="0"/>
                    <a:pt x="357" y="34"/>
                  </a:cubicBezTo>
                  <a:cubicBezTo>
                    <a:pt x="391" y="34"/>
                    <a:pt x="425" y="68"/>
                    <a:pt x="391" y="145"/>
                  </a:cubicBezTo>
                  <a:cubicBezTo>
                    <a:pt x="391" y="179"/>
                    <a:pt x="323" y="213"/>
                    <a:pt x="281" y="281"/>
                  </a:cubicBezTo>
                  <a:lnTo>
                    <a:pt x="213" y="357"/>
                  </a:lnTo>
                  <a:cubicBezTo>
                    <a:pt x="213" y="357"/>
                    <a:pt x="213" y="391"/>
                    <a:pt x="179" y="391"/>
                  </a:cubicBezTo>
                  <a:lnTo>
                    <a:pt x="145" y="425"/>
                  </a:lnTo>
                  <a:cubicBezTo>
                    <a:pt x="111" y="425"/>
                    <a:pt x="34" y="425"/>
                    <a:pt x="34" y="391"/>
                  </a:cubicBezTo>
                  <a:cubicBezTo>
                    <a:pt x="0" y="281"/>
                    <a:pt x="34" y="213"/>
                    <a:pt x="111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8570905" y="4359351"/>
              <a:ext cx="20268" cy="17922"/>
            </a:xfrm>
            <a:custGeom>
              <a:avLst/>
              <a:gdLst/>
              <a:ahLst/>
              <a:cxnLst/>
              <a:rect l="l" t="t" r="r" b="b"/>
              <a:pathLst>
                <a:path w="596" h="527" extrusionOk="0">
                  <a:moveTo>
                    <a:pt x="213" y="212"/>
                  </a:moveTo>
                  <a:cubicBezTo>
                    <a:pt x="281" y="136"/>
                    <a:pt x="383" y="102"/>
                    <a:pt x="459" y="34"/>
                  </a:cubicBezTo>
                  <a:cubicBezTo>
                    <a:pt x="527" y="0"/>
                    <a:pt x="595" y="102"/>
                    <a:pt x="527" y="136"/>
                  </a:cubicBezTo>
                  <a:cubicBezTo>
                    <a:pt x="459" y="212"/>
                    <a:pt x="383" y="280"/>
                    <a:pt x="315" y="348"/>
                  </a:cubicBezTo>
                  <a:cubicBezTo>
                    <a:pt x="281" y="391"/>
                    <a:pt x="247" y="425"/>
                    <a:pt x="213" y="459"/>
                  </a:cubicBezTo>
                  <a:cubicBezTo>
                    <a:pt x="170" y="459"/>
                    <a:pt x="136" y="493"/>
                    <a:pt x="102" y="493"/>
                  </a:cubicBezTo>
                  <a:cubicBezTo>
                    <a:pt x="35" y="527"/>
                    <a:pt x="1" y="459"/>
                    <a:pt x="35" y="391"/>
                  </a:cubicBezTo>
                  <a:cubicBezTo>
                    <a:pt x="35" y="314"/>
                    <a:pt x="102" y="246"/>
                    <a:pt x="213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8366078" y="4362820"/>
              <a:ext cx="209486" cy="203399"/>
            </a:xfrm>
            <a:custGeom>
              <a:avLst/>
              <a:gdLst/>
              <a:ahLst/>
              <a:cxnLst/>
              <a:rect l="l" t="t" r="r" b="b"/>
              <a:pathLst>
                <a:path w="6160" h="5981" extrusionOk="0">
                  <a:moveTo>
                    <a:pt x="1385" y="1351"/>
                  </a:moveTo>
                  <a:cubicBezTo>
                    <a:pt x="1844" y="1028"/>
                    <a:pt x="3687" y="3118"/>
                    <a:pt x="3687" y="3118"/>
                  </a:cubicBezTo>
                  <a:cubicBezTo>
                    <a:pt x="3687" y="3118"/>
                    <a:pt x="2762" y="1028"/>
                    <a:pt x="3152" y="714"/>
                  </a:cubicBezTo>
                  <a:lnTo>
                    <a:pt x="3152" y="714"/>
                  </a:lnTo>
                  <a:cubicBezTo>
                    <a:pt x="3543" y="425"/>
                    <a:pt x="4248" y="2871"/>
                    <a:pt x="4248" y="2871"/>
                  </a:cubicBezTo>
                  <a:cubicBezTo>
                    <a:pt x="4248" y="2871"/>
                    <a:pt x="4393" y="535"/>
                    <a:pt x="4996" y="110"/>
                  </a:cubicBezTo>
                  <a:cubicBezTo>
                    <a:pt x="5030" y="76"/>
                    <a:pt x="5098" y="34"/>
                    <a:pt x="5132" y="34"/>
                  </a:cubicBezTo>
                  <a:cubicBezTo>
                    <a:pt x="5879" y="0"/>
                    <a:pt x="5132" y="2234"/>
                    <a:pt x="5132" y="2234"/>
                  </a:cubicBezTo>
                  <a:cubicBezTo>
                    <a:pt x="5132" y="2234"/>
                    <a:pt x="6159" y="4426"/>
                    <a:pt x="5064" y="5207"/>
                  </a:cubicBezTo>
                  <a:cubicBezTo>
                    <a:pt x="5030" y="5207"/>
                    <a:pt x="4996" y="5241"/>
                    <a:pt x="4962" y="5241"/>
                  </a:cubicBezTo>
                  <a:cubicBezTo>
                    <a:pt x="3721" y="5980"/>
                    <a:pt x="2583" y="4392"/>
                    <a:pt x="2583" y="4392"/>
                  </a:cubicBezTo>
                  <a:cubicBezTo>
                    <a:pt x="2583" y="4392"/>
                    <a:pt x="391" y="4392"/>
                    <a:pt x="35" y="3967"/>
                  </a:cubicBezTo>
                  <a:cubicBezTo>
                    <a:pt x="1" y="3933"/>
                    <a:pt x="1" y="3899"/>
                    <a:pt x="35" y="3857"/>
                  </a:cubicBezTo>
                  <a:cubicBezTo>
                    <a:pt x="290" y="3721"/>
                    <a:pt x="1598" y="3789"/>
                    <a:pt x="2447" y="3857"/>
                  </a:cubicBezTo>
                  <a:cubicBezTo>
                    <a:pt x="1487" y="3432"/>
                    <a:pt x="247" y="2795"/>
                    <a:pt x="570" y="2548"/>
                  </a:cubicBezTo>
                  <a:lnTo>
                    <a:pt x="570" y="2548"/>
                  </a:lnTo>
                  <a:cubicBezTo>
                    <a:pt x="850" y="2336"/>
                    <a:pt x="1776" y="2795"/>
                    <a:pt x="2515" y="3262"/>
                  </a:cubicBezTo>
                  <a:cubicBezTo>
                    <a:pt x="1912" y="2582"/>
                    <a:pt x="1097" y="1631"/>
                    <a:pt x="1351" y="1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 rot="509322">
              <a:off x="8113839" y="4427273"/>
              <a:ext cx="31491" cy="8400"/>
            </a:xfrm>
            <a:custGeom>
              <a:avLst/>
              <a:gdLst/>
              <a:ahLst/>
              <a:cxnLst/>
              <a:rect l="l" t="t" r="r" b="b"/>
              <a:pathLst>
                <a:path w="926" h="247" extrusionOk="0">
                  <a:moveTo>
                    <a:pt x="76" y="34"/>
                  </a:moveTo>
                  <a:cubicBezTo>
                    <a:pt x="76" y="0"/>
                    <a:pt x="76" y="0"/>
                    <a:pt x="110" y="0"/>
                  </a:cubicBezTo>
                  <a:cubicBezTo>
                    <a:pt x="357" y="34"/>
                    <a:pt x="637" y="34"/>
                    <a:pt x="892" y="111"/>
                  </a:cubicBezTo>
                  <a:cubicBezTo>
                    <a:pt x="926" y="145"/>
                    <a:pt x="926" y="179"/>
                    <a:pt x="892" y="179"/>
                  </a:cubicBezTo>
                  <a:lnTo>
                    <a:pt x="892" y="212"/>
                  </a:lnTo>
                  <a:cubicBezTo>
                    <a:pt x="603" y="246"/>
                    <a:pt x="323" y="212"/>
                    <a:pt x="76" y="145"/>
                  </a:cubicBezTo>
                  <a:cubicBezTo>
                    <a:pt x="0" y="111"/>
                    <a:pt x="42" y="34"/>
                    <a:pt x="76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 rot="509322">
              <a:off x="8121623" y="4400530"/>
              <a:ext cx="17956" cy="7244"/>
            </a:xfrm>
            <a:custGeom>
              <a:avLst/>
              <a:gdLst/>
              <a:ahLst/>
              <a:cxnLst/>
              <a:rect l="l" t="t" r="r" b="b"/>
              <a:pathLst>
                <a:path w="528" h="213" extrusionOk="0">
                  <a:moveTo>
                    <a:pt x="34" y="1"/>
                  </a:moveTo>
                  <a:lnTo>
                    <a:pt x="68" y="1"/>
                  </a:lnTo>
                  <a:lnTo>
                    <a:pt x="281" y="1"/>
                  </a:lnTo>
                  <a:cubicBezTo>
                    <a:pt x="357" y="1"/>
                    <a:pt x="425" y="1"/>
                    <a:pt x="493" y="43"/>
                  </a:cubicBezTo>
                  <a:cubicBezTo>
                    <a:pt x="527" y="43"/>
                    <a:pt x="527" y="77"/>
                    <a:pt x="493" y="111"/>
                  </a:cubicBezTo>
                  <a:lnTo>
                    <a:pt x="493" y="111"/>
                  </a:lnTo>
                  <a:cubicBezTo>
                    <a:pt x="357" y="213"/>
                    <a:pt x="179" y="179"/>
                    <a:pt x="34" y="111"/>
                  </a:cubicBezTo>
                  <a:cubicBezTo>
                    <a:pt x="0" y="77"/>
                    <a:pt x="34" y="43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 rot="509322">
              <a:off x="8132441" y="4418027"/>
              <a:ext cx="15609" cy="7278"/>
            </a:xfrm>
            <a:custGeom>
              <a:avLst/>
              <a:gdLst/>
              <a:ahLst/>
              <a:cxnLst/>
              <a:rect l="l" t="t" r="r" b="b"/>
              <a:pathLst>
                <a:path w="459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02" y="1"/>
                    <a:pt x="179" y="35"/>
                    <a:pt x="213" y="35"/>
                  </a:cubicBezTo>
                  <a:lnTo>
                    <a:pt x="349" y="35"/>
                  </a:lnTo>
                  <a:cubicBezTo>
                    <a:pt x="425" y="35"/>
                    <a:pt x="459" y="137"/>
                    <a:pt x="391" y="171"/>
                  </a:cubicBezTo>
                  <a:lnTo>
                    <a:pt x="391" y="171"/>
                  </a:lnTo>
                  <a:cubicBezTo>
                    <a:pt x="349" y="213"/>
                    <a:pt x="247" y="213"/>
                    <a:pt x="179" y="213"/>
                  </a:cubicBezTo>
                  <a:cubicBezTo>
                    <a:pt x="102" y="171"/>
                    <a:pt x="68" y="137"/>
                    <a:pt x="0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 rot="509322">
              <a:off x="8260036" y="4466841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34"/>
                    <a:pt x="358" y="68"/>
                  </a:cubicBezTo>
                  <a:cubicBezTo>
                    <a:pt x="460" y="68"/>
                    <a:pt x="536" y="68"/>
                    <a:pt x="604" y="136"/>
                  </a:cubicBezTo>
                  <a:cubicBezTo>
                    <a:pt x="672" y="136"/>
                    <a:pt x="638" y="213"/>
                    <a:pt x="604" y="247"/>
                  </a:cubicBezTo>
                  <a:lnTo>
                    <a:pt x="604" y="247"/>
                  </a:lnTo>
                  <a:cubicBezTo>
                    <a:pt x="502" y="247"/>
                    <a:pt x="426" y="247"/>
                    <a:pt x="324" y="213"/>
                  </a:cubicBezTo>
                  <a:cubicBezTo>
                    <a:pt x="247" y="170"/>
                    <a:pt x="145" y="136"/>
                    <a:pt x="35" y="102"/>
                  </a:cubicBezTo>
                  <a:cubicBezTo>
                    <a:pt x="1" y="102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 rot="509322">
              <a:off x="8163134" y="4407944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35" y="0"/>
                  </a:moveTo>
                  <a:lnTo>
                    <a:pt x="69" y="0"/>
                  </a:lnTo>
                  <a:cubicBezTo>
                    <a:pt x="103" y="0"/>
                    <a:pt x="179" y="0"/>
                    <a:pt x="247" y="34"/>
                  </a:cubicBezTo>
                  <a:cubicBezTo>
                    <a:pt x="281" y="34"/>
                    <a:pt x="349" y="68"/>
                    <a:pt x="391" y="102"/>
                  </a:cubicBezTo>
                  <a:cubicBezTo>
                    <a:pt x="425" y="136"/>
                    <a:pt x="425" y="170"/>
                    <a:pt x="391" y="170"/>
                  </a:cubicBezTo>
                  <a:lnTo>
                    <a:pt x="349" y="212"/>
                  </a:lnTo>
                  <a:cubicBezTo>
                    <a:pt x="315" y="212"/>
                    <a:pt x="247" y="170"/>
                    <a:pt x="179" y="170"/>
                  </a:cubicBezTo>
                  <a:cubicBezTo>
                    <a:pt x="137" y="136"/>
                    <a:pt x="69" y="102"/>
                    <a:pt x="35" y="102"/>
                  </a:cubicBezTo>
                  <a:cubicBezTo>
                    <a:pt x="1" y="68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 rot="509322">
              <a:off x="8174655" y="4427224"/>
              <a:ext cx="22853" cy="10746"/>
            </a:xfrm>
            <a:custGeom>
              <a:avLst/>
              <a:gdLst/>
              <a:ahLst/>
              <a:cxnLst/>
              <a:rect l="l" t="t" r="r" b="b"/>
              <a:pathLst>
                <a:path w="672" h="316" extrusionOk="0">
                  <a:moveTo>
                    <a:pt x="34" y="1"/>
                  </a:moveTo>
                  <a:lnTo>
                    <a:pt x="34" y="1"/>
                  </a:lnTo>
                  <a:cubicBezTo>
                    <a:pt x="136" y="35"/>
                    <a:pt x="247" y="35"/>
                    <a:pt x="349" y="69"/>
                  </a:cubicBezTo>
                  <a:cubicBezTo>
                    <a:pt x="425" y="103"/>
                    <a:pt x="561" y="103"/>
                    <a:pt x="638" y="179"/>
                  </a:cubicBezTo>
                  <a:cubicBezTo>
                    <a:pt x="672" y="179"/>
                    <a:pt x="672" y="247"/>
                    <a:pt x="638" y="247"/>
                  </a:cubicBezTo>
                  <a:lnTo>
                    <a:pt x="638" y="247"/>
                  </a:lnTo>
                  <a:cubicBezTo>
                    <a:pt x="425" y="315"/>
                    <a:pt x="179" y="179"/>
                    <a:pt x="0" y="69"/>
                  </a:cubicBezTo>
                  <a:cubicBezTo>
                    <a:pt x="0" y="69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 rot="509322">
              <a:off x="8166425" y="4442137"/>
              <a:ext cx="27750" cy="9556"/>
            </a:xfrm>
            <a:custGeom>
              <a:avLst/>
              <a:gdLst/>
              <a:ahLst/>
              <a:cxnLst/>
              <a:rect l="l" t="t" r="r" b="b"/>
              <a:pathLst>
                <a:path w="816" h="281" extrusionOk="0">
                  <a:moveTo>
                    <a:pt x="34" y="0"/>
                  </a:moveTo>
                  <a:lnTo>
                    <a:pt x="68" y="0"/>
                  </a:lnTo>
                  <a:cubicBezTo>
                    <a:pt x="280" y="0"/>
                    <a:pt x="603" y="34"/>
                    <a:pt x="782" y="179"/>
                  </a:cubicBezTo>
                  <a:cubicBezTo>
                    <a:pt x="816" y="179"/>
                    <a:pt x="816" y="247"/>
                    <a:pt x="782" y="247"/>
                  </a:cubicBezTo>
                  <a:lnTo>
                    <a:pt x="782" y="281"/>
                  </a:lnTo>
                  <a:cubicBezTo>
                    <a:pt x="637" y="281"/>
                    <a:pt x="527" y="247"/>
                    <a:pt x="425" y="213"/>
                  </a:cubicBezTo>
                  <a:cubicBezTo>
                    <a:pt x="280" y="179"/>
                    <a:pt x="178" y="145"/>
                    <a:pt x="34" y="111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 rot="509322">
              <a:off x="8212433" y="4460993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5" y="0"/>
                  </a:moveTo>
                  <a:lnTo>
                    <a:pt x="103" y="0"/>
                  </a:lnTo>
                  <a:cubicBezTo>
                    <a:pt x="171" y="34"/>
                    <a:pt x="281" y="34"/>
                    <a:pt x="383" y="34"/>
                  </a:cubicBezTo>
                  <a:cubicBezTo>
                    <a:pt x="425" y="34"/>
                    <a:pt x="459" y="68"/>
                    <a:pt x="493" y="68"/>
                  </a:cubicBezTo>
                  <a:lnTo>
                    <a:pt x="672" y="68"/>
                  </a:lnTo>
                  <a:cubicBezTo>
                    <a:pt x="706" y="68"/>
                    <a:pt x="706" y="136"/>
                    <a:pt x="672" y="179"/>
                  </a:cubicBezTo>
                  <a:lnTo>
                    <a:pt x="672" y="179"/>
                  </a:lnTo>
                  <a:cubicBezTo>
                    <a:pt x="493" y="247"/>
                    <a:pt x="247" y="213"/>
                    <a:pt x="69" y="136"/>
                  </a:cubicBezTo>
                  <a:cubicBezTo>
                    <a:pt x="1" y="136"/>
                    <a:pt x="1" y="34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 rot="509322">
              <a:off x="8224598" y="4436823"/>
              <a:ext cx="20541" cy="7278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34" y="1"/>
                  </a:moveTo>
                  <a:lnTo>
                    <a:pt x="68" y="1"/>
                  </a:lnTo>
                  <a:cubicBezTo>
                    <a:pt x="136" y="1"/>
                    <a:pt x="246" y="35"/>
                    <a:pt x="314" y="35"/>
                  </a:cubicBezTo>
                  <a:cubicBezTo>
                    <a:pt x="391" y="35"/>
                    <a:pt x="493" y="1"/>
                    <a:pt x="561" y="35"/>
                  </a:cubicBezTo>
                  <a:cubicBezTo>
                    <a:pt x="603" y="77"/>
                    <a:pt x="603" y="111"/>
                    <a:pt x="561" y="145"/>
                  </a:cubicBezTo>
                  <a:lnTo>
                    <a:pt x="561" y="145"/>
                  </a:lnTo>
                  <a:cubicBezTo>
                    <a:pt x="493" y="213"/>
                    <a:pt x="391" y="179"/>
                    <a:pt x="314" y="179"/>
                  </a:cubicBezTo>
                  <a:cubicBezTo>
                    <a:pt x="212" y="179"/>
                    <a:pt x="136" y="145"/>
                    <a:pt x="34" y="111"/>
                  </a:cubicBezTo>
                  <a:cubicBezTo>
                    <a:pt x="0" y="77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 rot="509322">
              <a:off x="8201767" y="4417303"/>
              <a:ext cx="15643" cy="7244"/>
            </a:xfrm>
            <a:custGeom>
              <a:avLst/>
              <a:gdLst/>
              <a:ahLst/>
              <a:cxnLst/>
              <a:rect l="l" t="t" r="r" b="b"/>
              <a:pathLst>
                <a:path w="460" h="213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0"/>
                    <a:pt x="179" y="34"/>
                    <a:pt x="247" y="34"/>
                  </a:cubicBezTo>
                  <a:cubicBezTo>
                    <a:pt x="289" y="34"/>
                    <a:pt x="323" y="34"/>
                    <a:pt x="323" y="68"/>
                  </a:cubicBezTo>
                  <a:cubicBezTo>
                    <a:pt x="357" y="68"/>
                    <a:pt x="391" y="68"/>
                    <a:pt x="425" y="110"/>
                  </a:cubicBezTo>
                  <a:cubicBezTo>
                    <a:pt x="459" y="110"/>
                    <a:pt x="459" y="178"/>
                    <a:pt x="425" y="212"/>
                  </a:cubicBezTo>
                  <a:lnTo>
                    <a:pt x="425" y="212"/>
                  </a:lnTo>
                  <a:lnTo>
                    <a:pt x="323" y="212"/>
                  </a:lnTo>
                  <a:lnTo>
                    <a:pt x="213" y="212"/>
                  </a:lnTo>
                  <a:cubicBezTo>
                    <a:pt x="145" y="178"/>
                    <a:pt x="77" y="144"/>
                    <a:pt x="34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 rot="509322">
              <a:off x="8264589" y="4442726"/>
              <a:ext cx="19384" cy="11018"/>
            </a:xfrm>
            <a:custGeom>
              <a:avLst/>
              <a:gdLst/>
              <a:ahLst/>
              <a:cxnLst/>
              <a:rect l="l" t="t" r="r" b="b"/>
              <a:pathLst>
                <a:path w="570" h="324" extrusionOk="0">
                  <a:moveTo>
                    <a:pt x="77" y="35"/>
                  </a:moveTo>
                  <a:cubicBezTo>
                    <a:pt x="77" y="1"/>
                    <a:pt x="111" y="1"/>
                    <a:pt x="111" y="35"/>
                  </a:cubicBezTo>
                  <a:cubicBezTo>
                    <a:pt x="179" y="77"/>
                    <a:pt x="290" y="111"/>
                    <a:pt x="358" y="111"/>
                  </a:cubicBezTo>
                  <a:cubicBezTo>
                    <a:pt x="426" y="111"/>
                    <a:pt x="502" y="111"/>
                    <a:pt x="570" y="179"/>
                  </a:cubicBezTo>
                  <a:cubicBezTo>
                    <a:pt x="570" y="213"/>
                    <a:pt x="570" y="247"/>
                    <a:pt x="536" y="247"/>
                  </a:cubicBezTo>
                  <a:lnTo>
                    <a:pt x="536" y="290"/>
                  </a:lnTo>
                  <a:cubicBezTo>
                    <a:pt x="468" y="324"/>
                    <a:pt x="358" y="290"/>
                    <a:pt x="290" y="290"/>
                  </a:cubicBezTo>
                  <a:cubicBezTo>
                    <a:pt x="213" y="247"/>
                    <a:pt x="145" y="213"/>
                    <a:pt x="43" y="145"/>
                  </a:cubicBezTo>
                  <a:cubicBezTo>
                    <a:pt x="1" y="111"/>
                    <a:pt x="43" y="77"/>
                    <a:pt x="77" y="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 rot="509322">
              <a:off x="8079767" y="4402060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34" y="43"/>
                  </a:moveTo>
                  <a:lnTo>
                    <a:pt x="77" y="43"/>
                  </a:lnTo>
                  <a:cubicBezTo>
                    <a:pt x="179" y="1"/>
                    <a:pt x="289" y="43"/>
                    <a:pt x="357" y="43"/>
                  </a:cubicBezTo>
                  <a:cubicBezTo>
                    <a:pt x="459" y="77"/>
                    <a:pt x="569" y="77"/>
                    <a:pt x="671" y="111"/>
                  </a:cubicBezTo>
                  <a:cubicBezTo>
                    <a:pt x="714" y="145"/>
                    <a:pt x="714" y="213"/>
                    <a:pt x="671" y="256"/>
                  </a:cubicBezTo>
                  <a:lnTo>
                    <a:pt x="637" y="256"/>
                  </a:lnTo>
                  <a:cubicBezTo>
                    <a:pt x="535" y="290"/>
                    <a:pt x="425" y="213"/>
                    <a:pt x="323" y="213"/>
                  </a:cubicBezTo>
                  <a:cubicBezTo>
                    <a:pt x="247" y="179"/>
                    <a:pt x="145" y="179"/>
                    <a:pt x="34" y="145"/>
                  </a:cubicBezTo>
                  <a:cubicBezTo>
                    <a:pt x="0" y="111"/>
                    <a:pt x="0" y="43"/>
                    <a:pt x="3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8123306" y="4256437"/>
              <a:ext cx="19078" cy="9590"/>
            </a:xfrm>
            <a:custGeom>
              <a:avLst/>
              <a:gdLst/>
              <a:ahLst/>
              <a:cxnLst/>
              <a:rect l="l" t="t" r="r" b="b"/>
              <a:pathLst>
                <a:path w="561" h="282" extrusionOk="0">
                  <a:moveTo>
                    <a:pt x="34" y="1"/>
                  </a:moveTo>
                  <a:lnTo>
                    <a:pt x="102" y="1"/>
                  </a:lnTo>
                  <a:cubicBezTo>
                    <a:pt x="136" y="1"/>
                    <a:pt x="170" y="1"/>
                    <a:pt x="213" y="35"/>
                  </a:cubicBezTo>
                  <a:lnTo>
                    <a:pt x="213" y="1"/>
                  </a:lnTo>
                  <a:lnTo>
                    <a:pt x="247" y="1"/>
                  </a:lnTo>
                  <a:cubicBezTo>
                    <a:pt x="281" y="35"/>
                    <a:pt x="315" y="35"/>
                    <a:pt x="349" y="69"/>
                  </a:cubicBezTo>
                  <a:cubicBezTo>
                    <a:pt x="425" y="69"/>
                    <a:pt x="493" y="111"/>
                    <a:pt x="561" y="145"/>
                  </a:cubicBezTo>
                  <a:cubicBezTo>
                    <a:pt x="561" y="179"/>
                    <a:pt x="561" y="247"/>
                    <a:pt x="527" y="247"/>
                  </a:cubicBezTo>
                  <a:cubicBezTo>
                    <a:pt x="527" y="281"/>
                    <a:pt x="493" y="281"/>
                    <a:pt x="493" y="281"/>
                  </a:cubicBezTo>
                  <a:cubicBezTo>
                    <a:pt x="425" y="281"/>
                    <a:pt x="349" y="247"/>
                    <a:pt x="281" y="213"/>
                  </a:cubicBezTo>
                  <a:cubicBezTo>
                    <a:pt x="213" y="179"/>
                    <a:pt x="136" y="145"/>
                    <a:pt x="68" y="111"/>
                  </a:cubicBezTo>
                  <a:cubicBezTo>
                    <a:pt x="0" y="111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8100181" y="4251540"/>
              <a:ext cx="18228" cy="9862"/>
            </a:xfrm>
            <a:custGeom>
              <a:avLst/>
              <a:gdLst/>
              <a:ahLst/>
              <a:cxnLst/>
              <a:rect l="l" t="t" r="r" b="b"/>
              <a:pathLst>
                <a:path w="536" h="290" extrusionOk="0">
                  <a:moveTo>
                    <a:pt x="1" y="43"/>
                  </a:moveTo>
                  <a:lnTo>
                    <a:pt x="43" y="0"/>
                  </a:lnTo>
                  <a:cubicBezTo>
                    <a:pt x="213" y="43"/>
                    <a:pt x="357" y="111"/>
                    <a:pt x="502" y="179"/>
                  </a:cubicBezTo>
                  <a:cubicBezTo>
                    <a:pt x="536" y="179"/>
                    <a:pt x="536" y="213"/>
                    <a:pt x="502" y="255"/>
                  </a:cubicBezTo>
                  <a:lnTo>
                    <a:pt x="502" y="255"/>
                  </a:lnTo>
                  <a:cubicBezTo>
                    <a:pt x="323" y="289"/>
                    <a:pt x="145" y="213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8127931" y="4275821"/>
              <a:ext cx="20541" cy="10712"/>
            </a:xfrm>
            <a:custGeom>
              <a:avLst/>
              <a:gdLst/>
              <a:ahLst/>
              <a:cxnLst/>
              <a:rect l="l" t="t" r="r" b="b"/>
              <a:pathLst>
                <a:path w="604" h="315" extrusionOk="0">
                  <a:moveTo>
                    <a:pt x="34" y="0"/>
                  </a:moveTo>
                  <a:lnTo>
                    <a:pt x="77" y="0"/>
                  </a:lnTo>
                  <a:cubicBezTo>
                    <a:pt x="145" y="34"/>
                    <a:pt x="247" y="68"/>
                    <a:pt x="357" y="68"/>
                  </a:cubicBezTo>
                  <a:cubicBezTo>
                    <a:pt x="425" y="102"/>
                    <a:pt x="535" y="102"/>
                    <a:pt x="569" y="178"/>
                  </a:cubicBezTo>
                  <a:cubicBezTo>
                    <a:pt x="603" y="178"/>
                    <a:pt x="603" y="246"/>
                    <a:pt x="569" y="280"/>
                  </a:cubicBezTo>
                  <a:lnTo>
                    <a:pt x="569" y="280"/>
                  </a:lnTo>
                  <a:cubicBezTo>
                    <a:pt x="459" y="314"/>
                    <a:pt x="391" y="280"/>
                    <a:pt x="289" y="246"/>
                  </a:cubicBezTo>
                  <a:cubicBezTo>
                    <a:pt x="213" y="212"/>
                    <a:pt x="111" y="136"/>
                    <a:pt x="34" y="102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8132828" y="4298640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1" y="0"/>
                  </a:moveTo>
                  <a:lnTo>
                    <a:pt x="1" y="0"/>
                  </a:lnTo>
                  <a:cubicBezTo>
                    <a:pt x="103" y="0"/>
                    <a:pt x="179" y="34"/>
                    <a:pt x="247" y="68"/>
                  </a:cubicBezTo>
                  <a:cubicBezTo>
                    <a:pt x="315" y="102"/>
                    <a:pt x="425" y="102"/>
                    <a:pt x="493" y="145"/>
                  </a:cubicBezTo>
                  <a:cubicBezTo>
                    <a:pt x="527" y="178"/>
                    <a:pt x="527" y="246"/>
                    <a:pt x="493" y="246"/>
                  </a:cubicBezTo>
                  <a:cubicBezTo>
                    <a:pt x="493" y="280"/>
                    <a:pt x="459" y="280"/>
                    <a:pt x="459" y="280"/>
                  </a:cubicBezTo>
                  <a:cubicBezTo>
                    <a:pt x="391" y="280"/>
                    <a:pt x="281" y="246"/>
                    <a:pt x="179" y="178"/>
                  </a:cubicBezTo>
                  <a:cubicBezTo>
                    <a:pt x="103" y="145"/>
                    <a:pt x="35" y="102"/>
                    <a:pt x="1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8159422" y="4276943"/>
              <a:ext cx="21697" cy="13331"/>
            </a:xfrm>
            <a:custGeom>
              <a:avLst/>
              <a:gdLst/>
              <a:ahLst/>
              <a:cxnLst/>
              <a:rect l="l" t="t" r="r" b="b"/>
              <a:pathLst>
                <a:path w="638" h="392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80" y="69"/>
                    <a:pt x="348" y="145"/>
                  </a:cubicBezTo>
                  <a:cubicBezTo>
                    <a:pt x="459" y="179"/>
                    <a:pt x="527" y="179"/>
                    <a:pt x="595" y="247"/>
                  </a:cubicBezTo>
                  <a:cubicBezTo>
                    <a:pt x="637" y="281"/>
                    <a:pt x="637" y="358"/>
                    <a:pt x="595" y="358"/>
                  </a:cubicBezTo>
                  <a:cubicBezTo>
                    <a:pt x="561" y="392"/>
                    <a:pt x="561" y="392"/>
                    <a:pt x="527" y="392"/>
                  </a:cubicBezTo>
                  <a:cubicBezTo>
                    <a:pt x="459" y="392"/>
                    <a:pt x="348" y="315"/>
                    <a:pt x="280" y="247"/>
                  </a:cubicBezTo>
                  <a:cubicBezTo>
                    <a:pt x="170" y="213"/>
                    <a:pt x="102" y="145"/>
                    <a:pt x="34" y="103"/>
                  </a:cubicBezTo>
                  <a:cubicBezTo>
                    <a:pt x="0" y="69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8166632" y="4300953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34" y="34"/>
                  </a:moveTo>
                  <a:cubicBezTo>
                    <a:pt x="34" y="0"/>
                    <a:pt x="68" y="0"/>
                    <a:pt x="68" y="0"/>
                  </a:cubicBezTo>
                  <a:cubicBezTo>
                    <a:pt x="170" y="34"/>
                    <a:pt x="281" y="110"/>
                    <a:pt x="383" y="144"/>
                  </a:cubicBezTo>
                  <a:cubicBezTo>
                    <a:pt x="459" y="178"/>
                    <a:pt x="561" y="246"/>
                    <a:pt x="638" y="289"/>
                  </a:cubicBezTo>
                  <a:cubicBezTo>
                    <a:pt x="672" y="323"/>
                    <a:pt x="672" y="357"/>
                    <a:pt x="638" y="391"/>
                  </a:cubicBezTo>
                  <a:lnTo>
                    <a:pt x="595" y="391"/>
                  </a:lnTo>
                  <a:cubicBezTo>
                    <a:pt x="383" y="425"/>
                    <a:pt x="136" y="246"/>
                    <a:pt x="34" y="110"/>
                  </a:cubicBezTo>
                  <a:cubicBezTo>
                    <a:pt x="0" y="77"/>
                    <a:pt x="0" y="34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8183397" y="4328669"/>
              <a:ext cx="15609" cy="9556"/>
            </a:xfrm>
            <a:custGeom>
              <a:avLst/>
              <a:gdLst/>
              <a:ahLst/>
              <a:cxnLst/>
              <a:rect l="l" t="t" r="r" b="b"/>
              <a:pathLst>
                <a:path w="459" h="281" extrusionOk="0">
                  <a:moveTo>
                    <a:pt x="34" y="35"/>
                  </a:moveTo>
                  <a:cubicBezTo>
                    <a:pt x="68" y="1"/>
                    <a:pt x="68" y="1"/>
                    <a:pt x="102" y="1"/>
                  </a:cubicBezTo>
                  <a:cubicBezTo>
                    <a:pt x="145" y="35"/>
                    <a:pt x="213" y="35"/>
                    <a:pt x="247" y="69"/>
                  </a:cubicBezTo>
                  <a:cubicBezTo>
                    <a:pt x="314" y="69"/>
                    <a:pt x="391" y="69"/>
                    <a:pt x="459" y="145"/>
                  </a:cubicBezTo>
                  <a:cubicBezTo>
                    <a:pt x="459" y="179"/>
                    <a:pt x="459" y="213"/>
                    <a:pt x="425" y="247"/>
                  </a:cubicBezTo>
                  <a:lnTo>
                    <a:pt x="425" y="247"/>
                  </a:lnTo>
                  <a:cubicBezTo>
                    <a:pt x="357" y="281"/>
                    <a:pt x="280" y="247"/>
                    <a:pt x="213" y="247"/>
                  </a:cubicBezTo>
                  <a:cubicBezTo>
                    <a:pt x="145" y="213"/>
                    <a:pt x="68" y="179"/>
                    <a:pt x="34" y="145"/>
                  </a:cubicBezTo>
                  <a:cubicBezTo>
                    <a:pt x="0" y="11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8197816" y="4308162"/>
              <a:ext cx="19418" cy="13331"/>
            </a:xfrm>
            <a:custGeom>
              <a:avLst/>
              <a:gdLst/>
              <a:ahLst/>
              <a:cxnLst/>
              <a:rect l="l" t="t" r="r" b="b"/>
              <a:pathLst>
                <a:path w="571" h="392" extrusionOk="0">
                  <a:moveTo>
                    <a:pt x="35" y="0"/>
                  </a:moveTo>
                  <a:lnTo>
                    <a:pt x="69" y="0"/>
                  </a:lnTo>
                  <a:cubicBezTo>
                    <a:pt x="145" y="34"/>
                    <a:pt x="213" y="111"/>
                    <a:pt x="281" y="111"/>
                  </a:cubicBezTo>
                  <a:cubicBezTo>
                    <a:pt x="358" y="145"/>
                    <a:pt x="426" y="179"/>
                    <a:pt x="494" y="213"/>
                  </a:cubicBezTo>
                  <a:cubicBezTo>
                    <a:pt x="570" y="213"/>
                    <a:pt x="570" y="289"/>
                    <a:pt x="528" y="323"/>
                  </a:cubicBezTo>
                  <a:lnTo>
                    <a:pt x="494" y="323"/>
                  </a:lnTo>
                  <a:cubicBezTo>
                    <a:pt x="315" y="391"/>
                    <a:pt x="103" y="247"/>
                    <a:pt x="1" y="77"/>
                  </a:cubicBezTo>
                  <a:cubicBezTo>
                    <a:pt x="1" y="34"/>
                    <a:pt x="1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8195504" y="4287656"/>
              <a:ext cx="17956" cy="11018"/>
            </a:xfrm>
            <a:custGeom>
              <a:avLst/>
              <a:gdLst/>
              <a:ahLst/>
              <a:cxnLst/>
              <a:rect l="l" t="t" r="r" b="b"/>
              <a:pathLst>
                <a:path w="528" h="324" extrusionOk="0">
                  <a:moveTo>
                    <a:pt x="35" y="43"/>
                  </a:moveTo>
                  <a:cubicBezTo>
                    <a:pt x="69" y="0"/>
                    <a:pt x="69" y="0"/>
                    <a:pt x="103" y="0"/>
                  </a:cubicBezTo>
                  <a:cubicBezTo>
                    <a:pt x="137" y="77"/>
                    <a:pt x="213" y="77"/>
                    <a:pt x="281" y="111"/>
                  </a:cubicBezTo>
                  <a:cubicBezTo>
                    <a:pt x="349" y="145"/>
                    <a:pt x="426" y="145"/>
                    <a:pt x="494" y="179"/>
                  </a:cubicBezTo>
                  <a:cubicBezTo>
                    <a:pt x="528" y="213"/>
                    <a:pt x="528" y="289"/>
                    <a:pt x="494" y="289"/>
                  </a:cubicBezTo>
                  <a:cubicBezTo>
                    <a:pt x="460" y="289"/>
                    <a:pt x="460" y="323"/>
                    <a:pt x="460" y="323"/>
                  </a:cubicBezTo>
                  <a:cubicBezTo>
                    <a:pt x="383" y="323"/>
                    <a:pt x="281" y="289"/>
                    <a:pt x="247" y="255"/>
                  </a:cubicBezTo>
                  <a:cubicBezTo>
                    <a:pt x="171" y="213"/>
                    <a:pt x="103" y="179"/>
                    <a:pt x="35" y="111"/>
                  </a:cubicBezTo>
                  <a:cubicBezTo>
                    <a:pt x="1" y="111"/>
                    <a:pt x="1" y="43"/>
                    <a:pt x="35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8238863" y="4328669"/>
              <a:ext cx="20234" cy="11018"/>
            </a:xfrm>
            <a:custGeom>
              <a:avLst/>
              <a:gdLst/>
              <a:ahLst/>
              <a:cxnLst/>
              <a:rect l="l" t="t" r="r" b="b"/>
              <a:pathLst>
                <a:path w="595" h="324" extrusionOk="0">
                  <a:moveTo>
                    <a:pt x="34" y="1"/>
                  </a:moveTo>
                  <a:lnTo>
                    <a:pt x="68" y="1"/>
                  </a:lnTo>
                  <a:cubicBezTo>
                    <a:pt x="170" y="35"/>
                    <a:pt x="247" y="35"/>
                    <a:pt x="314" y="69"/>
                  </a:cubicBezTo>
                  <a:cubicBezTo>
                    <a:pt x="382" y="111"/>
                    <a:pt x="459" y="111"/>
                    <a:pt x="561" y="145"/>
                  </a:cubicBezTo>
                  <a:cubicBezTo>
                    <a:pt x="595" y="179"/>
                    <a:pt x="595" y="247"/>
                    <a:pt x="561" y="281"/>
                  </a:cubicBezTo>
                  <a:lnTo>
                    <a:pt x="527" y="281"/>
                  </a:lnTo>
                  <a:cubicBezTo>
                    <a:pt x="348" y="323"/>
                    <a:pt x="136" y="213"/>
                    <a:pt x="0" y="69"/>
                  </a:cubicBezTo>
                  <a:cubicBezTo>
                    <a:pt x="0" y="35"/>
                    <a:pt x="0" y="35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8221792" y="4339653"/>
              <a:ext cx="21731" cy="13025"/>
            </a:xfrm>
            <a:custGeom>
              <a:avLst/>
              <a:gdLst/>
              <a:ahLst/>
              <a:cxnLst/>
              <a:rect l="l" t="t" r="r" b="b"/>
              <a:pathLst>
                <a:path w="639" h="383" extrusionOk="0">
                  <a:moveTo>
                    <a:pt x="35" y="34"/>
                  </a:moveTo>
                  <a:cubicBezTo>
                    <a:pt x="35" y="0"/>
                    <a:pt x="77" y="0"/>
                    <a:pt x="77" y="0"/>
                  </a:cubicBezTo>
                  <a:cubicBezTo>
                    <a:pt x="179" y="34"/>
                    <a:pt x="290" y="68"/>
                    <a:pt x="358" y="136"/>
                  </a:cubicBezTo>
                  <a:cubicBezTo>
                    <a:pt x="460" y="170"/>
                    <a:pt x="536" y="213"/>
                    <a:pt x="604" y="281"/>
                  </a:cubicBezTo>
                  <a:cubicBezTo>
                    <a:pt x="638" y="315"/>
                    <a:pt x="638" y="349"/>
                    <a:pt x="604" y="383"/>
                  </a:cubicBezTo>
                  <a:lnTo>
                    <a:pt x="570" y="383"/>
                  </a:lnTo>
                  <a:cubicBezTo>
                    <a:pt x="460" y="383"/>
                    <a:pt x="392" y="349"/>
                    <a:pt x="290" y="315"/>
                  </a:cubicBezTo>
                  <a:cubicBezTo>
                    <a:pt x="179" y="247"/>
                    <a:pt x="77" y="213"/>
                    <a:pt x="35" y="102"/>
                  </a:cubicBezTo>
                  <a:cubicBezTo>
                    <a:pt x="1" y="68"/>
                    <a:pt x="1" y="34"/>
                    <a:pt x="3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8266308" y="4358731"/>
              <a:ext cx="19384" cy="10984"/>
            </a:xfrm>
            <a:custGeom>
              <a:avLst/>
              <a:gdLst/>
              <a:ahLst/>
              <a:cxnLst/>
              <a:rect l="l" t="t" r="r" b="b"/>
              <a:pathLst>
                <a:path w="570" h="323" extrusionOk="0">
                  <a:moveTo>
                    <a:pt x="43" y="0"/>
                  </a:moveTo>
                  <a:lnTo>
                    <a:pt x="111" y="0"/>
                  </a:lnTo>
                  <a:cubicBezTo>
                    <a:pt x="179" y="34"/>
                    <a:pt x="255" y="76"/>
                    <a:pt x="323" y="110"/>
                  </a:cubicBezTo>
                  <a:cubicBezTo>
                    <a:pt x="391" y="144"/>
                    <a:pt x="467" y="144"/>
                    <a:pt x="535" y="212"/>
                  </a:cubicBezTo>
                  <a:cubicBezTo>
                    <a:pt x="569" y="212"/>
                    <a:pt x="569" y="289"/>
                    <a:pt x="535" y="323"/>
                  </a:cubicBezTo>
                  <a:lnTo>
                    <a:pt x="501" y="323"/>
                  </a:lnTo>
                  <a:cubicBezTo>
                    <a:pt x="323" y="323"/>
                    <a:pt x="145" y="212"/>
                    <a:pt x="43" y="110"/>
                  </a:cubicBezTo>
                  <a:cubicBezTo>
                    <a:pt x="0" y="76"/>
                    <a:pt x="0" y="34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8225567" y="4357575"/>
              <a:ext cx="20541" cy="12141"/>
            </a:xfrm>
            <a:custGeom>
              <a:avLst/>
              <a:gdLst/>
              <a:ahLst/>
              <a:cxnLst/>
              <a:rect l="l" t="t" r="r" b="b"/>
              <a:pathLst>
                <a:path w="604" h="357" extrusionOk="0">
                  <a:moveTo>
                    <a:pt x="34" y="0"/>
                  </a:moveTo>
                  <a:lnTo>
                    <a:pt x="68" y="0"/>
                  </a:lnTo>
                  <a:cubicBezTo>
                    <a:pt x="136" y="34"/>
                    <a:pt x="213" y="68"/>
                    <a:pt x="315" y="110"/>
                  </a:cubicBezTo>
                  <a:cubicBezTo>
                    <a:pt x="391" y="144"/>
                    <a:pt x="493" y="144"/>
                    <a:pt x="527" y="212"/>
                  </a:cubicBezTo>
                  <a:cubicBezTo>
                    <a:pt x="561" y="246"/>
                    <a:pt x="604" y="323"/>
                    <a:pt x="527" y="323"/>
                  </a:cubicBezTo>
                  <a:lnTo>
                    <a:pt x="527" y="357"/>
                  </a:lnTo>
                  <a:cubicBezTo>
                    <a:pt x="425" y="357"/>
                    <a:pt x="315" y="323"/>
                    <a:pt x="247" y="280"/>
                  </a:cubicBezTo>
                  <a:cubicBezTo>
                    <a:pt x="179" y="212"/>
                    <a:pt x="102" y="178"/>
                    <a:pt x="0" y="110"/>
                  </a:cubicBezTo>
                  <a:cubicBezTo>
                    <a:pt x="0" y="68"/>
                    <a:pt x="0" y="34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 rot="509322">
              <a:off x="8290787" y="4379816"/>
              <a:ext cx="14487" cy="7244"/>
            </a:xfrm>
            <a:custGeom>
              <a:avLst/>
              <a:gdLst/>
              <a:ahLst/>
              <a:cxnLst/>
              <a:rect l="l" t="t" r="r" b="b"/>
              <a:pathLst>
                <a:path w="426" h="213" extrusionOk="0">
                  <a:moveTo>
                    <a:pt x="43" y="34"/>
                  </a:moveTo>
                  <a:cubicBezTo>
                    <a:pt x="43" y="0"/>
                    <a:pt x="43" y="0"/>
                    <a:pt x="77" y="0"/>
                  </a:cubicBezTo>
                  <a:cubicBezTo>
                    <a:pt x="111" y="34"/>
                    <a:pt x="179" y="34"/>
                    <a:pt x="256" y="34"/>
                  </a:cubicBezTo>
                  <a:cubicBezTo>
                    <a:pt x="290" y="68"/>
                    <a:pt x="358" y="68"/>
                    <a:pt x="392" y="111"/>
                  </a:cubicBezTo>
                  <a:cubicBezTo>
                    <a:pt x="426" y="145"/>
                    <a:pt x="392" y="179"/>
                    <a:pt x="392" y="179"/>
                  </a:cubicBezTo>
                  <a:lnTo>
                    <a:pt x="358" y="213"/>
                  </a:lnTo>
                  <a:cubicBezTo>
                    <a:pt x="324" y="213"/>
                    <a:pt x="256" y="179"/>
                    <a:pt x="213" y="179"/>
                  </a:cubicBezTo>
                  <a:cubicBezTo>
                    <a:pt x="145" y="145"/>
                    <a:pt x="111" y="111"/>
                    <a:pt x="43" y="111"/>
                  </a:cubicBezTo>
                  <a:cubicBezTo>
                    <a:pt x="1" y="68"/>
                    <a:pt x="1" y="34"/>
                    <a:pt x="43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35"/>
          <p:cNvGrpSpPr/>
          <p:nvPr/>
        </p:nvGrpSpPr>
        <p:grpSpPr>
          <a:xfrm>
            <a:off x="174046" y="438710"/>
            <a:ext cx="8752510" cy="4656075"/>
            <a:chOff x="199108" y="22273"/>
            <a:chExt cx="8061172" cy="5001551"/>
          </a:xfrm>
        </p:grpSpPr>
        <p:sp>
          <p:nvSpPr>
            <p:cNvPr id="552" name="Google Shape;552;p35"/>
            <p:cNvSpPr/>
            <p:nvPr/>
          </p:nvSpPr>
          <p:spPr>
            <a:xfrm>
              <a:off x="2879715" y="283417"/>
              <a:ext cx="2133188" cy="609278"/>
            </a:xfrm>
            <a:custGeom>
              <a:avLst/>
              <a:gdLst/>
              <a:ahLst/>
              <a:cxnLst/>
              <a:rect l="l" t="t" r="r" b="b"/>
              <a:pathLst>
                <a:path w="62727" h="17916" extrusionOk="0">
                  <a:moveTo>
                    <a:pt x="41234" y="0"/>
                  </a:moveTo>
                  <a:lnTo>
                    <a:pt x="40988" y="0"/>
                  </a:lnTo>
                  <a:cubicBezTo>
                    <a:pt x="29766" y="77"/>
                    <a:pt x="13592" y="3050"/>
                    <a:pt x="179" y="17100"/>
                  </a:cubicBezTo>
                  <a:cubicBezTo>
                    <a:pt x="145" y="17134"/>
                    <a:pt x="111" y="17168"/>
                    <a:pt x="77" y="17245"/>
                  </a:cubicBezTo>
                  <a:cubicBezTo>
                    <a:pt x="0" y="17415"/>
                    <a:pt x="34" y="17627"/>
                    <a:pt x="213" y="17772"/>
                  </a:cubicBezTo>
                  <a:cubicBezTo>
                    <a:pt x="289" y="17882"/>
                    <a:pt x="425" y="17916"/>
                    <a:pt x="535" y="17916"/>
                  </a:cubicBezTo>
                  <a:cubicBezTo>
                    <a:pt x="671" y="17916"/>
                    <a:pt x="782" y="17840"/>
                    <a:pt x="884" y="17772"/>
                  </a:cubicBezTo>
                  <a:cubicBezTo>
                    <a:pt x="14051" y="3967"/>
                    <a:pt x="29945" y="1028"/>
                    <a:pt x="40988" y="994"/>
                  </a:cubicBezTo>
                  <a:lnTo>
                    <a:pt x="41234" y="994"/>
                  </a:lnTo>
                  <a:cubicBezTo>
                    <a:pt x="53093" y="994"/>
                    <a:pt x="61911" y="4214"/>
                    <a:pt x="62013" y="4248"/>
                  </a:cubicBezTo>
                  <a:cubicBezTo>
                    <a:pt x="62089" y="4248"/>
                    <a:pt x="62123" y="4290"/>
                    <a:pt x="62191" y="4290"/>
                  </a:cubicBezTo>
                  <a:cubicBezTo>
                    <a:pt x="62403" y="4290"/>
                    <a:pt x="62582" y="4146"/>
                    <a:pt x="62650" y="3967"/>
                  </a:cubicBezTo>
                  <a:cubicBezTo>
                    <a:pt x="62726" y="3721"/>
                    <a:pt x="62616" y="3441"/>
                    <a:pt x="62370" y="3330"/>
                  </a:cubicBezTo>
                  <a:cubicBezTo>
                    <a:pt x="62259" y="3296"/>
                    <a:pt x="53272" y="0"/>
                    <a:pt x="4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713588" y="385983"/>
              <a:ext cx="961766" cy="1146903"/>
            </a:xfrm>
            <a:custGeom>
              <a:avLst/>
              <a:gdLst/>
              <a:ahLst/>
              <a:cxnLst/>
              <a:rect l="l" t="t" r="r" b="b"/>
              <a:pathLst>
                <a:path w="28281" h="33725" extrusionOk="0">
                  <a:moveTo>
                    <a:pt x="27184" y="0"/>
                  </a:moveTo>
                  <a:lnTo>
                    <a:pt x="27116" y="0"/>
                  </a:lnTo>
                  <a:cubicBezTo>
                    <a:pt x="26870" y="0"/>
                    <a:pt x="26658" y="246"/>
                    <a:pt x="26692" y="527"/>
                  </a:cubicBezTo>
                  <a:cubicBezTo>
                    <a:pt x="26692" y="595"/>
                    <a:pt x="27261" y="7603"/>
                    <a:pt x="15861" y="18366"/>
                  </a:cubicBezTo>
                  <a:cubicBezTo>
                    <a:pt x="4282" y="29307"/>
                    <a:pt x="247" y="32841"/>
                    <a:pt x="213" y="32875"/>
                  </a:cubicBezTo>
                  <a:cubicBezTo>
                    <a:pt x="145" y="32918"/>
                    <a:pt x="111" y="32985"/>
                    <a:pt x="77" y="33053"/>
                  </a:cubicBezTo>
                  <a:cubicBezTo>
                    <a:pt x="1" y="33232"/>
                    <a:pt x="35" y="33410"/>
                    <a:pt x="145" y="33555"/>
                  </a:cubicBezTo>
                  <a:cubicBezTo>
                    <a:pt x="247" y="33657"/>
                    <a:pt x="391" y="33725"/>
                    <a:pt x="536" y="33725"/>
                  </a:cubicBezTo>
                  <a:cubicBezTo>
                    <a:pt x="638" y="33725"/>
                    <a:pt x="748" y="33691"/>
                    <a:pt x="850" y="33623"/>
                  </a:cubicBezTo>
                  <a:cubicBezTo>
                    <a:pt x="884" y="33589"/>
                    <a:pt x="4962" y="30046"/>
                    <a:pt x="16532" y="19071"/>
                  </a:cubicBezTo>
                  <a:cubicBezTo>
                    <a:pt x="28280" y="7960"/>
                    <a:pt x="27685" y="739"/>
                    <a:pt x="27685" y="425"/>
                  </a:cubicBezTo>
                  <a:cubicBezTo>
                    <a:pt x="27643" y="170"/>
                    <a:pt x="27431" y="0"/>
                    <a:pt x="27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475264" y="953908"/>
              <a:ext cx="352760" cy="226524"/>
            </a:xfrm>
            <a:custGeom>
              <a:avLst/>
              <a:gdLst/>
              <a:ahLst/>
              <a:cxnLst/>
              <a:rect l="l" t="t" r="r" b="b"/>
              <a:pathLst>
                <a:path w="10373" h="6661" extrusionOk="0">
                  <a:moveTo>
                    <a:pt x="34" y="6550"/>
                  </a:moveTo>
                  <a:cubicBezTo>
                    <a:pt x="0" y="6584"/>
                    <a:pt x="77" y="6661"/>
                    <a:pt x="111" y="6618"/>
                  </a:cubicBezTo>
                  <a:cubicBezTo>
                    <a:pt x="3296" y="4112"/>
                    <a:pt x="6694" y="1989"/>
                    <a:pt x="10305" y="145"/>
                  </a:cubicBezTo>
                  <a:lnTo>
                    <a:pt x="10339" y="111"/>
                  </a:lnTo>
                  <a:cubicBezTo>
                    <a:pt x="10373" y="77"/>
                    <a:pt x="10339" y="1"/>
                    <a:pt x="10271" y="1"/>
                  </a:cubicBezTo>
                  <a:cubicBezTo>
                    <a:pt x="6516" y="1564"/>
                    <a:pt x="3050" y="3824"/>
                    <a:pt x="34" y="65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422382" y="787816"/>
              <a:ext cx="388876" cy="99982"/>
            </a:xfrm>
            <a:custGeom>
              <a:avLst/>
              <a:gdLst/>
              <a:ahLst/>
              <a:cxnLst/>
              <a:rect l="l" t="t" r="r" b="b"/>
              <a:pathLst>
                <a:path w="11435" h="2940" extrusionOk="0">
                  <a:moveTo>
                    <a:pt x="35" y="0"/>
                  </a:moveTo>
                  <a:cubicBezTo>
                    <a:pt x="1" y="34"/>
                    <a:pt x="1" y="34"/>
                    <a:pt x="35" y="77"/>
                  </a:cubicBezTo>
                  <a:cubicBezTo>
                    <a:pt x="3433" y="2022"/>
                    <a:pt x="7400" y="2940"/>
                    <a:pt x="11325" y="2795"/>
                  </a:cubicBezTo>
                  <a:cubicBezTo>
                    <a:pt x="11359" y="2795"/>
                    <a:pt x="11359" y="2761"/>
                    <a:pt x="11401" y="2761"/>
                  </a:cubicBezTo>
                  <a:cubicBezTo>
                    <a:pt x="11435" y="2693"/>
                    <a:pt x="11435" y="2625"/>
                    <a:pt x="11325" y="2583"/>
                  </a:cubicBezTo>
                  <a:cubicBezTo>
                    <a:pt x="7468" y="2302"/>
                    <a:pt x="3543" y="1988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834077" y="1002165"/>
              <a:ext cx="51725" cy="399554"/>
            </a:xfrm>
            <a:custGeom>
              <a:avLst/>
              <a:gdLst/>
              <a:ahLst/>
              <a:cxnLst/>
              <a:rect l="l" t="t" r="r" b="b"/>
              <a:pathLst>
                <a:path w="1521" h="11749" extrusionOk="0">
                  <a:moveTo>
                    <a:pt x="1342" y="68"/>
                  </a:moveTo>
                  <a:cubicBezTo>
                    <a:pt x="1308" y="68"/>
                    <a:pt x="1308" y="68"/>
                    <a:pt x="1308" y="102"/>
                  </a:cubicBezTo>
                  <a:cubicBezTo>
                    <a:pt x="34" y="3755"/>
                    <a:pt x="0" y="7960"/>
                    <a:pt x="952" y="11715"/>
                  </a:cubicBezTo>
                  <a:cubicBezTo>
                    <a:pt x="952" y="11749"/>
                    <a:pt x="994" y="11749"/>
                    <a:pt x="994" y="11715"/>
                  </a:cubicBezTo>
                  <a:cubicBezTo>
                    <a:pt x="994" y="11715"/>
                    <a:pt x="1028" y="11715"/>
                    <a:pt x="994" y="11715"/>
                  </a:cubicBezTo>
                  <a:cubicBezTo>
                    <a:pt x="280" y="7790"/>
                    <a:pt x="527" y="4002"/>
                    <a:pt x="1487" y="145"/>
                  </a:cubicBezTo>
                  <a:cubicBezTo>
                    <a:pt x="1521" y="34"/>
                    <a:pt x="1376" y="1"/>
                    <a:pt x="1342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400719" y="764997"/>
              <a:ext cx="43394" cy="48257"/>
            </a:xfrm>
            <a:custGeom>
              <a:avLst/>
              <a:gdLst/>
              <a:ahLst/>
              <a:cxnLst/>
              <a:rect l="l" t="t" r="r" b="b"/>
              <a:pathLst>
                <a:path w="1276" h="1419" extrusionOk="0">
                  <a:moveTo>
                    <a:pt x="179" y="357"/>
                  </a:moveTo>
                  <a:cubicBezTo>
                    <a:pt x="69" y="493"/>
                    <a:pt x="1" y="671"/>
                    <a:pt x="69" y="918"/>
                  </a:cubicBezTo>
                  <a:cubicBezTo>
                    <a:pt x="247" y="1419"/>
                    <a:pt x="850" y="1342"/>
                    <a:pt x="1097" y="1062"/>
                  </a:cubicBezTo>
                  <a:cubicBezTo>
                    <a:pt x="1207" y="918"/>
                    <a:pt x="1275" y="748"/>
                    <a:pt x="1207" y="493"/>
                  </a:cubicBezTo>
                  <a:cubicBezTo>
                    <a:pt x="1029" y="0"/>
                    <a:pt x="426" y="68"/>
                    <a:pt x="179" y="3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345253" y="636142"/>
              <a:ext cx="753742" cy="849949"/>
            </a:xfrm>
            <a:custGeom>
              <a:avLst/>
              <a:gdLst/>
              <a:ahLst/>
              <a:cxnLst/>
              <a:rect l="l" t="t" r="r" b="b"/>
              <a:pathLst>
                <a:path w="22164" h="24993" extrusionOk="0">
                  <a:moveTo>
                    <a:pt x="4885" y="1139"/>
                  </a:moveTo>
                  <a:cubicBezTo>
                    <a:pt x="4707" y="1351"/>
                    <a:pt x="4707" y="1733"/>
                    <a:pt x="4851" y="2303"/>
                  </a:cubicBezTo>
                  <a:cubicBezTo>
                    <a:pt x="5981" y="6125"/>
                    <a:pt x="13627" y="7119"/>
                    <a:pt x="13627" y="7119"/>
                  </a:cubicBezTo>
                  <a:cubicBezTo>
                    <a:pt x="13627" y="7119"/>
                    <a:pt x="2481" y="8529"/>
                    <a:pt x="426" y="10976"/>
                  </a:cubicBezTo>
                  <a:cubicBezTo>
                    <a:pt x="111" y="11333"/>
                    <a:pt x="1" y="11757"/>
                    <a:pt x="179" y="12182"/>
                  </a:cubicBezTo>
                  <a:cubicBezTo>
                    <a:pt x="1521" y="15325"/>
                    <a:pt x="14162" y="9345"/>
                    <a:pt x="14162" y="9345"/>
                  </a:cubicBezTo>
                  <a:cubicBezTo>
                    <a:pt x="12709" y="10373"/>
                    <a:pt x="9345" y="13490"/>
                    <a:pt x="6873" y="16387"/>
                  </a:cubicBezTo>
                  <a:cubicBezTo>
                    <a:pt x="4461" y="19258"/>
                    <a:pt x="2940" y="21909"/>
                    <a:pt x="4885" y="22300"/>
                  </a:cubicBezTo>
                  <a:cubicBezTo>
                    <a:pt x="6516" y="22588"/>
                    <a:pt x="8606" y="20779"/>
                    <a:pt x="10517" y="18553"/>
                  </a:cubicBezTo>
                  <a:cubicBezTo>
                    <a:pt x="13346" y="15189"/>
                    <a:pt x="15793" y="10831"/>
                    <a:pt x="15793" y="10831"/>
                  </a:cubicBezTo>
                  <a:lnTo>
                    <a:pt x="15793" y="10831"/>
                  </a:lnTo>
                  <a:cubicBezTo>
                    <a:pt x="14340" y="19437"/>
                    <a:pt x="19148" y="24992"/>
                    <a:pt x="20711" y="23395"/>
                  </a:cubicBezTo>
                  <a:cubicBezTo>
                    <a:pt x="20711" y="23361"/>
                    <a:pt x="20745" y="23361"/>
                    <a:pt x="20745" y="23327"/>
                  </a:cubicBezTo>
                  <a:cubicBezTo>
                    <a:pt x="22164" y="21662"/>
                    <a:pt x="19148" y="16498"/>
                    <a:pt x="18231" y="12004"/>
                  </a:cubicBezTo>
                  <a:cubicBezTo>
                    <a:pt x="17279" y="7434"/>
                    <a:pt x="19259" y="4282"/>
                    <a:pt x="19259" y="4282"/>
                  </a:cubicBezTo>
                  <a:cubicBezTo>
                    <a:pt x="19259" y="4282"/>
                    <a:pt x="17203" y="5208"/>
                    <a:pt x="13703" y="4358"/>
                  </a:cubicBezTo>
                  <a:cubicBezTo>
                    <a:pt x="11469" y="3789"/>
                    <a:pt x="5879" y="1"/>
                    <a:pt x="4885" y="11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412860" y="1009375"/>
              <a:ext cx="30097" cy="32409"/>
            </a:xfrm>
            <a:custGeom>
              <a:avLst/>
              <a:gdLst/>
              <a:ahLst/>
              <a:cxnLst/>
              <a:rect l="l" t="t" r="r" b="b"/>
              <a:pathLst>
                <a:path w="885" h="953" extrusionOk="0">
                  <a:moveTo>
                    <a:pt x="136" y="247"/>
                  </a:moveTo>
                  <a:cubicBezTo>
                    <a:pt x="35" y="358"/>
                    <a:pt x="1" y="460"/>
                    <a:pt x="69" y="638"/>
                  </a:cubicBezTo>
                  <a:cubicBezTo>
                    <a:pt x="170" y="952"/>
                    <a:pt x="595" y="952"/>
                    <a:pt x="774" y="740"/>
                  </a:cubicBezTo>
                  <a:cubicBezTo>
                    <a:pt x="850" y="638"/>
                    <a:pt x="884" y="494"/>
                    <a:pt x="850" y="358"/>
                  </a:cubicBezTo>
                  <a:cubicBezTo>
                    <a:pt x="706" y="1"/>
                    <a:pt x="315" y="35"/>
                    <a:pt x="136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965210" y="1334384"/>
              <a:ext cx="30097" cy="32375"/>
            </a:xfrm>
            <a:custGeom>
              <a:avLst/>
              <a:gdLst/>
              <a:ahLst/>
              <a:cxnLst/>
              <a:rect l="l" t="t" r="r" b="b"/>
              <a:pathLst>
                <a:path w="885" h="952" extrusionOk="0">
                  <a:moveTo>
                    <a:pt x="111" y="247"/>
                  </a:moveTo>
                  <a:cubicBezTo>
                    <a:pt x="35" y="357"/>
                    <a:pt x="1" y="459"/>
                    <a:pt x="35" y="638"/>
                  </a:cubicBezTo>
                  <a:cubicBezTo>
                    <a:pt x="179" y="952"/>
                    <a:pt x="570" y="952"/>
                    <a:pt x="782" y="740"/>
                  </a:cubicBezTo>
                  <a:cubicBezTo>
                    <a:pt x="850" y="638"/>
                    <a:pt x="884" y="493"/>
                    <a:pt x="816" y="357"/>
                  </a:cubicBezTo>
                  <a:cubicBezTo>
                    <a:pt x="706" y="1"/>
                    <a:pt x="281" y="35"/>
                    <a:pt x="111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766742" y="1048959"/>
              <a:ext cx="30097" cy="32681"/>
            </a:xfrm>
            <a:custGeom>
              <a:avLst/>
              <a:gdLst/>
              <a:ahLst/>
              <a:cxnLst/>
              <a:rect l="l" t="t" r="r" b="b"/>
              <a:pathLst>
                <a:path w="885" h="961" extrusionOk="0">
                  <a:moveTo>
                    <a:pt x="103" y="256"/>
                  </a:moveTo>
                  <a:cubicBezTo>
                    <a:pt x="35" y="357"/>
                    <a:pt x="1" y="502"/>
                    <a:pt x="35" y="638"/>
                  </a:cubicBezTo>
                  <a:cubicBezTo>
                    <a:pt x="171" y="961"/>
                    <a:pt x="561" y="961"/>
                    <a:pt x="740" y="748"/>
                  </a:cubicBezTo>
                  <a:cubicBezTo>
                    <a:pt x="850" y="638"/>
                    <a:pt x="884" y="502"/>
                    <a:pt x="808" y="357"/>
                  </a:cubicBezTo>
                  <a:cubicBezTo>
                    <a:pt x="672" y="1"/>
                    <a:pt x="281" y="43"/>
                    <a:pt x="103" y="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468054" y="1007062"/>
              <a:ext cx="19384" cy="21731"/>
            </a:xfrm>
            <a:custGeom>
              <a:avLst/>
              <a:gdLst/>
              <a:ahLst/>
              <a:cxnLst/>
              <a:rect l="l" t="t" r="r" b="b"/>
              <a:pathLst>
                <a:path w="570" h="639" extrusionOk="0">
                  <a:moveTo>
                    <a:pt x="77" y="137"/>
                  </a:moveTo>
                  <a:cubicBezTo>
                    <a:pt x="34" y="213"/>
                    <a:pt x="0" y="315"/>
                    <a:pt x="34" y="383"/>
                  </a:cubicBezTo>
                  <a:cubicBezTo>
                    <a:pt x="111" y="638"/>
                    <a:pt x="391" y="596"/>
                    <a:pt x="501" y="460"/>
                  </a:cubicBezTo>
                  <a:cubicBezTo>
                    <a:pt x="535" y="426"/>
                    <a:pt x="569" y="315"/>
                    <a:pt x="535" y="213"/>
                  </a:cubicBezTo>
                  <a:cubicBezTo>
                    <a:pt x="459" y="1"/>
                    <a:pt x="178" y="35"/>
                    <a:pt x="77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989185" y="1267084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77" y="170"/>
                  </a:moveTo>
                  <a:cubicBezTo>
                    <a:pt x="1" y="213"/>
                    <a:pt x="1" y="315"/>
                    <a:pt x="43" y="425"/>
                  </a:cubicBezTo>
                  <a:cubicBezTo>
                    <a:pt x="111" y="637"/>
                    <a:pt x="358" y="595"/>
                    <a:pt x="502" y="459"/>
                  </a:cubicBezTo>
                  <a:cubicBezTo>
                    <a:pt x="536" y="425"/>
                    <a:pt x="570" y="315"/>
                    <a:pt x="536" y="213"/>
                  </a:cubicBezTo>
                  <a:cubicBezTo>
                    <a:pt x="468" y="0"/>
                    <a:pt x="179" y="34"/>
                    <a:pt x="77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666794" y="754284"/>
              <a:ext cx="19112" cy="20268"/>
            </a:xfrm>
            <a:custGeom>
              <a:avLst/>
              <a:gdLst/>
              <a:ahLst/>
              <a:cxnLst/>
              <a:rect l="l" t="t" r="r" b="b"/>
              <a:pathLst>
                <a:path w="562" h="596" extrusionOk="0">
                  <a:moveTo>
                    <a:pt x="69" y="137"/>
                  </a:moveTo>
                  <a:cubicBezTo>
                    <a:pt x="35" y="213"/>
                    <a:pt x="1" y="281"/>
                    <a:pt x="35" y="383"/>
                  </a:cubicBezTo>
                  <a:cubicBezTo>
                    <a:pt x="102" y="596"/>
                    <a:pt x="391" y="596"/>
                    <a:pt x="493" y="460"/>
                  </a:cubicBezTo>
                  <a:cubicBezTo>
                    <a:pt x="561" y="383"/>
                    <a:pt x="561" y="315"/>
                    <a:pt x="527" y="213"/>
                  </a:cubicBezTo>
                  <a:cubicBezTo>
                    <a:pt x="459" y="1"/>
                    <a:pt x="213" y="1"/>
                    <a:pt x="69" y="1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441766" y="980502"/>
              <a:ext cx="11869" cy="14487"/>
            </a:xfrm>
            <a:custGeom>
              <a:avLst/>
              <a:gdLst/>
              <a:ahLst/>
              <a:cxnLst/>
              <a:rect l="l" t="t" r="r" b="b"/>
              <a:pathLst>
                <a:path w="349" h="426" extrusionOk="0">
                  <a:moveTo>
                    <a:pt x="34" y="102"/>
                  </a:moveTo>
                  <a:cubicBezTo>
                    <a:pt x="0" y="145"/>
                    <a:pt x="0" y="213"/>
                    <a:pt x="34" y="281"/>
                  </a:cubicBezTo>
                  <a:cubicBezTo>
                    <a:pt x="68" y="425"/>
                    <a:pt x="246" y="391"/>
                    <a:pt x="314" y="315"/>
                  </a:cubicBezTo>
                  <a:cubicBezTo>
                    <a:pt x="348" y="281"/>
                    <a:pt x="348" y="213"/>
                    <a:pt x="348" y="145"/>
                  </a:cubicBezTo>
                  <a:cubicBezTo>
                    <a:pt x="280" y="0"/>
                    <a:pt x="102" y="34"/>
                    <a:pt x="34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777454" y="808322"/>
              <a:ext cx="12141" cy="13331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4" y="111"/>
                  </a:moveTo>
                  <a:cubicBezTo>
                    <a:pt x="0" y="145"/>
                    <a:pt x="0" y="179"/>
                    <a:pt x="34" y="247"/>
                  </a:cubicBezTo>
                  <a:cubicBezTo>
                    <a:pt x="68" y="391"/>
                    <a:pt x="246" y="391"/>
                    <a:pt x="323" y="281"/>
                  </a:cubicBezTo>
                  <a:cubicBezTo>
                    <a:pt x="357" y="247"/>
                    <a:pt x="357" y="213"/>
                    <a:pt x="357" y="145"/>
                  </a:cubicBezTo>
                  <a:cubicBezTo>
                    <a:pt x="280" y="0"/>
                    <a:pt x="111" y="0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687300" y="1129863"/>
              <a:ext cx="13025" cy="14453"/>
            </a:xfrm>
            <a:custGeom>
              <a:avLst/>
              <a:gdLst/>
              <a:ahLst/>
              <a:cxnLst/>
              <a:rect l="l" t="t" r="r" b="b"/>
              <a:pathLst>
                <a:path w="383" h="425" extrusionOk="0">
                  <a:moveTo>
                    <a:pt x="69" y="102"/>
                  </a:moveTo>
                  <a:cubicBezTo>
                    <a:pt x="35" y="170"/>
                    <a:pt x="1" y="213"/>
                    <a:pt x="35" y="281"/>
                  </a:cubicBezTo>
                  <a:cubicBezTo>
                    <a:pt x="103" y="425"/>
                    <a:pt x="247" y="425"/>
                    <a:pt x="349" y="315"/>
                  </a:cubicBezTo>
                  <a:cubicBezTo>
                    <a:pt x="383" y="281"/>
                    <a:pt x="383" y="213"/>
                    <a:pt x="349" y="136"/>
                  </a:cubicBezTo>
                  <a:cubicBezTo>
                    <a:pt x="315" y="0"/>
                    <a:pt x="137" y="34"/>
                    <a:pt x="69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4115853" y="35536"/>
              <a:ext cx="209486" cy="266109"/>
            </a:xfrm>
            <a:custGeom>
              <a:avLst/>
              <a:gdLst/>
              <a:ahLst/>
              <a:cxnLst/>
              <a:rect l="l" t="t" r="r" b="b"/>
              <a:pathLst>
                <a:path w="6160" h="7825" extrusionOk="0">
                  <a:moveTo>
                    <a:pt x="256" y="1"/>
                  </a:moveTo>
                  <a:lnTo>
                    <a:pt x="256" y="1"/>
                  </a:lnTo>
                  <a:cubicBezTo>
                    <a:pt x="256" y="1"/>
                    <a:pt x="1" y="2762"/>
                    <a:pt x="1139" y="4707"/>
                  </a:cubicBezTo>
                  <a:cubicBezTo>
                    <a:pt x="2235" y="6618"/>
                    <a:pt x="6160" y="7825"/>
                    <a:pt x="6160" y="7825"/>
                  </a:cubicBezTo>
                  <a:cubicBezTo>
                    <a:pt x="6160" y="7825"/>
                    <a:pt x="5735" y="4817"/>
                    <a:pt x="3509" y="2617"/>
                  </a:cubicBezTo>
                  <a:cubicBezTo>
                    <a:pt x="1241" y="459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4091878" y="300454"/>
              <a:ext cx="198808" cy="260021"/>
            </a:xfrm>
            <a:custGeom>
              <a:avLst/>
              <a:gdLst/>
              <a:ahLst/>
              <a:cxnLst/>
              <a:rect l="l" t="t" r="r" b="b"/>
              <a:pathLst>
                <a:path w="5846" h="7646" extrusionOk="0">
                  <a:moveTo>
                    <a:pt x="5845" y="1"/>
                  </a:moveTo>
                  <a:lnTo>
                    <a:pt x="5845" y="1"/>
                  </a:lnTo>
                  <a:cubicBezTo>
                    <a:pt x="5845" y="1"/>
                    <a:pt x="2660" y="1164"/>
                    <a:pt x="1343" y="3823"/>
                  </a:cubicBezTo>
                  <a:cubicBezTo>
                    <a:pt x="1" y="6474"/>
                    <a:pt x="179" y="7646"/>
                    <a:pt x="179" y="7646"/>
                  </a:cubicBezTo>
                  <a:cubicBezTo>
                    <a:pt x="179" y="7646"/>
                    <a:pt x="2158" y="6550"/>
                    <a:pt x="3543" y="4775"/>
                  </a:cubicBezTo>
                  <a:cubicBezTo>
                    <a:pt x="4919" y="3008"/>
                    <a:pt x="5845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3727318" y="47677"/>
              <a:ext cx="322425" cy="264646"/>
            </a:xfrm>
            <a:custGeom>
              <a:avLst/>
              <a:gdLst/>
              <a:ahLst/>
              <a:cxnLst/>
              <a:rect l="l" t="t" r="r" b="b"/>
              <a:pathLst>
                <a:path w="9481" h="7782" extrusionOk="0">
                  <a:moveTo>
                    <a:pt x="382" y="1"/>
                  </a:moveTo>
                  <a:lnTo>
                    <a:pt x="382" y="1"/>
                  </a:lnTo>
                  <a:cubicBezTo>
                    <a:pt x="382" y="1"/>
                    <a:pt x="0" y="2439"/>
                    <a:pt x="2226" y="4885"/>
                  </a:cubicBezTo>
                  <a:cubicBezTo>
                    <a:pt x="4494" y="7357"/>
                    <a:pt x="9480" y="7782"/>
                    <a:pt x="9480" y="7782"/>
                  </a:cubicBezTo>
                  <a:cubicBezTo>
                    <a:pt x="9480" y="7782"/>
                    <a:pt x="7144" y="4036"/>
                    <a:pt x="4350" y="2192"/>
                  </a:cubicBezTo>
                  <a:cubicBezTo>
                    <a:pt x="1555" y="315"/>
                    <a:pt x="382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3771799" y="89846"/>
              <a:ext cx="281684" cy="227408"/>
            </a:xfrm>
            <a:custGeom>
              <a:avLst/>
              <a:gdLst/>
              <a:ahLst/>
              <a:cxnLst/>
              <a:rect l="l" t="t" r="r" b="b"/>
              <a:pathLst>
                <a:path w="8283" h="6687" extrusionOk="0">
                  <a:moveTo>
                    <a:pt x="102" y="1"/>
                  </a:moveTo>
                  <a:cubicBezTo>
                    <a:pt x="102" y="1"/>
                    <a:pt x="34" y="1"/>
                    <a:pt x="34" y="35"/>
                  </a:cubicBezTo>
                  <a:lnTo>
                    <a:pt x="0" y="69"/>
                  </a:lnTo>
                  <a:cubicBezTo>
                    <a:pt x="0" y="137"/>
                    <a:pt x="0" y="171"/>
                    <a:pt x="34" y="213"/>
                  </a:cubicBezTo>
                  <a:cubicBezTo>
                    <a:pt x="102" y="281"/>
                    <a:pt x="5488" y="4987"/>
                    <a:pt x="8104" y="6652"/>
                  </a:cubicBezTo>
                  <a:cubicBezTo>
                    <a:pt x="8104" y="6686"/>
                    <a:pt x="8138" y="6686"/>
                    <a:pt x="8172" y="6686"/>
                  </a:cubicBezTo>
                  <a:cubicBezTo>
                    <a:pt x="8206" y="6686"/>
                    <a:pt x="8249" y="6652"/>
                    <a:pt x="8283" y="6618"/>
                  </a:cubicBezTo>
                  <a:cubicBezTo>
                    <a:pt x="8283" y="6584"/>
                    <a:pt x="8283" y="6508"/>
                    <a:pt x="8206" y="6474"/>
                  </a:cubicBezTo>
                  <a:cubicBezTo>
                    <a:pt x="5624" y="4775"/>
                    <a:pt x="247" y="69"/>
                    <a:pt x="213" y="35"/>
                  </a:cubicBezTo>
                  <a:cubicBezTo>
                    <a:pt x="179" y="1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3821212" y="316064"/>
              <a:ext cx="202243" cy="296137"/>
            </a:xfrm>
            <a:custGeom>
              <a:avLst/>
              <a:gdLst/>
              <a:ahLst/>
              <a:cxnLst/>
              <a:rect l="l" t="t" r="r" b="b"/>
              <a:pathLst>
                <a:path w="5947" h="8708" extrusionOk="0">
                  <a:moveTo>
                    <a:pt x="5946" y="0"/>
                  </a:moveTo>
                  <a:lnTo>
                    <a:pt x="5946" y="0"/>
                  </a:lnTo>
                  <a:cubicBezTo>
                    <a:pt x="5946" y="0"/>
                    <a:pt x="2650" y="1096"/>
                    <a:pt x="1342" y="3500"/>
                  </a:cubicBezTo>
                  <a:cubicBezTo>
                    <a:pt x="0" y="5947"/>
                    <a:pt x="917" y="8707"/>
                    <a:pt x="917" y="8707"/>
                  </a:cubicBezTo>
                  <a:cubicBezTo>
                    <a:pt x="917" y="8707"/>
                    <a:pt x="1521" y="8283"/>
                    <a:pt x="3186" y="5981"/>
                  </a:cubicBezTo>
                  <a:cubicBezTo>
                    <a:pt x="4885" y="3645"/>
                    <a:pt x="5946" y="0"/>
                    <a:pt x="59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3869163" y="311133"/>
              <a:ext cx="158917" cy="248187"/>
            </a:xfrm>
            <a:custGeom>
              <a:avLst/>
              <a:gdLst/>
              <a:ahLst/>
              <a:cxnLst/>
              <a:rect l="l" t="t" r="r" b="b"/>
              <a:pathLst>
                <a:path w="4673" h="7298" extrusionOk="0">
                  <a:moveTo>
                    <a:pt x="4536" y="1"/>
                  </a:moveTo>
                  <a:cubicBezTo>
                    <a:pt x="4494" y="1"/>
                    <a:pt x="4494" y="35"/>
                    <a:pt x="4460" y="35"/>
                  </a:cubicBezTo>
                  <a:cubicBezTo>
                    <a:pt x="2124" y="2337"/>
                    <a:pt x="816" y="5098"/>
                    <a:pt x="289" y="6372"/>
                  </a:cubicBezTo>
                  <a:cubicBezTo>
                    <a:pt x="111" y="6831"/>
                    <a:pt x="34" y="7120"/>
                    <a:pt x="34" y="7154"/>
                  </a:cubicBezTo>
                  <a:cubicBezTo>
                    <a:pt x="0" y="7187"/>
                    <a:pt x="34" y="7255"/>
                    <a:pt x="111" y="7298"/>
                  </a:cubicBezTo>
                  <a:lnTo>
                    <a:pt x="145" y="7298"/>
                  </a:lnTo>
                  <a:cubicBezTo>
                    <a:pt x="213" y="7298"/>
                    <a:pt x="247" y="7255"/>
                    <a:pt x="247" y="7221"/>
                  </a:cubicBezTo>
                  <a:cubicBezTo>
                    <a:pt x="289" y="7187"/>
                    <a:pt x="1487" y="3297"/>
                    <a:pt x="4638" y="213"/>
                  </a:cubicBezTo>
                  <a:cubicBezTo>
                    <a:pt x="4672" y="179"/>
                    <a:pt x="4672" y="111"/>
                    <a:pt x="4638" y="35"/>
                  </a:cubicBezTo>
                  <a:cubicBezTo>
                    <a:pt x="4604" y="35"/>
                    <a:pt x="4570" y="1"/>
                    <a:pt x="4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4169007" y="104299"/>
              <a:ext cx="160073" cy="199658"/>
            </a:xfrm>
            <a:custGeom>
              <a:avLst/>
              <a:gdLst/>
              <a:ahLst/>
              <a:cxnLst/>
              <a:rect l="l" t="t" r="r" b="b"/>
              <a:pathLst>
                <a:path w="4707" h="5871" extrusionOk="0">
                  <a:moveTo>
                    <a:pt x="69" y="1"/>
                  </a:moveTo>
                  <a:lnTo>
                    <a:pt x="35" y="1"/>
                  </a:lnTo>
                  <a:cubicBezTo>
                    <a:pt x="35" y="35"/>
                    <a:pt x="1" y="35"/>
                    <a:pt x="1" y="35"/>
                  </a:cubicBezTo>
                  <a:cubicBezTo>
                    <a:pt x="1" y="68"/>
                    <a:pt x="1" y="102"/>
                    <a:pt x="35" y="136"/>
                  </a:cubicBezTo>
                  <a:cubicBezTo>
                    <a:pt x="35" y="170"/>
                    <a:pt x="2728" y="4036"/>
                    <a:pt x="4563" y="5836"/>
                  </a:cubicBezTo>
                  <a:cubicBezTo>
                    <a:pt x="4563" y="5870"/>
                    <a:pt x="4597" y="5870"/>
                    <a:pt x="4597" y="5870"/>
                  </a:cubicBezTo>
                  <a:cubicBezTo>
                    <a:pt x="4639" y="5870"/>
                    <a:pt x="4639" y="5870"/>
                    <a:pt x="4673" y="5836"/>
                  </a:cubicBezTo>
                  <a:cubicBezTo>
                    <a:pt x="4707" y="5803"/>
                    <a:pt x="4707" y="5769"/>
                    <a:pt x="4673" y="5735"/>
                  </a:cubicBezTo>
                  <a:cubicBezTo>
                    <a:pt x="2864" y="3925"/>
                    <a:pt x="179" y="68"/>
                    <a:pt x="137" y="35"/>
                  </a:cubicBezTo>
                  <a:cubicBezTo>
                    <a:pt x="137" y="1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4118472" y="297870"/>
              <a:ext cx="174526" cy="223905"/>
            </a:xfrm>
            <a:custGeom>
              <a:avLst/>
              <a:gdLst/>
              <a:ahLst/>
              <a:cxnLst/>
              <a:rect l="l" t="t" r="r" b="b"/>
              <a:pathLst>
                <a:path w="5132" h="6584" extrusionOk="0">
                  <a:moveTo>
                    <a:pt x="5063" y="0"/>
                  </a:moveTo>
                  <a:cubicBezTo>
                    <a:pt x="5021" y="0"/>
                    <a:pt x="5021" y="0"/>
                    <a:pt x="4987" y="43"/>
                  </a:cubicBezTo>
                  <a:cubicBezTo>
                    <a:pt x="4001" y="1172"/>
                    <a:pt x="68" y="6414"/>
                    <a:pt x="34" y="6448"/>
                  </a:cubicBezTo>
                  <a:lnTo>
                    <a:pt x="34" y="6482"/>
                  </a:lnTo>
                  <a:cubicBezTo>
                    <a:pt x="0" y="6516"/>
                    <a:pt x="34" y="6550"/>
                    <a:pt x="68" y="6550"/>
                  </a:cubicBezTo>
                  <a:cubicBezTo>
                    <a:pt x="68" y="6584"/>
                    <a:pt x="68" y="6584"/>
                    <a:pt x="102" y="6584"/>
                  </a:cubicBezTo>
                  <a:cubicBezTo>
                    <a:pt x="136" y="6584"/>
                    <a:pt x="136" y="6584"/>
                    <a:pt x="179" y="6550"/>
                  </a:cubicBezTo>
                  <a:cubicBezTo>
                    <a:pt x="213" y="6516"/>
                    <a:pt x="4137" y="1240"/>
                    <a:pt x="5131" y="144"/>
                  </a:cubicBezTo>
                  <a:lnTo>
                    <a:pt x="5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4430185" y="22273"/>
              <a:ext cx="220165" cy="301034"/>
            </a:xfrm>
            <a:custGeom>
              <a:avLst/>
              <a:gdLst/>
              <a:ahLst/>
              <a:cxnLst/>
              <a:rect l="l" t="t" r="r" b="b"/>
              <a:pathLst>
                <a:path w="6474" h="8852" extrusionOk="0">
                  <a:moveTo>
                    <a:pt x="459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357" y="34"/>
                    <a:pt x="0" y="6159"/>
                    <a:pt x="5097" y="8852"/>
                  </a:cubicBezTo>
                  <a:cubicBezTo>
                    <a:pt x="5097" y="8852"/>
                    <a:pt x="6473" y="4247"/>
                    <a:pt x="3543" y="1911"/>
                  </a:cubicBezTo>
                  <a:cubicBezTo>
                    <a:pt x="1419" y="246"/>
                    <a:pt x="705" y="0"/>
                    <a:pt x="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4498642" y="104299"/>
              <a:ext cx="107226" cy="221321"/>
            </a:xfrm>
            <a:custGeom>
              <a:avLst/>
              <a:gdLst/>
              <a:ahLst/>
              <a:cxnLst/>
              <a:rect l="l" t="t" r="r" b="b"/>
              <a:pathLst>
                <a:path w="3153" h="6508" extrusionOk="0">
                  <a:moveTo>
                    <a:pt x="111" y="1"/>
                  </a:moveTo>
                  <a:lnTo>
                    <a:pt x="43" y="1"/>
                  </a:lnTo>
                  <a:lnTo>
                    <a:pt x="43" y="35"/>
                  </a:lnTo>
                  <a:cubicBezTo>
                    <a:pt x="0" y="68"/>
                    <a:pt x="0" y="102"/>
                    <a:pt x="43" y="136"/>
                  </a:cubicBezTo>
                  <a:cubicBezTo>
                    <a:pt x="77" y="170"/>
                    <a:pt x="2481" y="3713"/>
                    <a:pt x="3016" y="6440"/>
                  </a:cubicBezTo>
                  <a:cubicBezTo>
                    <a:pt x="3016" y="6474"/>
                    <a:pt x="3050" y="6508"/>
                    <a:pt x="3084" y="6508"/>
                  </a:cubicBezTo>
                  <a:lnTo>
                    <a:pt x="3084" y="6508"/>
                  </a:lnTo>
                  <a:cubicBezTo>
                    <a:pt x="3152" y="6508"/>
                    <a:pt x="3152" y="6440"/>
                    <a:pt x="3152" y="6406"/>
                  </a:cubicBezTo>
                  <a:cubicBezTo>
                    <a:pt x="2625" y="3645"/>
                    <a:pt x="179" y="68"/>
                    <a:pt x="179" y="35"/>
                  </a:cubicBezTo>
                  <a:cubicBezTo>
                    <a:pt x="145" y="1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4395225" y="320961"/>
              <a:ext cx="225062" cy="269577"/>
            </a:xfrm>
            <a:custGeom>
              <a:avLst/>
              <a:gdLst/>
              <a:ahLst/>
              <a:cxnLst/>
              <a:rect l="l" t="t" r="r" b="b"/>
              <a:pathLst>
                <a:path w="6618" h="7927" extrusionOk="0">
                  <a:moveTo>
                    <a:pt x="5632" y="1"/>
                  </a:moveTo>
                  <a:cubicBezTo>
                    <a:pt x="5632" y="1"/>
                    <a:pt x="3543" y="103"/>
                    <a:pt x="2336" y="2158"/>
                  </a:cubicBezTo>
                  <a:cubicBezTo>
                    <a:pt x="1096" y="4206"/>
                    <a:pt x="0" y="7926"/>
                    <a:pt x="0" y="7926"/>
                  </a:cubicBezTo>
                  <a:cubicBezTo>
                    <a:pt x="0" y="7926"/>
                    <a:pt x="1385" y="7892"/>
                    <a:pt x="4001" y="5310"/>
                  </a:cubicBezTo>
                  <a:cubicBezTo>
                    <a:pt x="6618" y="2719"/>
                    <a:pt x="5632" y="1"/>
                    <a:pt x="5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4446916" y="318376"/>
              <a:ext cx="143342" cy="217852"/>
            </a:xfrm>
            <a:custGeom>
              <a:avLst/>
              <a:gdLst/>
              <a:ahLst/>
              <a:cxnLst/>
              <a:rect l="l" t="t" r="r" b="b"/>
              <a:pathLst>
                <a:path w="4215" h="6406" extrusionOk="0">
                  <a:moveTo>
                    <a:pt x="4112" y="0"/>
                  </a:moveTo>
                  <a:cubicBezTo>
                    <a:pt x="4070" y="0"/>
                    <a:pt x="4036" y="0"/>
                    <a:pt x="4036" y="34"/>
                  </a:cubicBezTo>
                  <a:cubicBezTo>
                    <a:pt x="2303" y="3645"/>
                    <a:pt x="35" y="6235"/>
                    <a:pt x="1" y="6269"/>
                  </a:cubicBezTo>
                  <a:lnTo>
                    <a:pt x="1" y="6269"/>
                  </a:lnTo>
                  <a:cubicBezTo>
                    <a:pt x="1" y="6303"/>
                    <a:pt x="1" y="6337"/>
                    <a:pt x="35" y="6371"/>
                  </a:cubicBezTo>
                  <a:lnTo>
                    <a:pt x="77" y="6405"/>
                  </a:lnTo>
                  <a:cubicBezTo>
                    <a:pt x="111" y="6405"/>
                    <a:pt x="111" y="6371"/>
                    <a:pt x="145" y="6371"/>
                  </a:cubicBezTo>
                  <a:cubicBezTo>
                    <a:pt x="179" y="6337"/>
                    <a:pt x="2447" y="3721"/>
                    <a:pt x="4180" y="111"/>
                  </a:cubicBezTo>
                  <a:cubicBezTo>
                    <a:pt x="4214" y="77"/>
                    <a:pt x="4180" y="0"/>
                    <a:pt x="41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6625743" y="4124462"/>
              <a:ext cx="253968" cy="301068"/>
            </a:xfrm>
            <a:custGeom>
              <a:avLst/>
              <a:gdLst/>
              <a:ahLst/>
              <a:cxnLst/>
              <a:rect l="l" t="t" r="r" b="b"/>
              <a:pathLst>
                <a:path w="7468" h="8853" extrusionOk="0">
                  <a:moveTo>
                    <a:pt x="68" y="1"/>
                  </a:moveTo>
                  <a:cubicBezTo>
                    <a:pt x="68" y="1"/>
                    <a:pt x="0" y="8852"/>
                    <a:pt x="3576" y="8215"/>
                  </a:cubicBezTo>
                  <a:cubicBezTo>
                    <a:pt x="3610" y="8215"/>
                    <a:pt x="3678" y="8215"/>
                    <a:pt x="3712" y="8181"/>
                  </a:cubicBezTo>
                  <a:cubicBezTo>
                    <a:pt x="7467" y="722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6624587" y="4120993"/>
              <a:ext cx="104607" cy="223939"/>
            </a:xfrm>
            <a:custGeom>
              <a:avLst/>
              <a:gdLst/>
              <a:ahLst/>
              <a:cxnLst/>
              <a:rect l="l" t="t" r="r" b="b"/>
              <a:pathLst>
                <a:path w="3076" h="6585" extrusionOk="0">
                  <a:moveTo>
                    <a:pt x="102" y="1"/>
                  </a:moveTo>
                  <a:cubicBezTo>
                    <a:pt x="68" y="1"/>
                    <a:pt x="68" y="1"/>
                    <a:pt x="68" y="35"/>
                  </a:cubicBezTo>
                  <a:cubicBezTo>
                    <a:pt x="34" y="35"/>
                    <a:pt x="0" y="103"/>
                    <a:pt x="34" y="137"/>
                  </a:cubicBezTo>
                  <a:lnTo>
                    <a:pt x="2863" y="6508"/>
                  </a:lnTo>
                  <a:cubicBezTo>
                    <a:pt x="2863" y="6550"/>
                    <a:pt x="2939" y="6584"/>
                    <a:pt x="2973" y="6584"/>
                  </a:cubicBezTo>
                  <a:cubicBezTo>
                    <a:pt x="2973" y="6584"/>
                    <a:pt x="2973" y="6550"/>
                    <a:pt x="3007" y="6550"/>
                  </a:cubicBezTo>
                  <a:cubicBezTo>
                    <a:pt x="3041" y="6550"/>
                    <a:pt x="3075" y="6474"/>
                    <a:pt x="3041" y="6440"/>
                  </a:cubicBezTo>
                  <a:lnTo>
                    <a:pt x="212" y="69"/>
                  </a:ln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6358512" y="3911575"/>
              <a:ext cx="202243" cy="249037"/>
            </a:xfrm>
            <a:custGeom>
              <a:avLst/>
              <a:gdLst/>
              <a:ahLst/>
              <a:cxnLst/>
              <a:rect l="l" t="t" r="r" b="b"/>
              <a:pathLst>
                <a:path w="5947" h="7323" extrusionOk="0">
                  <a:moveTo>
                    <a:pt x="3611" y="391"/>
                  </a:moveTo>
                  <a:cubicBezTo>
                    <a:pt x="3432" y="425"/>
                    <a:pt x="3220" y="527"/>
                    <a:pt x="2974" y="705"/>
                  </a:cubicBezTo>
                  <a:cubicBezTo>
                    <a:pt x="0" y="2727"/>
                    <a:pt x="5947" y="7323"/>
                    <a:pt x="5947" y="7323"/>
                  </a:cubicBezTo>
                  <a:cubicBezTo>
                    <a:pt x="5947" y="7323"/>
                    <a:pt x="5947" y="0"/>
                    <a:pt x="3611" y="3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6472913" y="3969353"/>
              <a:ext cx="91310" cy="195033"/>
            </a:xfrm>
            <a:custGeom>
              <a:avLst/>
              <a:gdLst/>
              <a:ahLst/>
              <a:cxnLst/>
              <a:rect l="l" t="t" r="r" b="b"/>
              <a:pathLst>
                <a:path w="2685" h="5735" extrusionOk="0">
                  <a:moveTo>
                    <a:pt x="102" y="0"/>
                  </a:moveTo>
                  <a:cubicBezTo>
                    <a:pt x="68" y="0"/>
                    <a:pt x="68" y="0"/>
                    <a:pt x="68" y="34"/>
                  </a:cubicBezTo>
                  <a:cubicBezTo>
                    <a:pt x="0" y="34"/>
                    <a:pt x="0" y="102"/>
                    <a:pt x="34" y="136"/>
                  </a:cubicBezTo>
                  <a:cubicBezTo>
                    <a:pt x="34" y="178"/>
                    <a:pt x="1912" y="4069"/>
                    <a:pt x="2472" y="5658"/>
                  </a:cubicBezTo>
                  <a:cubicBezTo>
                    <a:pt x="2515" y="5734"/>
                    <a:pt x="2549" y="5734"/>
                    <a:pt x="2583" y="5734"/>
                  </a:cubicBezTo>
                  <a:lnTo>
                    <a:pt x="2617" y="5734"/>
                  </a:lnTo>
                  <a:lnTo>
                    <a:pt x="2617" y="5734"/>
                  </a:lnTo>
                  <a:cubicBezTo>
                    <a:pt x="2651" y="5700"/>
                    <a:pt x="2685" y="5658"/>
                    <a:pt x="2651" y="5590"/>
                  </a:cubicBezTo>
                  <a:cubicBezTo>
                    <a:pt x="2090" y="4001"/>
                    <a:pt x="213" y="102"/>
                    <a:pt x="179" y="68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6670225" y="3699504"/>
              <a:ext cx="257709" cy="272162"/>
            </a:xfrm>
            <a:custGeom>
              <a:avLst/>
              <a:gdLst/>
              <a:ahLst/>
              <a:cxnLst/>
              <a:rect l="l" t="t" r="r" b="b"/>
              <a:pathLst>
                <a:path w="7578" h="8003" extrusionOk="0">
                  <a:moveTo>
                    <a:pt x="4817" y="502"/>
                  </a:moveTo>
                  <a:cubicBezTo>
                    <a:pt x="4494" y="536"/>
                    <a:pt x="4180" y="714"/>
                    <a:pt x="3789" y="995"/>
                  </a:cubicBezTo>
                  <a:cubicBezTo>
                    <a:pt x="0" y="3824"/>
                    <a:pt x="7578" y="8003"/>
                    <a:pt x="7578" y="8003"/>
                  </a:cubicBezTo>
                  <a:cubicBezTo>
                    <a:pt x="7578" y="8003"/>
                    <a:pt x="7578" y="1"/>
                    <a:pt x="4817" y="50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6823054" y="3773198"/>
              <a:ext cx="108348" cy="200780"/>
            </a:xfrm>
            <a:custGeom>
              <a:avLst/>
              <a:gdLst/>
              <a:ahLst/>
              <a:cxnLst/>
              <a:rect l="l" t="t" r="r" b="b"/>
              <a:pathLst>
                <a:path w="3186" h="5904" extrusionOk="0">
                  <a:moveTo>
                    <a:pt x="111" y="0"/>
                  </a:moveTo>
                  <a:cubicBezTo>
                    <a:pt x="111" y="34"/>
                    <a:pt x="77" y="34"/>
                    <a:pt x="77" y="34"/>
                  </a:cubicBezTo>
                  <a:cubicBezTo>
                    <a:pt x="34" y="34"/>
                    <a:pt x="0" y="102"/>
                    <a:pt x="34" y="136"/>
                  </a:cubicBezTo>
                  <a:cubicBezTo>
                    <a:pt x="77" y="170"/>
                    <a:pt x="2090" y="3959"/>
                    <a:pt x="3007" y="5870"/>
                  </a:cubicBezTo>
                  <a:cubicBezTo>
                    <a:pt x="3007" y="5904"/>
                    <a:pt x="3050" y="5904"/>
                    <a:pt x="3118" y="5904"/>
                  </a:cubicBezTo>
                  <a:lnTo>
                    <a:pt x="3118" y="5904"/>
                  </a:lnTo>
                  <a:lnTo>
                    <a:pt x="3118" y="5904"/>
                  </a:lnTo>
                  <a:cubicBezTo>
                    <a:pt x="3152" y="5870"/>
                    <a:pt x="3186" y="5836"/>
                    <a:pt x="3152" y="5802"/>
                  </a:cubicBezTo>
                  <a:cubicBezTo>
                    <a:pt x="2234" y="3891"/>
                    <a:pt x="212" y="102"/>
                    <a:pt x="178" y="68"/>
                  </a:cubicBezTo>
                  <a:cubicBezTo>
                    <a:pt x="178" y="34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7019210" y="3904331"/>
              <a:ext cx="301034" cy="292396"/>
            </a:xfrm>
            <a:custGeom>
              <a:avLst/>
              <a:gdLst/>
              <a:ahLst/>
              <a:cxnLst/>
              <a:rect l="l" t="t" r="r" b="b"/>
              <a:pathLst>
                <a:path w="8852" h="8598" extrusionOk="0">
                  <a:moveTo>
                    <a:pt x="0" y="1"/>
                  </a:moveTo>
                  <a:cubicBezTo>
                    <a:pt x="0" y="1"/>
                    <a:pt x="357" y="8597"/>
                    <a:pt x="3186" y="8105"/>
                  </a:cubicBezTo>
                  <a:cubicBezTo>
                    <a:pt x="3296" y="8105"/>
                    <a:pt x="3440" y="8037"/>
                    <a:pt x="3576" y="7994"/>
                  </a:cubicBezTo>
                  <a:cubicBezTo>
                    <a:pt x="8852" y="565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7015741" y="3900590"/>
              <a:ext cx="116748" cy="209486"/>
            </a:xfrm>
            <a:custGeom>
              <a:avLst/>
              <a:gdLst/>
              <a:ahLst/>
              <a:cxnLst/>
              <a:rect l="l" t="t" r="r" b="b"/>
              <a:pathLst>
                <a:path w="3433" h="6160" extrusionOk="0">
                  <a:moveTo>
                    <a:pt x="68" y="0"/>
                  </a:moveTo>
                  <a:cubicBezTo>
                    <a:pt x="68" y="34"/>
                    <a:pt x="68" y="34"/>
                    <a:pt x="34" y="34"/>
                  </a:cubicBezTo>
                  <a:cubicBezTo>
                    <a:pt x="0" y="77"/>
                    <a:pt x="0" y="111"/>
                    <a:pt x="34" y="179"/>
                  </a:cubicBezTo>
                  <a:cubicBezTo>
                    <a:pt x="994" y="1699"/>
                    <a:pt x="3220" y="6057"/>
                    <a:pt x="3220" y="6091"/>
                  </a:cubicBezTo>
                  <a:cubicBezTo>
                    <a:pt x="3254" y="6125"/>
                    <a:pt x="3288" y="6159"/>
                    <a:pt x="3330" y="6159"/>
                  </a:cubicBezTo>
                  <a:lnTo>
                    <a:pt x="3364" y="6159"/>
                  </a:lnTo>
                  <a:lnTo>
                    <a:pt x="3364" y="6159"/>
                  </a:lnTo>
                  <a:cubicBezTo>
                    <a:pt x="3398" y="6125"/>
                    <a:pt x="3432" y="6057"/>
                    <a:pt x="3398" y="6023"/>
                  </a:cubicBezTo>
                  <a:cubicBezTo>
                    <a:pt x="3398" y="5981"/>
                    <a:pt x="1164" y="1597"/>
                    <a:pt x="179" y="77"/>
                  </a:cubicBezTo>
                  <a:cubicBezTo>
                    <a:pt x="179" y="34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6038433" y="3777789"/>
              <a:ext cx="1115718" cy="622303"/>
            </a:xfrm>
            <a:custGeom>
              <a:avLst/>
              <a:gdLst/>
              <a:ahLst/>
              <a:cxnLst/>
              <a:rect l="l" t="t" r="r" b="b"/>
              <a:pathLst>
                <a:path w="32808" h="18299" extrusionOk="0">
                  <a:moveTo>
                    <a:pt x="32136" y="35"/>
                  </a:moveTo>
                  <a:cubicBezTo>
                    <a:pt x="32068" y="35"/>
                    <a:pt x="31958" y="111"/>
                    <a:pt x="31890" y="179"/>
                  </a:cubicBezTo>
                  <a:cubicBezTo>
                    <a:pt x="24635" y="7969"/>
                    <a:pt x="637" y="17203"/>
                    <a:pt x="382" y="17313"/>
                  </a:cubicBezTo>
                  <a:cubicBezTo>
                    <a:pt x="136" y="17415"/>
                    <a:pt x="0" y="17704"/>
                    <a:pt x="102" y="17951"/>
                  </a:cubicBezTo>
                  <a:cubicBezTo>
                    <a:pt x="212" y="18197"/>
                    <a:pt x="459" y="18299"/>
                    <a:pt x="671" y="18265"/>
                  </a:cubicBezTo>
                  <a:cubicBezTo>
                    <a:pt x="705" y="18265"/>
                    <a:pt x="739" y="18265"/>
                    <a:pt x="773" y="18231"/>
                  </a:cubicBezTo>
                  <a:cubicBezTo>
                    <a:pt x="807" y="18231"/>
                    <a:pt x="4672" y="16744"/>
                    <a:pt x="9693" y="14476"/>
                  </a:cubicBezTo>
                  <a:cubicBezTo>
                    <a:pt x="11043" y="13916"/>
                    <a:pt x="12420" y="13278"/>
                    <a:pt x="13872" y="12607"/>
                  </a:cubicBezTo>
                  <a:cubicBezTo>
                    <a:pt x="23183" y="8182"/>
                    <a:pt x="29520" y="4214"/>
                    <a:pt x="32595" y="884"/>
                  </a:cubicBezTo>
                  <a:cubicBezTo>
                    <a:pt x="32807" y="672"/>
                    <a:pt x="32773" y="358"/>
                    <a:pt x="32595" y="145"/>
                  </a:cubicBezTo>
                  <a:cubicBezTo>
                    <a:pt x="32450" y="35"/>
                    <a:pt x="32314" y="1"/>
                    <a:pt x="32136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6252477" y="4178772"/>
              <a:ext cx="256587" cy="407954"/>
            </a:xfrm>
            <a:custGeom>
              <a:avLst/>
              <a:gdLst/>
              <a:ahLst/>
              <a:cxnLst/>
              <a:rect l="l" t="t" r="r" b="b"/>
              <a:pathLst>
                <a:path w="7545" h="11996" extrusionOk="0">
                  <a:moveTo>
                    <a:pt x="6907" y="35"/>
                  </a:moveTo>
                  <a:cubicBezTo>
                    <a:pt x="6831" y="35"/>
                    <a:pt x="6763" y="69"/>
                    <a:pt x="6695" y="103"/>
                  </a:cubicBezTo>
                  <a:cubicBezTo>
                    <a:pt x="2515" y="3186"/>
                    <a:pt x="179" y="11010"/>
                    <a:pt x="77" y="11324"/>
                  </a:cubicBezTo>
                  <a:cubicBezTo>
                    <a:pt x="1" y="11605"/>
                    <a:pt x="145" y="11894"/>
                    <a:pt x="425" y="11962"/>
                  </a:cubicBezTo>
                  <a:cubicBezTo>
                    <a:pt x="502" y="11996"/>
                    <a:pt x="570" y="11996"/>
                    <a:pt x="638" y="11962"/>
                  </a:cubicBezTo>
                  <a:cubicBezTo>
                    <a:pt x="672" y="11962"/>
                    <a:pt x="714" y="11962"/>
                    <a:pt x="748" y="11928"/>
                  </a:cubicBezTo>
                  <a:cubicBezTo>
                    <a:pt x="884" y="11894"/>
                    <a:pt x="995" y="11783"/>
                    <a:pt x="1029" y="11605"/>
                  </a:cubicBezTo>
                  <a:cubicBezTo>
                    <a:pt x="1063" y="11537"/>
                    <a:pt x="3399" y="3790"/>
                    <a:pt x="7298" y="918"/>
                  </a:cubicBezTo>
                  <a:cubicBezTo>
                    <a:pt x="7510" y="774"/>
                    <a:pt x="7544" y="460"/>
                    <a:pt x="7400" y="213"/>
                  </a:cubicBezTo>
                  <a:cubicBezTo>
                    <a:pt x="7255" y="69"/>
                    <a:pt x="7085" y="1"/>
                    <a:pt x="690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5657957" y="799956"/>
              <a:ext cx="2366616" cy="2279931"/>
            </a:xfrm>
            <a:custGeom>
              <a:avLst/>
              <a:gdLst/>
              <a:ahLst/>
              <a:cxnLst/>
              <a:rect l="l" t="t" r="r" b="b"/>
              <a:pathLst>
                <a:path w="69591" h="67042" extrusionOk="0">
                  <a:moveTo>
                    <a:pt x="637" y="0"/>
                  </a:moveTo>
                  <a:cubicBezTo>
                    <a:pt x="315" y="0"/>
                    <a:pt x="68" y="246"/>
                    <a:pt x="34" y="527"/>
                  </a:cubicBezTo>
                  <a:cubicBezTo>
                    <a:pt x="0" y="850"/>
                    <a:pt x="247" y="1130"/>
                    <a:pt x="569" y="1164"/>
                  </a:cubicBezTo>
                  <a:cubicBezTo>
                    <a:pt x="1028" y="1206"/>
                    <a:pt x="47181" y="5097"/>
                    <a:pt x="57375" y="23327"/>
                  </a:cubicBezTo>
                  <a:cubicBezTo>
                    <a:pt x="69590" y="45235"/>
                    <a:pt x="58827" y="65980"/>
                    <a:pt x="58717" y="66192"/>
                  </a:cubicBezTo>
                  <a:cubicBezTo>
                    <a:pt x="58581" y="66472"/>
                    <a:pt x="58683" y="66829"/>
                    <a:pt x="58972" y="66965"/>
                  </a:cubicBezTo>
                  <a:cubicBezTo>
                    <a:pt x="59040" y="67041"/>
                    <a:pt x="59142" y="67041"/>
                    <a:pt x="59252" y="67041"/>
                  </a:cubicBezTo>
                  <a:cubicBezTo>
                    <a:pt x="59464" y="67041"/>
                    <a:pt x="59643" y="66931"/>
                    <a:pt x="59745" y="66753"/>
                  </a:cubicBezTo>
                  <a:cubicBezTo>
                    <a:pt x="59889" y="66540"/>
                    <a:pt x="62616" y="61307"/>
                    <a:pt x="63856" y="53271"/>
                  </a:cubicBezTo>
                  <a:cubicBezTo>
                    <a:pt x="64952" y="45838"/>
                    <a:pt x="64952" y="34506"/>
                    <a:pt x="58368" y="22758"/>
                  </a:cubicBezTo>
                  <a:cubicBezTo>
                    <a:pt x="53977" y="14866"/>
                    <a:pt x="42899" y="8639"/>
                    <a:pt x="25485" y="4248"/>
                  </a:cubicBezTo>
                  <a:cubicBezTo>
                    <a:pt x="12564" y="994"/>
                    <a:pt x="782" y="0"/>
                    <a:pt x="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5925188" y="921567"/>
              <a:ext cx="523477" cy="197346"/>
            </a:xfrm>
            <a:custGeom>
              <a:avLst/>
              <a:gdLst/>
              <a:ahLst/>
              <a:cxnLst/>
              <a:rect l="l" t="t" r="r" b="b"/>
              <a:pathLst>
                <a:path w="15393" h="5803" extrusionOk="0">
                  <a:moveTo>
                    <a:pt x="11145" y="0"/>
                  </a:moveTo>
                  <a:cubicBezTo>
                    <a:pt x="8104" y="0"/>
                    <a:pt x="5802" y="1241"/>
                    <a:pt x="4137" y="2761"/>
                  </a:cubicBezTo>
                  <a:cubicBezTo>
                    <a:pt x="1801" y="4953"/>
                    <a:pt x="0" y="5344"/>
                    <a:pt x="0" y="5344"/>
                  </a:cubicBezTo>
                  <a:cubicBezTo>
                    <a:pt x="1096" y="5700"/>
                    <a:pt x="2158" y="5802"/>
                    <a:pt x="3186" y="5802"/>
                  </a:cubicBezTo>
                  <a:cubicBezTo>
                    <a:pt x="6652" y="5802"/>
                    <a:pt x="9735" y="4248"/>
                    <a:pt x="11111" y="2829"/>
                  </a:cubicBezTo>
                  <a:cubicBezTo>
                    <a:pt x="12564" y="1343"/>
                    <a:pt x="14407" y="884"/>
                    <a:pt x="15112" y="740"/>
                  </a:cubicBezTo>
                  <a:cubicBezTo>
                    <a:pt x="15291" y="740"/>
                    <a:pt x="15393" y="706"/>
                    <a:pt x="15393" y="706"/>
                  </a:cubicBezTo>
                  <a:cubicBezTo>
                    <a:pt x="15112" y="638"/>
                    <a:pt x="14832" y="561"/>
                    <a:pt x="14586" y="493"/>
                  </a:cubicBezTo>
                  <a:cubicBezTo>
                    <a:pt x="13345" y="179"/>
                    <a:pt x="12207" y="0"/>
                    <a:pt x="11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6028605" y="936021"/>
              <a:ext cx="420061" cy="156298"/>
            </a:xfrm>
            <a:custGeom>
              <a:avLst/>
              <a:gdLst/>
              <a:ahLst/>
              <a:cxnLst/>
              <a:rect l="l" t="t" r="r" b="b"/>
              <a:pathLst>
                <a:path w="12352" h="4596" extrusionOk="0">
                  <a:moveTo>
                    <a:pt x="10406" y="0"/>
                  </a:moveTo>
                  <a:cubicBezTo>
                    <a:pt x="8707" y="0"/>
                    <a:pt x="6618" y="425"/>
                    <a:pt x="5174" y="1733"/>
                  </a:cubicBezTo>
                  <a:cubicBezTo>
                    <a:pt x="3262" y="3432"/>
                    <a:pt x="111" y="4426"/>
                    <a:pt x="77" y="4426"/>
                  </a:cubicBezTo>
                  <a:cubicBezTo>
                    <a:pt x="34" y="4426"/>
                    <a:pt x="0" y="4494"/>
                    <a:pt x="0" y="4528"/>
                  </a:cubicBezTo>
                  <a:cubicBezTo>
                    <a:pt x="34" y="4596"/>
                    <a:pt x="77" y="4596"/>
                    <a:pt x="111" y="4596"/>
                  </a:cubicBezTo>
                  <a:lnTo>
                    <a:pt x="145" y="4596"/>
                  </a:lnTo>
                  <a:cubicBezTo>
                    <a:pt x="179" y="4596"/>
                    <a:pt x="3364" y="3610"/>
                    <a:pt x="5276" y="1878"/>
                  </a:cubicBezTo>
                  <a:cubicBezTo>
                    <a:pt x="6728" y="603"/>
                    <a:pt x="8741" y="179"/>
                    <a:pt x="10440" y="179"/>
                  </a:cubicBezTo>
                  <a:cubicBezTo>
                    <a:pt x="11044" y="179"/>
                    <a:pt x="11613" y="247"/>
                    <a:pt x="12071" y="315"/>
                  </a:cubicBezTo>
                  <a:cubicBezTo>
                    <a:pt x="12250" y="315"/>
                    <a:pt x="12352" y="281"/>
                    <a:pt x="12352" y="281"/>
                  </a:cubicBezTo>
                  <a:cubicBezTo>
                    <a:pt x="12071" y="213"/>
                    <a:pt x="11791" y="136"/>
                    <a:pt x="11545" y="68"/>
                  </a:cubicBezTo>
                  <a:cubicBezTo>
                    <a:pt x="11188" y="34"/>
                    <a:pt x="10831" y="0"/>
                    <a:pt x="104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986402" y="497766"/>
              <a:ext cx="462264" cy="447811"/>
            </a:xfrm>
            <a:custGeom>
              <a:avLst/>
              <a:gdLst/>
              <a:ahLst/>
              <a:cxnLst/>
              <a:rect l="l" t="t" r="r" b="b"/>
              <a:pathLst>
                <a:path w="13593" h="13168" extrusionOk="0">
                  <a:moveTo>
                    <a:pt x="1" y="1"/>
                  </a:moveTo>
                  <a:cubicBezTo>
                    <a:pt x="1" y="1"/>
                    <a:pt x="1844" y="3152"/>
                    <a:pt x="2974" y="6125"/>
                  </a:cubicBezTo>
                  <a:cubicBezTo>
                    <a:pt x="3688" y="7969"/>
                    <a:pt x="8708" y="11435"/>
                    <a:pt x="13168" y="13023"/>
                  </a:cubicBezTo>
                  <a:cubicBezTo>
                    <a:pt x="13312" y="13100"/>
                    <a:pt x="13457" y="13134"/>
                    <a:pt x="13593" y="13168"/>
                  </a:cubicBezTo>
                  <a:cubicBezTo>
                    <a:pt x="13593" y="13168"/>
                    <a:pt x="13423" y="13023"/>
                    <a:pt x="13168" y="12811"/>
                  </a:cubicBezTo>
                  <a:lnTo>
                    <a:pt x="13168" y="12811"/>
                  </a:lnTo>
                  <a:cubicBezTo>
                    <a:pt x="12251" y="11961"/>
                    <a:pt x="10059" y="9770"/>
                    <a:pt x="9065" y="7501"/>
                  </a:cubicBezTo>
                  <a:cubicBezTo>
                    <a:pt x="7434" y="3645"/>
                    <a:pt x="4146" y="1453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6070774" y="569998"/>
              <a:ext cx="377891" cy="375579"/>
            </a:xfrm>
            <a:custGeom>
              <a:avLst/>
              <a:gdLst/>
              <a:ahLst/>
              <a:cxnLst/>
              <a:rect l="l" t="t" r="r" b="b"/>
              <a:pathLst>
                <a:path w="11112" h="11044" extrusionOk="0">
                  <a:moveTo>
                    <a:pt x="111" y="0"/>
                  </a:moveTo>
                  <a:lnTo>
                    <a:pt x="68" y="0"/>
                  </a:lnTo>
                  <a:cubicBezTo>
                    <a:pt x="0" y="34"/>
                    <a:pt x="0" y="111"/>
                    <a:pt x="0" y="145"/>
                  </a:cubicBezTo>
                  <a:cubicBezTo>
                    <a:pt x="34" y="179"/>
                    <a:pt x="1385" y="3254"/>
                    <a:pt x="4248" y="5981"/>
                  </a:cubicBezTo>
                  <a:cubicBezTo>
                    <a:pt x="6584" y="8215"/>
                    <a:pt x="9668" y="10262"/>
                    <a:pt x="10687" y="10899"/>
                  </a:cubicBezTo>
                  <a:cubicBezTo>
                    <a:pt x="10831" y="10976"/>
                    <a:pt x="10976" y="11010"/>
                    <a:pt x="11112" y="11044"/>
                  </a:cubicBezTo>
                  <a:cubicBezTo>
                    <a:pt x="11112" y="11044"/>
                    <a:pt x="10942" y="10899"/>
                    <a:pt x="10687" y="10687"/>
                  </a:cubicBezTo>
                  <a:lnTo>
                    <a:pt x="10687" y="10687"/>
                  </a:lnTo>
                  <a:cubicBezTo>
                    <a:pt x="9591" y="9948"/>
                    <a:pt x="6652" y="8002"/>
                    <a:pt x="4392" y="5845"/>
                  </a:cubicBezTo>
                  <a:cubicBezTo>
                    <a:pt x="1555" y="3152"/>
                    <a:pt x="213" y="111"/>
                    <a:pt x="213" y="68"/>
                  </a:cubicBezTo>
                  <a:cubicBezTo>
                    <a:pt x="179" y="34"/>
                    <a:pt x="145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6950719" y="1329487"/>
              <a:ext cx="667941" cy="239515"/>
            </a:xfrm>
            <a:custGeom>
              <a:avLst/>
              <a:gdLst/>
              <a:ahLst/>
              <a:cxnLst/>
              <a:rect l="l" t="t" r="r" b="b"/>
              <a:pathLst>
                <a:path w="19641" h="7043" extrusionOk="0">
                  <a:moveTo>
                    <a:pt x="8249" y="0"/>
                  </a:moveTo>
                  <a:cubicBezTo>
                    <a:pt x="7468" y="0"/>
                    <a:pt x="6729" y="77"/>
                    <a:pt x="6049" y="179"/>
                  </a:cubicBezTo>
                  <a:cubicBezTo>
                    <a:pt x="1768" y="926"/>
                    <a:pt x="1" y="1597"/>
                    <a:pt x="1" y="1597"/>
                  </a:cubicBezTo>
                  <a:cubicBezTo>
                    <a:pt x="2549" y="4604"/>
                    <a:pt x="8462" y="4248"/>
                    <a:pt x="12420" y="4536"/>
                  </a:cubicBezTo>
                  <a:cubicBezTo>
                    <a:pt x="15538" y="4706"/>
                    <a:pt x="18197" y="6159"/>
                    <a:pt x="19182" y="6762"/>
                  </a:cubicBezTo>
                  <a:cubicBezTo>
                    <a:pt x="19327" y="6830"/>
                    <a:pt x="19429" y="6906"/>
                    <a:pt x="19505" y="6974"/>
                  </a:cubicBezTo>
                  <a:cubicBezTo>
                    <a:pt x="19607" y="7008"/>
                    <a:pt x="19641" y="7042"/>
                    <a:pt x="19641" y="7042"/>
                  </a:cubicBezTo>
                  <a:cubicBezTo>
                    <a:pt x="17169" y="1776"/>
                    <a:pt x="12284" y="0"/>
                    <a:pt x="8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7022950" y="1393319"/>
              <a:ext cx="592241" cy="173370"/>
            </a:xfrm>
            <a:custGeom>
              <a:avLst/>
              <a:gdLst/>
              <a:ahLst/>
              <a:cxnLst/>
              <a:rect l="l" t="t" r="r" b="b"/>
              <a:pathLst>
                <a:path w="17415" h="5098" extrusionOk="0">
                  <a:moveTo>
                    <a:pt x="102" y="1"/>
                  </a:moveTo>
                  <a:cubicBezTo>
                    <a:pt x="68" y="1"/>
                    <a:pt x="34" y="35"/>
                    <a:pt x="1" y="111"/>
                  </a:cubicBezTo>
                  <a:cubicBezTo>
                    <a:pt x="1" y="145"/>
                    <a:pt x="34" y="213"/>
                    <a:pt x="102" y="213"/>
                  </a:cubicBezTo>
                  <a:cubicBezTo>
                    <a:pt x="102" y="213"/>
                    <a:pt x="2439" y="638"/>
                    <a:pt x="6159" y="638"/>
                  </a:cubicBezTo>
                  <a:cubicBezTo>
                    <a:pt x="6652" y="638"/>
                    <a:pt x="7153" y="604"/>
                    <a:pt x="7714" y="604"/>
                  </a:cubicBezTo>
                  <a:lnTo>
                    <a:pt x="8105" y="604"/>
                  </a:lnTo>
                  <a:cubicBezTo>
                    <a:pt x="11749" y="604"/>
                    <a:pt x="15079" y="2192"/>
                    <a:pt x="17058" y="4885"/>
                  </a:cubicBezTo>
                  <a:cubicBezTo>
                    <a:pt x="17203" y="4953"/>
                    <a:pt x="17305" y="5029"/>
                    <a:pt x="17381" y="5097"/>
                  </a:cubicBezTo>
                  <a:cubicBezTo>
                    <a:pt x="17415" y="5063"/>
                    <a:pt x="17415" y="5029"/>
                    <a:pt x="17381" y="4995"/>
                  </a:cubicBezTo>
                  <a:cubicBezTo>
                    <a:pt x="15359" y="2090"/>
                    <a:pt x="11893" y="391"/>
                    <a:pt x="8105" y="391"/>
                  </a:cubicBezTo>
                  <a:lnTo>
                    <a:pt x="7714" y="391"/>
                  </a:lnTo>
                  <a:cubicBezTo>
                    <a:pt x="7153" y="425"/>
                    <a:pt x="6618" y="425"/>
                    <a:pt x="6091" y="425"/>
                  </a:cubicBezTo>
                  <a:cubicBezTo>
                    <a:pt x="2439" y="425"/>
                    <a:pt x="145" y="35"/>
                    <a:pt x="145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7373092" y="886608"/>
              <a:ext cx="245568" cy="682394"/>
            </a:xfrm>
            <a:custGeom>
              <a:avLst/>
              <a:gdLst/>
              <a:ahLst/>
              <a:cxnLst/>
              <a:rect l="l" t="t" r="r" b="b"/>
              <a:pathLst>
                <a:path w="7221" h="20066" extrusionOk="0">
                  <a:moveTo>
                    <a:pt x="1878" y="1"/>
                  </a:moveTo>
                  <a:cubicBezTo>
                    <a:pt x="1878" y="1"/>
                    <a:pt x="2872" y="3186"/>
                    <a:pt x="1419" y="6796"/>
                  </a:cubicBezTo>
                  <a:cubicBezTo>
                    <a:pt x="0" y="10262"/>
                    <a:pt x="1597" y="15682"/>
                    <a:pt x="6626" y="19607"/>
                  </a:cubicBezTo>
                  <a:cubicBezTo>
                    <a:pt x="6762" y="19751"/>
                    <a:pt x="6941" y="19853"/>
                    <a:pt x="7085" y="19963"/>
                  </a:cubicBezTo>
                  <a:cubicBezTo>
                    <a:pt x="7119" y="19997"/>
                    <a:pt x="7187" y="20031"/>
                    <a:pt x="7221" y="20065"/>
                  </a:cubicBezTo>
                  <a:cubicBezTo>
                    <a:pt x="7221" y="20065"/>
                    <a:pt x="4537" y="15860"/>
                    <a:pt x="4715" y="9736"/>
                  </a:cubicBezTo>
                  <a:cubicBezTo>
                    <a:pt x="4927" y="3577"/>
                    <a:pt x="1878" y="1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7432299" y="1075553"/>
              <a:ext cx="181736" cy="489980"/>
            </a:xfrm>
            <a:custGeom>
              <a:avLst/>
              <a:gdLst/>
              <a:ahLst/>
              <a:cxnLst/>
              <a:rect l="l" t="t" r="r" b="b"/>
              <a:pathLst>
                <a:path w="5344" h="14408" extrusionOk="0">
                  <a:moveTo>
                    <a:pt x="1020" y="0"/>
                  </a:moveTo>
                  <a:cubicBezTo>
                    <a:pt x="986" y="0"/>
                    <a:pt x="952" y="34"/>
                    <a:pt x="952" y="68"/>
                  </a:cubicBezTo>
                  <a:cubicBezTo>
                    <a:pt x="918" y="111"/>
                    <a:pt x="1" y="2871"/>
                    <a:pt x="952" y="6584"/>
                  </a:cubicBezTo>
                  <a:cubicBezTo>
                    <a:pt x="1487" y="8605"/>
                    <a:pt x="3501" y="11893"/>
                    <a:pt x="4885" y="14051"/>
                  </a:cubicBezTo>
                  <a:cubicBezTo>
                    <a:pt x="5021" y="14195"/>
                    <a:pt x="5200" y="14297"/>
                    <a:pt x="5344" y="14407"/>
                  </a:cubicBezTo>
                  <a:cubicBezTo>
                    <a:pt x="3959" y="12318"/>
                    <a:pt x="1734" y="8673"/>
                    <a:pt x="1165" y="6516"/>
                  </a:cubicBezTo>
                  <a:cubicBezTo>
                    <a:pt x="213" y="2871"/>
                    <a:pt x="1097" y="179"/>
                    <a:pt x="1131" y="145"/>
                  </a:cubicBezTo>
                  <a:cubicBezTo>
                    <a:pt x="1131" y="68"/>
                    <a:pt x="1097" y="34"/>
                    <a:pt x="1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6353581" y="1038281"/>
              <a:ext cx="604415" cy="207174"/>
            </a:xfrm>
            <a:custGeom>
              <a:avLst/>
              <a:gdLst/>
              <a:ahLst/>
              <a:cxnLst/>
              <a:rect l="l" t="t" r="r" b="b"/>
              <a:pathLst>
                <a:path w="17773" h="6092" extrusionOk="0">
                  <a:moveTo>
                    <a:pt x="11613" y="0"/>
                  </a:moveTo>
                  <a:cubicBezTo>
                    <a:pt x="8785" y="0"/>
                    <a:pt x="6449" y="1207"/>
                    <a:pt x="4851" y="2515"/>
                  </a:cubicBezTo>
                  <a:cubicBezTo>
                    <a:pt x="2235" y="4639"/>
                    <a:pt x="1" y="4851"/>
                    <a:pt x="1" y="4851"/>
                  </a:cubicBezTo>
                  <a:cubicBezTo>
                    <a:pt x="1989" y="5734"/>
                    <a:pt x="3722" y="6091"/>
                    <a:pt x="5242" y="6091"/>
                  </a:cubicBezTo>
                  <a:cubicBezTo>
                    <a:pt x="8785" y="6091"/>
                    <a:pt x="11223" y="4180"/>
                    <a:pt x="13066" y="2795"/>
                  </a:cubicBezTo>
                  <a:cubicBezTo>
                    <a:pt x="14306" y="1878"/>
                    <a:pt x="15436" y="1631"/>
                    <a:pt x="16286" y="1631"/>
                  </a:cubicBezTo>
                  <a:cubicBezTo>
                    <a:pt x="16676" y="1631"/>
                    <a:pt x="17025" y="1699"/>
                    <a:pt x="17279" y="1733"/>
                  </a:cubicBezTo>
                  <a:cubicBezTo>
                    <a:pt x="17560" y="1801"/>
                    <a:pt x="17738" y="1912"/>
                    <a:pt x="17772" y="1912"/>
                  </a:cubicBezTo>
                  <a:cubicBezTo>
                    <a:pt x="17347" y="1665"/>
                    <a:pt x="16923" y="1419"/>
                    <a:pt x="16498" y="1207"/>
                  </a:cubicBezTo>
                  <a:cubicBezTo>
                    <a:pt x="14765" y="357"/>
                    <a:pt x="13100" y="0"/>
                    <a:pt x="11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6504098" y="1065997"/>
              <a:ext cx="453898" cy="134670"/>
            </a:xfrm>
            <a:custGeom>
              <a:avLst/>
              <a:gdLst/>
              <a:ahLst/>
              <a:cxnLst/>
              <a:rect l="l" t="t" r="r" b="b"/>
              <a:pathLst>
                <a:path w="13347" h="3960" extrusionOk="0">
                  <a:moveTo>
                    <a:pt x="9523" y="1"/>
                  </a:moveTo>
                  <a:cubicBezTo>
                    <a:pt x="7791" y="1"/>
                    <a:pt x="6126" y="494"/>
                    <a:pt x="5064" y="1309"/>
                  </a:cubicBezTo>
                  <a:cubicBezTo>
                    <a:pt x="3186" y="2796"/>
                    <a:pt x="111" y="3747"/>
                    <a:pt x="69" y="3747"/>
                  </a:cubicBezTo>
                  <a:cubicBezTo>
                    <a:pt x="35" y="3790"/>
                    <a:pt x="1" y="3824"/>
                    <a:pt x="1" y="3892"/>
                  </a:cubicBezTo>
                  <a:cubicBezTo>
                    <a:pt x="35" y="3925"/>
                    <a:pt x="69" y="3959"/>
                    <a:pt x="111" y="3959"/>
                  </a:cubicBezTo>
                  <a:lnTo>
                    <a:pt x="145" y="3959"/>
                  </a:lnTo>
                  <a:cubicBezTo>
                    <a:pt x="179" y="3959"/>
                    <a:pt x="3297" y="2974"/>
                    <a:pt x="5208" y="1487"/>
                  </a:cubicBezTo>
                  <a:cubicBezTo>
                    <a:pt x="6227" y="672"/>
                    <a:pt x="7858" y="179"/>
                    <a:pt x="9523" y="179"/>
                  </a:cubicBezTo>
                  <a:cubicBezTo>
                    <a:pt x="10653" y="179"/>
                    <a:pt x="11826" y="426"/>
                    <a:pt x="12853" y="918"/>
                  </a:cubicBezTo>
                  <a:cubicBezTo>
                    <a:pt x="13134" y="986"/>
                    <a:pt x="13312" y="1097"/>
                    <a:pt x="13346" y="1097"/>
                  </a:cubicBezTo>
                  <a:cubicBezTo>
                    <a:pt x="12921" y="850"/>
                    <a:pt x="12497" y="604"/>
                    <a:pt x="12072" y="392"/>
                  </a:cubicBezTo>
                  <a:cubicBezTo>
                    <a:pt x="11256" y="103"/>
                    <a:pt x="10407" y="1"/>
                    <a:pt x="95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6655772" y="541091"/>
              <a:ext cx="303381" cy="562212"/>
            </a:xfrm>
            <a:custGeom>
              <a:avLst/>
              <a:gdLst/>
              <a:ahLst/>
              <a:cxnLst/>
              <a:rect l="l" t="t" r="r" b="b"/>
              <a:pathLst>
                <a:path w="8921" h="16532" extrusionOk="0">
                  <a:moveTo>
                    <a:pt x="1" y="1"/>
                  </a:moveTo>
                  <a:cubicBezTo>
                    <a:pt x="1" y="1"/>
                    <a:pt x="1028" y="3399"/>
                    <a:pt x="2371" y="8181"/>
                  </a:cubicBezTo>
                  <a:cubicBezTo>
                    <a:pt x="4180" y="14688"/>
                    <a:pt x="7790" y="16209"/>
                    <a:pt x="8708" y="16498"/>
                  </a:cubicBezTo>
                  <a:cubicBezTo>
                    <a:pt x="8818" y="16532"/>
                    <a:pt x="8920" y="16532"/>
                    <a:pt x="8920" y="16532"/>
                  </a:cubicBezTo>
                  <a:cubicBezTo>
                    <a:pt x="8920" y="16532"/>
                    <a:pt x="8852" y="16464"/>
                    <a:pt x="8818" y="16319"/>
                  </a:cubicBezTo>
                  <a:cubicBezTo>
                    <a:pt x="8495" y="15614"/>
                    <a:pt x="7502" y="13100"/>
                    <a:pt x="7077" y="9625"/>
                  </a:cubicBezTo>
                  <a:cubicBezTo>
                    <a:pt x="6584" y="545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6740144" y="689296"/>
              <a:ext cx="219008" cy="414007"/>
            </a:xfrm>
            <a:custGeom>
              <a:avLst/>
              <a:gdLst/>
              <a:ahLst/>
              <a:cxnLst/>
              <a:rect l="l" t="t" r="r" b="b"/>
              <a:pathLst>
                <a:path w="6440" h="12174" extrusionOk="0">
                  <a:moveTo>
                    <a:pt x="102" y="1"/>
                  </a:moveTo>
                  <a:cubicBezTo>
                    <a:pt x="102" y="1"/>
                    <a:pt x="68" y="35"/>
                    <a:pt x="34" y="35"/>
                  </a:cubicBezTo>
                  <a:cubicBezTo>
                    <a:pt x="0" y="69"/>
                    <a:pt x="0" y="137"/>
                    <a:pt x="34" y="170"/>
                  </a:cubicBezTo>
                  <a:cubicBezTo>
                    <a:pt x="68" y="213"/>
                    <a:pt x="1453" y="1445"/>
                    <a:pt x="2302" y="4596"/>
                  </a:cubicBezTo>
                  <a:cubicBezTo>
                    <a:pt x="3220" y="7994"/>
                    <a:pt x="4171" y="10330"/>
                    <a:pt x="6227" y="12140"/>
                  </a:cubicBezTo>
                  <a:cubicBezTo>
                    <a:pt x="6337" y="12174"/>
                    <a:pt x="6439" y="12174"/>
                    <a:pt x="6439" y="12174"/>
                  </a:cubicBezTo>
                  <a:cubicBezTo>
                    <a:pt x="6439" y="12174"/>
                    <a:pt x="6371" y="12106"/>
                    <a:pt x="6337" y="11961"/>
                  </a:cubicBezTo>
                  <a:cubicBezTo>
                    <a:pt x="4349" y="10194"/>
                    <a:pt x="3398" y="7892"/>
                    <a:pt x="2515" y="4562"/>
                  </a:cubicBezTo>
                  <a:cubicBezTo>
                    <a:pt x="1623" y="1343"/>
                    <a:pt x="246" y="103"/>
                    <a:pt x="178" y="35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7261275" y="1795458"/>
              <a:ext cx="562212" cy="434514"/>
            </a:xfrm>
            <a:custGeom>
              <a:avLst/>
              <a:gdLst/>
              <a:ahLst/>
              <a:cxnLst/>
              <a:rect l="l" t="t" r="r" b="b"/>
              <a:pathLst>
                <a:path w="16532" h="12777" extrusionOk="0">
                  <a:moveTo>
                    <a:pt x="1" y="0"/>
                  </a:moveTo>
                  <a:cubicBezTo>
                    <a:pt x="1309" y="3322"/>
                    <a:pt x="4741" y="6049"/>
                    <a:pt x="10084" y="7323"/>
                  </a:cubicBezTo>
                  <a:cubicBezTo>
                    <a:pt x="13907" y="8283"/>
                    <a:pt x="15572" y="10687"/>
                    <a:pt x="16209" y="11961"/>
                  </a:cubicBezTo>
                  <a:cubicBezTo>
                    <a:pt x="16319" y="12173"/>
                    <a:pt x="16387" y="12352"/>
                    <a:pt x="16421" y="12496"/>
                  </a:cubicBezTo>
                  <a:cubicBezTo>
                    <a:pt x="16498" y="12666"/>
                    <a:pt x="16532" y="12777"/>
                    <a:pt x="16532" y="12777"/>
                  </a:cubicBezTo>
                  <a:cubicBezTo>
                    <a:pt x="16532" y="12666"/>
                    <a:pt x="16498" y="12530"/>
                    <a:pt x="16498" y="12420"/>
                  </a:cubicBezTo>
                  <a:cubicBezTo>
                    <a:pt x="16498" y="12352"/>
                    <a:pt x="16498" y="12318"/>
                    <a:pt x="16455" y="12241"/>
                  </a:cubicBezTo>
                  <a:lnTo>
                    <a:pt x="16455" y="12207"/>
                  </a:lnTo>
                  <a:cubicBezTo>
                    <a:pt x="15258" y="2795"/>
                    <a:pt x="11290" y="1410"/>
                    <a:pt x="7366" y="1164"/>
                  </a:cubicBezTo>
                  <a:cubicBezTo>
                    <a:pt x="3331" y="91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7373092" y="1863915"/>
              <a:ext cx="449239" cy="356535"/>
            </a:xfrm>
            <a:custGeom>
              <a:avLst/>
              <a:gdLst/>
              <a:ahLst/>
              <a:cxnLst/>
              <a:rect l="l" t="t" r="r" b="b"/>
              <a:pathLst>
                <a:path w="13210" h="10484" extrusionOk="0">
                  <a:moveTo>
                    <a:pt x="111" y="1"/>
                  </a:moveTo>
                  <a:cubicBezTo>
                    <a:pt x="111" y="1"/>
                    <a:pt x="77" y="1"/>
                    <a:pt x="43" y="35"/>
                  </a:cubicBezTo>
                  <a:cubicBezTo>
                    <a:pt x="0" y="77"/>
                    <a:pt x="0" y="111"/>
                    <a:pt x="43" y="145"/>
                  </a:cubicBezTo>
                  <a:cubicBezTo>
                    <a:pt x="111" y="213"/>
                    <a:pt x="1699" y="1632"/>
                    <a:pt x="6626" y="2906"/>
                  </a:cubicBezTo>
                  <a:cubicBezTo>
                    <a:pt x="7900" y="3220"/>
                    <a:pt x="11647" y="4214"/>
                    <a:pt x="12921" y="9948"/>
                  </a:cubicBezTo>
                  <a:cubicBezTo>
                    <a:pt x="13031" y="10160"/>
                    <a:pt x="13099" y="10339"/>
                    <a:pt x="13133" y="10483"/>
                  </a:cubicBezTo>
                  <a:cubicBezTo>
                    <a:pt x="13167" y="10441"/>
                    <a:pt x="13210" y="10441"/>
                    <a:pt x="13210" y="10407"/>
                  </a:cubicBezTo>
                  <a:lnTo>
                    <a:pt x="13210" y="10373"/>
                  </a:lnTo>
                  <a:cubicBezTo>
                    <a:pt x="13210" y="10339"/>
                    <a:pt x="13210" y="10271"/>
                    <a:pt x="13167" y="10228"/>
                  </a:cubicBezTo>
                  <a:lnTo>
                    <a:pt x="13167" y="10194"/>
                  </a:lnTo>
                  <a:cubicBezTo>
                    <a:pt x="12853" y="8529"/>
                    <a:pt x="11859" y="4036"/>
                    <a:pt x="6694" y="2727"/>
                  </a:cubicBezTo>
                  <a:cubicBezTo>
                    <a:pt x="1810" y="1453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7795737" y="1343906"/>
              <a:ext cx="296137" cy="884909"/>
            </a:xfrm>
            <a:custGeom>
              <a:avLst/>
              <a:gdLst/>
              <a:ahLst/>
              <a:cxnLst/>
              <a:rect l="l" t="t" r="r" b="b"/>
              <a:pathLst>
                <a:path w="8708" h="26021" extrusionOk="0">
                  <a:moveTo>
                    <a:pt x="6830" y="1"/>
                  </a:moveTo>
                  <a:cubicBezTo>
                    <a:pt x="6830" y="1"/>
                    <a:pt x="5411" y="2201"/>
                    <a:pt x="3500" y="5208"/>
                  </a:cubicBezTo>
                  <a:cubicBezTo>
                    <a:pt x="1665" y="8147"/>
                    <a:pt x="0" y="18299"/>
                    <a:pt x="637" y="25732"/>
                  </a:cubicBezTo>
                  <a:cubicBezTo>
                    <a:pt x="637" y="25842"/>
                    <a:pt x="671" y="25910"/>
                    <a:pt x="671" y="26021"/>
                  </a:cubicBezTo>
                  <a:cubicBezTo>
                    <a:pt x="671" y="26021"/>
                    <a:pt x="739" y="25842"/>
                    <a:pt x="884" y="25519"/>
                  </a:cubicBezTo>
                  <a:cubicBezTo>
                    <a:pt x="1453" y="24177"/>
                    <a:pt x="3118" y="20465"/>
                    <a:pt x="5590" y="15648"/>
                  </a:cubicBezTo>
                  <a:cubicBezTo>
                    <a:pt x="8707" y="9634"/>
                    <a:pt x="6830" y="1"/>
                    <a:pt x="6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7817400" y="1524486"/>
              <a:ext cx="156605" cy="704329"/>
            </a:xfrm>
            <a:custGeom>
              <a:avLst/>
              <a:gdLst/>
              <a:ahLst/>
              <a:cxnLst/>
              <a:rect l="l" t="t" r="r" b="b"/>
              <a:pathLst>
                <a:path w="4605" h="20711" extrusionOk="0">
                  <a:moveTo>
                    <a:pt x="4494" y="0"/>
                  </a:moveTo>
                  <a:cubicBezTo>
                    <a:pt x="4460" y="0"/>
                    <a:pt x="4426" y="34"/>
                    <a:pt x="4392" y="77"/>
                  </a:cubicBezTo>
                  <a:cubicBezTo>
                    <a:pt x="4392" y="179"/>
                    <a:pt x="2268" y="10092"/>
                    <a:pt x="1665" y="12989"/>
                  </a:cubicBezTo>
                  <a:cubicBezTo>
                    <a:pt x="1164" y="15469"/>
                    <a:pt x="281" y="19326"/>
                    <a:pt x="0" y="20422"/>
                  </a:cubicBezTo>
                  <a:cubicBezTo>
                    <a:pt x="0" y="20532"/>
                    <a:pt x="34" y="20600"/>
                    <a:pt x="34" y="20711"/>
                  </a:cubicBezTo>
                  <a:cubicBezTo>
                    <a:pt x="34" y="20711"/>
                    <a:pt x="102" y="20532"/>
                    <a:pt x="247" y="20209"/>
                  </a:cubicBezTo>
                  <a:cubicBezTo>
                    <a:pt x="570" y="18867"/>
                    <a:pt x="1419" y="15325"/>
                    <a:pt x="1878" y="13031"/>
                  </a:cubicBezTo>
                  <a:cubicBezTo>
                    <a:pt x="2438" y="10126"/>
                    <a:pt x="4562" y="213"/>
                    <a:pt x="4605" y="111"/>
                  </a:cubicBezTo>
                  <a:cubicBezTo>
                    <a:pt x="4605" y="77"/>
                    <a:pt x="4562" y="0"/>
                    <a:pt x="4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7320210" y="2198753"/>
              <a:ext cx="476717" cy="547453"/>
            </a:xfrm>
            <a:custGeom>
              <a:avLst/>
              <a:gdLst/>
              <a:ahLst/>
              <a:cxnLst/>
              <a:rect l="l" t="t" r="r" b="b"/>
              <a:pathLst>
                <a:path w="14018" h="16098" extrusionOk="0">
                  <a:moveTo>
                    <a:pt x="1" y="0"/>
                  </a:moveTo>
                  <a:cubicBezTo>
                    <a:pt x="281" y="850"/>
                    <a:pt x="2660" y="7110"/>
                    <a:pt x="7578" y="9693"/>
                  </a:cubicBezTo>
                  <a:cubicBezTo>
                    <a:pt x="11503" y="11782"/>
                    <a:pt x="12921" y="14331"/>
                    <a:pt x="13380" y="15503"/>
                  </a:cubicBezTo>
                  <a:lnTo>
                    <a:pt x="13380" y="15503"/>
                  </a:lnTo>
                  <a:cubicBezTo>
                    <a:pt x="13559" y="15852"/>
                    <a:pt x="13592" y="16098"/>
                    <a:pt x="13592" y="16098"/>
                  </a:cubicBezTo>
                  <a:cubicBezTo>
                    <a:pt x="13592" y="15962"/>
                    <a:pt x="13626" y="15818"/>
                    <a:pt x="13626" y="15673"/>
                  </a:cubicBezTo>
                  <a:cubicBezTo>
                    <a:pt x="14017" y="10687"/>
                    <a:pt x="12463" y="5309"/>
                    <a:pt x="6338" y="3220"/>
                  </a:cubicBezTo>
                  <a:cubicBezTo>
                    <a:pt x="1063" y="1410"/>
                    <a:pt x="145" y="31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7423627" y="2312848"/>
              <a:ext cx="360003" cy="433358"/>
            </a:xfrm>
            <a:custGeom>
              <a:avLst/>
              <a:gdLst/>
              <a:ahLst/>
              <a:cxnLst/>
              <a:rect l="l" t="t" r="r" b="b"/>
              <a:pathLst>
                <a:path w="10586" h="12743" extrusionOk="0">
                  <a:moveTo>
                    <a:pt x="111" y="1"/>
                  </a:moveTo>
                  <a:cubicBezTo>
                    <a:pt x="77" y="1"/>
                    <a:pt x="43" y="1"/>
                    <a:pt x="43" y="43"/>
                  </a:cubicBezTo>
                  <a:cubicBezTo>
                    <a:pt x="1" y="77"/>
                    <a:pt x="1" y="145"/>
                    <a:pt x="1" y="179"/>
                  </a:cubicBezTo>
                  <a:cubicBezTo>
                    <a:pt x="77" y="213"/>
                    <a:pt x="1318" y="1598"/>
                    <a:pt x="5565" y="4503"/>
                  </a:cubicBezTo>
                  <a:cubicBezTo>
                    <a:pt x="8963" y="6839"/>
                    <a:pt x="10059" y="10619"/>
                    <a:pt x="10339" y="12148"/>
                  </a:cubicBezTo>
                  <a:lnTo>
                    <a:pt x="10339" y="12148"/>
                  </a:lnTo>
                  <a:cubicBezTo>
                    <a:pt x="10518" y="12497"/>
                    <a:pt x="10551" y="12743"/>
                    <a:pt x="10551" y="12743"/>
                  </a:cubicBezTo>
                  <a:cubicBezTo>
                    <a:pt x="10551" y="12607"/>
                    <a:pt x="10585" y="12463"/>
                    <a:pt x="10585" y="12318"/>
                  </a:cubicBezTo>
                  <a:cubicBezTo>
                    <a:pt x="10339" y="11010"/>
                    <a:pt x="9345" y="6839"/>
                    <a:pt x="5667" y="4358"/>
                  </a:cubicBezTo>
                  <a:cubicBezTo>
                    <a:pt x="1453" y="1453"/>
                    <a:pt x="179" y="43"/>
                    <a:pt x="179" y="43"/>
                  </a:cubicBezTo>
                  <a:cubicBezTo>
                    <a:pt x="145" y="43"/>
                    <a:pt x="111" y="1"/>
                    <a:pt x="1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7794581" y="2194978"/>
              <a:ext cx="465699" cy="493449"/>
            </a:xfrm>
            <a:custGeom>
              <a:avLst/>
              <a:gdLst/>
              <a:ahLst/>
              <a:cxnLst/>
              <a:rect l="l" t="t" r="r" b="b"/>
              <a:pathLst>
                <a:path w="13694" h="14510" extrusionOk="0">
                  <a:moveTo>
                    <a:pt x="13694" y="1"/>
                  </a:moveTo>
                  <a:cubicBezTo>
                    <a:pt x="13694" y="1"/>
                    <a:pt x="6864" y="1946"/>
                    <a:pt x="4350" y="5276"/>
                  </a:cubicBezTo>
                  <a:cubicBezTo>
                    <a:pt x="2090" y="8215"/>
                    <a:pt x="425" y="13202"/>
                    <a:pt x="68" y="14298"/>
                  </a:cubicBezTo>
                  <a:cubicBezTo>
                    <a:pt x="34" y="14442"/>
                    <a:pt x="0" y="14510"/>
                    <a:pt x="0" y="14510"/>
                  </a:cubicBezTo>
                  <a:cubicBezTo>
                    <a:pt x="0" y="14510"/>
                    <a:pt x="68" y="14510"/>
                    <a:pt x="213" y="14442"/>
                  </a:cubicBezTo>
                  <a:cubicBezTo>
                    <a:pt x="1198" y="14017"/>
                    <a:pt x="5276" y="12174"/>
                    <a:pt x="8563" y="8564"/>
                  </a:cubicBezTo>
                  <a:cubicBezTo>
                    <a:pt x="12352" y="4427"/>
                    <a:pt x="13694" y="1"/>
                    <a:pt x="13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7794581" y="2262313"/>
              <a:ext cx="392345" cy="426114"/>
            </a:xfrm>
            <a:custGeom>
              <a:avLst/>
              <a:gdLst/>
              <a:ahLst/>
              <a:cxnLst/>
              <a:rect l="l" t="t" r="r" b="b"/>
              <a:pathLst>
                <a:path w="11537" h="12530" extrusionOk="0">
                  <a:moveTo>
                    <a:pt x="11434" y="0"/>
                  </a:moveTo>
                  <a:cubicBezTo>
                    <a:pt x="11392" y="0"/>
                    <a:pt x="11358" y="0"/>
                    <a:pt x="11358" y="42"/>
                  </a:cubicBezTo>
                  <a:lnTo>
                    <a:pt x="68" y="12318"/>
                  </a:lnTo>
                  <a:cubicBezTo>
                    <a:pt x="34" y="12462"/>
                    <a:pt x="0" y="12530"/>
                    <a:pt x="0" y="12530"/>
                  </a:cubicBezTo>
                  <a:cubicBezTo>
                    <a:pt x="0" y="12530"/>
                    <a:pt x="68" y="12530"/>
                    <a:pt x="213" y="12462"/>
                  </a:cubicBezTo>
                  <a:lnTo>
                    <a:pt x="11502" y="178"/>
                  </a:lnTo>
                  <a:cubicBezTo>
                    <a:pt x="11536" y="144"/>
                    <a:pt x="11502" y="76"/>
                    <a:pt x="11468" y="42"/>
                  </a:cubicBezTo>
                  <a:cubicBezTo>
                    <a:pt x="11468" y="0"/>
                    <a:pt x="11434" y="0"/>
                    <a:pt x="1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5396780" y="173912"/>
              <a:ext cx="542862" cy="665629"/>
            </a:xfrm>
            <a:custGeom>
              <a:avLst/>
              <a:gdLst/>
              <a:ahLst/>
              <a:cxnLst/>
              <a:rect l="l" t="t" r="r" b="b"/>
              <a:pathLst>
                <a:path w="15963" h="19573" extrusionOk="0">
                  <a:moveTo>
                    <a:pt x="6763" y="1"/>
                  </a:moveTo>
                  <a:cubicBezTo>
                    <a:pt x="4987" y="1"/>
                    <a:pt x="2974" y="2057"/>
                    <a:pt x="2337" y="3433"/>
                  </a:cubicBezTo>
                  <a:cubicBezTo>
                    <a:pt x="1131" y="5981"/>
                    <a:pt x="884" y="8954"/>
                    <a:pt x="740" y="11715"/>
                  </a:cubicBezTo>
                  <a:cubicBezTo>
                    <a:pt x="672" y="13491"/>
                    <a:pt x="638" y="15292"/>
                    <a:pt x="774" y="17067"/>
                  </a:cubicBezTo>
                  <a:cubicBezTo>
                    <a:pt x="774" y="17067"/>
                    <a:pt x="1" y="19259"/>
                    <a:pt x="2091" y="19539"/>
                  </a:cubicBezTo>
                  <a:cubicBezTo>
                    <a:pt x="2371" y="19573"/>
                    <a:pt x="2685" y="19573"/>
                    <a:pt x="2974" y="19573"/>
                  </a:cubicBezTo>
                  <a:cubicBezTo>
                    <a:pt x="5701" y="19573"/>
                    <a:pt x="8351" y="18052"/>
                    <a:pt x="10441" y="16430"/>
                  </a:cubicBezTo>
                  <a:cubicBezTo>
                    <a:pt x="12743" y="14654"/>
                    <a:pt x="14655" y="12250"/>
                    <a:pt x="15326" y="9379"/>
                  </a:cubicBezTo>
                  <a:cubicBezTo>
                    <a:pt x="15818" y="7221"/>
                    <a:pt x="15963" y="3968"/>
                    <a:pt x="13448" y="3008"/>
                  </a:cubicBezTo>
                  <a:cubicBezTo>
                    <a:pt x="13270" y="2940"/>
                    <a:pt x="12922" y="2872"/>
                    <a:pt x="12497" y="2872"/>
                  </a:cubicBezTo>
                  <a:cubicBezTo>
                    <a:pt x="11681" y="2872"/>
                    <a:pt x="10475" y="3118"/>
                    <a:pt x="9201" y="4112"/>
                  </a:cubicBezTo>
                  <a:cubicBezTo>
                    <a:pt x="9269" y="3084"/>
                    <a:pt x="9133" y="1844"/>
                    <a:pt x="8530" y="995"/>
                  </a:cubicBezTo>
                  <a:cubicBezTo>
                    <a:pt x="8037" y="290"/>
                    <a:pt x="7400" y="1"/>
                    <a:pt x="6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5489518" y="774519"/>
              <a:ext cx="696848" cy="507052"/>
            </a:xfrm>
            <a:custGeom>
              <a:avLst/>
              <a:gdLst/>
              <a:ahLst/>
              <a:cxnLst/>
              <a:rect l="l" t="t" r="r" b="b"/>
              <a:pathLst>
                <a:path w="20491" h="14910" extrusionOk="0">
                  <a:moveTo>
                    <a:pt x="4809" y="1"/>
                  </a:moveTo>
                  <a:lnTo>
                    <a:pt x="4631" y="1"/>
                  </a:lnTo>
                  <a:lnTo>
                    <a:pt x="1" y="1"/>
                  </a:lnTo>
                  <a:cubicBezTo>
                    <a:pt x="1" y="1"/>
                    <a:pt x="3925" y="14195"/>
                    <a:pt x="11817" y="14867"/>
                  </a:cubicBezTo>
                  <a:cubicBezTo>
                    <a:pt x="12106" y="14867"/>
                    <a:pt x="12386" y="14909"/>
                    <a:pt x="12633" y="14909"/>
                  </a:cubicBezTo>
                  <a:cubicBezTo>
                    <a:pt x="18367" y="14909"/>
                    <a:pt x="15003" y="8818"/>
                    <a:pt x="15003" y="8818"/>
                  </a:cubicBezTo>
                  <a:lnTo>
                    <a:pt x="15003" y="8818"/>
                  </a:lnTo>
                  <a:cubicBezTo>
                    <a:pt x="15003" y="8818"/>
                    <a:pt x="15538" y="8920"/>
                    <a:pt x="16243" y="8920"/>
                  </a:cubicBezTo>
                  <a:cubicBezTo>
                    <a:pt x="17585" y="8920"/>
                    <a:pt x="19497" y="8572"/>
                    <a:pt x="19751" y="6584"/>
                  </a:cubicBezTo>
                  <a:cubicBezTo>
                    <a:pt x="20490" y="1419"/>
                    <a:pt x="11469" y="1"/>
                    <a:pt x="48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021235" y="846751"/>
              <a:ext cx="594587" cy="565953"/>
            </a:xfrm>
            <a:custGeom>
              <a:avLst/>
              <a:gdLst/>
              <a:ahLst/>
              <a:cxnLst/>
              <a:rect l="l" t="t" r="r" b="b"/>
              <a:pathLst>
                <a:path w="17484" h="16642" extrusionOk="0">
                  <a:moveTo>
                    <a:pt x="13660" y="0"/>
                  </a:moveTo>
                  <a:cubicBezTo>
                    <a:pt x="13304" y="0"/>
                    <a:pt x="13091" y="111"/>
                    <a:pt x="13091" y="111"/>
                  </a:cubicBezTo>
                  <a:cubicBezTo>
                    <a:pt x="11290" y="748"/>
                    <a:pt x="9523" y="1529"/>
                    <a:pt x="7824" y="2413"/>
                  </a:cubicBezTo>
                  <a:cubicBezTo>
                    <a:pt x="7748" y="2447"/>
                    <a:pt x="7680" y="2481"/>
                    <a:pt x="7612" y="2515"/>
                  </a:cubicBezTo>
                  <a:lnTo>
                    <a:pt x="7612" y="2515"/>
                  </a:lnTo>
                  <a:lnTo>
                    <a:pt x="7570" y="2515"/>
                  </a:lnTo>
                  <a:cubicBezTo>
                    <a:pt x="5064" y="3823"/>
                    <a:pt x="1768" y="5310"/>
                    <a:pt x="774" y="8147"/>
                  </a:cubicBezTo>
                  <a:cubicBezTo>
                    <a:pt x="1" y="10406"/>
                    <a:pt x="952" y="13524"/>
                    <a:pt x="3535" y="14093"/>
                  </a:cubicBezTo>
                  <a:cubicBezTo>
                    <a:pt x="3823" y="14161"/>
                    <a:pt x="4070" y="14161"/>
                    <a:pt x="4350" y="14161"/>
                  </a:cubicBezTo>
                  <a:cubicBezTo>
                    <a:pt x="5199" y="14161"/>
                    <a:pt x="6049" y="13949"/>
                    <a:pt x="6763" y="13558"/>
                  </a:cubicBezTo>
                  <a:cubicBezTo>
                    <a:pt x="6763" y="13558"/>
                    <a:pt x="7221" y="16642"/>
                    <a:pt x="11358" y="16642"/>
                  </a:cubicBezTo>
                  <a:cubicBezTo>
                    <a:pt x="11435" y="16642"/>
                    <a:pt x="11537" y="16642"/>
                    <a:pt x="11605" y="16608"/>
                  </a:cubicBezTo>
                  <a:cubicBezTo>
                    <a:pt x="15113" y="16531"/>
                    <a:pt x="17483" y="11188"/>
                    <a:pt x="17024" y="6023"/>
                  </a:cubicBezTo>
                  <a:cubicBezTo>
                    <a:pt x="16880" y="4715"/>
                    <a:pt x="16566" y="3398"/>
                    <a:pt x="16030" y="2234"/>
                  </a:cubicBezTo>
                  <a:cubicBezTo>
                    <a:pt x="15215" y="357"/>
                    <a:pt x="14264" y="0"/>
                    <a:pt x="13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4830861" y="394349"/>
              <a:ext cx="747689" cy="542862"/>
            </a:xfrm>
            <a:custGeom>
              <a:avLst/>
              <a:gdLst/>
              <a:ahLst/>
              <a:cxnLst/>
              <a:rect l="l" t="t" r="r" b="b"/>
              <a:pathLst>
                <a:path w="21986" h="15963" extrusionOk="0">
                  <a:moveTo>
                    <a:pt x="7510" y="0"/>
                  </a:moveTo>
                  <a:cubicBezTo>
                    <a:pt x="6762" y="0"/>
                    <a:pt x="5989" y="102"/>
                    <a:pt x="5242" y="425"/>
                  </a:cubicBezTo>
                  <a:cubicBezTo>
                    <a:pt x="3475" y="1164"/>
                    <a:pt x="2303" y="3611"/>
                    <a:pt x="3475" y="5344"/>
                  </a:cubicBezTo>
                  <a:cubicBezTo>
                    <a:pt x="3475" y="5344"/>
                    <a:pt x="1" y="5446"/>
                    <a:pt x="255" y="9234"/>
                  </a:cubicBezTo>
                  <a:cubicBezTo>
                    <a:pt x="468" y="12284"/>
                    <a:pt x="8920" y="15962"/>
                    <a:pt x="15614" y="15962"/>
                  </a:cubicBezTo>
                  <a:cubicBezTo>
                    <a:pt x="17169" y="15962"/>
                    <a:pt x="18621" y="15750"/>
                    <a:pt x="19828" y="15325"/>
                  </a:cubicBezTo>
                  <a:cubicBezTo>
                    <a:pt x="21985" y="11749"/>
                    <a:pt x="20388" y="11010"/>
                    <a:pt x="20388" y="11010"/>
                  </a:cubicBezTo>
                  <a:cubicBezTo>
                    <a:pt x="20354" y="11010"/>
                    <a:pt x="20354" y="10967"/>
                    <a:pt x="20320" y="10967"/>
                  </a:cubicBezTo>
                  <a:cubicBezTo>
                    <a:pt x="20176" y="10967"/>
                    <a:pt x="20108" y="11256"/>
                    <a:pt x="20040" y="11256"/>
                  </a:cubicBezTo>
                  <a:cubicBezTo>
                    <a:pt x="20006" y="11256"/>
                    <a:pt x="20006" y="11222"/>
                    <a:pt x="19963" y="11180"/>
                  </a:cubicBezTo>
                  <a:cubicBezTo>
                    <a:pt x="19403" y="10016"/>
                    <a:pt x="18443" y="7289"/>
                    <a:pt x="17738" y="6227"/>
                  </a:cubicBezTo>
                  <a:cubicBezTo>
                    <a:pt x="16141" y="3959"/>
                    <a:pt x="14060" y="1801"/>
                    <a:pt x="11401" y="816"/>
                  </a:cubicBezTo>
                  <a:cubicBezTo>
                    <a:pt x="10126" y="349"/>
                    <a:pt x="8818" y="0"/>
                    <a:pt x="7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5090848" y="1061100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80" y="0"/>
                  </a:moveTo>
                  <a:lnTo>
                    <a:pt x="638" y="0"/>
                  </a:lnTo>
                  <a:cubicBezTo>
                    <a:pt x="536" y="0"/>
                    <a:pt x="426" y="145"/>
                    <a:pt x="324" y="247"/>
                  </a:cubicBezTo>
                  <a:cubicBezTo>
                    <a:pt x="256" y="323"/>
                    <a:pt x="145" y="425"/>
                    <a:pt x="77" y="570"/>
                  </a:cubicBezTo>
                  <a:cubicBezTo>
                    <a:pt x="1" y="604"/>
                    <a:pt x="77" y="706"/>
                    <a:pt x="111" y="706"/>
                  </a:cubicBezTo>
                  <a:cubicBezTo>
                    <a:pt x="145" y="706"/>
                    <a:pt x="179" y="672"/>
                    <a:pt x="179" y="672"/>
                  </a:cubicBezTo>
                  <a:cubicBezTo>
                    <a:pt x="290" y="570"/>
                    <a:pt x="358" y="493"/>
                    <a:pt x="468" y="391"/>
                  </a:cubicBezTo>
                  <a:cubicBezTo>
                    <a:pt x="570" y="323"/>
                    <a:pt x="714" y="247"/>
                    <a:pt x="748" y="145"/>
                  </a:cubicBezTo>
                  <a:cubicBezTo>
                    <a:pt x="782" y="68"/>
                    <a:pt x="748" y="0"/>
                    <a:pt x="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5107920" y="1086538"/>
              <a:ext cx="21697" cy="20234"/>
            </a:xfrm>
            <a:custGeom>
              <a:avLst/>
              <a:gdLst/>
              <a:ahLst/>
              <a:cxnLst/>
              <a:rect l="l" t="t" r="r" b="b"/>
              <a:pathLst>
                <a:path w="638" h="595" extrusionOk="0">
                  <a:moveTo>
                    <a:pt x="527" y="0"/>
                  </a:moveTo>
                  <a:lnTo>
                    <a:pt x="527" y="0"/>
                  </a:lnTo>
                  <a:cubicBezTo>
                    <a:pt x="425" y="0"/>
                    <a:pt x="348" y="136"/>
                    <a:pt x="280" y="212"/>
                  </a:cubicBezTo>
                  <a:cubicBezTo>
                    <a:pt x="212" y="280"/>
                    <a:pt x="136" y="382"/>
                    <a:pt x="68" y="459"/>
                  </a:cubicBezTo>
                  <a:cubicBezTo>
                    <a:pt x="0" y="527"/>
                    <a:pt x="34" y="595"/>
                    <a:pt x="102" y="595"/>
                  </a:cubicBezTo>
                  <a:cubicBezTo>
                    <a:pt x="102" y="595"/>
                    <a:pt x="136" y="595"/>
                    <a:pt x="136" y="561"/>
                  </a:cubicBezTo>
                  <a:cubicBezTo>
                    <a:pt x="246" y="527"/>
                    <a:pt x="348" y="459"/>
                    <a:pt x="425" y="348"/>
                  </a:cubicBezTo>
                  <a:cubicBezTo>
                    <a:pt x="527" y="280"/>
                    <a:pt x="637" y="212"/>
                    <a:pt x="637" y="68"/>
                  </a:cubicBezTo>
                  <a:cubicBezTo>
                    <a:pt x="637" y="34"/>
                    <a:pt x="603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5168011" y="1009375"/>
              <a:ext cx="26594" cy="16800"/>
            </a:xfrm>
            <a:custGeom>
              <a:avLst/>
              <a:gdLst/>
              <a:ahLst/>
              <a:cxnLst/>
              <a:rect l="l" t="t" r="r" b="b"/>
              <a:pathLst>
                <a:path w="782" h="494" extrusionOk="0">
                  <a:moveTo>
                    <a:pt x="671" y="1"/>
                  </a:moveTo>
                  <a:cubicBezTo>
                    <a:pt x="459" y="1"/>
                    <a:pt x="212" y="213"/>
                    <a:pt x="68" y="358"/>
                  </a:cubicBezTo>
                  <a:cubicBezTo>
                    <a:pt x="0" y="426"/>
                    <a:pt x="68" y="494"/>
                    <a:pt x="144" y="494"/>
                  </a:cubicBezTo>
                  <a:cubicBezTo>
                    <a:pt x="144" y="494"/>
                    <a:pt x="178" y="494"/>
                    <a:pt x="178" y="460"/>
                  </a:cubicBezTo>
                  <a:cubicBezTo>
                    <a:pt x="280" y="392"/>
                    <a:pt x="391" y="315"/>
                    <a:pt x="459" y="281"/>
                  </a:cubicBezTo>
                  <a:cubicBezTo>
                    <a:pt x="569" y="213"/>
                    <a:pt x="671" y="179"/>
                    <a:pt x="748" y="103"/>
                  </a:cubicBezTo>
                  <a:cubicBezTo>
                    <a:pt x="782" y="69"/>
                    <a:pt x="74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165699" y="1034506"/>
              <a:ext cx="26322" cy="19418"/>
            </a:xfrm>
            <a:custGeom>
              <a:avLst/>
              <a:gdLst/>
              <a:ahLst/>
              <a:cxnLst/>
              <a:rect l="l" t="t" r="r" b="b"/>
              <a:pathLst>
                <a:path w="774" h="571" extrusionOk="0">
                  <a:moveTo>
                    <a:pt x="603" y="1"/>
                  </a:moveTo>
                  <a:cubicBezTo>
                    <a:pt x="391" y="1"/>
                    <a:pt x="212" y="256"/>
                    <a:pt x="68" y="392"/>
                  </a:cubicBezTo>
                  <a:cubicBezTo>
                    <a:pt x="0" y="468"/>
                    <a:pt x="34" y="570"/>
                    <a:pt x="136" y="570"/>
                  </a:cubicBezTo>
                  <a:lnTo>
                    <a:pt x="178" y="570"/>
                  </a:lnTo>
                  <a:cubicBezTo>
                    <a:pt x="280" y="502"/>
                    <a:pt x="391" y="468"/>
                    <a:pt x="493" y="426"/>
                  </a:cubicBezTo>
                  <a:cubicBezTo>
                    <a:pt x="561" y="358"/>
                    <a:pt x="705" y="324"/>
                    <a:pt x="739" y="213"/>
                  </a:cubicBezTo>
                  <a:cubicBezTo>
                    <a:pt x="773" y="145"/>
                    <a:pt x="739" y="43"/>
                    <a:pt x="671" y="43"/>
                  </a:cubicBezTo>
                  <a:cubicBezTo>
                    <a:pt x="637" y="43"/>
                    <a:pt x="637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5155871" y="1083919"/>
              <a:ext cx="26594" cy="20541"/>
            </a:xfrm>
            <a:custGeom>
              <a:avLst/>
              <a:gdLst/>
              <a:ahLst/>
              <a:cxnLst/>
              <a:rect l="l" t="t" r="r" b="b"/>
              <a:pathLst>
                <a:path w="782" h="604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35" y="1"/>
                    <a:pt x="467" y="77"/>
                    <a:pt x="357" y="179"/>
                  </a:cubicBezTo>
                  <a:cubicBezTo>
                    <a:pt x="289" y="247"/>
                    <a:pt x="179" y="323"/>
                    <a:pt x="77" y="425"/>
                  </a:cubicBezTo>
                  <a:cubicBezTo>
                    <a:pt x="0" y="459"/>
                    <a:pt x="77" y="604"/>
                    <a:pt x="179" y="604"/>
                  </a:cubicBezTo>
                  <a:cubicBezTo>
                    <a:pt x="179" y="604"/>
                    <a:pt x="179" y="570"/>
                    <a:pt x="213" y="570"/>
                  </a:cubicBezTo>
                  <a:cubicBezTo>
                    <a:pt x="323" y="502"/>
                    <a:pt x="425" y="425"/>
                    <a:pt x="535" y="357"/>
                  </a:cubicBezTo>
                  <a:cubicBezTo>
                    <a:pt x="603" y="289"/>
                    <a:pt x="748" y="247"/>
                    <a:pt x="782" y="145"/>
                  </a:cubicBezTo>
                  <a:cubicBezTo>
                    <a:pt x="782" y="77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5182431" y="1129863"/>
              <a:ext cx="26628" cy="24009"/>
            </a:xfrm>
            <a:custGeom>
              <a:avLst/>
              <a:gdLst/>
              <a:ahLst/>
              <a:cxnLst/>
              <a:rect l="l" t="t" r="r" b="b"/>
              <a:pathLst>
                <a:path w="783" h="706" extrusionOk="0">
                  <a:moveTo>
                    <a:pt x="638" y="0"/>
                  </a:moveTo>
                  <a:lnTo>
                    <a:pt x="604" y="0"/>
                  </a:lnTo>
                  <a:cubicBezTo>
                    <a:pt x="493" y="68"/>
                    <a:pt x="426" y="136"/>
                    <a:pt x="324" y="247"/>
                  </a:cubicBezTo>
                  <a:cubicBezTo>
                    <a:pt x="247" y="315"/>
                    <a:pt x="145" y="425"/>
                    <a:pt x="69" y="527"/>
                  </a:cubicBezTo>
                  <a:cubicBezTo>
                    <a:pt x="1" y="561"/>
                    <a:pt x="69" y="705"/>
                    <a:pt x="145" y="705"/>
                  </a:cubicBezTo>
                  <a:lnTo>
                    <a:pt x="179" y="671"/>
                  </a:lnTo>
                  <a:cubicBezTo>
                    <a:pt x="281" y="595"/>
                    <a:pt x="392" y="527"/>
                    <a:pt x="459" y="459"/>
                  </a:cubicBezTo>
                  <a:cubicBezTo>
                    <a:pt x="570" y="382"/>
                    <a:pt x="706" y="315"/>
                    <a:pt x="748" y="170"/>
                  </a:cubicBezTo>
                  <a:cubicBezTo>
                    <a:pt x="782" y="102"/>
                    <a:pt x="748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220859" y="1173189"/>
              <a:ext cx="25472" cy="24009"/>
            </a:xfrm>
            <a:custGeom>
              <a:avLst/>
              <a:gdLst/>
              <a:ahLst/>
              <a:cxnLst/>
              <a:rect l="l" t="t" r="r" b="b"/>
              <a:pathLst>
                <a:path w="749" h="706" extrusionOk="0">
                  <a:moveTo>
                    <a:pt x="604" y="0"/>
                  </a:moveTo>
                  <a:lnTo>
                    <a:pt x="570" y="0"/>
                  </a:lnTo>
                  <a:cubicBezTo>
                    <a:pt x="425" y="34"/>
                    <a:pt x="357" y="170"/>
                    <a:pt x="255" y="281"/>
                  </a:cubicBezTo>
                  <a:cubicBezTo>
                    <a:pt x="145" y="383"/>
                    <a:pt x="77" y="493"/>
                    <a:pt x="1" y="638"/>
                  </a:cubicBezTo>
                  <a:cubicBezTo>
                    <a:pt x="1" y="672"/>
                    <a:pt x="43" y="706"/>
                    <a:pt x="77" y="706"/>
                  </a:cubicBezTo>
                  <a:lnTo>
                    <a:pt x="111" y="706"/>
                  </a:lnTo>
                  <a:cubicBezTo>
                    <a:pt x="213" y="638"/>
                    <a:pt x="323" y="561"/>
                    <a:pt x="425" y="459"/>
                  </a:cubicBezTo>
                  <a:cubicBezTo>
                    <a:pt x="502" y="425"/>
                    <a:pt x="536" y="383"/>
                    <a:pt x="604" y="315"/>
                  </a:cubicBezTo>
                  <a:cubicBezTo>
                    <a:pt x="680" y="281"/>
                    <a:pt x="714" y="247"/>
                    <a:pt x="714" y="136"/>
                  </a:cubicBezTo>
                  <a:cubicBezTo>
                    <a:pt x="748" y="68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5236741" y="1132176"/>
              <a:ext cx="25166" cy="24009"/>
            </a:xfrm>
            <a:custGeom>
              <a:avLst/>
              <a:gdLst/>
              <a:ahLst/>
              <a:cxnLst/>
              <a:rect l="l" t="t" r="r" b="b"/>
              <a:pathLst>
                <a:path w="740" h="706" extrusionOk="0">
                  <a:moveTo>
                    <a:pt x="638" y="0"/>
                  </a:moveTo>
                  <a:cubicBezTo>
                    <a:pt x="494" y="34"/>
                    <a:pt x="426" y="102"/>
                    <a:pt x="315" y="213"/>
                  </a:cubicBezTo>
                  <a:cubicBezTo>
                    <a:pt x="213" y="281"/>
                    <a:pt x="137" y="391"/>
                    <a:pt x="69" y="493"/>
                  </a:cubicBezTo>
                  <a:cubicBezTo>
                    <a:pt x="1" y="569"/>
                    <a:pt x="69" y="705"/>
                    <a:pt x="137" y="705"/>
                  </a:cubicBezTo>
                  <a:cubicBezTo>
                    <a:pt x="137" y="705"/>
                    <a:pt x="171" y="705"/>
                    <a:pt x="171" y="671"/>
                  </a:cubicBezTo>
                  <a:cubicBezTo>
                    <a:pt x="315" y="603"/>
                    <a:pt x="426" y="527"/>
                    <a:pt x="527" y="425"/>
                  </a:cubicBezTo>
                  <a:cubicBezTo>
                    <a:pt x="638" y="357"/>
                    <a:pt x="706" y="247"/>
                    <a:pt x="740" y="102"/>
                  </a:cubicBezTo>
                  <a:cubicBezTo>
                    <a:pt x="740" y="68"/>
                    <a:pt x="672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5220859" y="978190"/>
              <a:ext cx="24315" cy="14487"/>
            </a:xfrm>
            <a:custGeom>
              <a:avLst/>
              <a:gdLst/>
              <a:ahLst/>
              <a:cxnLst/>
              <a:rect l="l" t="t" r="r" b="b"/>
              <a:pathLst>
                <a:path w="715" h="426" extrusionOk="0">
                  <a:moveTo>
                    <a:pt x="570" y="0"/>
                  </a:moveTo>
                  <a:cubicBezTo>
                    <a:pt x="502" y="0"/>
                    <a:pt x="391" y="34"/>
                    <a:pt x="323" y="102"/>
                  </a:cubicBezTo>
                  <a:cubicBezTo>
                    <a:pt x="255" y="136"/>
                    <a:pt x="145" y="213"/>
                    <a:pt x="77" y="281"/>
                  </a:cubicBezTo>
                  <a:cubicBezTo>
                    <a:pt x="1" y="315"/>
                    <a:pt x="77" y="425"/>
                    <a:pt x="145" y="425"/>
                  </a:cubicBezTo>
                  <a:lnTo>
                    <a:pt x="145" y="425"/>
                  </a:lnTo>
                  <a:cubicBezTo>
                    <a:pt x="255" y="383"/>
                    <a:pt x="357" y="349"/>
                    <a:pt x="425" y="315"/>
                  </a:cubicBezTo>
                  <a:cubicBezTo>
                    <a:pt x="536" y="281"/>
                    <a:pt x="638" y="213"/>
                    <a:pt x="680" y="136"/>
                  </a:cubicBezTo>
                  <a:cubicBezTo>
                    <a:pt x="714" y="102"/>
                    <a:pt x="680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123496" y="1193423"/>
              <a:ext cx="22853" cy="24281"/>
            </a:xfrm>
            <a:custGeom>
              <a:avLst/>
              <a:gdLst/>
              <a:ahLst/>
              <a:cxnLst/>
              <a:rect l="l" t="t" r="r" b="b"/>
              <a:pathLst>
                <a:path w="672" h="714" extrusionOk="0">
                  <a:moveTo>
                    <a:pt x="528" y="0"/>
                  </a:moveTo>
                  <a:lnTo>
                    <a:pt x="460" y="0"/>
                  </a:lnTo>
                  <a:cubicBezTo>
                    <a:pt x="392" y="111"/>
                    <a:pt x="281" y="178"/>
                    <a:pt x="213" y="289"/>
                  </a:cubicBezTo>
                  <a:cubicBezTo>
                    <a:pt x="103" y="357"/>
                    <a:pt x="1" y="467"/>
                    <a:pt x="1" y="569"/>
                  </a:cubicBezTo>
                  <a:cubicBezTo>
                    <a:pt x="1" y="680"/>
                    <a:pt x="69" y="714"/>
                    <a:pt x="145" y="714"/>
                  </a:cubicBezTo>
                  <a:lnTo>
                    <a:pt x="179" y="714"/>
                  </a:lnTo>
                  <a:cubicBezTo>
                    <a:pt x="315" y="714"/>
                    <a:pt x="392" y="535"/>
                    <a:pt x="460" y="467"/>
                  </a:cubicBezTo>
                  <a:cubicBezTo>
                    <a:pt x="528" y="357"/>
                    <a:pt x="570" y="255"/>
                    <a:pt x="638" y="145"/>
                  </a:cubicBezTo>
                  <a:cubicBezTo>
                    <a:pt x="672" y="77"/>
                    <a:pt x="604" y="0"/>
                    <a:pt x="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5109076" y="1176658"/>
              <a:ext cx="17922" cy="15643"/>
            </a:xfrm>
            <a:custGeom>
              <a:avLst/>
              <a:gdLst/>
              <a:ahLst/>
              <a:cxnLst/>
              <a:rect l="l" t="t" r="r" b="b"/>
              <a:pathLst>
                <a:path w="527" h="460" extrusionOk="0">
                  <a:moveTo>
                    <a:pt x="391" y="0"/>
                  </a:moveTo>
                  <a:cubicBezTo>
                    <a:pt x="391" y="0"/>
                    <a:pt x="357" y="0"/>
                    <a:pt x="314" y="34"/>
                  </a:cubicBezTo>
                  <a:cubicBezTo>
                    <a:pt x="280" y="68"/>
                    <a:pt x="212" y="145"/>
                    <a:pt x="144" y="179"/>
                  </a:cubicBezTo>
                  <a:cubicBezTo>
                    <a:pt x="102" y="247"/>
                    <a:pt x="0" y="281"/>
                    <a:pt x="0" y="391"/>
                  </a:cubicBezTo>
                  <a:cubicBezTo>
                    <a:pt x="0" y="425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212" y="459"/>
                    <a:pt x="280" y="391"/>
                    <a:pt x="314" y="357"/>
                  </a:cubicBezTo>
                  <a:cubicBezTo>
                    <a:pt x="391" y="281"/>
                    <a:pt x="425" y="213"/>
                    <a:pt x="493" y="145"/>
                  </a:cubicBezTo>
                  <a:cubicBezTo>
                    <a:pt x="527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5090848" y="1148907"/>
              <a:ext cx="18262" cy="12175"/>
            </a:xfrm>
            <a:custGeom>
              <a:avLst/>
              <a:gdLst/>
              <a:ahLst/>
              <a:cxnLst/>
              <a:rect l="l" t="t" r="r" b="b"/>
              <a:pathLst>
                <a:path w="537" h="358" extrusionOk="0">
                  <a:moveTo>
                    <a:pt x="468" y="1"/>
                  </a:moveTo>
                  <a:lnTo>
                    <a:pt x="426" y="1"/>
                  </a:lnTo>
                  <a:cubicBezTo>
                    <a:pt x="392" y="35"/>
                    <a:pt x="324" y="35"/>
                    <a:pt x="256" y="77"/>
                  </a:cubicBezTo>
                  <a:cubicBezTo>
                    <a:pt x="213" y="111"/>
                    <a:pt x="145" y="145"/>
                    <a:pt x="111" y="145"/>
                  </a:cubicBezTo>
                  <a:cubicBezTo>
                    <a:pt x="1" y="213"/>
                    <a:pt x="77" y="358"/>
                    <a:pt x="145" y="358"/>
                  </a:cubicBezTo>
                  <a:cubicBezTo>
                    <a:pt x="179" y="358"/>
                    <a:pt x="179" y="324"/>
                    <a:pt x="213" y="324"/>
                  </a:cubicBezTo>
                  <a:cubicBezTo>
                    <a:pt x="256" y="290"/>
                    <a:pt x="324" y="290"/>
                    <a:pt x="358" y="247"/>
                  </a:cubicBezTo>
                  <a:cubicBezTo>
                    <a:pt x="392" y="213"/>
                    <a:pt x="468" y="179"/>
                    <a:pt x="502" y="145"/>
                  </a:cubicBezTo>
                  <a:cubicBezTo>
                    <a:pt x="536" y="111"/>
                    <a:pt x="502" y="1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5166855" y="1196008"/>
              <a:ext cx="32375" cy="26322"/>
            </a:xfrm>
            <a:custGeom>
              <a:avLst/>
              <a:gdLst/>
              <a:ahLst/>
              <a:cxnLst/>
              <a:rect l="l" t="t" r="r" b="b"/>
              <a:pathLst>
                <a:path w="952" h="774" extrusionOk="0">
                  <a:moveTo>
                    <a:pt x="850" y="1"/>
                  </a:moveTo>
                  <a:cubicBezTo>
                    <a:pt x="816" y="1"/>
                    <a:pt x="816" y="35"/>
                    <a:pt x="782" y="35"/>
                  </a:cubicBezTo>
                  <a:cubicBezTo>
                    <a:pt x="671" y="136"/>
                    <a:pt x="527" y="247"/>
                    <a:pt x="425" y="349"/>
                  </a:cubicBezTo>
                  <a:cubicBezTo>
                    <a:pt x="357" y="391"/>
                    <a:pt x="314" y="459"/>
                    <a:pt x="246" y="493"/>
                  </a:cubicBezTo>
                  <a:cubicBezTo>
                    <a:pt x="212" y="527"/>
                    <a:pt x="144" y="604"/>
                    <a:pt x="68" y="638"/>
                  </a:cubicBezTo>
                  <a:cubicBezTo>
                    <a:pt x="0" y="706"/>
                    <a:pt x="68" y="774"/>
                    <a:pt x="144" y="774"/>
                  </a:cubicBezTo>
                  <a:lnTo>
                    <a:pt x="144" y="774"/>
                  </a:lnTo>
                  <a:cubicBezTo>
                    <a:pt x="314" y="740"/>
                    <a:pt x="493" y="672"/>
                    <a:pt x="637" y="561"/>
                  </a:cubicBezTo>
                  <a:cubicBezTo>
                    <a:pt x="739" y="459"/>
                    <a:pt x="850" y="315"/>
                    <a:pt x="917" y="136"/>
                  </a:cubicBezTo>
                  <a:cubicBezTo>
                    <a:pt x="951" y="69"/>
                    <a:pt x="884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5134208" y="1151526"/>
              <a:ext cx="24281" cy="19078"/>
            </a:xfrm>
            <a:custGeom>
              <a:avLst/>
              <a:gdLst/>
              <a:ahLst/>
              <a:cxnLst/>
              <a:rect l="l" t="t" r="r" b="b"/>
              <a:pathLst>
                <a:path w="714" h="561" extrusionOk="0">
                  <a:moveTo>
                    <a:pt x="569" y="0"/>
                  </a:moveTo>
                  <a:lnTo>
                    <a:pt x="501" y="0"/>
                  </a:lnTo>
                  <a:cubicBezTo>
                    <a:pt x="425" y="68"/>
                    <a:pt x="323" y="136"/>
                    <a:pt x="255" y="170"/>
                  </a:cubicBezTo>
                  <a:cubicBezTo>
                    <a:pt x="179" y="247"/>
                    <a:pt x="77" y="315"/>
                    <a:pt x="43" y="383"/>
                  </a:cubicBezTo>
                  <a:cubicBezTo>
                    <a:pt x="0" y="459"/>
                    <a:pt x="77" y="527"/>
                    <a:pt x="111" y="561"/>
                  </a:cubicBezTo>
                  <a:lnTo>
                    <a:pt x="145" y="561"/>
                  </a:lnTo>
                  <a:cubicBezTo>
                    <a:pt x="255" y="561"/>
                    <a:pt x="357" y="493"/>
                    <a:pt x="425" y="425"/>
                  </a:cubicBezTo>
                  <a:cubicBezTo>
                    <a:pt x="535" y="349"/>
                    <a:pt x="603" y="281"/>
                    <a:pt x="680" y="170"/>
                  </a:cubicBezTo>
                  <a:cubicBezTo>
                    <a:pt x="714" y="68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5140261" y="1254943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cubicBezTo>
                    <a:pt x="459" y="0"/>
                    <a:pt x="391" y="102"/>
                    <a:pt x="289" y="179"/>
                  </a:cubicBezTo>
                  <a:cubicBezTo>
                    <a:pt x="247" y="213"/>
                    <a:pt x="179" y="281"/>
                    <a:pt x="145" y="315"/>
                  </a:cubicBezTo>
                  <a:cubicBezTo>
                    <a:pt x="111" y="357"/>
                    <a:pt x="77" y="425"/>
                    <a:pt x="35" y="493"/>
                  </a:cubicBezTo>
                  <a:cubicBezTo>
                    <a:pt x="1" y="570"/>
                    <a:pt x="35" y="638"/>
                    <a:pt x="111" y="638"/>
                  </a:cubicBezTo>
                  <a:lnTo>
                    <a:pt x="145" y="638"/>
                  </a:lnTo>
                  <a:cubicBezTo>
                    <a:pt x="179" y="604"/>
                    <a:pt x="247" y="604"/>
                    <a:pt x="323" y="570"/>
                  </a:cubicBezTo>
                  <a:cubicBezTo>
                    <a:pt x="391" y="493"/>
                    <a:pt x="425" y="459"/>
                    <a:pt x="502" y="391"/>
                  </a:cubicBezTo>
                  <a:cubicBezTo>
                    <a:pt x="570" y="315"/>
                    <a:pt x="714" y="179"/>
                    <a:pt x="672" y="34"/>
                  </a:cubicBezTo>
                  <a:cubicBezTo>
                    <a:pt x="672" y="0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5158455" y="1268240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527" y="0"/>
                  </a:moveTo>
                  <a:cubicBezTo>
                    <a:pt x="493" y="0"/>
                    <a:pt x="459" y="34"/>
                    <a:pt x="459" y="34"/>
                  </a:cubicBezTo>
                  <a:cubicBezTo>
                    <a:pt x="391" y="136"/>
                    <a:pt x="281" y="247"/>
                    <a:pt x="213" y="315"/>
                  </a:cubicBezTo>
                  <a:cubicBezTo>
                    <a:pt x="179" y="315"/>
                    <a:pt x="179" y="349"/>
                    <a:pt x="137" y="349"/>
                  </a:cubicBezTo>
                  <a:lnTo>
                    <a:pt x="103" y="425"/>
                  </a:lnTo>
                  <a:cubicBezTo>
                    <a:pt x="69" y="459"/>
                    <a:pt x="35" y="493"/>
                    <a:pt x="35" y="561"/>
                  </a:cubicBezTo>
                  <a:cubicBezTo>
                    <a:pt x="1" y="637"/>
                    <a:pt x="69" y="671"/>
                    <a:pt x="103" y="671"/>
                  </a:cubicBezTo>
                  <a:lnTo>
                    <a:pt x="137" y="671"/>
                  </a:lnTo>
                  <a:cubicBezTo>
                    <a:pt x="179" y="671"/>
                    <a:pt x="247" y="637"/>
                    <a:pt x="281" y="637"/>
                  </a:cubicBezTo>
                  <a:cubicBezTo>
                    <a:pt x="349" y="603"/>
                    <a:pt x="391" y="527"/>
                    <a:pt x="459" y="493"/>
                  </a:cubicBezTo>
                  <a:cubicBezTo>
                    <a:pt x="527" y="349"/>
                    <a:pt x="561" y="247"/>
                    <a:pt x="638" y="136"/>
                  </a:cubicBezTo>
                  <a:cubicBezTo>
                    <a:pt x="638" y="68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5230687" y="1226070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27" y="0"/>
                  </a:moveTo>
                  <a:cubicBezTo>
                    <a:pt x="527" y="0"/>
                    <a:pt x="493" y="0"/>
                    <a:pt x="493" y="34"/>
                  </a:cubicBezTo>
                  <a:cubicBezTo>
                    <a:pt x="391" y="68"/>
                    <a:pt x="281" y="144"/>
                    <a:pt x="179" y="212"/>
                  </a:cubicBezTo>
                  <a:cubicBezTo>
                    <a:pt x="102" y="280"/>
                    <a:pt x="0" y="425"/>
                    <a:pt x="0" y="527"/>
                  </a:cubicBezTo>
                  <a:cubicBezTo>
                    <a:pt x="0" y="569"/>
                    <a:pt x="34" y="603"/>
                    <a:pt x="68" y="603"/>
                  </a:cubicBezTo>
                  <a:lnTo>
                    <a:pt x="102" y="603"/>
                  </a:lnTo>
                  <a:cubicBezTo>
                    <a:pt x="179" y="603"/>
                    <a:pt x="179" y="569"/>
                    <a:pt x="247" y="527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14"/>
                    <a:pt x="493" y="246"/>
                    <a:pt x="604" y="178"/>
                  </a:cubicBezTo>
                  <a:cubicBezTo>
                    <a:pt x="638" y="102"/>
                    <a:pt x="604" y="0"/>
                    <a:pt x="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5242522" y="1260996"/>
              <a:ext cx="23159" cy="26322"/>
            </a:xfrm>
            <a:custGeom>
              <a:avLst/>
              <a:gdLst/>
              <a:ahLst/>
              <a:cxnLst/>
              <a:rect l="l" t="t" r="r" b="b"/>
              <a:pathLst>
                <a:path w="681" h="774" extrusionOk="0">
                  <a:moveTo>
                    <a:pt x="536" y="1"/>
                  </a:moveTo>
                  <a:cubicBezTo>
                    <a:pt x="502" y="1"/>
                    <a:pt x="468" y="1"/>
                    <a:pt x="468" y="35"/>
                  </a:cubicBezTo>
                  <a:cubicBezTo>
                    <a:pt x="357" y="137"/>
                    <a:pt x="256" y="213"/>
                    <a:pt x="179" y="315"/>
                  </a:cubicBezTo>
                  <a:cubicBezTo>
                    <a:pt x="111" y="426"/>
                    <a:pt x="1" y="528"/>
                    <a:pt x="1" y="672"/>
                  </a:cubicBezTo>
                  <a:cubicBezTo>
                    <a:pt x="1" y="706"/>
                    <a:pt x="43" y="774"/>
                    <a:pt x="111" y="774"/>
                  </a:cubicBezTo>
                  <a:lnTo>
                    <a:pt x="145" y="774"/>
                  </a:lnTo>
                  <a:cubicBezTo>
                    <a:pt x="256" y="706"/>
                    <a:pt x="324" y="604"/>
                    <a:pt x="391" y="494"/>
                  </a:cubicBezTo>
                  <a:cubicBezTo>
                    <a:pt x="468" y="392"/>
                    <a:pt x="536" y="281"/>
                    <a:pt x="604" y="137"/>
                  </a:cubicBezTo>
                  <a:cubicBezTo>
                    <a:pt x="680" y="69"/>
                    <a:pt x="604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5287310" y="1204374"/>
              <a:ext cx="16800" cy="19418"/>
            </a:xfrm>
            <a:custGeom>
              <a:avLst/>
              <a:gdLst/>
              <a:ahLst/>
              <a:cxnLst/>
              <a:rect l="l" t="t" r="r" b="b"/>
              <a:pathLst>
                <a:path w="494" h="571" extrusionOk="0">
                  <a:moveTo>
                    <a:pt x="383" y="1"/>
                  </a:moveTo>
                  <a:cubicBezTo>
                    <a:pt x="349" y="1"/>
                    <a:pt x="281" y="35"/>
                    <a:pt x="281" y="69"/>
                  </a:cubicBezTo>
                  <a:cubicBezTo>
                    <a:pt x="247" y="145"/>
                    <a:pt x="170" y="213"/>
                    <a:pt x="136" y="247"/>
                  </a:cubicBezTo>
                  <a:cubicBezTo>
                    <a:pt x="102" y="315"/>
                    <a:pt x="34" y="392"/>
                    <a:pt x="0" y="460"/>
                  </a:cubicBezTo>
                  <a:cubicBezTo>
                    <a:pt x="0" y="494"/>
                    <a:pt x="34" y="528"/>
                    <a:pt x="102" y="570"/>
                  </a:cubicBezTo>
                  <a:lnTo>
                    <a:pt x="102" y="570"/>
                  </a:lnTo>
                  <a:cubicBezTo>
                    <a:pt x="170" y="570"/>
                    <a:pt x="281" y="460"/>
                    <a:pt x="349" y="392"/>
                  </a:cubicBezTo>
                  <a:cubicBezTo>
                    <a:pt x="383" y="315"/>
                    <a:pt x="459" y="213"/>
                    <a:pt x="459" y="103"/>
                  </a:cubicBezTo>
                  <a:cubicBezTo>
                    <a:pt x="493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5287310" y="11633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49" y="1"/>
                  </a:moveTo>
                  <a:cubicBezTo>
                    <a:pt x="349" y="1"/>
                    <a:pt x="315" y="35"/>
                    <a:pt x="281" y="35"/>
                  </a:cubicBezTo>
                  <a:cubicBezTo>
                    <a:pt x="247" y="111"/>
                    <a:pt x="170" y="145"/>
                    <a:pt x="136" y="213"/>
                  </a:cubicBezTo>
                  <a:cubicBezTo>
                    <a:pt x="68" y="289"/>
                    <a:pt x="0" y="357"/>
                    <a:pt x="34" y="425"/>
                  </a:cubicBezTo>
                  <a:cubicBezTo>
                    <a:pt x="34" y="502"/>
                    <a:pt x="68" y="536"/>
                    <a:pt x="136" y="536"/>
                  </a:cubicBezTo>
                  <a:cubicBezTo>
                    <a:pt x="213" y="536"/>
                    <a:pt x="281" y="425"/>
                    <a:pt x="315" y="357"/>
                  </a:cubicBezTo>
                  <a:cubicBezTo>
                    <a:pt x="383" y="289"/>
                    <a:pt x="425" y="213"/>
                    <a:pt x="459" y="179"/>
                  </a:cubicBezTo>
                  <a:cubicBezTo>
                    <a:pt x="493" y="111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5302919" y="1128401"/>
              <a:ext cx="20541" cy="18228"/>
            </a:xfrm>
            <a:custGeom>
              <a:avLst/>
              <a:gdLst/>
              <a:ahLst/>
              <a:cxnLst/>
              <a:rect l="l" t="t" r="r" b="b"/>
              <a:pathLst>
                <a:path w="604" h="536" extrusionOk="0">
                  <a:moveTo>
                    <a:pt x="459" y="1"/>
                  </a:moveTo>
                  <a:cubicBezTo>
                    <a:pt x="425" y="1"/>
                    <a:pt x="425" y="1"/>
                    <a:pt x="391" y="43"/>
                  </a:cubicBezTo>
                  <a:cubicBezTo>
                    <a:pt x="314" y="77"/>
                    <a:pt x="246" y="145"/>
                    <a:pt x="179" y="179"/>
                  </a:cubicBezTo>
                  <a:cubicBezTo>
                    <a:pt x="102" y="256"/>
                    <a:pt x="0" y="324"/>
                    <a:pt x="0" y="392"/>
                  </a:cubicBezTo>
                  <a:cubicBezTo>
                    <a:pt x="0" y="468"/>
                    <a:pt x="0" y="536"/>
                    <a:pt x="68" y="536"/>
                  </a:cubicBezTo>
                  <a:lnTo>
                    <a:pt x="102" y="536"/>
                  </a:lnTo>
                  <a:cubicBezTo>
                    <a:pt x="136" y="536"/>
                    <a:pt x="179" y="536"/>
                    <a:pt x="213" y="502"/>
                  </a:cubicBezTo>
                  <a:cubicBezTo>
                    <a:pt x="246" y="468"/>
                    <a:pt x="314" y="425"/>
                    <a:pt x="348" y="425"/>
                  </a:cubicBezTo>
                  <a:cubicBezTo>
                    <a:pt x="391" y="392"/>
                    <a:pt x="425" y="358"/>
                    <a:pt x="459" y="324"/>
                  </a:cubicBezTo>
                  <a:cubicBezTo>
                    <a:pt x="493" y="290"/>
                    <a:pt x="527" y="213"/>
                    <a:pt x="561" y="179"/>
                  </a:cubicBezTo>
                  <a:cubicBezTo>
                    <a:pt x="603" y="111"/>
                    <a:pt x="527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5348557" y="1221139"/>
              <a:ext cx="20541" cy="28940"/>
            </a:xfrm>
            <a:custGeom>
              <a:avLst/>
              <a:gdLst/>
              <a:ahLst/>
              <a:cxnLst/>
              <a:rect l="l" t="t" r="r" b="b"/>
              <a:pathLst>
                <a:path w="604" h="851" extrusionOk="0">
                  <a:moveTo>
                    <a:pt x="493" y="1"/>
                  </a:moveTo>
                  <a:cubicBezTo>
                    <a:pt x="493" y="1"/>
                    <a:pt x="459" y="1"/>
                    <a:pt x="459" y="35"/>
                  </a:cubicBezTo>
                  <a:cubicBezTo>
                    <a:pt x="357" y="145"/>
                    <a:pt x="281" y="247"/>
                    <a:pt x="213" y="357"/>
                  </a:cubicBezTo>
                  <a:cubicBezTo>
                    <a:pt x="179" y="425"/>
                    <a:pt x="179" y="502"/>
                    <a:pt x="145" y="536"/>
                  </a:cubicBezTo>
                  <a:cubicBezTo>
                    <a:pt x="111" y="604"/>
                    <a:pt x="68" y="672"/>
                    <a:pt x="34" y="748"/>
                  </a:cubicBezTo>
                  <a:cubicBezTo>
                    <a:pt x="0" y="782"/>
                    <a:pt x="68" y="850"/>
                    <a:pt x="111" y="850"/>
                  </a:cubicBezTo>
                  <a:cubicBezTo>
                    <a:pt x="145" y="850"/>
                    <a:pt x="145" y="850"/>
                    <a:pt x="179" y="816"/>
                  </a:cubicBezTo>
                  <a:cubicBezTo>
                    <a:pt x="247" y="816"/>
                    <a:pt x="281" y="748"/>
                    <a:pt x="323" y="714"/>
                  </a:cubicBezTo>
                  <a:cubicBezTo>
                    <a:pt x="391" y="638"/>
                    <a:pt x="425" y="570"/>
                    <a:pt x="493" y="502"/>
                  </a:cubicBezTo>
                  <a:cubicBezTo>
                    <a:pt x="569" y="391"/>
                    <a:pt x="603" y="247"/>
                    <a:pt x="603" y="77"/>
                  </a:cubicBezTo>
                  <a:cubicBezTo>
                    <a:pt x="603" y="35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5311285" y="1267084"/>
              <a:ext cx="22853" cy="34688"/>
            </a:xfrm>
            <a:custGeom>
              <a:avLst/>
              <a:gdLst/>
              <a:ahLst/>
              <a:cxnLst/>
              <a:rect l="l" t="t" r="r" b="b"/>
              <a:pathLst>
                <a:path w="672" h="1020" extrusionOk="0">
                  <a:moveTo>
                    <a:pt x="604" y="0"/>
                  </a:moveTo>
                  <a:cubicBezTo>
                    <a:pt x="570" y="0"/>
                    <a:pt x="570" y="34"/>
                    <a:pt x="527" y="34"/>
                  </a:cubicBezTo>
                  <a:cubicBezTo>
                    <a:pt x="425" y="213"/>
                    <a:pt x="357" y="349"/>
                    <a:pt x="247" y="493"/>
                  </a:cubicBezTo>
                  <a:cubicBezTo>
                    <a:pt x="179" y="637"/>
                    <a:pt x="68" y="773"/>
                    <a:pt x="0" y="918"/>
                  </a:cubicBezTo>
                  <a:cubicBezTo>
                    <a:pt x="0" y="986"/>
                    <a:pt x="34" y="1020"/>
                    <a:pt x="102" y="1020"/>
                  </a:cubicBezTo>
                  <a:lnTo>
                    <a:pt x="145" y="1020"/>
                  </a:lnTo>
                  <a:cubicBezTo>
                    <a:pt x="425" y="807"/>
                    <a:pt x="604" y="425"/>
                    <a:pt x="672" y="102"/>
                  </a:cubicBezTo>
                  <a:cubicBezTo>
                    <a:pt x="672" y="34"/>
                    <a:pt x="638" y="0"/>
                    <a:pt x="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5308972" y="1316190"/>
              <a:ext cx="25166" cy="34994"/>
            </a:xfrm>
            <a:custGeom>
              <a:avLst/>
              <a:gdLst/>
              <a:ahLst/>
              <a:cxnLst/>
              <a:rect l="l" t="t" r="r" b="b"/>
              <a:pathLst>
                <a:path w="740" h="1029" extrusionOk="0">
                  <a:moveTo>
                    <a:pt x="706" y="0"/>
                  </a:moveTo>
                  <a:cubicBezTo>
                    <a:pt x="672" y="0"/>
                    <a:pt x="672" y="0"/>
                    <a:pt x="672" y="43"/>
                  </a:cubicBezTo>
                  <a:cubicBezTo>
                    <a:pt x="527" y="179"/>
                    <a:pt x="425" y="323"/>
                    <a:pt x="315" y="502"/>
                  </a:cubicBezTo>
                  <a:cubicBezTo>
                    <a:pt x="213" y="604"/>
                    <a:pt x="68" y="748"/>
                    <a:pt x="35" y="892"/>
                  </a:cubicBezTo>
                  <a:cubicBezTo>
                    <a:pt x="1" y="960"/>
                    <a:pt x="68" y="1028"/>
                    <a:pt x="136" y="1028"/>
                  </a:cubicBezTo>
                  <a:lnTo>
                    <a:pt x="136" y="1028"/>
                  </a:lnTo>
                  <a:cubicBezTo>
                    <a:pt x="315" y="960"/>
                    <a:pt x="459" y="782"/>
                    <a:pt x="527" y="638"/>
                  </a:cubicBezTo>
                  <a:cubicBezTo>
                    <a:pt x="672" y="425"/>
                    <a:pt x="706" y="289"/>
                    <a:pt x="740" y="77"/>
                  </a:cubicBezTo>
                  <a:cubicBezTo>
                    <a:pt x="740" y="43"/>
                    <a:pt x="740" y="0"/>
                    <a:pt x="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5363010" y="1295956"/>
              <a:ext cx="22853" cy="28940"/>
            </a:xfrm>
            <a:custGeom>
              <a:avLst/>
              <a:gdLst/>
              <a:ahLst/>
              <a:cxnLst/>
              <a:rect l="l" t="t" r="r" b="b"/>
              <a:pathLst>
                <a:path w="672" h="851" extrusionOk="0">
                  <a:moveTo>
                    <a:pt x="535" y="1"/>
                  </a:moveTo>
                  <a:cubicBezTo>
                    <a:pt x="493" y="1"/>
                    <a:pt x="493" y="1"/>
                    <a:pt x="459" y="35"/>
                  </a:cubicBezTo>
                  <a:cubicBezTo>
                    <a:pt x="391" y="137"/>
                    <a:pt x="280" y="247"/>
                    <a:pt x="178" y="349"/>
                  </a:cubicBezTo>
                  <a:cubicBezTo>
                    <a:pt x="110" y="459"/>
                    <a:pt x="0" y="561"/>
                    <a:pt x="0" y="706"/>
                  </a:cubicBezTo>
                  <a:cubicBezTo>
                    <a:pt x="0" y="774"/>
                    <a:pt x="34" y="850"/>
                    <a:pt x="110" y="850"/>
                  </a:cubicBezTo>
                  <a:lnTo>
                    <a:pt x="144" y="850"/>
                  </a:lnTo>
                  <a:cubicBezTo>
                    <a:pt x="280" y="808"/>
                    <a:pt x="391" y="672"/>
                    <a:pt x="459" y="527"/>
                  </a:cubicBezTo>
                  <a:cubicBezTo>
                    <a:pt x="535" y="383"/>
                    <a:pt x="603" y="281"/>
                    <a:pt x="637" y="103"/>
                  </a:cubicBezTo>
                  <a:cubicBezTo>
                    <a:pt x="671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5379742" y="1250046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68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256" y="144"/>
                    <a:pt x="1" y="289"/>
                    <a:pt x="43" y="459"/>
                  </a:cubicBezTo>
                  <a:cubicBezTo>
                    <a:pt x="77" y="535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56" y="569"/>
                    <a:pt x="358" y="459"/>
                    <a:pt x="392" y="391"/>
                  </a:cubicBezTo>
                  <a:cubicBezTo>
                    <a:pt x="468" y="323"/>
                    <a:pt x="502" y="246"/>
                    <a:pt x="570" y="178"/>
                  </a:cubicBezTo>
                  <a:cubicBezTo>
                    <a:pt x="604" y="77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5399092" y="1349994"/>
              <a:ext cx="18262" cy="25438"/>
            </a:xfrm>
            <a:custGeom>
              <a:avLst/>
              <a:gdLst/>
              <a:ahLst/>
              <a:cxnLst/>
              <a:rect l="l" t="t" r="r" b="b"/>
              <a:pathLst>
                <a:path w="537" h="748" extrusionOk="0">
                  <a:moveTo>
                    <a:pt x="426" y="0"/>
                  </a:moveTo>
                  <a:cubicBezTo>
                    <a:pt x="392" y="0"/>
                    <a:pt x="358" y="0"/>
                    <a:pt x="358" y="34"/>
                  </a:cubicBezTo>
                  <a:cubicBezTo>
                    <a:pt x="247" y="213"/>
                    <a:pt x="1" y="493"/>
                    <a:pt x="145" y="705"/>
                  </a:cubicBezTo>
                  <a:cubicBezTo>
                    <a:pt x="179" y="705"/>
                    <a:pt x="213" y="748"/>
                    <a:pt x="213" y="748"/>
                  </a:cubicBezTo>
                  <a:lnTo>
                    <a:pt x="247" y="748"/>
                  </a:lnTo>
                  <a:cubicBezTo>
                    <a:pt x="392" y="705"/>
                    <a:pt x="392" y="569"/>
                    <a:pt x="426" y="459"/>
                  </a:cubicBezTo>
                  <a:cubicBezTo>
                    <a:pt x="460" y="357"/>
                    <a:pt x="460" y="247"/>
                    <a:pt x="536" y="111"/>
                  </a:cubicBezTo>
                  <a:cubicBezTo>
                    <a:pt x="536" y="68"/>
                    <a:pt x="49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5443608" y="1342750"/>
              <a:ext cx="13297" cy="26628"/>
            </a:xfrm>
            <a:custGeom>
              <a:avLst/>
              <a:gdLst/>
              <a:ahLst/>
              <a:cxnLst/>
              <a:rect l="l" t="t" r="r" b="b"/>
              <a:pathLst>
                <a:path w="391" h="783" extrusionOk="0">
                  <a:moveTo>
                    <a:pt x="212" y="1"/>
                  </a:moveTo>
                  <a:cubicBezTo>
                    <a:pt x="179" y="1"/>
                    <a:pt x="111" y="35"/>
                    <a:pt x="111" y="69"/>
                  </a:cubicBezTo>
                  <a:cubicBezTo>
                    <a:pt x="77" y="179"/>
                    <a:pt x="34" y="281"/>
                    <a:pt x="0" y="426"/>
                  </a:cubicBezTo>
                  <a:cubicBezTo>
                    <a:pt x="0" y="536"/>
                    <a:pt x="0" y="638"/>
                    <a:pt x="77" y="748"/>
                  </a:cubicBezTo>
                  <a:cubicBezTo>
                    <a:pt x="111" y="748"/>
                    <a:pt x="145" y="782"/>
                    <a:pt x="212" y="782"/>
                  </a:cubicBezTo>
                  <a:cubicBezTo>
                    <a:pt x="246" y="782"/>
                    <a:pt x="289" y="782"/>
                    <a:pt x="289" y="748"/>
                  </a:cubicBezTo>
                  <a:cubicBezTo>
                    <a:pt x="391" y="638"/>
                    <a:pt x="357" y="570"/>
                    <a:pt x="357" y="426"/>
                  </a:cubicBezTo>
                  <a:lnTo>
                    <a:pt x="357" y="111"/>
                  </a:lnTo>
                  <a:cubicBezTo>
                    <a:pt x="357" y="35"/>
                    <a:pt x="289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1831" y="1316190"/>
              <a:ext cx="10746" cy="25438"/>
            </a:xfrm>
            <a:custGeom>
              <a:avLst/>
              <a:gdLst/>
              <a:ahLst/>
              <a:cxnLst/>
              <a:rect l="l" t="t" r="r" b="b"/>
              <a:pathLst>
                <a:path w="316" h="748" extrusionOk="0">
                  <a:moveTo>
                    <a:pt x="179" y="0"/>
                  </a:moveTo>
                  <a:cubicBezTo>
                    <a:pt x="145" y="0"/>
                    <a:pt x="103" y="0"/>
                    <a:pt x="69" y="77"/>
                  </a:cubicBezTo>
                  <a:cubicBezTo>
                    <a:pt x="69" y="179"/>
                    <a:pt x="35" y="289"/>
                    <a:pt x="35" y="425"/>
                  </a:cubicBezTo>
                  <a:cubicBezTo>
                    <a:pt x="35" y="536"/>
                    <a:pt x="1" y="638"/>
                    <a:pt x="103" y="714"/>
                  </a:cubicBezTo>
                  <a:cubicBezTo>
                    <a:pt x="145" y="748"/>
                    <a:pt x="145" y="748"/>
                    <a:pt x="179" y="748"/>
                  </a:cubicBezTo>
                  <a:cubicBezTo>
                    <a:pt x="213" y="748"/>
                    <a:pt x="213" y="748"/>
                    <a:pt x="247" y="714"/>
                  </a:cubicBezTo>
                  <a:cubicBezTo>
                    <a:pt x="315" y="638"/>
                    <a:pt x="315" y="536"/>
                    <a:pt x="315" y="425"/>
                  </a:cubicBezTo>
                  <a:cubicBezTo>
                    <a:pt x="315" y="289"/>
                    <a:pt x="281" y="179"/>
                    <a:pt x="281" y="77"/>
                  </a:cubicBezTo>
                  <a:cubicBezTo>
                    <a:pt x="247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5514650" y="1281537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58" y="0"/>
                  </a:moveTo>
                  <a:cubicBezTo>
                    <a:pt x="324" y="0"/>
                    <a:pt x="281" y="0"/>
                    <a:pt x="281" y="68"/>
                  </a:cubicBezTo>
                  <a:cubicBezTo>
                    <a:pt x="213" y="170"/>
                    <a:pt x="145" y="314"/>
                    <a:pt x="69" y="425"/>
                  </a:cubicBezTo>
                  <a:cubicBezTo>
                    <a:pt x="35" y="527"/>
                    <a:pt x="1" y="739"/>
                    <a:pt x="145" y="773"/>
                  </a:cubicBezTo>
                  <a:lnTo>
                    <a:pt x="179" y="773"/>
                  </a:lnTo>
                  <a:cubicBezTo>
                    <a:pt x="324" y="773"/>
                    <a:pt x="426" y="637"/>
                    <a:pt x="426" y="561"/>
                  </a:cubicBezTo>
                  <a:cubicBezTo>
                    <a:pt x="494" y="425"/>
                    <a:pt x="494" y="246"/>
                    <a:pt x="494" y="102"/>
                  </a:cubicBezTo>
                  <a:cubicBezTo>
                    <a:pt x="494" y="34"/>
                    <a:pt x="426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5471324" y="124164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81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79" y="179"/>
                    <a:pt x="145" y="281"/>
                    <a:pt x="111" y="425"/>
                  </a:cubicBezTo>
                  <a:cubicBezTo>
                    <a:pt x="69" y="493"/>
                    <a:pt x="1" y="604"/>
                    <a:pt x="1" y="706"/>
                  </a:cubicBezTo>
                  <a:cubicBezTo>
                    <a:pt x="1" y="748"/>
                    <a:pt x="35" y="748"/>
                    <a:pt x="69" y="748"/>
                  </a:cubicBezTo>
                  <a:lnTo>
                    <a:pt x="111" y="748"/>
                  </a:lnTo>
                  <a:cubicBezTo>
                    <a:pt x="213" y="748"/>
                    <a:pt x="323" y="604"/>
                    <a:pt x="357" y="459"/>
                  </a:cubicBezTo>
                  <a:cubicBezTo>
                    <a:pt x="391" y="324"/>
                    <a:pt x="391" y="179"/>
                    <a:pt x="357" y="35"/>
                  </a:cubicBezTo>
                  <a:cubicBezTo>
                    <a:pt x="357" y="1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5437521" y="1277762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256" y="1"/>
                  </a:moveTo>
                  <a:cubicBezTo>
                    <a:pt x="213" y="1"/>
                    <a:pt x="179" y="35"/>
                    <a:pt x="179" y="111"/>
                  </a:cubicBezTo>
                  <a:cubicBezTo>
                    <a:pt x="179" y="247"/>
                    <a:pt x="145" y="391"/>
                    <a:pt x="77" y="536"/>
                  </a:cubicBezTo>
                  <a:cubicBezTo>
                    <a:pt x="43" y="638"/>
                    <a:pt x="1" y="748"/>
                    <a:pt x="77" y="884"/>
                  </a:cubicBezTo>
                  <a:cubicBezTo>
                    <a:pt x="77" y="918"/>
                    <a:pt x="111" y="918"/>
                    <a:pt x="179" y="918"/>
                  </a:cubicBezTo>
                  <a:lnTo>
                    <a:pt x="179" y="918"/>
                  </a:lnTo>
                  <a:cubicBezTo>
                    <a:pt x="502" y="816"/>
                    <a:pt x="391" y="281"/>
                    <a:pt x="358" y="69"/>
                  </a:cubicBezTo>
                  <a:cubicBezTo>
                    <a:pt x="324" y="35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5460646" y="1193423"/>
              <a:ext cx="20234" cy="27750"/>
            </a:xfrm>
            <a:custGeom>
              <a:avLst/>
              <a:gdLst/>
              <a:ahLst/>
              <a:cxnLst/>
              <a:rect l="l" t="t" r="r" b="b"/>
              <a:pathLst>
                <a:path w="595" h="816" extrusionOk="0">
                  <a:moveTo>
                    <a:pt x="459" y="0"/>
                  </a:moveTo>
                  <a:cubicBezTo>
                    <a:pt x="425" y="0"/>
                    <a:pt x="383" y="43"/>
                    <a:pt x="383" y="77"/>
                  </a:cubicBezTo>
                  <a:cubicBezTo>
                    <a:pt x="281" y="255"/>
                    <a:pt x="0" y="501"/>
                    <a:pt x="68" y="782"/>
                  </a:cubicBezTo>
                  <a:cubicBezTo>
                    <a:pt x="68" y="782"/>
                    <a:pt x="102" y="816"/>
                    <a:pt x="136" y="816"/>
                  </a:cubicBezTo>
                  <a:lnTo>
                    <a:pt x="170" y="816"/>
                  </a:lnTo>
                  <a:cubicBezTo>
                    <a:pt x="459" y="748"/>
                    <a:pt x="493" y="357"/>
                    <a:pt x="561" y="145"/>
                  </a:cubicBezTo>
                  <a:cubicBezTo>
                    <a:pt x="595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5432896" y="1192267"/>
              <a:ext cx="15643" cy="24281"/>
            </a:xfrm>
            <a:custGeom>
              <a:avLst/>
              <a:gdLst/>
              <a:ahLst/>
              <a:cxnLst/>
              <a:rect l="l" t="t" r="r" b="b"/>
              <a:pathLst>
                <a:path w="460" h="714" extrusionOk="0">
                  <a:moveTo>
                    <a:pt x="349" y="0"/>
                  </a:moveTo>
                  <a:cubicBezTo>
                    <a:pt x="315" y="0"/>
                    <a:pt x="281" y="34"/>
                    <a:pt x="281" y="34"/>
                  </a:cubicBezTo>
                  <a:cubicBezTo>
                    <a:pt x="213" y="145"/>
                    <a:pt x="137" y="212"/>
                    <a:pt x="103" y="323"/>
                  </a:cubicBezTo>
                  <a:cubicBezTo>
                    <a:pt x="69" y="425"/>
                    <a:pt x="1" y="535"/>
                    <a:pt x="35" y="603"/>
                  </a:cubicBezTo>
                  <a:cubicBezTo>
                    <a:pt x="35" y="671"/>
                    <a:pt x="103" y="714"/>
                    <a:pt x="137" y="714"/>
                  </a:cubicBezTo>
                  <a:cubicBezTo>
                    <a:pt x="179" y="714"/>
                    <a:pt x="179" y="714"/>
                    <a:pt x="213" y="671"/>
                  </a:cubicBezTo>
                  <a:cubicBezTo>
                    <a:pt x="315" y="603"/>
                    <a:pt x="315" y="535"/>
                    <a:pt x="315" y="425"/>
                  </a:cubicBezTo>
                  <a:cubicBezTo>
                    <a:pt x="349" y="323"/>
                    <a:pt x="392" y="246"/>
                    <a:pt x="426" y="145"/>
                  </a:cubicBezTo>
                  <a:cubicBezTo>
                    <a:pt x="460" y="77"/>
                    <a:pt x="392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505128" y="1127245"/>
              <a:ext cx="10712" cy="26628"/>
            </a:xfrm>
            <a:custGeom>
              <a:avLst/>
              <a:gdLst/>
              <a:ahLst/>
              <a:cxnLst/>
              <a:rect l="l" t="t" r="r" b="b"/>
              <a:pathLst>
                <a:path w="315" h="783" extrusionOk="0">
                  <a:moveTo>
                    <a:pt x="179" y="1"/>
                  </a:moveTo>
                  <a:cubicBezTo>
                    <a:pt x="102" y="1"/>
                    <a:pt x="68" y="35"/>
                    <a:pt x="68" y="111"/>
                  </a:cubicBezTo>
                  <a:cubicBezTo>
                    <a:pt x="35" y="324"/>
                    <a:pt x="1" y="536"/>
                    <a:pt x="102" y="748"/>
                  </a:cubicBezTo>
                  <a:cubicBezTo>
                    <a:pt x="102" y="782"/>
                    <a:pt x="136" y="782"/>
                    <a:pt x="179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15" y="536"/>
                    <a:pt x="281" y="324"/>
                    <a:pt x="281" y="111"/>
                  </a:cubicBezTo>
                  <a:cubicBezTo>
                    <a:pt x="281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5523050" y="1194852"/>
              <a:ext cx="12141" cy="27478"/>
            </a:xfrm>
            <a:custGeom>
              <a:avLst/>
              <a:gdLst/>
              <a:ahLst/>
              <a:cxnLst/>
              <a:rect l="l" t="t" r="r" b="b"/>
              <a:pathLst>
                <a:path w="357" h="808" extrusionOk="0">
                  <a:moveTo>
                    <a:pt x="179" y="1"/>
                  </a:moveTo>
                  <a:cubicBezTo>
                    <a:pt x="145" y="1"/>
                    <a:pt x="145" y="1"/>
                    <a:pt x="111" y="69"/>
                  </a:cubicBezTo>
                  <a:cubicBezTo>
                    <a:pt x="111" y="170"/>
                    <a:pt x="77" y="281"/>
                    <a:pt x="34" y="425"/>
                  </a:cubicBezTo>
                  <a:cubicBezTo>
                    <a:pt x="34" y="527"/>
                    <a:pt x="0" y="638"/>
                    <a:pt x="77" y="740"/>
                  </a:cubicBezTo>
                  <a:cubicBezTo>
                    <a:pt x="77" y="774"/>
                    <a:pt x="111" y="808"/>
                    <a:pt x="145" y="808"/>
                  </a:cubicBezTo>
                  <a:cubicBezTo>
                    <a:pt x="213" y="808"/>
                    <a:pt x="247" y="774"/>
                    <a:pt x="289" y="740"/>
                  </a:cubicBezTo>
                  <a:cubicBezTo>
                    <a:pt x="357" y="638"/>
                    <a:pt x="323" y="527"/>
                    <a:pt x="323" y="425"/>
                  </a:cubicBezTo>
                  <a:cubicBezTo>
                    <a:pt x="323" y="315"/>
                    <a:pt x="289" y="213"/>
                    <a:pt x="289" y="69"/>
                  </a:cubicBezTo>
                  <a:cubicBezTo>
                    <a:pt x="289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5558009" y="1187642"/>
              <a:ext cx="13297" cy="24009"/>
            </a:xfrm>
            <a:custGeom>
              <a:avLst/>
              <a:gdLst/>
              <a:ahLst/>
              <a:cxnLst/>
              <a:rect l="l" t="t" r="r" b="b"/>
              <a:pathLst>
                <a:path w="391" h="706" extrusionOk="0">
                  <a:moveTo>
                    <a:pt x="212" y="0"/>
                  </a:moveTo>
                  <a:cubicBezTo>
                    <a:pt x="178" y="0"/>
                    <a:pt x="145" y="0"/>
                    <a:pt x="111" y="68"/>
                  </a:cubicBezTo>
                  <a:cubicBezTo>
                    <a:pt x="68" y="136"/>
                    <a:pt x="68" y="247"/>
                    <a:pt x="34" y="348"/>
                  </a:cubicBezTo>
                  <a:cubicBezTo>
                    <a:pt x="34" y="459"/>
                    <a:pt x="0" y="561"/>
                    <a:pt x="111" y="671"/>
                  </a:cubicBezTo>
                  <a:cubicBezTo>
                    <a:pt x="111" y="705"/>
                    <a:pt x="145" y="705"/>
                    <a:pt x="212" y="705"/>
                  </a:cubicBezTo>
                  <a:cubicBezTo>
                    <a:pt x="246" y="705"/>
                    <a:pt x="280" y="705"/>
                    <a:pt x="323" y="671"/>
                  </a:cubicBezTo>
                  <a:cubicBezTo>
                    <a:pt x="391" y="561"/>
                    <a:pt x="357" y="459"/>
                    <a:pt x="357" y="348"/>
                  </a:cubicBezTo>
                  <a:cubicBezTo>
                    <a:pt x="357" y="247"/>
                    <a:pt x="323" y="136"/>
                    <a:pt x="280" y="68"/>
                  </a:cubicBezTo>
                  <a:cubicBezTo>
                    <a:pt x="246" y="0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5576203" y="1113982"/>
              <a:ext cx="15609" cy="27750"/>
            </a:xfrm>
            <a:custGeom>
              <a:avLst/>
              <a:gdLst/>
              <a:ahLst/>
              <a:cxnLst/>
              <a:rect l="l" t="t" r="r" b="b"/>
              <a:pathLst>
                <a:path w="459" h="816" extrusionOk="0">
                  <a:moveTo>
                    <a:pt x="102" y="0"/>
                  </a:moveTo>
                  <a:cubicBezTo>
                    <a:pt x="34" y="0"/>
                    <a:pt x="0" y="42"/>
                    <a:pt x="0" y="110"/>
                  </a:cubicBezTo>
                  <a:lnTo>
                    <a:pt x="0" y="467"/>
                  </a:lnTo>
                  <a:cubicBezTo>
                    <a:pt x="0" y="569"/>
                    <a:pt x="0" y="680"/>
                    <a:pt x="68" y="782"/>
                  </a:cubicBezTo>
                  <a:cubicBezTo>
                    <a:pt x="102" y="782"/>
                    <a:pt x="136" y="816"/>
                    <a:pt x="170" y="816"/>
                  </a:cubicBezTo>
                  <a:cubicBezTo>
                    <a:pt x="213" y="816"/>
                    <a:pt x="247" y="782"/>
                    <a:pt x="281" y="782"/>
                  </a:cubicBezTo>
                  <a:cubicBezTo>
                    <a:pt x="459" y="569"/>
                    <a:pt x="281" y="255"/>
                    <a:pt x="170" y="76"/>
                  </a:cubicBezTo>
                  <a:cubicBezTo>
                    <a:pt x="170" y="42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551922" y="1083919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213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111" y="179"/>
                    <a:pt x="77" y="323"/>
                    <a:pt x="77" y="425"/>
                  </a:cubicBezTo>
                  <a:cubicBezTo>
                    <a:pt x="35" y="536"/>
                    <a:pt x="1" y="638"/>
                    <a:pt x="35" y="748"/>
                  </a:cubicBezTo>
                  <a:cubicBezTo>
                    <a:pt x="35" y="782"/>
                    <a:pt x="77" y="816"/>
                    <a:pt x="145" y="816"/>
                  </a:cubicBezTo>
                  <a:cubicBezTo>
                    <a:pt x="179" y="816"/>
                    <a:pt x="213" y="782"/>
                    <a:pt x="247" y="748"/>
                  </a:cubicBezTo>
                  <a:cubicBezTo>
                    <a:pt x="324" y="672"/>
                    <a:pt x="290" y="536"/>
                    <a:pt x="290" y="425"/>
                  </a:cubicBezTo>
                  <a:lnTo>
                    <a:pt x="290" y="77"/>
                  </a:ln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565219" y="1034506"/>
              <a:ext cx="13331" cy="20575"/>
            </a:xfrm>
            <a:custGeom>
              <a:avLst/>
              <a:gdLst/>
              <a:ahLst/>
              <a:cxnLst/>
              <a:rect l="l" t="t" r="r" b="b"/>
              <a:pathLst>
                <a:path w="392" h="605" extrusionOk="0">
                  <a:moveTo>
                    <a:pt x="179" y="1"/>
                  </a:moveTo>
                  <a:cubicBezTo>
                    <a:pt x="145" y="1"/>
                    <a:pt x="111" y="1"/>
                    <a:pt x="111" y="43"/>
                  </a:cubicBezTo>
                  <a:cubicBezTo>
                    <a:pt x="68" y="213"/>
                    <a:pt x="0" y="426"/>
                    <a:pt x="111" y="570"/>
                  </a:cubicBezTo>
                  <a:cubicBezTo>
                    <a:pt x="145" y="604"/>
                    <a:pt x="179" y="604"/>
                    <a:pt x="213" y="604"/>
                  </a:cubicBezTo>
                  <a:cubicBezTo>
                    <a:pt x="247" y="604"/>
                    <a:pt x="281" y="570"/>
                    <a:pt x="323" y="536"/>
                  </a:cubicBezTo>
                  <a:cubicBezTo>
                    <a:pt x="391" y="392"/>
                    <a:pt x="281" y="179"/>
                    <a:pt x="247" y="43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5543556" y="997268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213" y="0"/>
                  </a:moveTo>
                  <a:cubicBezTo>
                    <a:pt x="179" y="0"/>
                    <a:pt x="179" y="0"/>
                    <a:pt x="145" y="34"/>
                  </a:cubicBezTo>
                  <a:cubicBezTo>
                    <a:pt x="111" y="289"/>
                    <a:pt x="0" y="535"/>
                    <a:pt x="179" y="748"/>
                  </a:cubicBezTo>
                  <a:lnTo>
                    <a:pt x="213" y="748"/>
                  </a:lnTo>
                  <a:lnTo>
                    <a:pt x="281" y="748"/>
                  </a:lnTo>
                  <a:cubicBezTo>
                    <a:pt x="425" y="535"/>
                    <a:pt x="323" y="289"/>
                    <a:pt x="281" y="34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5513494" y="1023828"/>
              <a:ext cx="12175" cy="32409"/>
            </a:xfrm>
            <a:custGeom>
              <a:avLst/>
              <a:gdLst/>
              <a:ahLst/>
              <a:cxnLst/>
              <a:rect l="l" t="t" r="r" b="b"/>
              <a:pathLst>
                <a:path w="358" h="953" extrusionOk="0">
                  <a:moveTo>
                    <a:pt x="179" y="1"/>
                  </a:moveTo>
                  <a:cubicBezTo>
                    <a:pt x="145" y="1"/>
                    <a:pt x="103" y="1"/>
                    <a:pt x="103" y="35"/>
                  </a:cubicBezTo>
                  <a:cubicBezTo>
                    <a:pt x="69" y="145"/>
                    <a:pt x="35" y="281"/>
                    <a:pt x="35" y="425"/>
                  </a:cubicBezTo>
                  <a:cubicBezTo>
                    <a:pt x="1" y="570"/>
                    <a:pt x="1" y="740"/>
                    <a:pt x="35" y="850"/>
                  </a:cubicBezTo>
                  <a:cubicBezTo>
                    <a:pt x="69" y="918"/>
                    <a:pt x="103" y="952"/>
                    <a:pt x="179" y="952"/>
                  </a:cubicBezTo>
                  <a:cubicBezTo>
                    <a:pt x="213" y="952"/>
                    <a:pt x="247" y="918"/>
                    <a:pt x="281" y="850"/>
                  </a:cubicBezTo>
                  <a:cubicBezTo>
                    <a:pt x="358" y="740"/>
                    <a:pt x="315" y="570"/>
                    <a:pt x="281" y="425"/>
                  </a:cubicBezTo>
                  <a:cubicBezTo>
                    <a:pt x="281" y="281"/>
                    <a:pt x="247" y="14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495300" y="1092285"/>
              <a:ext cx="12175" cy="23159"/>
            </a:xfrm>
            <a:custGeom>
              <a:avLst/>
              <a:gdLst/>
              <a:ahLst/>
              <a:cxnLst/>
              <a:rect l="l" t="t" r="r" b="b"/>
              <a:pathLst>
                <a:path w="358" h="681" extrusionOk="0">
                  <a:moveTo>
                    <a:pt x="256" y="1"/>
                  </a:moveTo>
                  <a:cubicBezTo>
                    <a:pt x="213" y="1"/>
                    <a:pt x="213" y="1"/>
                    <a:pt x="213" y="43"/>
                  </a:cubicBezTo>
                  <a:cubicBezTo>
                    <a:pt x="145" y="111"/>
                    <a:pt x="111" y="213"/>
                    <a:pt x="77" y="324"/>
                  </a:cubicBezTo>
                  <a:cubicBezTo>
                    <a:pt x="43" y="392"/>
                    <a:pt x="1" y="502"/>
                    <a:pt x="43" y="604"/>
                  </a:cubicBezTo>
                  <a:cubicBezTo>
                    <a:pt x="43" y="638"/>
                    <a:pt x="77" y="680"/>
                    <a:pt x="145" y="680"/>
                  </a:cubicBezTo>
                  <a:cubicBezTo>
                    <a:pt x="179" y="680"/>
                    <a:pt x="179" y="680"/>
                    <a:pt x="213" y="638"/>
                  </a:cubicBezTo>
                  <a:cubicBezTo>
                    <a:pt x="290" y="570"/>
                    <a:pt x="290" y="468"/>
                    <a:pt x="290" y="358"/>
                  </a:cubicBezTo>
                  <a:cubicBezTo>
                    <a:pt x="324" y="290"/>
                    <a:pt x="324" y="179"/>
                    <a:pt x="324" y="77"/>
                  </a:cubicBezTo>
                  <a:cubicBezTo>
                    <a:pt x="357" y="43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177533" y="887764"/>
              <a:ext cx="43360" cy="14487"/>
            </a:xfrm>
            <a:custGeom>
              <a:avLst/>
              <a:gdLst/>
              <a:ahLst/>
              <a:cxnLst/>
              <a:rect l="l" t="t" r="r" b="b"/>
              <a:pathLst>
                <a:path w="1275" h="426" extrusionOk="0">
                  <a:moveTo>
                    <a:pt x="536" y="1"/>
                  </a:moveTo>
                  <a:cubicBezTo>
                    <a:pt x="391" y="1"/>
                    <a:pt x="255" y="35"/>
                    <a:pt x="111" y="35"/>
                  </a:cubicBezTo>
                  <a:cubicBezTo>
                    <a:pt x="0" y="35"/>
                    <a:pt x="0" y="179"/>
                    <a:pt x="111" y="179"/>
                  </a:cubicBezTo>
                  <a:cubicBezTo>
                    <a:pt x="289" y="213"/>
                    <a:pt x="468" y="247"/>
                    <a:pt x="603" y="323"/>
                  </a:cubicBezTo>
                  <a:cubicBezTo>
                    <a:pt x="748" y="357"/>
                    <a:pt x="892" y="425"/>
                    <a:pt x="1028" y="425"/>
                  </a:cubicBezTo>
                  <a:lnTo>
                    <a:pt x="1062" y="425"/>
                  </a:lnTo>
                  <a:cubicBezTo>
                    <a:pt x="1173" y="425"/>
                    <a:pt x="1275" y="247"/>
                    <a:pt x="1173" y="179"/>
                  </a:cubicBezTo>
                  <a:cubicBezTo>
                    <a:pt x="994" y="35"/>
                    <a:pt x="748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5254663" y="89150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179" y="1"/>
                  </a:moveTo>
                  <a:cubicBezTo>
                    <a:pt x="34" y="1"/>
                    <a:pt x="0" y="171"/>
                    <a:pt x="145" y="213"/>
                  </a:cubicBezTo>
                  <a:cubicBezTo>
                    <a:pt x="281" y="247"/>
                    <a:pt x="459" y="315"/>
                    <a:pt x="638" y="315"/>
                  </a:cubicBezTo>
                  <a:lnTo>
                    <a:pt x="748" y="315"/>
                  </a:lnTo>
                  <a:cubicBezTo>
                    <a:pt x="918" y="281"/>
                    <a:pt x="960" y="35"/>
                    <a:pt x="748" y="1"/>
                  </a:cubicBezTo>
                  <a:lnTo>
                    <a:pt x="604" y="1"/>
                  </a:lnTo>
                  <a:lnTo>
                    <a:pt x="391" y="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5216234" y="862632"/>
              <a:ext cx="37306" cy="11869"/>
            </a:xfrm>
            <a:custGeom>
              <a:avLst/>
              <a:gdLst/>
              <a:ahLst/>
              <a:cxnLst/>
              <a:rect l="l" t="t" r="r" b="b"/>
              <a:pathLst>
                <a:path w="1097" h="349" extrusionOk="0">
                  <a:moveTo>
                    <a:pt x="247" y="1"/>
                  </a:moveTo>
                  <a:lnTo>
                    <a:pt x="179" y="1"/>
                  </a:lnTo>
                  <a:cubicBezTo>
                    <a:pt x="35" y="1"/>
                    <a:pt x="1" y="213"/>
                    <a:pt x="137" y="247"/>
                  </a:cubicBezTo>
                  <a:cubicBezTo>
                    <a:pt x="281" y="281"/>
                    <a:pt x="459" y="315"/>
                    <a:pt x="604" y="315"/>
                  </a:cubicBezTo>
                  <a:cubicBezTo>
                    <a:pt x="672" y="315"/>
                    <a:pt x="740" y="349"/>
                    <a:pt x="816" y="349"/>
                  </a:cubicBezTo>
                  <a:cubicBezTo>
                    <a:pt x="884" y="349"/>
                    <a:pt x="952" y="315"/>
                    <a:pt x="986" y="315"/>
                  </a:cubicBezTo>
                  <a:cubicBezTo>
                    <a:pt x="1097" y="281"/>
                    <a:pt x="1097" y="170"/>
                    <a:pt x="1029" y="102"/>
                  </a:cubicBezTo>
                  <a:cubicBezTo>
                    <a:pt x="918" y="34"/>
                    <a:pt x="774" y="34"/>
                    <a:pt x="638" y="34"/>
                  </a:cubicBezTo>
                  <a:cubicBezTo>
                    <a:pt x="493" y="1"/>
                    <a:pt x="391" y="1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5312441" y="880554"/>
              <a:ext cx="30063" cy="10984"/>
            </a:xfrm>
            <a:custGeom>
              <a:avLst/>
              <a:gdLst/>
              <a:ahLst/>
              <a:cxnLst/>
              <a:rect l="l" t="t" r="r" b="b"/>
              <a:pathLst>
                <a:path w="884" h="323" extrusionOk="0">
                  <a:moveTo>
                    <a:pt x="536" y="0"/>
                  </a:move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cubicBezTo>
                    <a:pt x="34" y="0"/>
                    <a:pt x="0" y="179"/>
                    <a:pt x="111" y="179"/>
                  </a:cubicBezTo>
                  <a:cubicBezTo>
                    <a:pt x="281" y="213"/>
                    <a:pt x="493" y="323"/>
                    <a:pt x="672" y="323"/>
                  </a:cubicBezTo>
                  <a:cubicBezTo>
                    <a:pt x="706" y="323"/>
                    <a:pt x="748" y="323"/>
                    <a:pt x="782" y="281"/>
                  </a:cubicBezTo>
                  <a:cubicBezTo>
                    <a:pt x="816" y="281"/>
                    <a:pt x="850" y="247"/>
                    <a:pt x="884" y="213"/>
                  </a:cubicBezTo>
                  <a:lnTo>
                    <a:pt x="884" y="145"/>
                  </a:lnTo>
                  <a:cubicBezTo>
                    <a:pt x="850" y="68"/>
                    <a:pt x="816" y="34"/>
                    <a:pt x="782" y="34"/>
                  </a:cubicBezTo>
                  <a:cubicBezTo>
                    <a:pt x="706" y="0"/>
                    <a:pt x="638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112545" y="866101"/>
              <a:ext cx="24281" cy="9556"/>
            </a:xfrm>
            <a:custGeom>
              <a:avLst/>
              <a:gdLst/>
              <a:ahLst/>
              <a:cxnLst/>
              <a:rect l="l" t="t" r="r" b="b"/>
              <a:pathLst>
                <a:path w="714" h="281" extrusionOk="0">
                  <a:moveTo>
                    <a:pt x="425" y="0"/>
                  </a:moveTo>
                  <a:cubicBezTo>
                    <a:pt x="323" y="0"/>
                    <a:pt x="255" y="34"/>
                    <a:pt x="144" y="34"/>
                  </a:cubicBezTo>
                  <a:cubicBezTo>
                    <a:pt x="0" y="68"/>
                    <a:pt x="0" y="247"/>
                    <a:pt x="144" y="247"/>
                  </a:cubicBezTo>
                  <a:cubicBezTo>
                    <a:pt x="255" y="281"/>
                    <a:pt x="323" y="281"/>
                    <a:pt x="425" y="281"/>
                  </a:cubicBezTo>
                  <a:lnTo>
                    <a:pt x="603" y="281"/>
                  </a:lnTo>
                  <a:cubicBezTo>
                    <a:pt x="714" y="247"/>
                    <a:pt x="714" y="68"/>
                    <a:pt x="603" y="34"/>
                  </a:cubicBezTo>
                  <a:cubicBezTo>
                    <a:pt x="535" y="34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5133052" y="838351"/>
              <a:ext cx="34" cy="3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5047523" y="828829"/>
              <a:ext cx="31525" cy="10712"/>
            </a:xfrm>
            <a:custGeom>
              <a:avLst/>
              <a:gdLst/>
              <a:ahLst/>
              <a:cxnLst/>
              <a:rect l="l" t="t" r="r" b="b"/>
              <a:pathLst>
                <a:path w="927" h="315" extrusionOk="0">
                  <a:moveTo>
                    <a:pt x="145" y="1"/>
                  </a:moveTo>
                  <a:cubicBezTo>
                    <a:pt x="43" y="1"/>
                    <a:pt x="1" y="145"/>
                    <a:pt x="111" y="179"/>
                  </a:cubicBezTo>
                  <a:cubicBezTo>
                    <a:pt x="256" y="213"/>
                    <a:pt x="468" y="315"/>
                    <a:pt x="638" y="315"/>
                  </a:cubicBezTo>
                  <a:cubicBezTo>
                    <a:pt x="714" y="315"/>
                    <a:pt x="782" y="281"/>
                    <a:pt x="850" y="281"/>
                  </a:cubicBezTo>
                  <a:cubicBezTo>
                    <a:pt x="927" y="213"/>
                    <a:pt x="893" y="103"/>
                    <a:pt x="850" y="69"/>
                  </a:cubicBezTo>
                  <a:cubicBezTo>
                    <a:pt x="782" y="35"/>
                    <a:pt x="680" y="35"/>
                    <a:pt x="604" y="35"/>
                  </a:cubicBezTo>
                  <a:lnTo>
                    <a:pt x="536" y="35"/>
                  </a:lnTo>
                  <a:cubicBezTo>
                    <a:pt x="391" y="35"/>
                    <a:pt x="290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5075273" y="792713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213" y="1"/>
                  </a:move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179" y="281"/>
                    <a:pt x="323" y="281"/>
                    <a:pt x="459" y="315"/>
                  </a:cubicBezTo>
                  <a:cubicBezTo>
                    <a:pt x="535" y="358"/>
                    <a:pt x="637" y="425"/>
                    <a:pt x="748" y="425"/>
                  </a:cubicBezTo>
                  <a:cubicBezTo>
                    <a:pt x="782" y="425"/>
                    <a:pt x="816" y="392"/>
                    <a:pt x="850" y="392"/>
                  </a:cubicBezTo>
                  <a:cubicBezTo>
                    <a:pt x="960" y="358"/>
                    <a:pt x="994" y="247"/>
                    <a:pt x="926" y="145"/>
                  </a:cubicBezTo>
                  <a:cubicBezTo>
                    <a:pt x="816" y="35"/>
                    <a:pt x="637" y="35"/>
                    <a:pt x="501" y="35"/>
                  </a:cubicBezTo>
                  <a:cubicBezTo>
                    <a:pt x="391" y="1"/>
                    <a:pt x="323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5060820" y="687868"/>
              <a:ext cx="28906" cy="15916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111" y="0"/>
                  </a:moveTo>
                  <a:cubicBezTo>
                    <a:pt x="34" y="0"/>
                    <a:pt x="0" y="77"/>
                    <a:pt x="77" y="145"/>
                  </a:cubicBezTo>
                  <a:cubicBezTo>
                    <a:pt x="247" y="323"/>
                    <a:pt x="459" y="425"/>
                    <a:pt x="714" y="467"/>
                  </a:cubicBezTo>
                  <a:lnTo>
                    <a:pt x="714" y="467"/>
                  </a:lnTo>
                  <a:cubicBezTo>
                    <a:pt x="748" y="467"/>
                    <a:pt x="816" y="425"/>
                    <a:pt x="816" y="391"/>
                  </a:cubicBezTo>
                  <a:cubicBezTo>
                    <a:pt x="850" y="323"/>
                    <a:pt x="850" y="289"/>
                    <a:pt x="816" y="212"/>
                  </a:cubicBezTo>
                  <a:cubicBezTo>
                    <a:pt x="782" y="145"/>
                    <a:pt x="714" y="179"/>
                    <a:pt x="638" y="145"/>
                  </a:cubicBezTo>
                  <a:cubicBezTo>
                    <a:pt x="459" y="111"/>
                    <a:pt x="323" y="77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5045210" y="71820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145" y="0"/>
                  </a:moveTo>
                  <a:cubicBezTo>
                    <a:pt x="69" y="0"/>
                    <a:pt x="1" y="102"/>
                    <a:pt x="111" y="170"/>
                  </a:cubicBezTo>
                  <a:cubicBezTo>
                    <a:pt x="247" y="246"/>
                    <a:pt x="391" y="314"/>
                    <a:pt x="536" y="348"/>
                  </a:cubicBezTo>
                  <a:cubicBezTo>
                    <a:pt x="604" y="382"/>
                    <a:pt x="706" y="425"/>
                    <a:pt x="782" y="425"/>
                  </a:cubicBezTo>
                  <a:cubicBezTo>
                    <a:pt x="816" y="425"/>
                    <a:pt x="884" y="425"/>
                    <a:pt x="918" y="382"/>
                  </a:cubicBezTo>
                  <a:cubicBezTo>
                    <a:pt x="961" y="348"/>
                    <a:pt x="961" y="314"/>
                    <a:pt x="918" y="246"/>
                  </a:cubicBezTo>
                  <a:cubicBezTo>
                    <a:pt x="850" y="170"/>
                    <a:pt x="706" y="136"/>
                    <a:pt x="604" y="102"/>
                  </a:cubicBezTo>
                  <a:cubicBezTo>
                    <a:pt x="459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5018650" y="755441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45" y="1"/>
                  </a:moveTo>
                  <a:cubicBezTo>
                    <a:pt x="43" y="1"/>
                    <a:pt x="0" y="137"/>
                    <a:pt x="111" y="179"/>
                  </a:cubicBezTo>
                  <a:cubicBezTo>
                    <a:pt x="289" y="281"/>
                    <a:pt x="569" y="460"/>
                    <a:pt x="782" y="460"/>
                  </a:cubicBezTo>
                  <a:cubicBezTo>
                    <a:pt x="850" y="460"/>
                    <a:pt x="892" y="426"/>
                    <a:pt x="926" y="426"/>
                  </a:cubicBezTo>
                  <a:cubicBezTo>
                    <a:pt x="1028" y="392"/>
                    <a:pt x="1028" y="281"/>
                    <a:pt x="960" y="213"/>
                  </a:cubicBezTo>
                  <a:cubicBezTo>
                    <a:pt x="850" y="137"/>
                    <a:pt x="714" y="137"/>
                    <a:pt x="569" y="103"/>
                  </a:cubicBezTo>
                  <a:cubicBezTo>
                    <a:pt x="425" y="69"/>
                    <a:pt x="323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5099520" y="657805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03" y="1"/>
                  </a:moveTo>
                  <a:cubicBezTo>
                    <a:pt x="35" y="1"/>
                    <a:pt x="1" y="111"/>
                    <a:pt x="69" y="145"/>
                  </a:cubicBezTo>
                  <a:cubicBezTo>
                    <a:pt x="213" y="247"/>
                    <a:pt x="383" y="425"/>
                    <a:pt x="595" y="425"/>
                  </a:cubicBezTo>
                  <a:lnTo>
                    <a:pt x="638" y="425"/>
                  </a:lnTo>
                  <a:cubicBezTo>
                    <a:pt x="706" y="391"/>
                    <a:pt x="740" y="357"/>
                    <a:pt x="706" y="247"/>
                  </a:cubicBezTo>
                  <a:cubicBezTo>
                    <a:pt x="672" y="145"/>
                    <a:pt x="561" y="111"/>
                    <a:pt x="459" y="77"/>
                  </a:cubicBezTo>
                  <a:cubicBezTo>
                    <a:pt x="315" y="1"/>
                    <a:pt x="213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5044054" y="61706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145" y="1"/>
                  </a:moveTo>
                  <a:cubicBezTo>
                    <a:pt x="69" y="1"/>
                    <a:pt x="1" y="137"/>
                    <a:pt x="103" y="171"/>
                  </a:cubicBezTo>
                  <a:cubicBezTo>
                    <a:pt x="179" y="213"/>
                    <a:pt x="281" y="247"/>
                    <a:pt x="358" y="281"/>
                  </a:cubicBezTo>
                  <a:cubicBezTo>
                    <a:pt x="425" y="349"/>
                    <a:pt x="527" y="426"/>
                    <a:pt x="604" y="426"/>
                  </a:cubicBezTo>
                  <a:cubicBezTo>
                    <a:pt x="706" y="426"/>
                    <a:pt x="740" y="315"/>
                    <a:pt x="706" y="247"/>
                  </a:cubicBezTo>
                  <a:cubicBezTo>
                    <a:pt x="672" y="171"/>
                    <a:pt x="527" y="137"/>
                    <a:pt x="459" y="103"/>
                  </a:cubicBezTo>
                  <a:cubicBezTo>
                    <a:pt x="358" y="69"/>
                    <a:pt x="247" y="35"/>
                    <a:pt x="145" y="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998416" y="626620"/>
              <a:ext cx="32375" cy="15609"/>
            </a:xfrm>
            <a:custGeom>
              <a:avLst/>
              <a:gdLst/>
              <a:ahLst/>
              <a:cxnLst/>
              <a:rect l="l" t="t" r="r" b="b"/>
              <a:pathLst>
                <a:path w="952" h="459" extrusionOk="0">
                  <a:moveTo>
                    <a:pt x="102" y="0"/>
                  </a:moveTo>
                  <a:cubicBezTo>
                    <a:pt x="35" y="0"/>
                    <a:pt x="1" y="102"/>
                    <a:pt x="69" y="102"/>
                  </a:cubicBezTo>
                  <a:cubicBezTo>
                    <a:pt x="315" y="247"/>
                    <a:pt x="561" y="459"/>
                    <a:pt x="850" y="459"/>
                  </a:cubicBezTo>
                  <a:lnTo>
                    <a:pt x="850" y="459"/>
                  </a:lnTo>
                  <a:cubicBezTo>
                    <a:pt x="918" y="459"/>
                    <a:pt x="952" y="391"/>
                    <a:pt x="918" y="357"/>
                  </a:cubicBezTo>
                  <a:cubicBezTo>
                    <a:pt x="706" y="145"/>
                    <a:pt x="383" y="68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971856" y="655493"/>
              <a:ext cx="26594" cy="15643"/>
            </a:xfrm>
            <a:custGeom>
              <a:avLst/>
              <a:gdLst/>
              <a:ahLst/>
              <a:cxnLst/>
              <a:rect l="l" t="t" r="r" b="b"/>
              <a:pathLst>
                <a:path w="782" h="460" extrusionOk="0">
                  <a:moveTo>
                    <a:pt x="68" y="1"/>
                  </a:moveTo>
                  <a:cubicBezTo>
                    <a:pt x="0" y="1"/>
                    <a:pt x="0" y="103"/>
                    <a:pt x="34" y="145"/>
                  </a:cubicBezTo>
                  <a:cubicBezTo>
                    <a:pt x="102" y="213"/>
                    <a:pt x="212" y="281"/>
                    <a:pt x="314" y="357"/>
                  </a:cubicBezTo>
                  <a:cubicBezTo>
                    <a:pt x="425" y="391"/>
                    <a:pt x="527" y="459"/>
                    <a:pt x="637" y="459"/>
                  </a:cubicBezTo>
                  <a:lnTo>
                    <a:pt x="671" y="459"/>
                  </a:lnTo>
                  <a:cubicBezTo>
                    <a:pt x="739" y="459"/>
                    <a:pt x="782" y="391"/>
                    <a:pt x="739" y="315"/>
                  </a:cubicBezTo>
                  <a:cubicBezTo>
                    <a:pt x="671" y="213"/>
                    <a:pt x="569" y="179"/>
                    <a:pt x="459" y="103"/>
                  </a:cubicBezTo>
                  <a:cubicBezTo>
                    <a:pt x="314" y="69"/>
                    <a:pt x="212" y="1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5012869" y="693921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136" y="1"/>
                  </a:moveTo>
                  <a:lnTo>
                    <a:pt x="136" y="1"/>
                  </a:lnTo>
                  <a:cubicBezTo>
                    <a:pt x="34" y="1"/>
                    <a:pt x="0" y="111"/>
                    <a:pt x="68" y="179"/>
                  </a:cubicBezTo>
                  <a:cubicBezTo>
                    <a:pt x="102" y="247"/>
                    <a:pt x="213" y="289"/>
                    <a:pt x="315" y="323"/>
                  </a:cubicBezTo>
                  <a:cubicBezTo>
                    <a:pt x="383" y="357"/>
                    <a:pt x="459" y="425"/>
                    <a:pt x="527" y="425"/>
                  </a:cubicBezTo>
                  <a:cubicBezTo>
                    <a:pt x="561" y="425"/>
                    <a:pt x="561" y="425"/>
                    <a:pt x="595" y="391"/>
                  </a:cubicBezTo>
                  <a:cubicBezTo>
                    <a:pt x="671" y="391"/>
                    <a:pt x="705" y="323"/>
                    <a:pt x="671" y="247"/>
                  </a:cubicBezTo>
                  <a:cubicBezTo>
                    <a:pt x="595" y="145"/>
                    <a:pt x="493" y="111"/>
                    <a:pt x="425" y="77"/>
                  </a:cubicBezTo>
                  <a:cubicBezTo>
                    <a:pt x="315" y="77"/>
                    <a:pt x="247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963456" y="747075"/>
              <a:ext cx="32409" cy="16800"/>
            </a:xfrm>
            <a:custGeom>
              <a:avLst/>
              <a:gdLst/>
              <a:ahLst/>
              <a:cxnLst/>
              <a:rect l="l" t="t" r="r" b="b"/>
              <a:pathLst>
                <a:path w="953" h="494" extrusionOk="0">
                  <a:moveTo>
                    <a:pt x="103" y="1"/>
                  </a:moveTo>
                  <a:cubicBezTo>
                    <a:pt x="35" y="1"/>
                    <a:pt x="1" y="102"/>
                    <a:pt x="69" y="136"/>
                  </a:cubicBezTo>
                  <a:cubicBezTo>
                    <a:pt x="179" y="247"/>
                    <a:pt x="281" y="315"/>
                    <a:pt x="425" y="349"/>
                  </a:cubicBezTo>
                  <a:cubicBezTo>
                    <a:pt x="527" y="425"/>
                    <a:pt x="638" y="493"/>
                    <a:pt x="774" y="493"/>
                  </a:cubicBezTo>
                  <a:lnTo>
                    <a:pt x="816" y="493"/>
                  </a:lnTo>
                  <a:cubicBezTo>
                    <a:pt x="918" y="493"/>
                    <a:pt x="952" y="349"/>
                    <a:pt x="884" y="281"/>
                  </a:cubicBezTo>
                  <a:cubicBezTo>
                    <a:pt x="816" y="170"/>
                    <a:pt x="672" y="136"/>
                    <a:pt x="527" y="102"/>
                  </a:cubicBezTo>
                  <a:cubicBezTo>
                    <a:pt x="391" y="69"/>
                    <a:pt x="247" y="35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981378" y="785503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45" y="0"/>
                  </a:moveTo>
                  <a:cubicBezTo>
                    <a:pt x="77" y="0"/>
                    <a:pt x="0" y="179"/>
                    <a:pt x="111" y="213"/>
                  </a:cubicBezTo>
                  <a:cubicBezTo>
                    <a:pt x="213" y="281"/>
                    <a:pt x="357" y="357"/>
                    <a:pt x="459" y="425"/>
                  </a:cubicBezTo>
                  <a:cubicBezTo>
                    <a:pt x="570" y="459"/>
                    <a:pt x="671" y="527"/>
                    <a:pt x="816" y="527"/>
                  </a:cubicBezTo>
                  <a:cubicBezTo>
                    <a:pt x="926" y="527"/>
                    <a:pt x="926" y="425"/>
                    <a:pt x="884" y="357"/>
                  </a:cubicBezTo>
                  <a:cubicBezTo>
                    <a:pt x="816" y="247"/>
                    <a:pt x="671" y="213"/>
                    <a:pt x="570" y="179"/>
                  </a:cubicBezTo>
                  <a:cubicBezTo>
                    <a:pt x="425" y="102"/>
                    <a:pt x="323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994675" y="556701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68" y="0"/>
                    <a:pt x="0" y="145"/>
                    <a:pt x="111" y="213"/>
                  </a:cubicBezTo>
                  <a:cubicBezTo>
                    <a:pt x="212" y="289"/>
                    <a:pt x="323" y="357"/>
                    <a:pt x="425" y="425"/>
                  </a:cubicBezTo>
                  <a:cubicBezTo>
                    <a:pt x="535" y="502"/>
                    <a:pt x="603" y="570"/>
                    <a:pt x="705" y="570"/>
                  </a:cubicBezTo>
                  <a:lnTo>
                    <a:pt x="748" y="570"/>
                  </a:lnTo>
                  <a:cubicBezTo>
                    <a:pt x="816" y="536"/>
                    <a:pt x="816" y="502"/>
                    <a:pt x="816" y="425"/>
                  </a:cubicBezTo>
                  <a:cubicBezTo>
                    <a:pt x="782" y="323"/>
                    <a:pt x="671" y="247"/>
                    <a:pt x="569" y="213"/>
                  </a:cubicBezTo>
                  <a:cubicBezTo>
                    <a:pt x="459" y="145"/>
                    <a:pt x="323" y="77"/>
                    <a:pt x="212" y="34"/>
                  </a:cubicBezTo>
                  <a:cubicBezTo>
                    <a:pt x="179" y="34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980222" y="524360"/>
              <a:ext cx="31219" cy="19078"/>
            </a:xfrm>
            <a:custGeom>
              <a:avLst/>
              <a:gdLst/>
              <a:ahLst/>
              <a:cxnLst/>
              <a:rect l="l" t="t" r="r" b="b"/>
              <a:pathLst>
                <a:path w="918" h="561" extrusionOk="0">
                  <a:moveTo>
                    <a:pt x="179" y="0"/>
                  </a:moveTo>
                  <a:cubicBezTo>
                    <a:pt x="68" y="0"/>
                    <a:pt x="0" y="136"/>
                    <a:pt x="111" y="212"/>
                  </a:cubicBezTo>
                  <a:cubicBezTo>
                    <a:pt x="213" y="280"/>
                    <a:pt x="323" y="314"/>
                    <a:pt x="391" y="391"/>
                  </a:cubicBezTo>
                  <a:cubicBezTo>
                    <a:pt x="493" y="459"/>
                    <a:pt x="604" y="527"/>
                    <a:pt x="705" y="561"/>
                  </a:cubicBezTo>
                  <a:lnTo>
                    <a:pt x="748" y="561"/>
                  </a:lnTo>
                  <a:cubicBezTo>
                    <a:pt x="850" y="561"/>
                    <a:pt x="918" y="425"/>
                    <a:pt x="850" y="314"/>
                  </a:cubicBezTo>
                  <a:cubicBezTo>
                    <a:pt x="782" y="212"/>
                    <a:pt x="637" y="178"/>
                    <a:pt x="536" y="102"/>
                  </a:cubicBezTo>
                  <a:cubicBezTo>
                    <a:pt x="425" y="68"/>
                    <a:pt x="323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986275" y="466581"/>
              <a:ext cx="34994" cy="20541"/>
            </a:xfrm>
            <a:custGeom>
              <a:avLst/>
              <a:gdLst/>
              <a:ahLst/>
              <a:cxnLst/>
              <a:rect l="l" t="t" r="r" b="b"/>
              <a:pathLst>
                <a:path w="1029" h="604" extrusionOk="0">
                  <a:moveTo>
                    <a:pt x="179" y="0"/>
                  </a:moveTo>
                  <a:cubicBezTo>
                    <a:pt x="69" y="0"/>
                    <a:pt x="1" y="136"/>
                    <a:pt x="145" y="212"/>
                  </a:cubicBezTo>
                  <a:cubicBezTo>
                    <a:pt x="358" y="348"/>
                    <a:pt x="638" y="561"/>
                    <a:pt x="918" y="603"/>
                  </a:cubicBezTo>
                  <a:lnTo>
                    <a:pt x="918" y="603"/>
                  </a:lnTo>
                  <a:cubicBezTo>
                    <a:pt x="1029" y="603"/>
                    <a:pt x="1029" y="493"/>
                    <a:pt x="995" y="425"/>
                  </a:cubicBezTo>
                  <a:cubicBezTo>
                    <a:pt x="918" y="314"/>
                    <a:pt x="782" y="246"/>
                    <a:pt x="638" y="212"/>
                  </a:cubicBezTo>
                  <a:cubicBezTo>
                    <a:pt x="493" y="136"/>
                    <a:pt x="392" y="68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007938" y="44114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79" y="1"/>
                  </a:moveTo>
                  <a:cubicBezTo>
                    <a:pt x="69" y="1"/>
                    <a:pt x="1" y="145"/>
                    <a:pt x="103" y="213"/>
                  </a:cubicBezTo>
                  <a:cubicBezTo>
                    <a:pt x="315" y="425"/>
                    <a:pt x="604" y="604"/>
                    <a:pt x="884" y="638"/>
                  </a:cubicBezTo>
                  <a:lnTo>
                    <a:pt x="918" y="638"/>
                  </a:lnTo>
                  <a:cubicBezTo>
                    <a:pt x="1029" y="638"/>
                    <a:pt x="1063" y="536"/>
                    <a:pt x="995" y="459"/>
                  </a:cubicBezTo>
                  <a:cubicBezTo>
                    <a:pt x="816" y="247"/>
                    <a:pt x="494" y="77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5048985" y="425534"/>
              <a:ext cx="38428" cy="25472"/>
            </a:xfrm>
            <a:custGeom>
              <a:avLst/>
              <a:gdLst/>
              <a:ahLst/>
              <a:cxnLst/>
              <a:rect l="l" t="t" r="r" b="b"/>
              <a:pathLst>
                <a:path w="1130" h="749" extrusionOk="0">
                  <a:moveTo>
                    <a:pt x="170" y="1"/>
                  </a:moveTo>
                  <a:cubicBezTo>
                    <a:pt x="68" y="1"/>
                    <a:pt x="0" y="179"/>
                    <a:pt x="102" y="247"/>
                  </a:cubicBezTo>
                  <a:cubicBezTo>
                    <a:pt x="247" y="358"/>
                    <a:pt x="382" y="426"/>
                    <a:pt x="527" y="536"/>
                  </a:cubicBezTo>
                  <a:cubicBezTo>
                    <a:pt x="671" y="604"/>
                    <a:pt x="807" y="706"/>
                    <a:pt x="952" y="748"/>
                  </a:cubicBezTo>
                  <a:lnTo>
                    <a:pt x="952" y="748"/>
                  </a:lnTo>
                  <a:cubicBezTo>
                    <a:pt x="1062" y="748"/>
                    <a:pt x="1130" y="604"/>
                    <a:pt x="1062" y="494"/>
                  </a:cubicBezTo>
                  <a:cubicBezTo>
                    <a:pt x="986" y="392"/>
                    <a:pt x="850" y="324"/>
                    <a:pt x="705" y="247"/>
                  </a:cubicBezTo>
                  <a:cubicBezTo>
                    <a:pt x="527" y="179"/>
                    <a:pt x="382" y="111"/>
                    <a:pt x="247" y="35"/>
                  </a:cubicBezTo>
                  <a:cubicBezTo>
                    <a:pt x="213" y="1"/>
                    <a:pt x="213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5066873" y="501507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145" y="1"/>
                  </a:moveTo>
                  <a:cubicBezTo>
                    <a:pt x="69" y="1"/>
                    <a:pt x="1" y="103"/>
                    <a:pt x="69" y="137"/>
                  </a:cubicBezTo>
                  <a:cubicBezTo>
                    <a:pt x="179" y="247"/>
                    <a:pt x="281" y="315"/>
                    <a:pt x="392" y="383"/>
                  </a:cubicBezTo>
                  <a:cubicBezTo>
                    <a:pt x="494" y="460"/>
                    <a:pt x="604" y="528"/>
                    <a:pt x="706" y="528"/>
                  </a:cubicBezTo>
                  <a:cubicBezTo>
                    <a:pt x="816" y="528"/>
                    <a:pt x="850" y="460"/>
                    <a:pt x="816" y="383"/>
                  </a:cubicBezTo>
                  <a:cubicBezTo>
                    <a:pt x="748" y="281"/>
                    <a:pt x="604" y="213"/>
                    <a:pt x="494" y="171"/>
                  </a:cubicBezTo>
                  <a:cubicBezTo>
                    <a:pt x="392" y="103"/>
                    <a:pt x="281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5070648" y="531569"/>
              <a:ext cx="31219" cy="22853"/>
            </a:xfrm>
            <a:custGeom>
              <a:avLst/>
              <a:gdLst/>
              <a:ahLst/>
              <a:cxnLst/>
              <a:rect l="l" t="t" r="r" b="b"/>
              <a:pathLst>
                <a:path w="918" h="672" extrusionOk="0">
                  <a:moveTo>
                    <a:pt x="136" y="0"/>
                  </a:moveTo>
                  <a:cubicBezTo>
                    <a:pt x="68" y="0"/>
                    <a:pt x="0" y="102"/>
                    <a:pt x="68" y="179"/>
                  </a:cubicBezTo>
                  <a:lnTo>
                    <a:pt x="383" y="493"/>
                  </a:lnTo>
                  <a:cubicBezTo>
                    <a:pt x="493" y="561"/>
                    <a:pt x="637" y="672"/>
                    <a:pt x="739" y="672"/>
                  </a:cubicBezTo>
                  <a:lnTo>
                    <a:pt x="773" y="672"/>
                  </a:lnTo>
                  <a:cubicBezTo>
                    <a:pt x="850" y="672"/>
                    <a:pt x="918" y="604"/>
                    <a:pt x="884" y="527"/>
                  </a:cubicBezTo>
                  <a:cubicBezTo>
                    <a:pt x="807" y="391"/>
                    <a:pt x="705" y="315"/>
                    <a:pt x="595" y="247"/>
                  </a:cubicBezTo>
                  <a:cubicBezTo>
                    <a:pt x="459" y="179"/>
                    <a:pt x="349" y="68"/>
                    <a:pt x="213" y="34"/>
                  </a:cubicBezTo>
                  <a:cubicBezTo>
                    <a:pt x="170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5107920" y="470050"/>
              <a:ext cx="31219" cy="19384"/>
            </a:xfrm>
            <a:custGeom>
              <a:avLst/>
              <a:gdLst/>
              <a:ahLst/>
              <a:cxnLst/>
              <a:rect l="l" t="t" r="r" b="b"/>
              <a:pathLst>
                <a:path w="918" h="570" extrusionOk="0">
                  <a:moveTo>
                    <a:pt x="68" y="0"/>
                  </a:moveTo>
                  <a:cubicBezTo>
                    <a:pt x="34" y="0"/>
                    <a:pt x="0" y="34"/>
                    <a:pt x="34" y="76"/>
                  </a:cubicBezTo>
                  <a:cubicBezTo>
                    <a:pt x="102" y="178"/>
                    <a:pt x="212" y="289"/>
                    <a:pt x="314" y="357"/>
                  </a:cubicBezTo>
                  <a:cubicBezTo>
                    <a:pt x="391" y="391"/>
                    <a:pt x="459" y="425"/>
                    <a:pt x="527" y="501"/>
                  </a:cubicBezTo>
                  <a:cubicBezTo>
                    <a:pt x="603" y="535"/>
                    <a:pt x="637" y="535"/>
                    <a:pt x="739" y="569"/>
                  </a:cubicBezTo>
                  <a:lnTo>
                    <a:pt x="773" y="569"/>
                  </a:lnTo>
                  <a:cubicBezTo>
                    <a:pt x="850" y="569"/>
                    <a:pt x="918" y="425"/>
                    <a:pt x="850" y="357"/>
                  </a:cubicBezTo>
                  <a:cubicBezTo>
                    <a:pt x="816" y="323"/>
                    <a:pt x="773" y="246"/>
                    <a:pt x="705" y="212"/>
                  </a:cubicBezTo>
                  <a:cubicBezTo>
                    <a:pt x="637" y="178"/>
                    <a:pt x="561" y="144"/>
                    <a:pt x="493" y="110"/>
                  </a:cubicBezTo>
                  <a:cubicBezTo>
                    <a:pt x="348" y="34"/>
                    <a:pt x="212" y="0"/>
                    <a:pt x="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5129583" y="580982"/>
              <a:ext cx="22853" cy="13025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136" y="0"/>
                  </a:moveTo>
                  <a:cubicBezTo>
                    <a:pt x="34" y="0"/>
                    <a:pt x="0" y="136"/>
                    <a:pt x="102" y="170"/>
                  </a:cubicBezTo>
                  <a:cubicBezTo>
                    <a:pt x="213" y="212"/>
                    <a:pt x="281" y="246"/>
                    <a:pt x="349" y="280"/>
                  </a:cubicBezTo>
                  <a:cubicBezTo>
                    <a:pt x="425" y="314"/>
                    <a:pt x="493" y="382"/>
                    <a:pt x="561" y="382"/>
                  </a:cubicBezTo>
                  <a:lnTo>
                    <a:pt x="561" y="382"/>
                  </a:lnTo>
                  <a:cubicBezTo>
                    <a:pt x="637" y="382"/>
                    <a:pt x="671" y="348"/>
                    <a:pt x="671" y="280"/>
                  </a:cubicBezTo>
                  <a:cubicBezTo>
                    <a:pt x="671" y="170"/>
                    <a:pt x="561" y="136"/>
                    <a:pt x="459" y="68"/>
                  </a:cubicBezTo>
                  <a:cubicBezTo>
                    <a:pt x="391" y="34"/>
                    <a:pt x="281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5116286" y="609855"/>
              <a:ext cx="30063" cy="19112"/>
            </a:xfrm>
            <a:custGeom>
              <a:avLst/>
              <a:gdLst/>
              <a:ahLst/>
              <a:cxnLst/>
              <a:rect l="l" t="t" r="r" b="b"/>
              <a:pathLst>
                <a:path w="884" h="562" extrusionOk="0">
                  <a:moveTo>
                    <a:pt x="145" y="1"/>
                  </a:moveTo>
                  <a:cubicBezTo>
                    <a:pt x="34" y="1"/>
                    <a:pt x="0" y="170"/>
                    <a:pt x="68" y="213"/>
                  </a:cubicBezTo>
                  <a:cubicBezTo>
                    <a:pt x="213" y="281"/>
                    <a:pt x="315" y="315"/>
                    <a:pt x="425" y="383"/>
                  </a:cubicBezTo>
                  <a:cubicBezTo>
                    <a:pt x="493" y="425"/>
                    <a:pt x="527" y="459"/>
                    <a:pt x="604" y="493"/>
                  </a:cubicBezTo>
                  <a:cubicBezTo>
                    <a:pt x="638" y="527"/>
                    <a:pt x="706" y="527"/>
                    <a:pt x="740" y="561"/>
                  </a:cubicBezTo>
                  <a:lnTo>
                    <a:pt x="782" y="561"/>
                  </a:lnTo>
                  <a:cubicBezTo>
                    <a:pt x="850" y="561"/>
                    <a:pt x="884" y="459"/>
                    <a:pt x="850" y="425"/>
                  </a:cubicBezTo>
                  <a:cubicBezTo>
                    <a:pt x="816" y="349"/>
                    <a:pt x="782" y="315"/>
                    <a:pt x="706" y="281"/>
                  </a:cubicBezTo>
                  <a:cubicBezTo>
                    <a:pt x="672" y="247"/>
                    <a:pt x="604" y="213"/>
                    <a:pt x="527" y="170"/>
                  </a:cubicBezTo>
                  <a:cubicBezTo>
                    <a:pt x="391" y="136"/>
                    <a:pt x="281" y="68"/>
                    <a:pt x="179" y="34"/>
                  </a:cubicBezTo>
                  <a:cubicBezTo>
                    <a:pt x="145" y="34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5161924" y="532726"/>
              <a:ext cx="30097" cy="17956"/>
            </a:xfrm>
            <a:custGeom>
              <a:avLst/>
              <a:gdLst/>
              <a:ahLst/>
              <a:cxnLst/>
              <a:rect l="l" t="t" r="r" b="b"/>
              <a:pathLst>
                <a:path w="885" h="528" extrusionOk="0">
                  <a:moveTo>
                    <a:pt x="77" y="0"/>
                  </a:moveTo>
                  <a:cubicBezTo>
                    <a:pt x="1" y="0"/>
                    <a:pt x="1" y="102"/>
                    <a:pt x="35" y="145"/>
                  </a:cubicBezTo>
                  <a:cubicBezTo>
                    <a:pt x="145" y="213"/>
                    <a:pt x="289" y="281"/>
                    <a:pt x="391" y="315"/>
                  </a:cubicBezTo>
                  <a:cubicBezTo>
                    <a:pt x="502" y="391"/>
                    <a:pt x="604" y="527"/>
                    <a:pt x="748" y="527"/>
                  </a:cubicBezTo>
                  <a:lnTo>
                    <a:pt x="748" y="527"/>
                  </a:lnTo>
                  <a:cubicBezTo>
                    <a:pt x="816" y="527"/>
                    <a:pt x="884" y="459"/>
                    <a:pt x="850" y="391"/>
                  </a:cubicBezTo>
                  <a:cubicBezTo>
                    <a:pt x="782" y="281"/>
                    <a:pt x="604" y="213"/>
                    <a:pt x="502" y="145"/>
                  </a:cubicBezTo>
                  <a:cubicBezTo>
                    <a:pt x="357" y="68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5166855" y="491713"/>
              <a:ext cx="33803" cy="21697"/>
            </a:xfrm>
            <a:custGeom>
              <a:avLst/>
              <a:gdLst/>
              <a:ahLst/>
              <a:cxnLst/>
              <a:rect l="l" t="t" r="r" b="b"/>
              <a:pathLst>
                <a:path w="994" h="638" extrusionOk="0">
                  <a:moveTo>
                    <a:pt x="178" y="0"/>
                  </a:moveTo>
                  <a:cubicBezTo>
                    <a:pt x="68" y="0"/>
                    <a:pt x="0" y="111"/>
                    <a:pt x="68" y="179"/>
                  </a:cubicBezTo>
                  <a:cubicBezTo>
                    <a:pt x="178" y="323"/>
                    <a:pt x="314" y="391"/>
                    <a:pt x="459" y="459"/>
                  </a:cubicBezTo>
                  <a:cubicBezTo>
                    <a:pt x="569" y="569"/>
                    <a:pt x="705" y="637"/>
                    <a:pt x="850" y="637"/>
                  </a:cubicBezTo>
                  <a:cubicBezTo>
                    <a:pt x="951" y="637"/>
                    <a:pt x="994" y="569"/>
                    <a:pt x="951" y="459"/>
                  </a:cubicBezTo>
                  <a:cubicBezTo>
                    <a:pt x="884" y="357"/>
                    <a:pt x="739" y="289"/>
                    <a:pt x="603" y="212"/>
                  </a:cubicBezTo>
                  <a:cubicBezTo>
                    <a:pt x="493" y="145"/>
                    <a:pt x="357" y="34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5134208" y="436518"/>
              <a:ext cx="25438" cy="17956"/>
            </a:xfrm>
            <a:custGeom>
              <a:avLst/>
              <a:gdLst/>
              <a:ahLst/>
              <a:cxnLst/>
              <a:rect l="l" t="t" r="r" b="b"/>
              <a:pathLst>
                <a:path w="748" h="528" extrusionOk="0">
                  <a:moveTo>
                    <a:pt x="145" y="1"/>
                  </a:moveTo>
                  <a:cubicBezTo>
                    <a:pt x="77" y="1"/>
                    <a:pt x="0" y="103"/>
                    <a:pt x="77" y="171"/>
                  </a:cubicBezTo>
                  <a:cubicBezTo>
                    <a:pt x="179" y="247"/>
                    <a:pt x="255" y="349"/>
                    <a:pt x="357" y="425"/>
                  </a:cubicBezTo>
                  <a:cubicBezTo>
                    <a:pt x="425" y="425"/>
                    <a:pt x="467" y="459"/>
                    <a:pt x="535" y="493"/>
                  </a:cubicBezTo>
                  <a:cubicBezTo>
                    <a:pt x="569" y="493"/>
                    <a:pt x="603" y="527"/>
                    <a:pt x="637" y="527"/>
                  </a:cubicBezTo>
                  <a:lnTo>
                    <a:pt x="680" y="527"/>
                  </a:lnTo>
                  <a:cubicBezTo>
                    <a:pt x="714" y="493"/>
                    <a:pt x="714" y="459"/>
                    <a:pt x="748" y="459"/>
                  </a:cubicBezTo>
                  <a:cubicBezTo>
                    <a:pt x="748" y="383"/>
                    <a:pt x="714" y="349"/>
                    <a:pt x="680" y="315"/>
                  </a:cubicBezTo>
                  <a:cubicBezTo>
                    <a:pt x="637" y="247"/>
                    <a:pt x="569" y="213"/>
                    <a:pt x="535" y="171"/>
                  </a:cubicBezTo>
                  <a:cubicBezTo>
                    <a:pt x="425" y="69"/>
                    <a:pt x="289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5212493" y="450972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145" y="0"/>
                  </a:moveTo>
                  <a:cubicBezTo>
                    <a:pt x="77" y="0"/>
                    <a:pt x="0" y="136"/>
                    <a:pt x="77" y="213"/>
                  </a:cubicBezTo>
                  <a:cubicBezTo>
                    <a:pt x="213" y="281"/>
                    <a:pt x="323" y="383"/>
                    <a:pt x="459" y="527"/>
                  </a:cubicBezTo>
                  <a:cubicBezTo>
                    <a:pt x="569" y="595"/>
                    <a:pt x="637" y="739"/>
                    <a:pt x="816" y="739"/>
                  </a:cubicBezTo>
                  <a:lnTo>
                    <a:pt x="850" y="739"/>
                  </a:lnTo>
                  <a:cubicBezTo>
                    <a:pt x="884" y="739"/>
                    <a:pt x="926" y="671"/>
                    <a:pt x="926" y="637"/>
                  </a:cubicBezTo>
                  <a:cubicBezTo>
                    <a:pt x="960" y="459"/>
                    <a:pt x="816" y="349"/>
                    <a:pt x="671" y="247"/>
                  </a:cubicBezTo>
                  <a:cubicBezTo>
                    <a:pt x="535" y="136"/>
                    <a:pt x="357" y="68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5243984" y="515960"/>
              <a:ext cx="20234" cy="16800"/>
            </a:xfrm>
            <a:custGeom>
              <a:avLst/>
              <a:gdLst/>
              <a:ahLst/>
              <a:cxnLst/>
              <a:rect l="l" t="t" r="r" b="b"/>
              <a:pathLst>
                <a:path w="595" h="494" extrusionOk="0">
                  <a:moveTo>
                    <a:pt x="136" y="1"/>
                  </a:moveTo>
                  <a:lnTo>
                    <a:pt x="102" y="1"/>
                  </a:lnTo>
                  <a:cubicBezTo>
                    <a:pt x="34" y="1"/>
                    <a:pt x="0" y="69"/>
                    <a:pt x="0" y="103"/>
                  </a:cubicBezTo>
                  <a:cubicBezTo>
                    <a:pt x="0" y="213"/>
                    <a:pt x="68" y="247"/>
                    <a:pt x="136" y="315"/>
                  </a:cubicBezTo>
                  <a:cubicBezTo>
                    <a:pt x="170" y="349"/>
                    <a:pt x="247" y="383"/>
                    <a:pt x="281" y="459"/>
                  </a:cubicBezTo>
                  <a:cubicBezTo>
                    <a:pt x="314" y="493"/>
                    <a:pt x="382" y="493"/>
                    <a:pt x="425" y="493"/>
                  </a:cubicBezTo>
                  <a:cubicBezTo>
                    <a:pt x="459" y="493"/>
                    <a:pt x="527" y="459"/>
                    <a:pt x="527" y="425"/>
                  </a:cubicBezTo>
                  <a:cubicBezTo>
                    <a:pt x="595" y="349"/>
                    <a:pt x="561" y="247"/>
                    <a:pt x="493" y="171"/>
                  </a:cubicBezTo>
                  <a:cubicBezTo>
                    <a:pt x="425" y="137"/>
                    <a:pt x="382" y="103"/>
                    <a:pt x="314" y="69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5228069" y="562754"/>
              <a:ext cx="25472" cy="16800"/>
            </a:xfrm>
            <a:custGeom>
              <a:avLst/>
              <a:gdLst/>
              <a:ahLst/>
              <a:cxnLst/>
              <a:rect l="l" t="t" r="r" b="b"/>
              <a:pathLst>
                <a:path w="749" h="494" extrusionOk="0">
                  <a:moveTo>
                    <a:pt x="179" y="1"/>
                  </a:moveTo>
                  <a:cubicBezTo>
                    <a:pt x="77" y="1"/>
                    <a:pt x="1" y="145"/>
                    <a:pt x="111" y="247"/>
                  </a:cubicBezTo>
                  <a:cubicBezTo>
                    <a:pt x="213" y="281"/>
                    <a:pt x="290" y="358"/>
                    <a:pt x="358" y="392"/>
                  </a:cubicBezTo>
                  <a:cubicBezTo>
                    <a:pt x="426" y="426"/>
                    <a:pt x="536" y="494"/>
                    <a:pt x="604" y="494"/>
                  </a:cubicBezTo>
                  <a:cubicBezTo>
                    <a:pt x="604" y="494"/>
                    <a:pt x="638" y="494"/>
                    <a:pt x="638" y="460"/>
                  </a:cubicBezTo>
                  <a:cubicBezTo>
                    <a:pt x="715" y="460"/>
                    <a:pt x="749" y="392"/>
                    <a:pt x="749" y="358"/>
                  </a:cubicBezTo>
                  <a:cubicBezTo>
                    <a:pt x="715" y="247"/>
                    <a:pt x="604" y="179"/>
                    <a:pt x="536" y="145"/>
                  </a:cubicBezTo>
                  <a:cubicBezTo>
                    <a:pt x="468" y="69"/>
                    <a:pt x="358" y="35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5140261" y="675999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37"/>
                    <a:pt x="145" y="213"/>
                  </a:cubicBezTo>
                  <a:cubicBezTo>
                    <a:pt x="323" y="315"/>
                    <a:pt x="502" y="426"/>
                    <a:pt x="672" y="528"/>
                  </a:cubicBezTo>
                  <a:lnTo>
                    <a:pt x="714" y="528"/>
                  </a:lnTo>
                  <a:cubicBezTo>
                    <a:pt x="850" y="528"/>
                    <a:pt x="926" y="392"/>
                    <a:pt x="782" y="281"/>
                  </a:cubicBezTo>
                  <a:cubicBezTo>
                    <a:pt x="604" y="179"/>
                    <a:pt x="425" y="103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5296832" y="554388"/>
              <a:ext cx="24009" cy="16800"/>
            </a:xfrm>
            <a:custGeom>
              <a:avLst/>
              <a:gdLst/>
              <a:ahLst/>
              <a:cxnLst/>
              <a:rect l="l" t="t" r="r" b="b"/>
              <a:pathLst>
                <a:path w="706" h="494" extrusionOk="0">
                  <a:moveTo>
                    <a:pt x="103" y="1"/>
                  </a:moveTo>
                  <a:cubicBezTo>
                    <a:pt x="35" y="1"/>
                    <a:pt x="1" y="102"/>
                    <a:pt x="35" y="145"/>
                  </a:cubicBezTo>
                  <a:cubicBezTo>
                    <a:pt x="145" y="213"/>
                    <a:pt x="213" y="281"/>
                    <a:pt x="315" y="357"/>
                  </a:cubicBezTo>
                  <a:cubicBezTo>
                    <a:pt x="392" y="425"/>
                    <a:pt x="493" y="493"/>
                    <a:pt x="604" y="493"/>
                  </a:cubicBezTo>
                  <a:lnTo>
                    <a:pt x="604" y="493"/>
                  </a:lnTo>
                  <a:cubicBezTo>
                    <a:pt x="672" y="493"/>
                    <a:pt x="706" y="425"/>
                    <a:pt x="672" y="357"/>
                  </a:cubicBezTo>
                  <a:cubicBezTo>
                    <a:pt x="638" y="281"/>
                    <a:pt x="527" y="213"/>
                    <a:pt x="425" y="179"/>
                  </a:cubicBezTo>
                  <a:cubicBezTo>
                    <a:pt x="358" y="102"/>
                    <a:pt x="247" y="68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5302919" y="517116"/>
              <a:ext cx="33531" cy="21697"/>
            </a:xfrm>
            <a:custGeom>
              <a:avLst/>
              <a:gdLst/>
              <a:ahLst/>
              <a:cxnLst/>
              <a:rect l="l" t="t" r="r" b="b"/>
              <a:pathLst>
                <a:path w="986" h="638" extrusionOk="0">
                  <a:moveTo>
                    <a:pt x="102" y="1"/>
                  </a:moveTo>
                  <a:cubicBezTo>
                    <a:pt x="34" y="1"/>
                    <a:pt x="0" y="137"/>
                    <a:pt x="68" y="179"/>
                  </a:cubicBezTo>
                  <a:cubicBezTo>
                    <a:pt x="348" y="315"/>
                    <a:pt x="561" y="493"/>
                    <a:pt x="850" y="638"/>
                  </a:cubicBezTo>
                  <a:lnTo>
                    <a:pt x="884" y="638"/>
                  </a:lnTo>
                  <a:cubicBezTo>
                    <a:pt x="918" y="638"/>
                    <a:pt x="986" y="561"/>
                    <a:pt x="952" y="527"/>
                  </a:cubicBezTo>
                  <a:cubicBezTo>
                    <a:pt x="739" y="247"/>
                    <a:pt x="459" y="103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5336417" y="601183"/>
              <a:ext cx="20541" cy="17072"/>
            </a:xfrm>
            <a:custGeom>
              <a:avLst/>
              <a:gdLst/>
              <a:ahLst/>
              <a:cxnLst/>
              <a:rect l="l" t="t" r="r" b="b"/>
              <a:pathLst>
                <a:path w="604" h="502" extrusionOk="0">
                  <a:moveTo>
                    <a:pt x="145" y="1"/>
                  </a:moveTo>
                  <a:cubicBezTo>
                    <a:pt x="43" y="1"/>
                    <a:pt x="1" y="111"/>
                    <a:pt x="43" y="179"/>
                  </a:cubicBezTo>
                  <a:cubicBezTo>
                    <a:pt x="145" y="323"/>
                    <a:pt x="289" y="468"/>
                    <a:pt x="425" y="502"/>
                  </a:cubicBezTo>
                  <a:lnTo>
                    <a:pt x="468" y="502"/>
                  </a:lnTo>
                  <a:cubicBezTo>
                    <a:pt x="570" y="502"/>
                    <a:pt x="604" y="425"/>
                    <a:pt x="570" y="323"/>
                  </a:cubicBezTo>
                  <a:cubicBezTo>
                    <a:pt x="502" y="179"/>
                    <a:pt x="323" y="11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5353454" y="563910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103" y="1"/>
                  </a:moveTo>
                  <a:cubicBezTo>
                    <a:pt x="35" y="1"/>
                    <a:pt x="1" y="111"/>
                    <a:pt x="35" y="179"/>
                  </a:cubicBezTo>
                  <a:cubicBezTo>
                    <a:pt x="69" y="290"/>
                    <a:pt x="137" y="392"/>
                    <a:pt x="213" y="460"/>
                  </a:cubicBezTo>
                  <a:cubicBezTo>
                    <a:pt x="281" y="570"/>
                    <a:pt x="349" y="638"/>
                    <a:pt x="459" y="714"/>
                  </a:cubicBezTo>
                  <a:cubicBezTo>
                    <a:pt x="493" y="748"/>
                    <a:pt x="527" y="748"/>
                    <a:pt x="561" y="748"/>
                  </a:cubicBezTo>
                  <a:cubicBezTo>
                    <a:pt x="638" y="748"/>
                    <a:pt x="740" y="672"/>
                    <a:pt x="672" y="570"/>
                  </a:cubicBezTo>
                  <a:cubicBezTo>
                    <a:pt x="604" y="460"/>
                    <a:pt x="527" y="358"/>
                    <a:pt x="459" y="247"/>
                  </a:cubicBezTo>
                  <a:cubicBezTo>
                    <a:pt x="349" y="179"/>
                    <a:pt x="281" y="111"/>
                    <a:pt x="179" y="35"/>
                  </a:cubicBezTo>
                  <a:cubicBezTo>
                    <a:pt x="137" y="1"/>
                    <a:pt x="137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5388414" y="644508"/>
              <a:ext cx="26322" cy="20575"/>
            </a:xfrm>
            <a:custGeom>
              <a:avLst/>
              <a:gdLst/>
              <a:ahLst/>
              <a:cxnLst/>
              <a:rect l="l" t="t" r="r" b="b"/>
              <a:pathLst>
                <a:path w="774" h="605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37" y="256"/>
                    <a:pt x="247" y="324"/>
                    <a:pt x="349" y="426"/>
                  </a:cubicBezTo>
                  <a:cubicBezTo>
                    <a:pt x="425" y="502"/>
                    <a:pt x="493" y="604"/>
                    <a:pt x="595" y="604"/>
                  </a:cubicBezTo>
                  <a:lnTo>
                    <a:pt x="638" y="604"/>
                  </a:lnTo>
                  <a:cubicBezTo>
                    <a:pt x="706" y="604"/>
                    <a:pt x="774" y="536"/>
                    <a:pt x="740" y="468"/>
                  </a:cubicBezTo>
                  <a:cubicBezTo>
                    <a:pt x="706" y="358"/>
                    <a:pt x="561" y="290"/>
                    <a:pt x="459" y="256"/>
                  </a:cubicBezTo>
                  <a:cubicBezTo>
                    <a:pt x="383" y="179"/>
                    <a:pt x="281" y="111"/>
                    <a:pt x="171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5405180" y="60985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145" y="1"/>
                  </a:moveTo>
                  <a:cubicBezTo>
                    <a:pt x="34" y="1"/>
                    <a:pt x="0" y="102"/>
                    <a:pt x="34" y="170"/>
                  </a:cubicBezTo>
                  <a:cubicBezTo>
                    <a:pt x="68" y="281"/>
                    <a:pt x="179" y="315"/>
                    <a:pt x="213" y="425"/>
                  </a:cubicBezTo>
                  <a:cubicBezTo>
                    <a:pt x="281" y="493"/>
                    <a:pt x="315" y="595"/>
                    <a:pt x="425" y="638"/>
                  </a:cubicBezTo>
                  <a:cubicBezTo>
                    <a:pt x="459" y="672"/>
                    <a:pt x="493" y="672"/>
                    <a:pt x="493" y="672"/>
                  </a:cubicBezTo>
                  <a:cubicBezTo>
                    <a:pt x="569" y="672"/>
                    <a:pt x="637" y="638"/>
                    <a:pt x="637" y="561"/>
                  </a:cubicBezTo>
                  <a:cubicBezTo>
                    <a:pt x="671" y="493"/>
                    <a:pt x="671" y="425"/>
                    <a:pt x="603" y="349"/>
                  </a:cubicBezTo>
                  <a:cubicBezTo>
                    <a:pt x="569" y="281"/>
                    <a:pt x="527" y="213"/>
                    <a:pt x="493" y="170"/>
                  </a:cubicBezTo>
                  <a:cubicBezTo>
                    <a:pt x="391" y="68"/>
                    <a:pt x="281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5432896" y="667633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137" y="0"/>
                  </a:moveTo>
                  <a:cubicBezTo>
                    <a:pt x="69" y="0"/>
                    <a:pt x="1" y="136"/>
                    <a:pt x="69" y="213"/>
                  </a:cubicBezTo>
                  <a:cubicBezTo>
                    <a:pt x="137" y="247"/>
                    <a:pt x="213" y="315"/>
                    <a:pt x="281" y="383"/>
                  </a:cubicBezTo>
                  <a:cubicBezTo>
                    <a:pt x="315" y="459"/>
                    <a:pt x="426" y="527"/>
                    <a:pt x="494" y="527"/>
                  </a:cubicBezTo>
                  <a:lnTo>
                    <a:pt x="527" y="527"/>
                  </a:lnTo>
                  <a:cubicBezTo>
                    <a:pt x="604" y="527"/>
                    <a:pt x="638" y="459"/>
                    <a:pt x="604" y="383"/>
                  </a:cubicBezTo>
                  <a:cubicBezTo>
                    <a:pt x="604" y="281"/>
                    <a:pt x="494" y="247"/>
                    <a:pt x="426" y="170"/>
                  </a:cubicBezTo>
                  <a:cubicBezTo>
                    <a:pt x="349" y="102"/>
                    <a:pt x="281" y="68"/>
                    <a:pt x="213" y="34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5465271" y="591661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213" y="0"/>
                  </a:moveTo>
                  <a:cubicBezTo>
                    <a:pt x="179" y="0"/>
                    <a:pt x="145" y="34"/>
                    <a:pt x="145" y="68"/>
                  </a:cubicBezTo>
                  <a:cubicBezTo>
                    <a:pt x="111" y="145"/>
                    <a:pt x="77" y="213"/>
                    <a:pt x="77" y="281"/>
                  </a:cubicBezTo>
                  <a:cubicBezTo>
                    <a:pt x="34" y="357"/>
                    <a:pt x="0" y="425"/>
                    <a:pt x="34" y="493"/>
                  </a:cubicBezTo>
                  <a:cubicBezTo>
                    <a:pt x="34" y="536"/>
                    <a:pt x="77" y="569"/>
                    <a:pt x="111" y="569"/>
                  </a:cubicBezTo>
                  <a:cubicBezTo>
                    <a:pt x="145" y="569"/>
                    <a:pt x="179" y="536"/>
                    <a:pt x="179" y="536"/>
                  </a:cubicBezTo>
                  <a:cubicBezTo>
                    <a:pt x="247" y="459"/>
                    <a:pt x="247" y="391"/>
                    <a:pt x="247" y="323"/>
                  </a:cubicBezTo>
                  <a:lnTo>
                    <a:pt x="289" y="111"/>
                  </a:lnTo>
                  <a:cubicBezTo>
                    <a:pt x="323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5449662" y="556701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281" y="0"/>
                  </a:moveTo>
                  <a:cubicBezTo>
                    <a:pt x="247" y="0"/>
                    <a:pt x="213" y="0"/>
                    <a:pt x="179" y="77"/>
                  </a:cubicBezTo>
                  <a:cubicBezTo>
                    <a:pt x="145" y="145"/>
                    <a:pt x="111" y="247"/>
                    <a:pt x="68" y="323"/>
                  </a:cubicBezTo>
                  <a:cubicBezTo>
                    <a:pt x="68" y="357"/>
                    <a:pt x="34" y="391"/>
                    <a:pt x="34" y="459"/>
                  </a:cubicBezTo>
                  <a:cubicBezTo>
                    <a:pt x="1" y="502"/>
                    <a:pt x="34" y="536"/>
                    <a:pt x="34" y="570"/>
                  </a:cubicBezTo>
                  <a:cubicBezTo>
                    <a:pt x="34" y="604"/>
                    <a:pt x="68" y="638"/>
                    <a:pt x="111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213" y="570"/>
                    <a:pt x="247" y="570"/>
                    <a:pt x="247" y="536"/>
                  </a:cubicBezTo>
                  <a:cubicBezTo>
                    <a:pt x="281" y="459"/>
                    <a:pt x="281" y="425"/>
                    <a:pt x="323" y="391"/>
                  </a:cubicBezTo>
                  <a:cubicBezTo>
                    <a:pt x="323" y="289"/>
                    <a:pt x="357" y="213"/>
                    <a:pt x="391" y="111"/>
                  </a:cubicBezTo>
                  <a:cubicBezTo>
                    <a:pt x="425" y="34"/>
                    <a:pt x="357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5499074" y="490556"/>
              <a:ext cx="14453" cy="14453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46" y="0"/>
                  </a:moveTo>
                  <a:cubicBezTo>
                    <a:pt x="179" y="0"/>
                    <a:pt x="145" y="34"/>
                    <a:pt x="102" y="111"/>
                  </a:cubicBezTo>
                  <a:lnTo>
                    <a:pt x="102" y="68"/>
                  </a:lnTo>
                  <a:lnTo>
                    <a:pt x="102" y="68"/>
                  </a:lnTo>
                  <a:lnTo>
                    <a:pt x="102" y="111"/>
                  </a:lnTo>
                  <a:lnTo>
                    <a:pt x="102" y="145"/>
                  </a:lnTo>
                  <a:lnTo>
                    <a:pt x="102" y="179"/>
                  </a:lnTo>
                  <a:cubicBezTo>
                    <a:pt x="102" y="213"/>
                    <a:pt x="68" y="213"/>
                    <a:pt x="68" y="246"/>
                  </a:cubicBezTo>
                  <a:cubicBezTo>
                    <a:pt x="0" y="323"/>
                    <a:pt x="102" y="425"/>
                    <a:pt x="213" y="425"/>
                  </a:cubicBezTo>
                  <a:cubicBezTo>
                    <a:pt x="213" y="425"/>
                    <a:pt x="246" y="425"/>
                    <a:pt x="280" y="391"/>
                  </a:cubicBezTo>
                  <a:cubicBezTo>
                    <a:pt x="314" y="357"/>
                    <a:pt x="357" y="323"/>
                    <a:pt x="391" y="280"/>
                  </a:cubicBezTo>
                  <a:lnTo>
                    <a:pt x="391" y="280"/>
                  </a:lnTo>
                  <a:lnTo>
                    <a:pt x="357" y="280"/>
                  </a:lnTo>
                  <a:lnTo>
                    <a:pt x="391" y="246"/>
                  </a:lnTo>
                  <a:cubicBezTo>
                    <a:pt x="391" y="246"/>
                    <a:pt x="425" y="213"/>
                    <a:pt x="425" y="179"/>
                  </a:cubicBezTo>
                  <a:cubicBezTo>
                    <a:pt x="425" y="145"/>
                    <a:pt x="425" y="111"/>
                    <a:pt x="391" y="111"/>
                  </a:cubicBezTo>
                  <a:cubicBezTo>
                    <a:pt x="391" y="34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5458027" y="463962"/>
              <a:ext cx="18262" cy="26628"/>
            </a:xfrm>
            <a:custGeom>
              <a:avLst/>
              <a:gdLst/>
              <a:ahLst/>
              <a:cxnLst/>
              <a:rect l="l" t="t" r="r" b="b"/>
              <a:pathLst>
                <a:path w="537" h="783" extrusionOk="0">
                  <a:moveTo>
                    <a:pt x="392" y="1"/>
                  </a:moveTo>
                  <a:cubicBezTo>
                    <a:pt x="358" y="1"/>
                    <a:pt x="324" y="1"/>
                    <a:pt x="290" y="43"/>
                  </a:cubicBezTo>
                  <a:cubicBezTo>
                    <a:pt x="213" y="145"/>
                    <a:pt x="179" y="255"/>
                    <a:pt x="111" y="357"/>
                  </a:cubicBezTo>
                  <a:cubicBezTo>
                    <a:pt x="77" y="391"/>
                    <a:pt x="77" y="468"/>
                    <a:pt x="35" y="502"/>
                  </a:cubicBezTo>
                  <a:cubicBezTo>
                    <a:pt x="1" y="570"/>
                    <a:pt x="35" y="638"/>
                    <a:pt x="35" y="714"/>
                  </a:cubicBezTo>
                  <a:cubicBezTo>
                    <a:pt x="77" y="748"/>
                    <a:pt x="111" y="782"/>
                    <a:pt x="179" y="782"/>
                  </a:cubicBezTo>
                  <a:cubicBezTo>
                    <a:pt x="213" y="782"/>
                    <a:pt x="213" y="782"/>
                    <a:pt x="247" y="748"/>
                  </a:cubicBezTo>
                  <a:cubicBezTo>
                    <a:pt x="324" y="714"/>
                    <a:pt x="324" y="680"/>
                    <a:pt x="358" y="638"/>
                  </a:cubicBezTo>
                  <a:cubicBezTo>
                    <a:pt x="392" y="570"/>
                    <a:pt x="392" y="502"/>
                    <a:pt x="426" y="468"/>
                  </a:cubicBezTo>
                  <a:cubicBezTo>
                    <a:pt x="426" y="357"/>
                    <a:pt x="460" y="255"/>
                    <a:pt x="502" y="145"/>
                  </a:cubicBezTo>
                  <a:cubicBezTo>
                    <a:pt x="536" y="43"/>
                    <a:pt x="460" y="1"/>
                    <a:pt x="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5484621" y="420637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13" y="0"/>
                  </a:moveTo>
                  <a:cubicBezTo>
                    <a:pt x="179" y="0"/>
                    <a:pt x="145" y="43"/>
                    <a:pt x="102" y="77"/>
                  </a:cubicBezTo>
                  <a:cubicBezTo>
                    <a:pt x="68" y="145"/>
                    <a:pt x="68" y="213"/>
                    <a:pt x="68" y="289"/>
                  </a:cubicBezTo>
                  <a:cubicBezTo>
                    <a:pt x="34" y="357"/>
                    <a:pt x="0" y="425"/>
                    <a:pt x="68" y="536"/>
                  </a:cubicBezTo>
                  <a:cubicBezTo>
                    <a:pt x="68" y="570"/>
                    <a:pt x="102" y="604"/>
                    <a:pt x="179" y="604"/>
                  </a:cubicBezTo>
                  <a:lnTo>
                    <a:pt x="179" y="604"/>
                  </a:lnTo>
                  <a:cubicBezTo>
                    <a:pt x="315" y="570"/>
                    <a:pt x="357" y="468"/>
                    <a:pt x="391" y="323"/>
                  </a:cubicBezTo>
                  <a:cubicBezTo>
                    <a:pt x="391" y="255"/>
                    <a:pt x="391" y="111"/>
                    <a:pt x="315" y="43"/>
                  </a:cubicBezTo>
                  <a:cubicBezTo>
                    <a:pt x="281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5531416" y="408802"/>
              <a:ext cx="20541" cy="28906"/>
            </a:xfrm>
            <a:custGeom>
              <a:avLst/>
              <a:gdLst/>
              <a:ahLst/>
              <a:cxnLst/>
              <a:rect l="l" t="t" r="r" b="b"/>
              <a:pathLst>
                <a:path w="604" h="850" extrusionOk="0">
                  <a:moveTo>
                    <a:pt x="468" y="0"/>
                  </a:moveTo>
                  <a:cubicBezTo>
                    <a:pt x="425" y="0"/>
                    <a:pt x="391" y="0"/>
                    <a:pt x="357" y="34"/>
                  </a:cubicBezTo>
                  <a:cubicBezTo>
                    <a:pt x="255" y="246"/>
                    <a:pt x="1" y="527"/>
                    <a:pt x="77" y="739"/>
                  </a:cubicBezTo>
                  <a:cubicBezTo>
                    <a:pt x="111" y="816"/>
                    <a:pt x="145" y="850"/>
                    <a:pt x="213" y="850"/>
                  </a:cubicBezTo>
                  <a:lnTo>
                    <a:pt x="289" y="850"/>
                  </a:lnTo>
                  <a:cubicBezTo>
                    <a:pt x="468" y="705"/>
                    <a:pt x="468" y="348"/>
                    <a:pt x="570" y="136"/>
                  </a:cubicBezTo>
                  <a:cubicBezTo>
                    <a:pt x="604" y="68"/>
                    <a:pt x="536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5570116" y="422065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60" y="1"/>
                  </a:moveTo>
                  <a:cubicBezTo>
                    <a:pt x="426" y="1"/>
                    <a:pt x="392" y="1"/>
                    <a:pt x="392" y="35"/>
                  </a:cubicBezTo>
                  <a:cubicBezTo>
                    <a:pt x="281" y="137"/>
                    <a:pt x="213" y="247"/>
                    <a:pt x="137" y="349"/>
                  </a:cubicBezTo>
                  <a:cubicBezTo>
                    <a:pt x="69" y="460"/>
                    <a:pt x="1" y="562"/>
                    <a:pt x="35" y="672"/>
                  </a:cubicBezTo>
                  <a:cubicBezTo>
                    <a:pt x="69" y="740"/>
                    <a:pt x="103" y="774"/>
                    <a:pt x="137" y="774"/>
                  </a:cubicBezTo>
                  <a:lnTo>
                    <a:pt x="179" y="774"/>
                  </a:lnTo>
                  <a:cubicBezTo>
                    <a:pt x="315" y="706"/>
                    <a:pt x="349" y="596"/>
                    <a:pt x="392" y="460"/>
                  </a:cubicBezTo>
                  <a:cubicBezTo>
                    <a:pt x="460" y="349"/>
                    <a:pt x="460" y="213"/>
                    <a:pt x="528" y="103"/>
                  </a:cubicBezTo>
                  <a:cubicBezTo>
                    <a:pt x="528" y="35"/>
                    <a:pt x="494" y="1"/>
                    <a:pt x="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5610857" y="448353"/>
              <a:ext cx="17072" cy="24315"/>
            </a:xfrm>
            <a:custGeom>
              <a:avLst/>
              <a:gdLst/>
              <a:ahLst/>
              <a:cxnLst/>
              <a:rect l="l" t="t" r="r" b="b"/>
              <a:pathLst>
                <a:path w="502" h="715" extrusionOk="0">
                  <a:moveTo>
                    <a:pt x="391" y="1"/>
                  </a:moveTo>
                  <a:cubicBezTo>
                    <a:pt x="357" y="1"/>
                    <a:pt x="357" y="1"/>
                    <a:pt x="323" y="35"/>
                  </a:cubicBezTo>
                  <a:cubicBezTo>
                    <a:pt x="255" y="111"/>
                    <a:pt x="179" y="213"/>
                    <a:pt x="145" y="324"/>
                  </a:cubicBezTo>
                  <a:cubicBezTo>
                    <a:pt x="77" y="426"/>
                    <a:pt x="1" y="536"/>
                    <a:pt x="77" y="638"/>
                  </a:cubicBezTo>
                  <a:cubicBezTo>
                    <a:pt x="111" y="714"/>
                    <a:pt x="145" y="714"/>
                    <a:pt x="213" y="714"/>
                  </a:cubicBezTo>
                  <a:lnTo>
                    <a:pt x="289" y="714"/>
                  </a:lnTo>
                  <a:cubicBezTo>
                    <a:pt x="391" y="638"/>
                    <a:pt x="391" y="536"/>
                    <a:pt x="425" y="392"/>
                  </a:cubicBezTo>
                  <a:cubicBezTo>
                    <a:pt x="468" y="324"/>
                    <a:pt x="502" y="213"/>
                    <a:pt x="502" y="111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5626739" y="387105"/>
              <a:ext cx="19112" cy="21731"/>
            </a:xfrm>
            <a:custGeom>
              <a:avLst/>
              <a:gdLst/>
              <a:ahLst/>
              <a:cxnLst/>
              <a:rect l="l" t="t" r="r" b="b"/>
              <a:pathLst>
                <a:path w="562" h="639" extrusionOk="0">
                  <a:moveTo>
                    <a:pt x="349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37"/>
                    <a:pt x="171" y="247"/>
                    <a:pt x="69" y="315"/>
                  </a:cubicBezTo>
                  <a:cubicBezTo>
                    <a:pt x="1" y="392"/>
                    <a:pt x="1" y="528"/>
                    <a:pt x="69" y="562"/>
                  </a:cubicBezTo>
                  <a:cubicBezTo>
                    <a:pt x="103" y="604"/>
                    <a:pt x="137" y="638"/>
                    <a:pt x="213" y="638"/>
                  </a:cubicBezTo>
                  <a:cubicBezTo>
                    <a:pt x="247" y="638"/>
                    <a:pt x="281" y="604"/>
                    <a:pt x="315" y="562"/>
                  </a:cubicBezTo>
                  <a:cubicBezTo>
                    <a:pt x="426" y="460"/>
                    <a:pt x="562" y="213"/>
                    <a:pt x="460" y="35"/>
                  </a:cubicBezTo>
                  <a:cubicBezTo>
                    <a:pt x="426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5590657" y="348405"/>
              <a:ext cx="15609" cy="27784"/>
            </a:xfrm>
            <a:custGeom>
              <a:avLst/>
              <a:gdLst/>
              <a:ahLst/>
              <a:cxnLst/>
              <a:rect l="l" t="t" r="r" b="b"/>
              <a:pathLst>
                <a:path w="459" h="817" extrusionOk="0">
                  <a:moveTo>
                    <a:pt x="314" y="1"/>
                  </a:moveTo>
                  <a:cubicBezTo>
                    <a:pt x="280" y="1"/>
                    <a:pt x="246" y="43"/>
                    <a:pt x="246" y="77"/>
                  </a:cubicBezTo>
                  <a:cubicBezTo>
                    <a:pt x="170" y="179"/>
                    <a:pt x="136" y="290"/>
                    <a:pt x="102" y="391"/>
                  </a:cubicBezTo>
                  <a:cubicBezTo>
                    <a:pt x="68" y="468"/>
                    <a:pt x="34" y="502"/>
                    <a:pt x="34" y="536"/>
                  </a:cubicBezTo>
                  <a:cubicBezTo>
                    <a:pt x="0" y="604"/>
                    <a:pt x="34" y="680"/>
                    <a:pt x="34" y="748"/>
                  </a:cubicBezTo>
                  <a:cubicBezTo>
                    <a:pt x="34" y="816"/>
                    <a:pt x="102" y="816"/>
                    <a:pt x="136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59" y="638"/>
                    <a:pt x="459" y="357"/>
                    <a:pt x="425" y="111"/>
                  </a:cubicBezTo>
                  <a:cubicBezTo>
                    <a:pt x="425" y="77"/>
                    <a:pt x="348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5540087" y="353336"/>
              <a:ext cx="16800" cy="25438"/>
            </a:xfrm>
            <a:custGeom>
              <a:avLst/>
              <a:gdLst/>
              <a:ahLst/>
              <a:cxnLst/>
              <a:rect l="l" t="t" r="r" b="b"/>
              <a:pathLst>
                <a:path w="494" h="748" extrusionOk="0">
                  <a:moveTo>
                    <a:pt x="383" y="0"/>
                  </a:moveTo>
                  <a:cubicBezTo>
                    <a:pt x="349" y="0"/>
                    <a:pt x="349" y="0"/>
                    <a:pt x="315" y="34"/>
                  </a:cubicBezTo>
                  <a:cubicBezTo>
                    <a:pt x="247" y="111"/>
                    <a:pt x="213" y="212"/>
                    <a:pt x="170" y="323"/>
                  </a:cubicBezTo>
                  <a:cubicBezTo>
                    <a:pt x="136" y="425"/>
                    <a:pt x="34" y="535"/>
                    <a:pt x="34" y="603"/>
                  </a:cubicBezTo>
                  <a:cubicBezTo>
                    <a:pt x="0" y="671"/>
                    <a:pt x="34" y="748"/>
                    <a:pt x="102" y="748"/>
                  </a:cubicBezTo>
                  <a:lnTo>
                    <a:pt x="136" y="748"/>
                  </a:lnTo>
                  <a:cubicBezTo>
                    <a:pt x="281" y="705"/>
                    <a:pt x="349" y="569"/>
                    <a:pt x="425" y="459"/>
                  </a:cubicBezTo>
                  <a:cubicBezTo>
                    <a:pt x="459" y="323"/>
                    <a:pt x="493" y="178"/>
                    <a:pt x="459" y="34"/>
                  </a:cubicBezTo>
                  <a:cubicBezTo>
                    <a:pt x="459" y="0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5490675" y="354492"/>
              <a:ext cx="14487" cy="25438"/>
            </a:xfrm>
            <a:custGeom>
              <a:avLst/>
              <a:gdLst/>
              <a:ahLst/>
              <a:cxnLst/>
              <a:rect l="l" t="t" r="r" b="b"/>
              <a:pathLst>
                <a:path w="426" h="748" extrusionOk="0">
                  <a:moveTo>
                    <a:pt x="315" y="0"/>
                  </a:moveTo>
                  <a:cubicBezTo>
                    <a:pt x="281" y="0"/>
                    <a:pt x="247" y="34"/>
                    <a:pt x="213" y="77"/>
                  </a:cubicBezTo>
                  <a:cubicBezTo>
                    <a:pt x="179" y="178"/>
                    <a:pt x="137" y="289"/>
                    <a:pt x="103" y="357"/>
                  </a:cubicBezTo>
                  <a:cubicBezTo>
                    <a:pt x="69" y="459"/>
                    <a:pt x="1" y="535"/>
                    <a:pt x="69" y="671"/>
                  </a:cubicBezTo>
                  <a:cubicBezTo>
                    <a:pt x="69" y="714"/>
                    <a:pt x="137" y="748"/>
                    <a:pt x="179" y="748"/>
                  </a:cubicBezTo>
                  <a:lnTo>
                    <a:pt x="213" y="748"/>
                  </a:lnTo>
                  <a:cubicBezTo>
                    <a:pt x="349" y="714"/>
                    <a:pt x="392" y="569"/>
                    <a:pt x="426" y="459"/>
                  </a:cubicBezTo>
                  <a:lnTo>
                    <a:pt x="426" y="111"/>
                  </a:lnTo>
                  <a:cubicBezTo>
                    <a:pt x="426" y="34"/>
                    <a:pt x="392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5467856" y="330483"/>
              <a:ext cx="13025" cy="31253"/>
            </a:xfrm>
            <a:custGeom>
              <a:avLst/>
              <a:gdLst/>
              <a:ahLst/>
              <a:cxnLst/>
              <a:rect l="l" t="t" r="r" b="b"/>
              <a:pathLst>
                <a:path w="383" h="919" extrusionOk="0">
                  <a:moveTo>
                    <a:pt x="281" y="1"/>
                  </a:moveTo>
                  <a:cubicBezTo>
                    <a:pt x="281" y="1"/>
                    <a:pt x="247" y="1"/>
                    <a:pt x="247" y="35"/>
                  </a:cubicBezTo>
                  <a:cubicBezTo>
                    <a:pt x="213" y="179"/>
                    <a:pt x="137" y="315"/>
                    <a:pt x="103" y="460"/>
                  </a:cubicBezTo>
                  <a:cubicBezTo>
                    <a:pt x="69" y="570"/>
                    <a:pt x="1" y="706"/>
                    <a:pt x="35" y="817"/>
                  </a:cubicBezTo>
                  <a:cubicBezTo>
                    <a:pt x="35" y="884"/>
                    <a:pt x="103" y="918"/>
                    <a:pt x="171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349" y="783"/>
                    <a:pt x="349" y="638"/>
                    <a:pt x="349" y="494"/>
                  </a:cubicBezTo>
                  <a:cubicBezTo>
                    <a:pt x="383" y="358"/>
                    <a:pt x="349" y="213"/>
                    <a:pt x="349" y="69"/>
                  </a:cubicBezTo>
                  <a:cubicBezTo>
                    <a:pt x="349" y="35"/>
                    <a:pt x="315" y="1"/>
                    <a:pt x="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5519581" y="257129"/>
              <a:ext cx="17922" cy="31219"/>
            </a:xfrm>
            <a:custGeom>
              <a:avLst/>
              <a:gdLst/>
              <a:ahLst/>
              <a:cxnLst/>
              <a:rect l="l" t="t" r="r" b="b"/>
              <a:pathLst>
                <a:path w="527" h="91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47" y="179"/>
                    <a:pt x="213" y="315"/>
                    <a:pt x="136" y="459"/>
                  </a:cubicBezTo>
                  <a:cubicBezTo>
                    <a:pt x="102" y="561"/>
                    <a:pt x="34" y="671"/>
                    <a:pt x="0" y="816"/>
                  </a:cubicBezTo>
                  <a:cubicBezTo>
                    <a:pt x="0" y="884"/>
                    <a:pt x="68" y="918"/>
                    <a:pt x="102" y="918"/>
                  </a:cubicBezTo>
                  <a:lnTo>
                    <a:pt x="136" y="918"/>
                  </a:lnTo>
                  <a:cubicBezTo>
                    <a:pt x="493" y="816"/>
                    <a:pt x="527" y="349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5544712" y="293245"/>
              <a:ext cx="18228" cy="28906"/>
            </a:xfrm>
            <a:custGeom>
              <a:avLst/>
              <a:gdLst/>
              <a:ahLst/>
              <a:cxnLst/>
              <a:rect l="l" t="t" r="r" b="b"/>
              <a:pathLst>
                <a:path w="536" h="850" extrusionOk="0">
                  <a:moveTo>
                    <a:pt x="357" y="0"/>
                  </a:moveTo>
                  <a:cubicBezTo>
                    <a:pt x="323" y="0"/>
                    <a:pt x="247" y="34"/>
                    <a:pt x="247" y="68"/>
                  </a:cubicBezTo>
                  <a:cubicBezTo>
                    <a:pt x="213" y="213"/>
                    <a:pt x="179" y="314"/>
                    <a:pt x="145" y="459"/>
                  </a:cubicBezTo>
                  <a:cubicBezTo>
                    <a:pt x="77" y="561"/>
                    <a:pt x="0" y="671"/>
                    <a:pt x="77" y="773"/>
                  </a:cubicBezTo>
                  <a:cubicBezTo>
                    <a:pt x="111" y="816"/>
                    <a:pt x="145" y="850"/>
                    <a:pt x="179" y="850"/>
                  </a:cubicBezTo>
                  <a:lnTo>
                    <a:pt x="179" y="850"/>
                  </a:lnTo>
                  <a:cubicBezTo>
                    <a:pt x="536" y="850"/>
                    <a:pt x="502" y="280"/>
                    <a:pt x="459" y="68"/>
                  </a:cubicBezTo>
                  <a:cubicBezTo>
                    <a:pt x="459" y="34"/>
                    <a:pt x="391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5599022" y="294401"/>
              <a:ext cx="19112" cy="31219"/>
            </a:xfrm>
            <a:custGeom>
              <a:avLst/>
              <a:gdLst/>
              <a:ahLst/>
              <a:cxnLst/>
              <a:rect l="l" t="t" r="r" b="b"/>
              <a:pathLst>
                <a:path w="562" h="918" extrusionOk="0">
                  <a:moveTo>
                    <a:pt x="459" y="0"/>
                  </a:moveTo>
                  <a:cubicBezTo>
                    <a:pt x="391" y="0"/>
                    <a:pt x="349" y="0"/>
                    <a:pt x="349" y="68"/>
                  </a:cubicBezTo>
                  <a:cubicBezTo>
                    <a:pt x="281" y="314"/>
                    <a:pt x="102" y="493"/>
                    <a:pt x="34" y="739"/>
                  </a:cubicBezTo>
                  <a:cubicBezTo>
                    <a:pt x="0" y="850"/>
                    <a:pt x="68" y="918"/>
                    <a:pt x="179" y="918"/>
                  </a:cubicBezTo>
                  <a:lnTo>
                    <a:pt x="247" y="918"/>
                  </a:lnTo>
                  <a:cubicBezTo>
                    <a:pt x="493" y="782"/>
                    <a:pt x="561" y="391"/>
                    <a:pt x="561" y="102"/>
                  </a:cubicBezTo>
                  <a:cubicBezTo>
                    <a:pt x="561" y="34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5597866" y="234310"/>
              <a:ext cx="16800" cy="26322"/>
            </a:xfrm>
            <a:custGeom>
              <a:avLst/>
              <a:gdLst/>
              <a:ahLst/>
              <a:cxnLst/>
              <a:rect l="l" t="t" r="r" b="b"/>
              <a:pathLst>
                <a:path w="494" h="774" extrusionOk="0">
                  <a:moveTo>
                    <a:pt x="383" y="0"/>
                  </a:moveTo>
                  <a:cubicBezTo>
                    <a:pt x="349" y="0"/>
                    <a:pt x="281" y="34"/>
                    <a:pt x="281" y="68"/>
                  </a:cubicBezTo>
                  <a:cubicBezTo>
                    <a:pt x="247" y="170"/>
                    <a:pt x="213" y="281"/>
                    <a:pt x="170" y="349"/>
                  </a:cubicBezTo>
                  <a:cubicBezTo>
                    <a:pt x="136" y="382"/>
                    <a:pt x="102" y="459"/>
                    <a:pt x="68" y="493"/>
                  </a:cubicBezTo>
                  <a:cubicBezTo>
                    <a:pt x="68" y="527"/>
                    <a:pt x="34" y="561"/>
                    <a:pt x="0" y="637"/>
                  </a:cubicBezTo>
                  <a:cubicBezTo>
                    <a:pt x="0" y="705"/>
                    <a:pt x="34" y="773"/>
                    <a:pt x="102" y="773"/>
                  </a:cubicBezTo>
                  <a:lnTo>
                    <a:pt x="102" y="773"/>
                  </a:lnTo>
                  <a:cubicBezTo>
                    <a:pt x="247" y="773"/>
                    <a:pt x="383" y="595"/>
                    <a:pt x="425" y="493"/>
                  </a:cubicBezTo>
                  <a:cubicBezTo>
                    <a:pt x="493" y="349"/>
                    <a:pt x="493" y="213"/>
                    <a:pt x="459" y="68"/>
                  </a:cubicBezTo>
                  <a:cubicBezTo>
                    <a:pt x="459" y="34"/>
                    <a:pt x="425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5581985" y="205403"/>
              <a:ext cx="19384" cy="21697"/>
            </a:xfrm>
            <a:custGeom>
              <a:avLst/>
              <a:gdLst/>
              <a:ahLst/>
              <a:cxnLst/>
              <a:rect l="l" t="t" r="r" b="b"/>
              <a:pathLst>
                <a:path w="570" h="638" extrusionOk="0">
                  <a:moveTo>
                    <a:pt x="425" y="1"/>
                  </a:moveTo>
                  <a:cubicBezTo>
                    <a:pt x="391" y="1"/>
                    <a:pt x="391" y="1"/>
                    <a:pt x="357" y="35"/>
                  </a:cubicBezTo>
                  <a:cubicBezTo>
                    <a:pt x="289" y="103"/>
                    <a:pt x="213" y="171"/>
                    <a:pt x="179" y="247"/>
                  </a:cubicBezTo>
                  <a:cubicBezTo>
                    <a:pt x="111" y="315"/>
                    <a:pt x="0" y="383"/>
                    <a:pt x="0" y="493"/>
                  </a:cubicBezTo>
                  <a:cubicBezTo>
                    <a:pt x="0" y="595"/>
                    <a:pt x="77" y="638"/>
                    <a:pt x="145" y="638"/>
                  </a:cubicBezTo>
                  <a:lnTo>
                    <a:pt x="145" y="638"/>
                  </a:lnTo>
                  <a:cubicBezTo>
                    <a:pt x="289" y="638"/>
                    <a:pt x="357" y="527"/>
                    <a:pt x="425" y="425"/>
                  </a:cubicBezTo>
                  <a:cubicBezTo>
                    <a:pt x="467" y="349"/>
                    <a:pt x="501" y="247"/>
                    <a:pt x="535" y="137"/>
                  </a:cubicBezTo>
                  <a:cubicBezTo>
                    <a:pt x="569" y="69"/>
                    <a:pt x="501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5660270" y="252198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289" y="1"/>
                  </a:moveTo>
                  <a:cubicBezTo>
                    <a:pt x="247" y="1"/>
                    <a:pt x="213" y="35"/>
                    <a:pt x="179" y="69"/>
                  </a:cubicBezTo>
                  <a:cubicBezTo>
                    <a:pt x="111" y="281"/>
                    <a:pt x="0" y="536"/>
                    <a:pt x="34" y="748"/>
                  </a:cubicBezTo>
                  <a:cubicBezTo>
                    <a:pt x="34" y="782"/>
                    <a:pt x="111" y="816"/>
                    <a:pt x="145" y="816"/>
                  </a:cubicBezTo>
                  <a:cubicBezTo>
                    <a:pt x="145" y="816"/>
                    <a:pt x="179" y="816"/>
                    <a:pt x="179" y="782"/>
                  </a:cubicBezTo>
                  <a:cubicBezTo>
                    <a:pt x="357" y="638"/>
                    <a:pt x="391" y="324"/>
                    <a:pt x="357" y="111"/>
                  </a:cubicBezTo>
                  <a:cubicBezTo>
                    <a:pt x="357" y="35"/>
                    <a:pt x="323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5671254" y="320961"/>
              <a:ext cx="15609" cy="22853"/>
            </a:xfrm>
            <a:custGeom>
              <a:avLst/>
              <a:gdLst/>
              <a:ahLst/>
              <a:cxnLst/>
              <a:rect l="l" t="t" r="r" b="b"/>
              <a:pathLst>
                <a:path w="459" h="672" extrusionOk="0">
                  <a:moveTo>
                    <a:pt x="314" y="1"/>
                  </a:moveTo>
                  <a:cubicBezTo>
                    <a:pt x="280" y="1"/>
                    <a:pt x="246" y="1"/>
                    <a:pt x="212" y="69"/>
                  </a:cubicBezTo>
                  <a:cubicBezTo>
                    <a:pt x="178" y="137"/>
                    <a:pt x="136" y="247"/>
                    <a:pt x="102" y="315"/>
                  </a:cubicBezTo>
                  <a:cubicBezTo>
                    <a:pt x="68" y="383"/>
                    <a:pt x="34" y="425"/>
                    <a:pt x="34" y="493"/>
                  </a:cubicBezTo>
                  <a:lnTo>
                    <a:pt x="34" y="527"/>
                  </a:lnTo>
                  <a:cubicBezTo>
                    <a:pt x="0" y="595"/>
                    <a:pt x="68" y="672"/>
                    <a:pt x="136" y="672"/>
                  </a:cubicBezTo>
                  <a:lnTo>
                    <a:pt x="178" y="672"/>
                  </a:lnTo>
                  <a:lnTo>
                    <a:pt x="212" y="638"/>
                  </a:lnTo>
                  <a:cubicBezTo>
                    <a:pt x="314" y="595"/>
                    <a:pt x="348" y="493"/>
                    <a:pt x="391" y="425"/>
                  </a:cubicBezTo>
                  <a:cubicBezTo>
                    <a:pt x="425" y="315"/>
                    <a:pt x="459" y="213"/>
                    <a:pt x="459" y="103"/>
                  </a:cubicBezTo>
                  <a:cubicBezTo>
                    <a:pt x="425" y="35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5624154" y="515960"/>
              <a:ext cx="17072" cy="31253"/>
            </a:xfrm>
            <a:custGeom>
              <a:avLst/>
              <a:gdLst/>
              <a:ahLst/>
              <a:cxnLst/>
              <a:rect l="l" t="t" r="r" b="b"/>
              <a:pathLst>
                <a:path w="502" h="919" extrusionOk="0">
                  <a:moveTo>
                    <a:pt x="391" y="1"/>
                  </a:moveTo>
                  <a:cubicBezTo>
                    <a:pt x="357" y="1"/>
                    <a:pt x="323" y="35"/>
                    <a:pt x="289" y="69"/>
                  </a:cubicBezTo>
                  <a:cubicBezTo>
                    <a:pt x="247" y="213"/>
                    <a:pt x="179" y="349"/>
                    <a:pt x="145" y="459"/>
                  </a:cubicBezTo>
                  <a:cubicBezTo>
                    <a:pt x="111" y="595"/>
                    <a:pt x="0" y="706"/>
                    <a:pt x="34" y="850"/>
                  </a:cubicBezTo>
                  <a:cubicBezTo>
                    <a:pt x="77" y="884"/>
                    <a:pt x="111" y="918"/>
                    <a:pt x="179" y="918"/>
                  </a:cubicBezTo>
                  <a:lnTo>
                    <a:pt x="213" y="918"/>
                  </a:lnTo>
                  <a:cubicBezTo>
                    <a:pt x="357" y="850"/>
                    <a:pt x="391" y="672"/>
                    <a:pt x="425" y="561"/>
                  </a:cubicBezTo>
                  <a:cubicBezTo>
                    <a:pt x="502" y="425"/>
                    <a:pt x="502" y="247"/>
                    <a:pt x="502" y="103"/>
                  </a:cubicBezTo>
                  <a:cubicBezTo>
                    <a:pt x="502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5661426" y="498922"/>
              <a:ext cx="17072" cy="25472"/>
            </a:xfrm>
            <a:custGeom>
              <a:avLst/>
              <a:gdLst/>
              <a:ahLst/>
              <a:cxnLst/>
              <a:rect l="l" t="t" r="r" b="b"/>
              <a:pathLst>
                <a:path w="502" h="749" extrusionOk="0">
                  <a:moveTo>
                    <a:pt x="357" y="0"/>
                  </a:moveTo>
                  <a:cubicBezTo>
                    <a:pt x="323" y="0"/>
                    <a:pt x="323" y="0"/>
                    <a:pt x="289" y="34"/>
                  </a:cubicBezTo>
                  <a:cubicBezTo>
                    <a:pt x="255" y="145"/>
                    <a:pt x="179" y="247"/>
                    <a:pt x="145" y="323"/>
                  </a:cubicBezTo>
                  <a:cubicBezTo>
                    <a:pt x="77" y="425"/>
                    <a:pt x="77" y="536"/>
                    <a:pt x="43" y="638"/>
                  </a:cubicBezTo>
                  <a:cubicBezTo>
                    <a:pt x="0" y="714"/>
                    <a:pt x="77" y="748"/>
                    <a:pt x="111" y="748"/>
                  </a:cubicBezTo>
                  <a:cubicBezTo>
                    <a:pt x="145" y="748"/>
                    <a:pt x="179" y="748"/>
                    <a:pt x="179" y="714"/>
                  </a:cubicBezTo>
                  <a:cubicBezTo>
                    <a:pt x="289" y="638"/>
                    <a:pt x="357" y="570"/>
                    <a:pt x="391" y="459"/>
                  </a:cubicBezTo>
                  <a:cubicBezTo>
                    <a:pt x="425" y="357"/>
                    <a:pt x="467" y="247"/>
                    <a:pt x="467" y="111"/>
                  </a:cubicBezTo>
                  <a:cubicBezTo>
                    <a:pt x="501" y="77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5660270" y="447197"/>
              <a:ext cx="14453" cy="21731"/>
            </a:xfrm>
            <a:custGeom>
              <a:avLst/>
              <a:gdLst/>
              <a:ahLst/>
              <a:cxnLst/>
              <a:rect l="l" t="t" r="r" b="b"/>
              <a:pathLst>
                <a:path w="425" h="639" extrusionOk="0">
                  <a:moveTo>
                    <a:pt x="323" y="1"/>
                  </a:moveTo>
                  <a:cubicBezTo>
                    <a:pt x="289" y="1"/>
                    <a:pt x="247" y="35"/>
                    <a:pt x="213" y="35"/>
                  </a:cubicBezTo>
                  <a:cubicBezTo>
                    <a:pt x="145" y="179"/>
                    <a:pt x="77" y="281"/>
                    <a:pt x="0" y="392"/>
                  </a:cubicBezTo>
                  <a:lnTo>
                    <a:pt x="0" y="570"/>
                  </a:lnTo>
                  <a:lnTo>
                    <a:pt x="34" y="570"/>
                  </a:lnTo>
                  <a:cubicBezTo>
                    <a:pt x="77" y="604"/>
                    <a:pt x="111" y="638"/>
                    <a:pt x="145" y="638"/>
                  </a:cubicBezTo>
                  <a:lnTo>
                    <a:pt x="179" y="638"/>
                  </a:lnTo>
                  <a:lnTo>
                    <a:pt x="213" y="638"/>
                  </a:lnTo>
                  <a:cubicBezTo>
                    <a:pt x="247" y="638"/>
                    <a:pt x="323" y="570"/>
                    <a:pt x="323" y="536"/>
                  </a:cubicBezTo>
                  <a:cubicBezTo>
                    <a:pt x="357" y="392"/>
                    <a:pt x="391" y="247"/>
                    <a:pt x="425" y="145"/>
                  </a:cubicBezTo>
                  <a:cubicBezTo>
                    <a:pt x="425" y="69"/>
                    <a:pt x="391" y="1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5707336" y="491713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247" y="0"/>
                  </a:moveTo>
                  <a:cubicBezTo>
                    <a:pt x="213" y="0"/>
                    <a:pt x="213" y="0"/>
                    <a:pt x="179" y="34"/>
                  </a:cubicBezTo>
                  <a:cubicBezTo>
                    <a:pt x="103" y="111"/>
                    <a:pt x="69" y="212"/>
                    <a:pt x="35" y="323"/>
                  </a:cubicBezTo>
                  <a:cubicBezTo>
                    <a:pt x="35" y="391"/>
                    <a:pt x="1" y="501"/>
                    <a:pt x="35" y="569"/>
                  </a:cubicBezTo>
                  <a:cubicBezTo>
                    <a:pt x="35" y="603"/>
                    <a:pt x="69" y="603"/>
                    <a:pt x="103" y="603"/>
                  </a:cubicBezTo>
                  <a:cubicBezTo>
                    <a:pt x="179" y="603"/>
                    <a:pt x="281" y="501"/>
                    <a:pt x="315" y="425"/>
                  </a:cubicBezTo>
                  <a:cubicBezTo>
                    <a:pt x="392" y="357"/>
                    <a:pt x="426" y="179"/>
                    <a:pt x="392" y="77"/>
                  </a:cubicBezTo>
                  <a:cubicBezTo>
                    <a:pt x="349" y="34"/>
                    <a:pt x="315" y="0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5753008" y="444884"/>
              <a:ext cx="16766" cy="26322"/>
            </a:xfrm>
            <a:custGeom>
              <a:avLst/>
              <a:gdLst/>
              <a:ahLst/>
              <a:cxnLst/>
              <a:rect l="l" t="t" r="r" b="b"/>
              <a:pathLst>
                <a:path w="493" h="774" extrusionOk="0">
                  <a:moveTo>
                    <a:pt x="357" y="1"/>
                  </a:moveTo>
                  <a:cubicBezTo>
                    <a:pt x="323" y="1"/>
                    <a:pt x="280" y="35"/>
                    <a:pt x="246" y="69"/>
                  </a:cubicBezTo>
                  <a:cubicBezTo>
                    <a:pt x="212" y="213"/>
                    <a:pt x="111" y="349"/>
                    <a:pt x="34" y="460"/>
                  </a:cubicBezTo>
                  <a:cubicBezTo>
                    <a:pt x="0" y="562"/>
                    <a:pt x="34" y="638"/>
                    <a:pt x="68" y="706"/>
                  </a:cubicBezTo>
                  <a:cubicBezTo>
                    <a:pt x="111" y="740"/>
                    <a:pt x="145" y="774"/>
                    <a:pt x="179" y="774"/>
                  </a:cubicBezTo>
                  <a:lnTo>
                    <a:pt x="212" y="774"/>
                  </a:lnTo>
                  <a:cubicBezTo>
                    <a:pt x="280" y="774"/>
                    <a:pt x="357" y="740"/>
                    <a:pt x="391" y="672"/>
                  </a:cubicBezTo>
                  <a:cubicBezTo>
                    <a:pt x="459" y="494"/>
                    <a:pt x="493" y="349"/>
                    <a:pt x="493" y="137"/>
                  </a:cubicBezTo>
                  <a:cubicBezTo>
                    <a:pt x="493" y="69"/>
                    <a:pt x="425" y="1"/>
                    <a:pt x="3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5725258" y="411115"/>
              <a:ext cx="17072" cy="30063"/>
            </a:xfrm>
            <a:custGeom>
              <a:avLst/>
              <a:gdLst/>
              <a:ahLst/>
              <a:cxnLst/>
              <a:rect l="l" t="t" r="r" b="b"/>
              <a:pathLst>
                <a:path w="502" h="884" extrusionOk="0">
                  <a:moveTo>
                    <a:pt x="357" y="0"/>
                  </a:moveTo>
                  <a:cubicBezTo>
                    <a:pt x="323" y="0"/>
                    <a:pt x="289" y="34"/>
                    <a:pt x="289" y="110"/>
                  </a:cubicBezTo>
                  <a:cubicBezTo>
                    <a:pt x="247" y="212"/>
                    <a:pt x="213" y="323"/>
                    <a:pt x="145" y="425"/>
                  </a:cubicBezTo>
                  <a:cubicBezTo>
                    <a:pt x="111" y="535"/>
                    <a:pt x="1" y="637"/>
                    <a:pt x="1" y="748"/>
                  </a:cubicBezTo>
                  <a:cubicBezTo>
                    <a:pt x="1" y="850"/>
                    <a:pt x="35" y="884"/>
                    <a:pt x="145" y="884"/>
                  </a:cubicBezTo>
                  <a:lnTo>
                    <a:pt x="179" y="884"/>
                  </a:lnTo>
                  <a:cubicBezTo>
                    <a:pt x="323" y="850"/>
                    <a:pt x="357" y="671"/>
                    <a:pt x="425" y="569"/>
                  </a:cubicBezTo>
                  <a:cubicBezTo>
                    <a:pt x="459" y="425"/>
                    <a:pt x="502" y="246"/>
                    <a:pt x="502" y="110"/>
                  </a:cubicBezTo>
                  <a:cubicBezTo>
                    <a:pt x="502" y="68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5720633" y="371530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349" y="0"/>
                  </a:moveTo>
                  <a:cubicBezTo>
                    <a:pt x="315" y="0"/>
                    <a:pt x="281" y="0"/>
                    <a:pt x="247" y="34"/>
                  </a:cubicBezTo>
                  <a:cubicBezTo>
                    <a:pt x="213" y="136"/>
                    <a:pt x="103" y="213"/>
                    <a:pt x="69" y="315"/>
                  </a:cubicBezTo>
                  <a:cubicBezTo>
                    <a:pt x="35" y="425"/>
                    <a:pt x="1" y="527"/>
                    <a:pt x="35" y="595"/>
                  </a:cubicBezTo>
                  <a:cubicBezTo>
                    <a:pt x="35" y="671"/>
                    <a:pt x="69" y="671"/>
                    <a:pt x="103" y="671"/>
                  </a:cubicBezTo>
                  <a:lnTo>
                    <a:pt x="171" y="671"/>
                  </a:lnTo>
                  <a:cubicBezTo>
                    <a:pt x="247" y="637"/>
                    <a:pt x="315" y="527"/>
                    <a:pt x="349" y="425"/>
                  </a:cubicBezTo>
                  <a:cubicBezTo>
                    <a:pt x="383" y="315"/>
                    <a:pt x="425" y="213"/>
                    <a:pt x="459" y="136"/>
                  </a:cubicBezTo>
                  <a:cubicBezTo>
                    <a:pt x="459" y="34"/>
                    <a:pt x="425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5789090" y="307664"/>
              <a:ext cx="15643" cy="30097"/>
            </a:xfrm>
            <a:custGeom>
              <a:avLst/>
              <a:gdLst/>
              <a:ahLst/>
              <a:cxnLst/>
              <a:rect l="l" t="t" r="r" b="b"/>
              <a:pathLst>
                <a:path w="460" h="885" extrusionOk="0">
                  <a:moveTo>
                    <a:pt x="324" y="1"/>
                  </a:moveTo>
                  <a:cubicBezTo>
                    <a:pt x="281" y="1"/>
                    <a:pt x="281" y="35"/>
                    <a:pt x="247" y="69"/>
                  </a:cubicBezTo>
                  <a:cubicBezTo>
                    <a:pt x="145" y="281"/>
                    <a:pt x="1" y="528"/>
                    <a:pt x="35" y="774"/>
                  </a:cubicBezTo>
                  <a:cubicBezTo>
                    <a:pt x="35" y="850"/>
                    <a:pt x="69" y="884"/>
                    <a:pt x="111" y="884"/>
                  </a:cubicBezTo>
                  <a:cubicBezTo>
                    <a:pt x="145" y="884"/>
                    <a:pt x="179" y="850"/>
                    <a:pt x="213" y="850"/>
                  </a:cubicBezTo>
                  <a:cubicBezTo>
                    <a:pt x="358" y="672"/>
                    <a:pt x="392" y="349"/>
                    <a:pt x="460" y="137"/>
                  </a:cubicBezTo>
                  <a:cubicBezTo>
                    <a:pt x="460" y="69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5784193" y="376155"/>
              <a:ext cx="12175" cy="19384"/>
            </a:xfrm>
            <a:custGeom>
              <a:avLst/>
              <a:gdLst/>
              <a:ahLst/>
              <a:cxnLst/>
              <a:rect l="l" t="t" r="r" b="b"/>
              <a:pathLst>
                <a:path w="358" h="570" extrusionOk="0">
                  <a:moveTo>
                    <a:pt x="255" y="0"/>
                  </a:moveTo>
                  <a:cubicBezTo>
                    <a:pt x="179" y="0"/>
                    <a:pt x="145" y="34"/>
                    <a:pt x="145" y="77"/>
                  </a:cubicBezTo>
                  <a:cubicBezTo>
                    <a:pt x="145" y="145"/>
                    <a:pt x="111" y="213"/>
                    <a:pt x="77" y="289"/>
                  </a:cubicBezTo>
                  <a:cubicBezTo>
                    <a:pt x="43" y="391"/>
                    <a:pt x="1" y="425"/>
                    <a:pt x="43" y="535"/>
                  </a:cubicBezTo>
                  <a:cubicBezTo>
                    <a:pt x="77" y="569"/>
                    <a:pt x="111" y="569"/>
                    <a:pt x="145" y="569"/>
                  </a:cubicBezTo>
                  <a:lnTo>
                    <a:pt x="179" y="569"/>
                  </a:lnTo>
                  <a:cubicBezTo>
                    <a:pt x="289" y="535"/>
                    <a:pt x="289" y="459"/>
                    <a:pt x="323" y="357"/>
                  </a:cubicBezTo>
                  <a:cubicBezTo>
                    <a:pt x="323" y="289"/>
                    <a:pt x="323" y="179"/>
                    <a:pt x="357" y="111"/>
                  </a:cubicBezTo>
                  <a:cubicBezTo>
                    <a:pt x="357" y="34"/>
                    <a:pt x="289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5826363" y="359389"/>
              <a:ext cx="18228" cy="31219"/>
            </a:xfrm>
            <a:custGeom>
              <a:avLst/>
              <a:gdLst/>
              <a:ahLst/>
              <a:cxnLst/>
              <a:rect l="l" t="t" r="r" b="b"/>
              <a:pathLst>
                <a:path w="536" h="918" extrusionOk="0">
                  <a:moveTo>
                    <a:pt x="392" y="0"/>
                  </a:moveTo>
                  <a:cubicBezTo>
                    <a:pt x="358" y="0"/>
                    <a:pt x="324" y="0"/>
                    <a:pt x="324" y="34"/>
                  </a:cubicBezTo>
                  <a:cubicBezTo>
                    <a:pt x="247" y="179"/>
                    <a:pt x="179" y="281"/>
                    <a:pt x="145" y="425"/>
                  </a:cubicBezTo>
                  <a:cubicBezTo>
                    <a:pt x="77" y="570"/>
                    <a:pt x="1" y="672"/>
                    <a:pt x="35" y="816"/>
                  </a:cubicBezTo>
                  <a:cubicBezTo>
                    <a:pt x="35" y="884"/>
                    <a:pt x="111" y="918"/>
                    <a:pt x="179" y="918"/>
                  </a:cubicBezTo>
                  <a:lnTo>
                    <a:pt x="247" y="918"/>
                  </a:lnTo>
                  <a:cubicBezTo>
                    <a:pt x="392" y="850"/>
                    <a:pt x="426" y="672"/>
                    <a:pt x="460" y="527"/>
                  </a:cubicBezTo>
                  <a:cubicBezTo>
                    <a:pt x="502" y="391"/>
                    <a:pt x="536" y="247"/>
                    <a:pt x="536" y="102"/>
                  </a:cubicBezTo>
                  <a:cubicBezTo>
                    <a:pt x="536" y="34"/>
                    <a:pt x="460" y="0"/>
                    <a:pt x="3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5837347" y="302767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49" y="0"/>
                  </a:moveTo>
                  <a:cubicBezTo>
                    <a:pt x="315" y="0"/>
                    <a:pt x="281" y="34"/>
                    <a:pt x="247" y="68"/>
                  </a:cubicBezTo>
                  <a:cubicBezTo>
                    <a:pt x="179" y="179"/>
                    <a:pt x="1" y="425"/>
                    <a:pt x="179" y="536"/>
                  </a:cubicBezTo>
                  <a:cubicBezTo>
                    <a:pt x="213" y="536"/>
                    <a:pt x="213" y="570"/>
                    <a:pt x="247" y="570"/>
                  </a:cubicBezTo>
                  <a:cubicBezTo>
                    <a:pt x="281" y="570"/>
                    <a:pt x="281" y="536"/>
                    <a:pt x="315" y="536"/>
                  </a:cubicBezTo>
                  <a:cubicBezTo>
                    <a:pt x="391" y="493"/>
                    <a:pt x="391" y="459"/>
                    <a:pt x="425" y="391"/>
                  </a:cubicBezTo>
                  <a:cubicBezTo>
                    <a:pt x="425" y="323"/>
                    <a:pt x="459" y="281"/>
                    <a:pt x="493" y="213"/>
                  </a:cubicBezTo>
                  <a:cubicBezTo>
                    <a:pt x="527" y="145"/>
                    <a:pt x="493" y="68"/>
                    <a:pt x="425" y="34"/>
                  </a:cubicBezTo>
                  <a:cubicBezTo>
                    <a:pt x="425" y="0"/>
                    <a:pt x="391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5880673" y="4365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49" y="1"/>
                  </a:moveTo>
                  <a:cubicBezTo>
                    <a:pt x="315" y="1"/>
                    <a:pt x="315" y="1"/>
                    <a:pt x="281" y="35"/>
                  </a:cubicBezTo>
                  <a:cubicBezTo>
                    <a:pt x="213" y="103"/>
                    <a:pt x="179" y="171"/>
                    <a:pt x="137" y="281"/>
                  </a:cubicBezTo>
                  <a:cubicBezTo>
                    <a:pt x="69" y="349"/>
                    <a:pt x="1" y="425"/>
                    <a:pt x="1" y="527"/>
                  </a:cubicBezTo>
                  <a:cubicBezTo>
                    <a:pt x="1" y="595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47" y="595"/>
                    <a:pt x="315" y="493"/>
                    <a:pt x="349" y="383"/>
                  </a:cubicBezTo>
                  <a:cubicBezTo>
                    <a:pt x="392" y="281"/>
                    <a:pt x="426" y="171"/>
                    <a:pt x="392" y="69"/>
                  </a:cubicBezTo>
                  <a:cubicBezTo>
                    <a:pt x="392" y="1"/>
                    <a:pt x="392" y="1"/>
                    <a:pt x="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5831294" y="438831"/>
              <a:ext cx="21697" cy="27784"/>
            </a:xfrm>
            <a:custGeom>
              <a:avLst/>
              <a:gdLst/>
              <a:ahLst/>
              <a:cxnLst/>
              <a:rect l="l" t="t" r="r" b="b"/>
              <a:pathLst>
                <a:path w="638" h="817" extrusionOk="0">
                  <a:moveTo>
                    <a:pt x="493" y="1"/>
                  </a:moveTo>
                  <a:cubicBezTo>
                    <a:pt x="459" y="1"/>
                    <a:pt x="425" y="1"/>
                    <a:pt x="425" y="35"/>
                  </a:cubicBezTo>
                  <a:cubicBezTo>
                    <a:pt x="357" y="103"/>
                    <a:pt x="281" y="213"/>
                    <a:pt x="213" y="315"/>
                  </a:cubicBezTo>
                  <a:cubicBezTo>
                    <a:pt x="145" y="425"/>
                    <a:pt x="68" y="493"/>
                    <a:pt x="34" y="638"/>
                  </a:cubicBezTo>
                  <a:cubicBezTo>
                    <a:pt x="0" y="740"/>
                    <a:pt x="68" y="816"/>
                    <a:pt x="179" y="816"/>
                  </a:cubicBezTo>
                  <a:cubicBezTo>
                    <a:pt x="213" y="816"/>
                    <a:pt x="247" y="816"/>
                    <a:pt x="281" y="782"/>
                  </a:cubicBezTo>
                  <a:cubicBezTo>
                    <a:pt x="357" y="706"/>
                    <a:pt x="425" y="570"/>
                    <a:pt x="459" y="459"/>
                  </a:cubicBezTo>
                  <a:cubicBezTo>
                    <a:pt x="527" y="357"/>
                    <a:pt x="569" y="247"/>
                    <a:pt x="603" y="145"/>
                  </a:cubicBezTo>
                  <a:cubicBezTo>
                    <a:pt x="637" y="69"/>
                    <a:pt x="569" y="1"/>
                    <a:pt x="4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5798646" y="517116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535" y="1"/>
                  </a:moveTo>
                  <a:cubicBezTo>
                    <a:pt x="502" y="1"/>
                    <a:pt x="468" y="35"/>
                    <a:pt x="425" y="35"/>
                  </a:cubicBezTo>
                  <a:cubicBezTo>
                    <a:pt x="391" y="137"/>
                    <a:pt x="323" y="247"/>
                    <a:pt x="255" y="349"/>
                  </a:cubicBezTo>
                  <a:cubicBezTo>
                    <a:pt x="179" y="459"/>
                    <a:pt x="111" y="561"/>
                    <a:pt x="43" y="672"/>
                  </a:cubicBezTo>
                  <a:cubicBezTo>
                    <a:pt x="0" y="774"/>
                    <a:pt x="77" y="850"/>
                    <a:pt x="145" y="850"/>
                  </a:cubicBezTo>
                  <a:cubicBezTo>
                    <a:pt x="179" y="850"/>
                    <a:pt x="213" y="850"/>
                    <a:pt x="213" y="816"/>
                  </a:cubicBezTo>
                  <a:cubicBezTo>
                    <a:pt x="323" y="706"/>
                    <a:pt x="425" y="638"/>
                    <a:pt x="468" y="493"/>
                  </a:cubicBezTo>
                  <a:cubicBezTo>
                    <a:pt x="535" y="391"/>
                    <a:pt x="569" y="247"/>
                    <a:pt x="637" y="137"/>
                  </a:cubicBezTo>
                  <a:cubicBezTo>
                    <a:pt x="637" y="69"/>
                    <a:pt x="603" y="1"/>
                    <a:pt x="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5854113" y="509907"/>
              <a:ext cx="24009" cy="28906"/>
            </a:xfrm>
            <a:custGeom>
              <a:avLst/>
              <a:gdLst/>
              <a:ahLst/>
              <a:cxnLst/>
              <a:rect l="l" t="t" r="r" b="b"/>
              <a:pathLst>
                <a:path w="706" h="850" extrusionOk="0">
                  <a:moveTo>
                    <a:pt x="535" y="0"/>
                  </a:moveTo>
                  <a:cubicBezTo>
                    <a:pt x="493" y="0"/>
                    <a:pt x="425" y="34"/>
                    <a:pt x="391" y="68"/>
                  </a:cubicBezTo>
                  <a:cubicBezTo>
                    <a:pt x="357" y="179"/>
                    <a:pt x="247" y="281"/>
                    <a:pt x="179" y="391"/>
                  </a:cubicBezTo>
                  <a:cubicBezTo>
                    <a:pt x="111" y="493"/>
                    <a:pt x="0" y="603"/>
                    <a:pt x="34" y="739"/>
                  </a:cubicBezTo>
                  <a:cubicBezTo>
                    <a:pt x="68" y="816"/>
                    <a:pt x="145" y="850"/>
                    <a:pt x="213" y="850"/>
                  </a:cubicBezTo>
                  <a:cubicBezTo>
                    <a:pt x="391" y="850"/>
                    <a:pt x="425" y="705"/>
                    <a:pt x="493" y="561"/>
                  </a:cubicBezTo>
                  <a:cubicBezTo>
                    <a:pt x="569" y="459"/>
                    <a:pt x="603" y="315"/>
                    <a:pt x="671" y="179"/>
                  </a:cubicBezTo>
                  <a:cubicBezTo>
                    <a:pt x="705" y="68"/>
                    <a:pt x="603" y="0"/>
                    <a:pt x="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5754165" y="513375"/>
              <a:ext cx="15609" cy="19384"/>
            </a:xfrm>
            <a:custGeom>
              <a:avLst/>
              <a:gdLst/>
              <a:ahLst/>
              <a:cxnLst/>
              <a:rect l="l" t="t" r="r" b="b"/>
              <a:pathLst>
                <a:path w="459" h="570" extrusionOk="0">
                  <a:moveTo>
                    <a:pt x="289" y="0"/>
                  </a:moveTo>
                  <a:cubicBezTo>
                    <a:pt x="246" y="0"/>
                    <a:pt x="212" y="0"/>
                    <a:pt x="178" y="34"/>
                  </a:cubicBezTo>
                  <a:cubicBezTo>
                    <a:pt x="145" y="111"/>
                    <a:pt x="111" y="179"/>
                    <a:pt x="77" y="247"/>
                  </a:cubicBezTo>
                  <a:cubicBezTo>
                    <a:pt x="34" y="357"/>
                    <a:pt x="0" y="425"/>
                    <a:pt x="0" y="501"/>
                  </a:cubicBezTo>
                  <a:cubicBezTo>
                    <a:pt x="0" y="535"/>
                    <a:pt x="34" y="569"/>
                    <a:pt x="77" y="569"/>
                  </a:cubicBezTo>
                  <a:cubicBezTo>
                    <a:pt x="111" y="569"/>
                    <a:pt x="145" y="535"/>
                    <a:pt x="145" y="535"/>
                  </a:cubicBezTo>
                  <a:cubicBezTo>
                    <a:pt x="212" y="501"/>
                    <a:pt x="212" y="391"/>
                    <a:pt x="246" y="357"/>
                  </a:cubicBezTo>
                  <a:cubicBezTo>
                    <a:pt x="289" y="289"/>
                    <a:pt x="357" y="213"/>
                    <a:pt x="391" y="145"/>
                  </a:cubicBezTo>
                  <a:cubicBezTo>
                    <a:pt x="459" y="77"/>
                    <a:pt x="357" y="0"/>
                    <a:pt x="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5744609" y="598870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315" y="1"/>
                  </a:moveTo>
                  <a:cubicBezTo>
                    <a:pt x="281" y="1"/>
                    <a:pt x="281" y="1"/>
                    <a:pt x="247" y="35"/>
                  </a:cubicBezTo>
                  <a:cubicBezTo>
                    <a:pt x="213" y="69"/>
                    <a:pt x="179" y="145"/>
                    <a:pt x="103" y="179"/>
                  </a:cubicBezTo>
                  <a:cubicBezTo>
                    <a:pt x="69" y="247"/>
                    <a:pt x="1" y="324"/>
                    <a:pt x="1" y="391"/>
                  </a:cubicBezTo>
                  <a:cubicBezTo>
                    <a:pt x="1" y="425"/>
                    <a:pt x="69" y="493"/>
                    <a:pt x="103" y="493"/>
                  </a:cubicBezTo>
                  <a:lnTo>
                    <a:pt x="145" y="493"/>
                  </a:lnTo>
                  <a:cubicBezTo>
                    <a:pt x="213" y="459"/>
                    <a:pt x="247" y="391"/>
                    <a:pt x="281" y="324"/>
                  </a:cubicBezTo>
                  <a:cubicBezTo>
                    <a:pt x="315" y="247"/>
                    <a:pt x="392" y="213"/>
                    <a:pt x="426" y="145"/>
                  </a:cubicBezTo>
                  <a:cubicBezTo>
                    <a:pt x="459" y="69"/>
                    <a:pt x="392" y="1"/>
                    <a:pt x="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5796334" y="579520"/>
              <a:ext cx="19384" cy="32681"/>
            </a:xfrm>
            <a:custGeom>
              <a:avLst/>
              <a:gdLst/>
              <a:ahLst/>
              <a:cxnLst/>
              <a:rect l="l" t="t" r="r" b="b"/>
              <a:pathLst>
                <a:path w="570" h="961" extrusionOk="0">
                  <a:moveTo>
                    <a:pt x="425" y="1"/>
                  </a:moveTo>
                  <a:cubicBezTo>
                    <a:pt x="391" y="1"/>
                    <a:pt x="357" y="43"/>
                    <a:pt x="357" y="77"/>
                  </a:cubicBezTo>
                  <a:cubicBezTo>
                    <a:pt x="281" y="179"/>
                    <a:pt x="179" y="323"/>
                    <a:pt x="111" y="468"/>
                  </a:cubicBezTo>
                  <a:cubicBezTo>
                    <a:pt x="68" y="570"/>
                    <a:pt x="0" y="714"/>
                    <a:pt x="0" y="850"/>
                  </a:cubicBezTo>
                  <a:cubicBezTo>
                    <a:pt x="0" y="926"/>
                    <a:pt x="68" y="960"/>
                    <a:pt x="111" y="960"/>
                  </a:cubicBezTo>
                  <a:lnTo>
                    <a:pt x="179" y="960"/>
                  </a:lnTo>
                  <a:cubicBezTo>
                    <a:pt x="425" y="782"/>
                    <a:pt x="493" y="425"/>
                    <a:pt x="536" y="145"/>
                  </a:cubicBezTo>
                  <a:cubicBezTo>
                    <a:pt x="570" y="77"/>
                    <a:pt x="493" y="1"/>
                    <a:pt x="4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5761374" y="636142"/>
              <a:ext cx="24315" cy="28940"/>
            </a:xfrm>
            <a:custGeom>
              <a:avLst/>
              <a:gdLst/>
              <a:ahLst/>
              <a:cxnLst/>
              <a:rect l="l" t="t" r="r" b="b"/>
              <a:pathLst>
                <a:path w="715" h="851" extrusionOk="0">
                  <a:moveTo>
                    <a:pt x="570" y="1"/>
                  </a:moveTo>
                  <a:cubicBezTo>
                    <a:pt x="536" y="1"/>
                    <a:pt x="502" y="1"/>
                    <a:pt x="502" y="35"/>
                  </a:cubicBezTo>
                  <a:cubicBezTo>
                    <a:pt x="391" y="145"/>
                    <a:pt x="323" y="247"/>
                    <a:pt x="213" y="357"/>
                  </a:cubicBezTo>
                  <a:cubicBezTo>
                    <a:pt x="145" y="425"/>
                    <a:pt x="34" y="570"/>
                    <a:pt x="0" y="714"/>
                  </a:cubicBezTo>
                  <a:cubicBezTo>
                    <a:pt x="0" y="782"/>
                    <a:pt x="34" y="850"/>
                    <a:pt x="111" y="850"/>
                  </a:cubicBezTo>
                  <a:lnTo>
                    <a:pt x="145" y="850"/>
                  </a:lnTo>
                  <a:cubicBezTo>
                    <a:pt x="289" y="816"/>
                    <a:pt x="459" y="672"/>
                    <a:pt x="536" y="570"/>
                  </a:cubicBezTo>
                  <a:cubicBezTo>
                    <a:pt x="638" y="391"/>
                    <a:pt x="672" y="289"/>
                    <a:pt x="714" y="111"/>
                  </a:cubicBezTo>
                  <a:cubicBezTo>
                    <a:pt x="714" y="35"/>
                    <a:pt x="638" y="1"/>
                    <a:pt x="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5706180" y="684399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672" y="0"/>
                  </a:moveTo>
                  <a:cubicBezTo>
                    <a:pt x="638" y="0"/>
                    <a:pt x="596" y="0"/>
                    <a:pt x="596" y="34"/>
                  </a:cubicBezTo>
                  <a:cubicBezTo>
                    <a:pt x="349" y="281"/>
                    <a:pt x="137" y="493"/>
                    <a:pt x="1" y="782"/>
                  </a:cubicBezTo>
                  <a:cubicBezTo>
                    <a:pt x="1" y="850"/>
                    <a:pt x="35" y="884"/>
                    <a:pt x="69" y="884"/>
                  </a:cubicBezTo>
                  <a:lnTo>
                    <a:pt x="103" y="884"/>
                  </a:lnTo>
                  <a:cubicBezTo>
                    <a:pt x="383" y="705"/>
                    <a:pt x="562" y="425"/>
                    <a:pt x="774" y="179"/>
                  </a:cubicBezTo>
                  <a:cubicBezTo>
                    <a:pt x="850" y="102"/>
                    <a:pt x="740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5648401" y="79386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26" y="1"/>
                  </a:moveTo>
                  <a:lnTo>
                    <a:pt x="103" y="1"/>
                  </a:lnTo>
                  <a:cubicBezTo>
                    <a:pt x="1" y="35"/>
                    <a:pt x="1" y="179"/>
                    <a:pt x="103" y="213"/>
                  </a:cubicBezTo>
                  <a:cubicBezTo>
                    <a:pt x="315" y="281"/>
                    <a:pt x="528" y="391"/>
                    <a:pt x="740" y="391"/>
                  </a:cubicBezTo>
                  <a:cubicBezTo>
                    <a:pt x="808" y="391"/>
                    <a:pt x="884" y="358"/>
                    <a:pt x="952" y="358"/>
                  </a:cubicBezTo>
                  <a:cubicBezTo>
                    <a:pt x="1020" y="358"/>
                    <a:pt x="1063" y="247"/>
                    <a:pt x="986" y="179"/>
                  </a:cubicBezTo>
                  <a:cubicBezTo>
                    <a:pt x="850" y="35"/>
                    <a:pt x="638" y="1"/>
                    <a:pt x="4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5720633" y="785503"/>
              <a:ext cx="30097" cy="12175"/>
            </a:xfrm>
            <a:custGeom>
              <a:avLst/>
              <a:gdLst/>
              <a:ahLst/>
              <a:cxnLst/>
              <a:rect l="l" t="t" r="r" b="b"/>
              <a:pathLst>
                <a:path w="885" h="358" extrusionOk="0">
                  <a:moveTo>
                    <a:pt x="459" y="0"/>
                  </a:moveTo>
                  <a:cubicBezTo>
                    <a:pt x="349" y="0"/>
                    <a:pt x="213" y="34"/>
                    <a:pt x="103" y="68"/>
                  </a:cubicBezTo>
                  <a:cubicBezTo>
                    <a:pt x="1" y="68"/>
                    <a:pt x="35" y="281"/>
                    <a:pt x="137" y="281"/>
                  </a:cubicBezTo>
                  <a:lnTo>
                    <a:pt x="171" y="281"/>
                  </a:lnTo>
                  <a:lnTo>
                    <a:pt x="459" y="281"/>
                  </a:lnTo>
                  <a:cubicBezTo>
                    <a:pt x="527" y="315"/>
                    <a:pt x="595" y="357"/>
                    <a:pt x="672" y="357"/>
                  </a:cubicBezTo>
                  <a:cubicBezTo>
                    <a:pt x="706" y="357"/>
                    <a:pt x="706" y="315"/>
                    <a:pt x="740" y="315"/>
                  </a:cubicBezTo>
                  <a:cubicBezTo>
                    <a:pt x="850" y="281"/>
                    <a:pt x="884" y="179"/>
                    <a:pt x="808" y="102"/>
                  </a:cubicBezTo>
                  <a:cubicBezTo>
                    <a:pt x="740" y="0"/>
                    <a:pt x="561" y="0"/>
                    <a:pt x="4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5677308" y="73377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527" y="1"/>
                  </a:moveTo>
                  <a:cubicBezTo>
                    <a:pt x="425" y="35"/>
                    <a:pt x="349" y="103"/>
                    <a:pt x="281" y="137"/>
                  </a:cubicBezTo>
                  <a:cubicBezTo>
                    <a:pt x="213" y="213"/>
                    <a:pt x="136" y="281"/>
                    <a:pt x="68" y="315"/>
                  </a:cubicBezTo>
                  <a:cubicBezTo>
                    <a:pt x="0" y="392"/>
                    <a:pt x="68" y="527"/>
                    <a:pt x="170" y="527"/>
                  </a:cubicBezTo>
                  <a:lnTo>
                    <a:pt x="247" y="527"/>
                  </a:lnTo>
                  <a:cubicBezTo>
                    <a:pt x="315" y="460"/>
                    <a:pt x="383" y="426"/>
                    <a:pt x="459" y="392"/>
                  </a:cubicBezTo>
                  <a:cubicBezTo>
                    <a:pt x="527" y="315"/>
                    <a:pt x="638" y="281"/>
                    <a:pt x="638" y="179"/>
                  </a:cubicBezTo>
                  <a:cubicBezTo>
                    <a:pt x="672" y="103"/>
                    <a:pt x="595" y="1"/>
                    <a:pt x="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5748077" y="817844"/>
              <a:ext cx="32681" cy="15950"/>
            </a:xfrm>
            <a:custGeom>
              <a:avLst/>
              <a:gdLst/>
              <a:ahLst/>
              <a:cxnLst/>
              <a:rect l="l" t="t" r="r" b="b"/>
              <a:pathLst>
                <a:path w="961" h="469" extrusionOk="0">
                  <a:moveTo>
                    <a:pt x="145" y="1"/>
                  </a:moveTo>
                  <a:cubicBezTo>
                    <a:pt x="43" y="1"/>
                    <a:pt x="1" y="179"/>
                    <a:pt x="111" y="213"/>
                  </a:cubicBezTo>
                  <a:cubicBezTo>
                    <a:pt x="213" y="256"/>
                    <a:pt x="357" y="324"/>
                    <a:pt x="468" y="358"/>
                  </a:cubicBezTo>
                  <a:cubicBezTo>
                    <a:pt x="570" y="392"/>
                    <a:pt x="680" y="468"/>
                    <a:pt x="782" y="468"/>
                  </a:cubicBezTo>
                  <a:lnTo>
                    <a:pt x="816" y="468"/>
                  </a:lnTo>
                  <a:cubicBezTo>
                    <a:pt x="893" y="468"/>
                    <a:pt x="961" y="358"/>
                    <a:pt x="893" y="290"/>
                  </a:cubicBezTo>
                  <a:cubicBezTo>
                    <a:pt x="816" y="179"/>
                    <a:pt x="680" y="179"/>
                    <a:pt x="570" y="145"/>
                  </a:cubicBezTo>
                  <a:cubicBezTo>
                    <a:pt x="425" y="111"/>
                    <a:pt x="290" y="43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5822894" y="807166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79" y="0"/>
                  </a:moveTo>
                  <a:cubicBezTo>
                    <a:pt x="69" y="0"/>
                    <a:pt x="1" y="179"/>
                    <a:pt x="103" y="247"/>
                  </a:cubicBezTo>
                  <a:cubicBezTo>
                    <a:pt x="315" y="357"/>
                    <a:pt x="604" y="493"/>
                    <a:pt x="884" y="493"/>
                  </a:cubicBezTo>
                  <a:lnTo>
                    <a:pt x="952" y="493"/>
                  </a:lnTo>
                  <a:cubicBezTo>
                    <a:pt x="1063" y="459"/>
                    <a:pt x="1097" y="357"/>
                    <a:pt x="1029" y="281"/>
                  </a:cubicBezTo>
                  <a:cubicBezTo>
                    <a:pt x="952" y="179"/>
                    <a:pt x="774" y="145"/>
                    <a:pt x="672" y="102"/>
                  </a:cubicBezTo>
                  <a:cubicBezTo>
                    <a:pt x="494" y="68"/>
                    <a:pt x="34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5824050" y="844438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179" y="0"/>
                  </a:moveTo>
                  <a:cubicBezTo>
                    <a:pt x="69" y="0"/>
                    <a:pt x="1" y="145"/>
                    <a:pt x="103" y="213"/>
                  </a:cubicBezTo>
                  <a:cubicBezTo>
                    <a:pt x="213" y="247"/>
                    <a:pt x="281" y="281"/>
                    <a:pt x="392" y="323"/>
                  </a:cubicBezTo>
                  <a:cubicBezTo>
                    <a:pt x="460" y="357"/>
                    <a:pt x="528" y="391"/>
                    <a:pt x="604" y="391"/>
                  </a:cubicBezTo>
                  <a:lnTo>
                    <a:pt x="672" y="391"/>
                  </a:lnTo>
                  <a:cubicBezTo>
                    <a:pt x="740" y="357"/>
                    <a:pt x="740" y="247"/>
                    <a:pt x="706" y="213"/>
                  </a:cubicBezTo>
                  <a:cubicBezTo>
                    <a:pt x="638" y="145"/>
                    <a:pt x="570" y="145"/>
                    <a:pt x="460" y="111"/>
                  </a:cubicBezTo>
                  <a:cubicBezTo>
                    <a:pt x="392" y="68"/>
                    <a:pt x="315" y="34"/>
                    <a:pt x="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5916789" y="826516"/>
              <a:ext cx="36150" cy="19112"/>
            </a:xfrm>
            <a:custGeom>
              <a:avLst/>
              <a:gdLst/>
              <a:ahLst/>
              <a:cxnLst/>
              <a:rect l="l" t="t" r="r" b="b"/>
              <a:pathLst>
                <a:path w="1063" h="562" extrusionOk="0">
                  <a:moveTo>
                    <a:pt x="179" y="1"/>
                  </a:moveTo>
                  <a:cubicBezTo>
                    <a:pt x="35" y="1"/>
                    <a:pt x="1" y="171"/>
                    <a:pt x="103" y="247"/>
                  </a:cubicBezTo>
                  <a:cubicBezTo>
                    <a:pt x="247" y="315"/>
                    <a:pt x="349" y="383"/>
                    <a:pt x="493" y="425"/>
                  </a:cubicBezTo>
                  <a:cubicBezTo>
                    <a:pt x="604" y="493"/>
                    <a:pt x="706" y="561"/>
                    <a:pt x="850" y="561"/>
                  </a:cubicBezTo>
                  <a:lnTo>
                    <a:pt x="850" y="561"/>
                  </a:lnTo>
                  <a:cubicBezTo>
                    <a:pt x="952" y="561"/>
                    <a:pt x="1063" y="459"/>
                    <a:pt x="986" y="383"/>
                  </a:cubicBezTo>
                  <a:cubicBezTo>
                    <a:pt x="884" y="247"/>
                    <a:pt x="774" y="213"/>
                    <a:pt x="638" y="171"/>
                  </a:cubicBezTo>
                  <a:cubicBezTo>
                    <a:pt x="493" y="103"/>
                    <a:pt x="349" y="69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5898595" y="870998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103"/>
                    <a:pt x="77" y="137"/>
                  </a:cubicBezTo>
                  <a:cubicBezTo>
                    <a:pt x="145" y="213"/>
                    <a:pt x="213" y="281"/>
                    <a:pt x="323" y="349"/>
                  </a:cubicBezTo>
                  <a:cubicBezTo>
                    <a:pt x="425" y="426"/>
                    <a:pt x="502" y="460"/>
                    <a:pt x="604" y="460"/>
                  </a:cubicBezTo>
                  <a:lnTo>
                    <a:pt x="638" y="460"/>
                  </a:lnTo>
                  <a:cubicBezTo>
                    <a:pt x="714" y="460"/>
                    <a:pt x="748" y="349"/>
                    <a:pt x="714" y="281"/>
                  </a:cubicBezTo>
                  <a:cubicBezTo>
                    <a:pt x="672" y="179"/>
                    <a:pt x="536" y="137"/>
                    <a:pt x="425" y="103"/>
                  </a:cubicBezTo>
                  <a:cubicBezTo>
                    <a:pt x="357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5879516" y="898748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71" y="0"/>
                  </a:moveTo>
                  <a:cubicBezTo>
                    <a:pt x="69" y="0"/>
                    <a:pt x="1" y="68"/>
                    <a:pt x="69" y="170"/>
                  </a:cubicBezTo>
                  <a:cubicBezTo>
                    <a:pt x="137" y="315"/>
                    <a:pt x="315" y="493"/>
                    <a:pt x="460" y="493"/>
                  </a:cubicBezTo>
                  <a:cubicBezTo>
                    <a:pt x="528" y="493"/>
                    <a:pt x="562" y="459"/>
                    <a:pt x="596" y="425"/>
                  </a:cubicBezTo>
                  <a:cubicBezTo>
                    <a:pt x="672" y="383"/>
                    <a:pt x="672" y="315"/>
                    <a:pt x="638" y="247"/>
                  </a:cubicBezTo>
                  <a:cubicBezTo>
                    <a:pt x="596" y="170"/>
                    <a:pt x="494" y="170"/>
                    <a:pt x="426" y="136"/>
                  </a:cubicBezTo>
                  <a:cubicBezTo>
                    <a:pt x="383" y="102"/>
                    <a:pt x="315" y="68"/>
                    <a:pt x="281" y="34"/>
                  </a:cubicBezTo>
                  <a:cubicBezTo>
                    <a:pt x="247" y="0"/>
                    <a:pt x="213" y="0"/>
                    <a:pt x="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5879516" y="836038"/>
              <a:ext cx="20268" cy="10746"/>
            </a:xfrm>
            <a:custGeom>
              <a:avLst/>
              <a:gdLst/>
              <a:ahLst/>
              <a:cxnLst/>
              <a:rect l="l" t="t" r="r" b="b"/>
              <a:pathLst>
                <a:path w="596" h="316" extrusionOk="0">
                  <a:moveTo>
                    <a:pt x="171" y="1"/>
                  </a:moveTo>
                  <a:cubicBezTo>
                    <a:pt x="69" y="1"/>
                    <a:pt x="1" y="145"/>
                    <a:pt x="103" y="179"/>
                  </a:cubicBezTo>
                  <a:cubicBezTo>
                    <a:pt x="213" y="247"/>
                    <a:pt x="349" y="315"/>
                    <a:pt x="460" y="315"/>
                  </a:cubicBezTo>
                  <a:lnTo>
                    <a:pt x="528" y="315"/>
                  </a:lnTo>
                  <a:cubicBezTo>
                    <a:pt x="562" y="315"/>
                    <a:pt x="596" y="247"/>
                    <a:pt x="562" y="213"/>
                  </a:cubicBezTo>
                  <a:cubicBezTo>
                    <a:pt x="494" y="145"/>
                    <a:pt x="460" y="145"/>
                    <a:pt x="383" y="103"/>
                  </a:cubicBezTo>
                  <a:cubicBezTo>
                    <a:pt x="315" y="69"/>
                    <a:pt x="281" y="35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5889072" y="942074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179" y="1"/>
                  </a:moveTo>
                  <a:cubicBezTo>
                    <a:pt x="34" y="1"/>
                    <a:pt x="0" y="213"/>
                    <a:pt x="145" y="247"/>
                  </a:cubicBezTo>
                  <a:cubicBezTo>
                    <a:pt x="247" y="281"/>
                    <a:pt x="357" y="349"/>
                    <a:pt x="459" y="425"/>
                  </a:cubicBezTo>
                  <a:cubicBezTo>
                    <a:pt x="569" y="459"/>
                    <a:pt x="671" y="527"/>
                    <a:pt x="782" y="527"/>
                  </a:cubicBezTo>
                  <a:lnTo>
                    <a:pt x="782" y="527"/>
                  </a:lnTo>
                  <a:cubicBezTo>
                    <a:pt x="884" y="527"/>
                    <a:pt x="918" y="425"/>
                    <a:pt x="884" y="349"/>
                  </a:cubicBezTo>
                  <a:cubicBezTo>
                    <a:pt x="850" y="247"/>
                    <a:pt x="705" y="170"/>
                    <a:pt x="603" y="103"/>
                  </a:cubicBezTo>
                  <a:cubicBezTo>
                    <a:pt x="459" y="69"/>
                    <a:pt x="315" y="35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5849182" y="968362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213" y="1"/>
                  </a:moveTo>
                  <a:cubicBezTo>
                    <a:pt x="111" y="1"/>
                    <a:pt x="1" y="145"/>
                    <a:pt x="111" y="247"/>
                  </a:cubicBezTo>
                  <a:cubicBezTo>
                    <a:pt x="179" y="323"/>
                    <a:pt x="290" y="391"/>
                    <a:pt x="358" y="425"/>
                  </a:cubicBezTo>
                  <a:cubicBezTo>
                    <a:pt x="468" y="502"/>
                    <a:pt x="570" y="536"/>
                    <a:pt x="680" y="536"/>
                  </a:cubicBezTo>
                  <a:cubicBezTo>
                    <a:pt x="680" y="570"/>
                    <a:pt x="680" y="570"/>
                    <a:pt x="714" y="570"/>
                  </a:cubicBezTo>
                  <a:cubicBezTo>
                    <a:pt x="816" y="570"/>
                    <a:pt x="850" y="391"/>
                    <a:pt x="748" y="323"/>
                  </a:cubicBezTo>
                  <a:cubicBezTo>
                    <a:pt x="680" y="289"/>
                    <a:pt x="604" y="247"/>
                    <a:pt x="536" y="179"/>
                  </a:cubicBezTo>
                  <a:cubicBezTo>
                    <a:pt x="468" y="111"/>
                    <a:pt x="358" y="77"/>
                    <a:pt x="2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5807318" y="994956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102" y="0"/>
                  </a:moveTo>
                  <a:cubicBezTo>
                    <a:pt x="0" y="0"/>
                    <a:pt x="0" y="145"/>
                    <a:pt x="68" y="213"/>
                  </a:cubicBezTo>
                  <a:cubicBezTo>
                    <a:pt x="136" y="246"/>
                    <a:pt x="247" y="280"/>
                    <a:pt x="314" y="357"/>
                  </a:cubicBezTo>
                  <a:cubicBezTo>
                    <a:pt x="382" y="391"/>
                    <a:pt x="459" y="425"/>
                    <a:pt x="527" y="425"/>
                  </a:cubicBezTo>
                  <a:lnTo>
                    <a:pt x="595" y="425"/>
                  </a:lnTo>
                  <a:cubicBezTo>
                    <a:pt x="637" y="391"/>
                    <a:pt x="671" y="357"/>
                    <a:pt x="671" y="280"/>
                  </a:cubicBezTo>
                  <a:cubicBezTo>
                    <a:pt x="637" y="179"/>
                    <a:pt x="527" y="145"/>
                    <a:pt x="425" y="102"/>
                  </a:cubicBezTo>
                  <a:cubicBezTo>
                    <a:pt x="314" y="68"/>
                    <a:pt x="213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5797490" y="1040594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79" y="0"/>
                  </a:moveTo>
                  <a:cubicBezTo>
                    <a:pt x="34" y="0"/>
                    <a:pt x="0" y="179"/>
                    <a:pt x="111" y="213"/>
                  </a:cubicBezTo>
                  <a:cubicBezTo>
                    <a:pt x="179" y="289"/>
                    <a:pt x="289" y="323"/>
                    <a:pt x="391" y="357"/>
                  </a:cubicBezTo>
                  <a:cubicBezTo>
                    <a:pt x="459" y="391"/>
                    <a:pt x="536" y="425"/>
                    <a:pt x="603" y="425"/>
                  </a:cubicBezTo>
                  <a:lnTo>
                    <a:pt x="671" y="425"/>
                  </a:lnTo>
                  <a:cubicBezTo>
                    <a:pt x="748" y="391"/>
                    <a:pt x="782" y="323"/>
                    <a:pt x="748" y="247"/>
                  </a:cubicBezTo>
                  <a:cubicBezTo>
                    <a:pt x="671" y="145"/>
                    <a:pt x="569" y="145"/>
                    <a:pt x="502" y="111"/>
                  </a:cubicBezTo>
                  <a:cubicBezTo>
                    <a:pt x="391" y="77"/>
                    <a:pt x="289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5861322" y="1018931"/>
              <a:ext cx="25472" cy="15609"/>
            </a:xfrm>
            <a:custGeom>
              <a:avLst/>
              <a:gdLst/>
              <a:ahLst/>
              <a:cxnLst/>
              <a:rect l="l" t="t" r="r" b="b"/>
              <a:pathLst>
                <a:path w="749" h="459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179" y="289"/>
                    <a:pt x="247" y="357"/>
                    <a:pt x="357" y="391"/>
                  </a:cubicBezTo>
                  <a:cubicBezTo>
                    <a:pt x="425" y="425"/>
                    <a:pt x="493" y="459"/>
                    <a:pt x="570" y="459"/>
                  </a:cubicBezTo>
                  <a:cubicBezTo>
                    <a:pt x="604" y="459"/>
                    <a:pt x="638" y="459"/>
                    <a:pt x="672" y="425"/>
                  </a:cubicBezTo>
                  <a:cubicBezTo>
                    <a:pt x="706" y="391"/>
                    <a:pt x="748" y="357"/>
                    <a:pt x="706" y="289"/>
                  </a:cubicBezTo>
                  <a:cubicBezTo>
                    <a:pt x="638" y="213"/>
                    <a:pt x="570" y="213"/>
                    <a:pt x="459" y="179"/>
                  </a:cubicBezTo>
                  <a:cubicBezTo>
                    <a:pt x="391" y="145"/>
                    <a:pt x="323" y="77"/>
                    <a:pt x="247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5919101" y="1005634"/>
              <a:ext cx="36150" cy="18228"/>
            </a:xfrm>
            <a:custGeom>
              <a:avLst/>
              <a:gdLst/>
              <a:ahLst/>
              <a:cxnLst/>
              <a:rect l="l" t="t" r="r" b="b"/>
              <a:pathLst>
                <a:path w="1063" h="536" extrusionOk="0">
                  <a:moveTo>
                    <a:pt x="179" y="0"/>
                  </a:moveTo>
                  <a:cubicBezTo>
                    <a:pt x="69" y="0"/>
                    <a:pt x="1" y="179"/>
                    <a:pt x="111" y="213"/>
                  </a:cubicBezTo>
                  <a:cubicBezTo>
                    <a:pt x="357" y="323"/>
                    <a:pt x="604" y="536"/>
                    <a:pt x="850" y="536"/>
                  </a:cubicBezTo>
                  <a:lnTo>
                    <a:pt x="918" y="536"/>
                  </a:lnTo>
                  <a:cubicBezTo>
                    <a:pt x="1029" y="502"/>
                    <a:pt x="1063" y="391"/>
                    <a:pt x="995" y="323"/>
                  </a:cubicBezTo>
                  <a:cubicBezTo>
                    <a:pt x="816" y="111"/>
                    <a:pt x="459" y="77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5971983" y="973293"/>
              <a:ext cx="25438" cy="15609"/>
            </a:xfrm>
            <a:custGeom>
              <a:avLst/>
              <a:gdLst/>
              <a:ahLst/>
              <a:cxnLst/>
              <a:rect l="l" t="t" r="r" b="b"/>
              <a:pathLst>
                <a:path w="748" h="459" extrusionOk="0">
                  <a:moveTo>
                    <a:pt x="179" y="0"/>
                  </a:moveTo>
                  <a:cubicBezTo>
                    <a:pt x="77" y="0"/>
                    <a:pt x="0" y="178"/>
                    <a:pt x="111" y="246"/>
                  </a:cubicBezTo>
                  <a:cubicBezTo>
                    <a:pt x="213" y="314"/>
                    <a:pt x="323" y="391"/>
                    <a:pt x="425" y="425"/>
                  </a:cubicBezTo>
                  <a:cubicBezTo>
                    <a:pt x="467" y="459"/>
                    <a:pt x="501" y="459"/>
                    <a:pt x="535" y="459"/>
                  </a:cubicBezTo>
                  <a:cubicBezTo>
                    <a:pt x="603" y="459"/>
                    <a:pt x="680" y="425"/>
                    <a:pt x="714" y="391"/>
                  </a:cubicBezTo>
                  <a:lnTo>
                    <a:pt x="714" y="314"/>
                  </a:lnTo>
                  <a:cubicBezTo>
                    <a:pt x="748" y="246"/>
                    <a:pt x="680" y="144"/>
                    <a:pt x="569" y="102"/>
                  </a:cubicBezTo>
                  <a:cubicBezTo>
                    <a:pt x="467" y="68"/>
                    <a:pt x="357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5941920" y="942074"/>
              <a:ext cx="38769" cy="17956"/>
            </a:xfrm>
            <a:custGeom>
              <a:avLst/>
              <a:gdLst/>
              <a:ahLst/>
              <a:cxnLst/>
              <a:rect l="l" t="t" r="r" b="b"/>
              <a:pathLst>
                <a:path w="1140" h="528" extrusionOk="0">
                  <a:moveTo>
                    <a:pt x="213" y="1"/>
                  </a:moveTo>
                  <a:cubicBezTo>
                    <a:pt x="77" y="1"/>
                    <a:pt x="1" y="213"/>
                    <a:pt x="179" y="247"/>
                  </a:cubicBezTo>
                  <a:cubicBezTo>
                    <a:pt x="324" y="315"/>
                    <a:pt x="459" y="349"/>
                    <a:pt x="604" y="425"/>
                  </a:cubicBezTo>
                  <a:cubicBezTo>
                    <a:pt x="714" y="459"/>
                    <a:pt x="816" y="527"/>
                    <a:pt x="927" y="527"/>
                  </a:cubicBezTo>
                  <a:lnTo>
                    <a:pt x="995" y="527"/>
                  </a:lnTo>
                  <a:cubicBezTo>
                    <a:pt x="1063" y="493"/>
                    <a:pt x="1139" y="349"/>
                    <a:pt x="1063" y="281"/>
                  </a:cubicBezTo>
                  <a:cubicBezTo>
                    <a:pt x="995" y="170"/>
                    <a:pt x="850" y="137"/>
                    <a:pt x="714" y="103"/>
                  </a:cubicBezTo>
                  <a:cubicBezTo>
                    <a:pt x="570" y="35"/>
                    <a:pt x="392" y="35"/>
                    <a:pt x="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5926345" y="903373"/>
              <a:ext cx="36116" cy="19384"/>
            </a:xfrm>
            <a:custGeom>
              <a:avLst/>
              <a:gdLst/>
              <a:ahLst/>
              <a:cxnLst/>
              <a:rect l="l" t="t" r="r" b="b"/>
              <a:pathLst>
                <a:path w="1062" h="570" extrusionOk="0">
                  <a:moveTo>
                    <a:pt x="246" y="0"/>
                  </a:moveTo>
                  <a:cubicBezTo>
                    <a:pt x="68" y="0"/>
                    <a:pt x="0" y="247"/>
                    <a:pt x="178" y="357"/>
                  </a:cubicBezTo>
                  <a:cubicBezTo>
                    <a:pt x="323" y="391"/>
                    <a:pt x="425" y="425"/>
                    <a:pt x="569" y="501"/>
                  </a:cubicBezTo>
                  <a:cubicBezTo>
                    <a:pt x="637" y="535"/>
                    <a:pt x="748" y="569"/>
                    <a:pt x="850" y="569"/>
                  </a:cubicBezTo>
                  <a:cubicBezTo>
                    <a:pt x="850" y="569"/>
                    <a:pt x="883" y="569"/>
                    <a:pt x="917" y="535"/>
                  </a:cubicBezTo>
                  <a:cubicBezTo>
                    <a:pt x="994" y="535"/>
                    <a:pt x="1062" y="425"/>
                    <a:pt x="994" y="357"/>
                  </a:cubicBezTo>
                  <a:cubicBezTo>
                    <a:pt x="917" y="213"/>
                    <a:pt x="816" y="179"/>
                    <a:pt x="671" y="145"/>
                  </a:cubicBezTo>
                  <a:cubicBezTo>
                    <a:pt x="569" y="77"/>
                    <a:pt x="425" y="34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5991333" y="913201"/>
              <a:ext cx="37306" cy="20234"/>
            </a:xfrm>
            <a:custGeom>
              <a:avLst/>
              <a:gdLst/>
              <a:ahLst/>
              <a:cxnLst/>
              <a:rect l="l" t="t" r="r" b="b"/>
              <a:pathLst>
                <a:path w="1097" h="595" extrusionOk="0">
                  <a:moveTo>
                    <a:pt x="179" y="0"/>
                  </a:moveTo>
                  <a:cubicBezTo>
                    <a:pt x="68" y="0"/>
                    <a:pt x="0" y="136"/>
                    <a:pt x="111" y="246"/>
                  </a:cubicBezTo>
                  <a:cubicBezTo>
                    <a:pt x="213" y="314"/>
                    <a:pt x="570" y="595"/>
                    <a:pt x="782" y="595"/>
                  </a:cubicBezTo>
                  <a:cubicBezTo>
                    <a:pt x="884" y="595"/>
                    <a:pt x="918" y="561"/>
                    <a:pt x="960" y="493"/>
                  </a:cubicBezTo>
                  <a:cubicBezTo>
                    <a:pt x="1096" y="170"/>
                    <a:pt x="425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5992489" y="868414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145" y="0"/>
                  </a:moveTo>
                  <a:cubicBezTo>
                    <a:pt x="34" y="0"/>
                    <a:pt x="0" y="179"/>
                    <a:pt x="111" y="179"/>
                  </a:cubicBezTo>
                  <a:cubicBezTo>
                    <a:pt x="213" y="213"/>
                    <a:pt x="357" y="255"/>
                    <a:pt x="502" y="289"/>
                  </a:cubicBezTo>
                  <a:cubicBezTo>
                    <a:pt x="603" y="323"/>
                    <a:pt x="714" y="323"/>
                    <a:pt x="816" y="323"/>
                  </a:cubicBezTo>
                  <a:lnTo>
                    <a:pt x="850" y="323"/>
                  </a:lnTo>
                  <a:cubicBezTo>
                    <a:pt x="926" y="323"/>
                    <a:pt x="994" y="213"/>
                    <a:pt x="884" y="145"/>
                  </a:cubicBezTo>
                  <a:cubicBezTo>
                    <a:pt x="671" y="43"/>
                    <a:pt x="391" y="43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6038433" y="942074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36" y="1"/>
                  </a:moveTo>
                  <a:cubicBezTo>
                    <a:pt x="34" y="1"/>
                    <a:pt x="0" y="103"/>
                    <a:pt x="34" y="213"/>
                  </a:cubicBezTo>
                  <a:cubicBezTo>
                    <a:pt x="68" y="281"/>
                    <a:pt x="136" y="315"/>
                    <a:pt x="212" y="349"/>
                  </a:cubicBezTo>
                  <a:cubicBezTo>
                    <a:pt x="280" y="383"/>
                    <a:pt x="348" y="425"/>
                    <a:pt x="459" y="425"/>
                  </a:cubicBezTo>
                  <a:lnTo>
                    <a:pt x="459" y="425"/>
                  </a:lnTo>
                  <a:cubicBezTo>
                    <a:pt x="561" y="425"/>
                    <a:pt x="637" y="315"/>
                    <a:pt x="637" y="247"/>
                  </a:cubicBezTo>
                  <a:cubicBezTo>
                    <a:pt x="637" y="137"/>
                    <a:pt x="561" y="69"/>
                    <a:pt x="459" y="69"/>
                  </a:cubicBezTo>
                  <a:lnTo>
                    <a:pt x="459" y="69"/>
                  </a:lnTo>
                  <a:lnTo>
                    <a:pt x="382" y="69"/>
                  </a:lnTo>
                  <a:lnTo>
                    <a:pt x="314" y="69"/>
                  </a:lnTo>
                  <a:cubicBezTo>
                    <a:pt x="280" y="35"/>
                    <a:pt x="246" y="35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6069618" y="964893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145" y="1"/>
                  </a:moveTo>
                  <a:cubicBezTo>
                    <a:pt x="68" y="1"/>
                    <a:pt x="34" y="69"/>
                    <a:pt x="0" y="103"/>
                  </a:cubicBezTo>
                  <a:cubicBezTo>
                    <a:pt x="0" y="179"/>
                    <a:pt x="34" y="247"/>
                    <a:pt x="102" y="281"/>
                  </a:cubicBezTo>
                  <a:cubicBezTo>
                    <a:pt x="213" y="281"/>
                    <a:pt x="281" y="349"/>
                    <a:pt x="391" y="349"/>
                  </a:cubicBezTo>
                  <a:cubicBezTo>
                    <a:pt x="459" y="391"/>
                    <a:pt x="493" y="425"/>
                    <a:pt x="570" y="425"/>
                  </a:cubicBezTo>
                  <a:cubicBezTo>
                    <a:pt x="604" y="425"/>
                    <a:pt x="638" y="391"/>
                    <a:pt x="672" y="349"/>
                  </a:cubicBezTo>
                  <a:cubicBezTo>
                    <a:pt x="740" y="315"/>
                    <a:pt x="782" y="247"/>
                    <a:pt x="740" y="179"/>
                  </a:cubicBezTo>
                  <a:cubicBezTo>
                    <a:pt x="672" y="69"/>
                    <a:pt x="570" y="35"/>
                    <a:pt x="459" y="35"/>
                  </a:cubicBezTo>
                  <a:cubicBezTo>
                    <a:pt x="357" y="1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6047955" y="1007062"/>
              <a:ext cx="25166" cy="13059"/>
            </a:xfrm>
            <a:custGeom>
              <a:avLst/>
              <a:gdLst/>
              <a:ahLst/>
              <a:cxnLst/>
              <a:rect l="l" t="t" r="r" b="b"/>
              <a:pathLst>
                <a:path w="740" h="384" extrusionOk="0">
                  <a:moveTo>
                    <a:pt x="179" y="1"/>
                  </a:moveTo>
                  <a:cubicBezTo>
                    <a:pt x="68" y="1"/>
                    <a:pt x="0" y="137"/>
                    <a:pt x="102" y="213"/>
                  </a:cubicBezTo>
                  <a:cubicBezTo>
                    <a:pt x="213" y="247"/>
                    <a:pt x="281" y="281"/>
                    <a:pt x="357" y="315"/>
                  </a:cubicBezTo>
                  <a:cubicBezTo>
                    <a:pt x="425" y="349"/>
                    <a:pt x="493" y="383"/>
                    <a:pt x="570" y="383"/>
                  </a:cubicBezTo>
                  <a:cubicBezTo>
                    <a:pt x="604" y="383"/>
                    <a:pt x="637" y="383"/>
                    <a:pt x="671" y="349"/>
                  </a:cubicBezTo>
                  <a:cubicBezTo>
                    <a:pt x="739" y="315"/>
                    <a:pt x="739" y="247"/>
                    <a:pt x="705" y="171"/>
                  </a:cubicBezTo>
                  <a:cubicBezTo>
                    <a:pt x="671" y="69"/>
                    <a:pt x="570" y="69"/>
                    <a:pt x="459" y="35"/>
                  </a:cubicBezTo>
                  <a:cubicBezTo>
                    <a:pt x="391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6028605" y="972136"/>
              <a:ext cx="21697" cy="11869"/>
            </a:xfrm>
            <a:custGeom>
              <a:avLst/>
              <a:gdLst/>
              <a:ahLst/>
              <a:cxnLst/>
              <a:rect l="l" t="t" r="r" b="b"/>
              <a:pathLst>
                <a:path w="638" h="349" extrusionOk="0">
                  <a:moveTo>
                    <a:pt x="179" y="0"/>
                  </a:moveTo>
                  <a:cubicBezTo>
                    <a:pt x="34" y="0"/>
                    <a:pt x="0" y="212"/>
                    <a:pt x="145" y="246"/>
                  </a:cubicBezTo>
                  <a:cubicBezTo>
                    <a:pt x="247" y="280"/>
                    <a:pt x="323" y="314"/>
                    <a:pt x="425" y="348"/>
                  </a:cubicBezTo>
                  <a:lnTo>
                    <a:pt x="459" y="348"/>
                  </a:lnTo>
                  <a:cubicBezTo>
                    <a:pt x="535" y="348"/>
                    <a:pt x="603" y="314"/>
                    <a:pt x="637" y="246"/>
                  </a:cubicBezTo>
                  <a:cubicBezTo>
                    <a:pt x="637" y="178"/>
                    <a:pt x="603" y="68"/>
                    <a:pt x="501" y="68"/>
                  </a:cubicBezTo>
                  <a:cubicBezTo>
                    <a:pt x="391" y="34"/>
                    <a:pt x="323" y="34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5968514" y="1038281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68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213" y="179"/>
                    <a:pt x="425" y="357"/>
                    <a:pt x="637" y="357"/>
                  </a:cubicBezTo>
                  <a:lnTo>
                    <a:pt x="671" y="357"/>
                  </a:lnTo>
                  <a:cubicBezTo>
                    <a:pt x="739" y="315"/>
                    <a:pt x="816" y="247"/>
                    <a:pt x="739" y="179"/>
                  </a:cubicBezTo>
                  <a:cubicBezTo>
                    <a:pt x="569" y="68"/>
                    <a:pt x="281" y="34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5946851" y="1094904"/>
              <a:ext cx="25166" cy="13331"/>
            </a:xfrm>
            <a:custGeom>
              <a:avLst/>
              <a:gdLst/>
              <a:ahLst/>
              <a:cxnLst/>
              <a:rect l="l" t="t" r="r" b="b"/>
              <a:pathLst>
                <a:path w="740" h="392" extrusionOk="0">
                  <a:moveTo>
                    <a:pt x="280" y="0"/>
                  </a:moveTo>
                  <a:lnTo>
                    <a:pt x="145" y="0"/>
                  </a:lnTo>
                  <a:cubicBezTo>
                    <a:pt x="68" y="0"/>
                    <a:pt x="34" y="34"/>
                    <a:pt x="0" y="102"/>
                  </a:cubicBezTo>
                  <a:cubicBezTo>
                    <a:pt x="0" y="179"/>
                    <a:pt x="34" y="247"/>
                    <a:pt x="102" y="247"/>
                  </a:cubicBezTo>
                  <a:cubicBezTo>
                    <a:pt x="247" y="281"/>
                    <a:pt x="357" y="315"/>
                    <a:pt x="493" y="349"/>
                  </a:cubicBezTo>
                  <a:lnTo>
                    <a:pt x="527" y="391"/>
                  </a:lnTo>
                  <a:cubicBezTo>
                    <a:pt x="603" y="391"/>
                    <a:pt x="637" y="349"/>
                    <a:pt x="671" y="315"/>
                  </a:cubicBezTo>
                  <a:lnTo>
                    <a:pt x="671" y="315"/>
                  </a:lnTo>
                  <a:cubicBezTo>
                    <a:pt x="705" y="281"/>
                    <a:pt x="739" y="213"/>
                    <a:pt x="705" y="179"/>
                  </a:cubicBezTo>
                  <a:lnTo>
                    <a:pt x="705" y="136"/>
                  </a:lnTo>
                  <a:cubicBezTo>
                    <a:pt x="705" y="102"/>
                    <a:pt x="637" y="34"/>
                    <a:pt x="603" y="34"/>
                  </a:cubicBezTo>
                  <a:cubicBezTo>
                    <a:pt x="493" y="0"/>
                    <a:pt x="391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5903492" y="1065997"/>
              <a:ext cx="20575" cy="13331"/>
            </a:xfrm>
            <a:custGeom>
              <a:avLst/>
              <a:gdLst/>
              <a:ahLst/>
              <a:cxnLst/>
              <a:rect l="l" t="t" r="r" b="b"/>
              <a:pathLst>
                <a:path w="605" h="392" extrusionOk="0">
                  <a:moveTo>
                    <a:pt x="103" y="1"/>
                  </a:moveTo>
                  <a:cubicBezTo>
                    <a:pt x="69" y="1"/>
                    <a:pt x="35" y="35"/>
                    <a:pt x="1" y="103"/>
                  </a:cubicBezTo>
                  <a:cubicBezTo>
                    <a:pt x="1" y="179"/>
                    <a:pt x="35" y="213"/>
                    <a:pt x="103" y="247"/>
                  </a:cubicBezTo>
                  <a:cubicBezTo>
                    <a:pt x="179" y="281"/>
                    <a:pt x="247" y="315"/>
                    <a:pt x="315" y="315"/>
                  </a:cubicBezTo>
                  <a:cubicBezTo>
                    <a:pt x="358" y="349"/>
                    <a:pt x="392" y="392"/>
                    <a:pt x="460" y="392"/>
                  </a:cubicBezTo>
                  <a:cubicBezTo>
                    <a:pt x="494" y="392"/>
                    <a:pt x="494" y="392"/>
                    <a:pt x="528" y="349"/>
                  </a:cubicBezTo>
                  <a:cubicBezTo>
                    <a:pt x="570" y="315"/>
                    <a:pt x="604" y="281"/>
                    <a:pt x="604" y="213"/>
                  </a:cubicBezTo>
                  <a:cubicBezTo>
                    <a:pt x="570" y="137"/>
                    <a:pt x="460" y="103"/>
                    <a:pt x="392" y="69"/>
                  </a:cubicBezTo>
                  <a:cubicBezTo>
                    <a:pt x="315" y="69"/>
                    <a:pt x="247" y="35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5896282" y="1116566"/>
              <a:ext cx="25166" cy="16800"/>
            </a:xfrm>
            <a:custGeom>
              <a:avLst/>
              <a:gdLst/>
              <a:ahLst/>
              <a:cxnLst/>
              <a:rect l="l" t="t" r="r" b="b"/>
              <a:pathLst>
                <a:path w="740" h="494" extrusionOk="0">
                  <a:moveTo>
                    <a:pt x="103" y="0"/>
                  </a:moveTo>
                  <a:cubicBezTo>
                    <a:pt x="35" y="0"/>
                    <a:pt x="1" y="136"/>
                    <a:pt x="69" y="179"/>
                  </a:cubicBezTo>
                  <a:cubicBezTo>
                    <a:pt x="179" y="247"/>
                    <a:pt x="281" y="315"/>
                    <a:pt x="391" y="391"/>
                  </a:cubicBezTo>
                  <a:cubicBezTo>
                    <a:pt x="459" y="459"/>
                    <a:pt x="527" y="493"/>
                    <a:pt x="604" y="493"/>
                  </a:cubicBezTo>
                  <a:cubicBezTo>
                    <a:pt x="638" y="493"/>
                    <a:pt x="638" y="493"/>
                    <a:pt x="672" y="459"/>
                  </a:cubicBezTo>
                  <a:cubicBezTo>
                    <a:pt x="706" y="459"/>
                    <a:pt x="740" y="425"/>
                    <a:pt x="740" y="425"/>
                  </a:cubicBezTo>
                  <a:cubicBezTo>
                    <a:pt x="740" y="281"/>
                    <a:pt x="672" y="213"/>
                    <a:pt x="527" y="136"/>
                  </a:cubicBezTo>
                  <a:cubicBezTo>
                    <a:pt x="425" y="68"/>
                    <a:pt x="281" y="34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5856425" y="1098372"/>
              <a:ext cx="21697" cy="14487"/>
            </a:xfrm>
            <a:custGeom>
              <a:avLst/>
              <a:gdLst/>
              <a:ahLst/>
              <a:cxnLst/>
              <a:rect l="l" t="t" r="r" b="b"/>
              <a:pathLst>
                <a:path w="638" h="426" extrusionOk="0">
                  <a:moveTo>
                    <a:pt x="145" y="0"/>
                  </a:moveTo>
                  <a:cubicBezTo>
                    <a:pt x="77" y="0"/>
                    <a:pt x="0" y="145"/>
                    <a:pt x="111" y="213"/>
                  </a:cubicBezTo>
                  <a:cubicBezTo>
                    <a:pt x="179" y="247"/>
                    <a:pt x="255" y="323"/>
                    <a:pt x="323" y="357"/>
                  </a:cubicBezTo>
                  <a:cubicBezTo>
                    <a:pt x="357" y="391"/>
                    <a:pt x="391" y="391"/>
                    <a:pt x="425" y="425"/>
                  </a:cubicBezTo>
                  <a:lnTo>
                    <a:pt x="501" y="425"/>
                  </a:lnTo>
                  <a:lnTo>
                    <a:pt x="569" y="425"/>
                  </a:lnTo>
                  <a:cubicBezTo>
                    <a:pt x="603" y="391"/>
                    <a:pt x="637" y="357"/>
                    <a:pt x="637" y="323"/>
                  </a:cubicBezTo>
                  <a:cubicBezTo>
                    <a:pt x="569" y="247"/>
                    <a:pt x="535" y="179"/>
                    <a:pt x="467" y="145"/>
                  </a:cubicBezTo>
                  <a:cubicBezTo>
                    <a:pt x="391" y="111"/>
                    <a:pt x="289" y="77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5721790" y="1139385"/>
              <a:ext cx="28940" cy="21697"/>
            </a:xfrm>
            <a:custGeom>
              <a:avLst/>
              <a:gdLst/>
              <a:ahLst/>
              <a:cxnLst/>
              <a:rect l="l" t="t" r="r" b="b"/>
              <a:pathLst>
                <a:path w="851" h="638" extrusionOk="0">
                  <a:moveTo>
                    <a:pt x="137" y="1"/>
                  </a:moveTo>
                  <a:cubicBezTo>
                    <a:pt x="35" y="1"/>
                    <a:pt x="1" y="102"/>
                    <a:pt x="69" y="179"/>
                  </a:cubicBezTo>
                  <a:cubicBezTo>
                    <a:pt x="179" y="247"/>
                    <a:pt x="281" y="315"/>
                    <a:pt x="391" y="425"/>
                  </a:cubicBezTo>
                  <a:cubicBezTo>
                    <a:pt x="459" y="493"/>
                    <a:pt x="527" y="638"/>
                    <a:pt x="672" y="638"/>
                  </a:cubicBezTo>
                  <a:lnTo>
                    <a:pt x="706" y="638"/>
                  </a:lnTo>
                  <a:cubicBezTo>
                    <a:pt x="774" y="638"/>
                    <a:pt x="850" y="570"/>
                    <a:pt x="816" y="493"/>
                  </a:cubicBezTo>
                  <a:cubicBezTo>
                    <a:pt x="774" y="357"/>
                    <a:pt x="638" y="281"/>
                    <a:pt x="527" y="213"/>
                  </a:cubicBezTo>
                  <a:cubicBezTo>
                    <a:pt x="425" y="145"/>
                    <a:pt x="315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685674" y="1089972"/>
              <a:ext cx="26322" cy="22887"/>
            </a:xfrm>
            <a:custGeom>
              <a:avLst/>
              <a:gdLst/>
              <a:ahLst/>
              <a:cxnLst/>
              <a:rect l="l" t="t" r="r" b="b"/>
              <a:pathLst>
                <a:path w="774" h="673" extrusionOk="0">
                  <a:moveTo>
                    <a:pt x="137" y="1"/>
                  </a:moveTo>
                  <a:cubicBezTo>
                    <a:pt x="69" y="1"/>
                    <a:pt x="1" y="111"/>
                    <a:pt x="69" y="179"/>
                  </a:cubicBezTo>
                  <a:cubicBezTo>
                    <a:pt x="103" y="281"/>
                    <a:pt x="213" y="392"/>
                    <a:pt x="315" y="494"/>
                  </a:cubicBezTo>
                  <a:cubicBezTo>
                    <a:pt x="392" y="570"/>
                    <a:pt x="494" y="672"/>
                    <a:pt x="638" y="672"/>
                  </a:cubicBezTo>
                  <a:lnTo>
                    <a:pt x="672" y="672"/>
                  </a:lnTo>
                  <a:cubicBezTo>
                    <a:pt x="706" y="672"/>
                    <a:pt x="774" y="604"/>
                    <a:pt x="774" y="536"/>
                  </a:cubicBezTo>
                  <a:cubicBezTo>
                    <a:pt x="774" y="392"/>
                    <a:pt x="638" y="281"/>
                    <a:pt x="527" y="213"/>
                  </a:cubicBezTo>
                  <a:cubicBezTo>
                    <a:pt x="392" y="145"/>
                    <a:pt x="281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739711" y="1102113"/>
              <a:ext cx="28906" cy="22853"/>
            </a:xfrm>
            <a:custGeom>
              <a:avLst/>
              <a:gdLst/>
              <a:ahLst/>
              <a:cxnLst/>
              <a:rect l="l" t="t" r="r" b="b"/>
              <a:pathLst>
                <a:path w="850" h="672" extrusionOk="0">
                  <a:moveTo>
                    <a:pt x="145" y="1"/>
                  </a:moveTo>
                  <a:cubicBezTo>
                    <a:pt x="77" y="1"/>
                    <a:pt x="0" y="69"/>
                    <a:pt x="34" y="137"/>
                  </a:cubicBezTo>
                  <a:cubicBezTo>
                    <a:pt x="77" y="213"/>
                    <a:pt x="111" y="247"/>
                    <a:pt x="145" y="315"/>
                  </a:cubicBezTo>
                  <a:cubicBezTo>
                    <a:pt x="179" y="349"/>
                    <a:pt x="247" y="425"/>
                    <a:pt x="289" y="459"/>
                  </a:cubicBezTo>
                  <a:cubicBezTo>
                    <a:pt x="323" y="493"/>
                    <a:pt x="391" y="527"/>
                    <a:pt x="425" y="604"/>
                  </a:cubicBezTo>
                  <a:cubicBezTo>
                    <a:pt x="502" y="638"/>
                    <a:pt x="570" y="672"/>
                    <a:pt x="637" y="672"/>
                  </a:cubicBezTo>
                  <a:lnTo>
                    <a:pt x="671" y="672"/>
                  </a:lnTo>
                  <a:cubicBezTo>
                    <a:pt x="816" y="672"/>
                    <a:pt x="850" y="527"/>
                    <a:pt x="782" y="425"/>
                  </a:cubicBezTo>
                  <a:cubicBezTo>
                    <a:pt x="748" y="391"/>
                    <a:pt x="714" y="349"/>
                    <a:pt x="637" y="315"/>
                  </a:cubicBezTo>
                  <a:cubicBezTo>
                    <a:pt x="603" y="281"/>
                    <a:pt x="536" y="247"/>
                    <a:pt x="502" y="213"/>
                  </a:cubicBezTo>
                  <a:cubicBezTo>
                    <a:pt x="391" y="137"/>
                    <a:pt x="289" y="69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08475" y="1121191"/>
              <a:ext cx="31219" cy="27750"/>
            </a:xfrm>
            <a:custGeom>
              <a:avLst/>
              <a:gdLst/>
              <a:ahLst/>
              <a:cxnLst/>
              <a:rect l="l" t="t" r="r" b="b"/>
              <a:pathLst>
                <a:path w="918" h="816" extrusionOk="0">
                  <a:moveTo>
                    <a:pt x="0" y="0"/>
                  </a:moveTo>
                  <a:lnTo>
                    <a:pt x="0" y="43"/>
                  </a:lnTo>
                  <a:cubicBezTo>
                    <a:pt x="68" y="111"/>
                    <a:pt x="102" y="213"/>
                    <a:pt x="136" y="323"/>
                  </a:cubicBezTo>
                  <a:cubicBezTo>
                    <a:pt x="213" y="391"/>
                    <a:pt x="246" y="468"/>
                    <a:pt x="314" y="536"/>
                  </a:cubicBezTo>
                  <a:cubicBezTo>
                    <a:pt x="425" y="637"/>
                    <a:pt x="561" y="816"/>
                    <a:pt x="739" y="816"/>
                  </a:cubicBezTo>
                  <a:lnTo>
                    <a:pt x="816" y="816"/>
                  </a:lnTo>
                  <a:cubicBezTo>
                    <a:pt x="850" y="782"/>
                    <a:pt x="918" y="714"/>
                    <a:pt x="918" y="637"/>
                  </a:cubicBezTo>
                  <a:cubicBezTo>
                    <a:pt x="884" y="468"/>
                    <a:pt x="705" y="391"/>
                    <a:pt x="561" y="289"/>
                  </a:cubicBezTo>
                  <a:cubicBezTo>
                    <a:pt x="459" y="213"/>
                    <a:pt x="391" y="179"/>
                    <a:pt x="314" y="145"/>
                  </a:cubicBezTo>
                  <a:cubicBezTo>
                    <a:pt x="213" y="111"/>
                    <a:pt x="102" y="77"/>
                    <a:pt x="0" y="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5642348" y="1059944"/>
              <a:ext cx="14487" cy="15643"/>
            </a:xfrm>
            <a:custGeom>
              <a:avLst/>
              <a:gdLst/>
              <a:ahLst/>
              <a:cxnLst/>
              <a:rect l="l" t="t" r="r" b="b"/>
              <a:pathLst>
                <a:path w="426" h="460" extrusionOk="0">
                  <a:moveTo>
                    <a:pt x="103" y="0"/>
                  </a:moveTo>
                  <a:lnTo>
                    <a:pt x="69" y="0"/>
                  </a:lnTo>
                  <a:cubicBezTo>
                    <a:pt x="35" y="34"/>
                    <a:pt x="1" y="102"/>
                    <a:pt x="35" y="145"/>
                  </a:cubicBezTo>
                  <a:lnTo>
                    <a:pt x="35" y="213"/>
                  </a:lnTo>
                  <a:cubicBezTo>
                    <a:pt x="69" y="247"/>
                    <a:pt x="69" y="247"/>
                    <a:pt x="69" y="281"/>
                  </a:cubicBezTo>
                  <a:cubicBezTo>
                    <a:pt x="103" y="315"/>
                    <a:pt x="137" y="391"/>
                    <a:pt x="179" y="425"/>
                  </a:cubicBezTo>
                  <a:cubicBezTo>
                    <a:pt x="179" y="459"/>
                    <a:pt x="213" y="459"/>
                    <a:pt x="247" y="459"/>
                  </a:cubicBezTo>
                  <a:cubicBezTo>
                    <a:pt x="281" y="459"/>
                    <a:pt x="315" y="459"/>
                    <a:pt x="349" y="425"/>
                  </a:cubicBezTo>
                  <a:cubicBezTo>
                    <a:pt x="425" y="391"/>
                    <a:pt x="425" y="315"/>
                    <a:pt x="391" y="247"/>
                  </a:cubicBezTo>
                  <a:cubicBezTo>
                    <a:pt x="391" y="179"/>
                    <a:pt x="315" y="145"/>
                    <a:pt x="281" y="102"/>
                  </a:cubicBezTo>
                  <a:cubicBezTo>
                    <a:pt x="247" y="68"/>
                    <a:pt x="247" y="68"/>
                    <a:pt x="213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49D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5803544" y="1209305"/>
              <a:ext cx="26628" cy="19078"/>
            </a:xfrm>
            <a:custGeom>
              <a:avLst/>
              <a:gdLst/>
              <a:ahLst/>
              <a:cxnLst/>
              <a:rect l="l" t="t" r="r" b="b"/>
              <a:pathLst>
                <a:path w="783" h="561" extrusionOk="0">
                  <a:moveTo>
                    <a:pt x="179" y="0"/>
                  </a:moveTo>
                  <a:cubicBezTo>
                    <a:pt x="69" y="0"/>
                    <a:pt x="1" y="102"/>
                    <a:pt x="69" y="170"/>
                  </a:cubicBezTo>
                  <a:cubicBezTo>
                    <a:pt x="145" y="281"/>
                    <a:pt x="247" y="349"/>
                    <a:pt x="358" y="425"/>
                  </a:cubicBezTo>
                  <a:cubicBezTo>
                    <a:pt x="425" y="493"/>
                    <a:pt x="536" y="561"/>
                    <a:pt x="638" y="561"/>
                  </a:cubicBezTo>
                  <a:lnTo>
                    <a:pt x="672" y="561"/>
                  </a:lnTo>
                  <a:cubicBezTo>
                    <a:pt x="748" y="527"/>
                    <a:pt x="782" y="493"/>
                    <a:pt x="748" y="425"/>
                  </a:cubicBezTo>
                  <a:cubicBezTo>
                    <a:pt x="706" y="349"/>
                    <a:pt x="570" y="247"/>
                    <a:pt x="493" y="213"/>
                  </a:cubicBezTo>
                  <a:cubicBezTo>
                    <a:pt x="425" y="170"/>
                    <a:pt x="324" y="102"/>
                    <a:pt x="247" y="34"/>
                  </a:cubicBezTo>
                  <a:cubicBezTo>
                    <a:pt x="213" y="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5830137" y="1189955"/>
              <a:ext cx="34994" cy="22853"/>
            </a:xfrm>
            <a:custGeom>
              <a:avLst/>
              <a:gdLst/>
              <a:ahLst/>
              <a:cxnLst/>
              <a:rect l="l" t="t" r="r" b="b"/>
              <a:pathLst>
                <a:path w="1029" h="672" extrusionOk="0">
                  <a:moveTo>
                    <a:pt x="179" y="0"/>
                  </a:moveTo>
                  <a:cubicBezTo>
                    <a:pt x="68" y="0"/>
                    <a:pt x="0" y="102"/>
                    <a:pt x="68" y="213"/>
                  </a:cubicBezTo>
                  <a:cubicBezTo>
                    <a:pt x="179" y="314"/>
                    <a:pt x="281" y="425"/>
                    <a:pt x="425" y="493"/>
                  </a:cubicBezTo>
                  <a:cubicBezTo>
                    <a:pt x="561" y="569"/>
                    <a:pt x="671" y="671"/>
                    <a:pt x="850" y="671"/>
                  </a:cubicBezTo>
                  <a:lnTo>
                    <a:pt x="850" y="671"/>
                  </a:lnTo>
                  <a:cubicBezTo>
                    <a:pt x="986" y="671"/>
                    <a:pt x="1028" y="569"/>
                    <a:pt x="986" y="459"/>
                  </a:cubicBezTo>
                  <a:cubicBezTo>
                    <a:pt x="918" y="314"/>
                    <a:pt x="739" y="247"/>
                    <a:pt x="603" y="179"/>
                  </a:cubicBezTo>
                  <a:cubicBezTo>
                    <a:pt x="459" y="102"/>
                    <a:pt x="349" y="34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5908423" y="1240490"/>
              <a:ext cx="31219" cy="17956"/>
            </a:xfrm>
            <a:custGeom>
              <a:avLst/>
              <a:gdLst/>
              <a:ahLst/>
              <a:cxnLst/>
              <a:rect l="l" t="t" r="r" b="b"/>
              <a:pathLst>
                <a:path w="918" h="528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35"/>
                    <a:pt x="0" y="145"/>
                    <a:pt x="68" y="213"/>
                  </a:cubicBezTo>
                  <a:cubicBezTo>
                    <a:pt x="136" y="315"/>
                    <a:pt x="247" y="358"/>
                    <a:pt x="349" y="425"/>
                  </a:cubicBezTo>
                  <a:cubicBezTo>
                    <a:pt x="459" y="459"/>
                    <a:pt x="561" y="527"/>
                    <a:pt x="705" y="527"/>
                  </a:cubicBezTo>
                  <a:lnTo>
                    <a:pt x="705" y="527"/>
                  </a:lnTo>
                  <a:cubicBezTo>
                    <a:pt x="884" y="527"/>
                    <a:pt x="918" y="358"/>
                    <a:pt x="807" y="213"/>
                  </a:cubicBezTo>
                  <a:cubicBezTo>
                    <a:pt x="739" y="145"/>
                    <a:pt x="595" y="103"/>
                    <a:pt x="493" y="35"/>
                  </a:cubicBezTo>
                  <a:cubicBezTo>
                    <a:pt x="383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885298" y="1181555"/>
              <a:ext cx="30369" cy="17956"/>
            </a:xfrm>
            <a:custGeom>
              <a:avLst/>
              <a:gdLst/>
              <a:ahLst/>
              <a:cxnLst/>
              <a:rect l="l" t="t" r="r" b="b"/>
              <a:pathLst>
                <a:path w="893" h="528" extrusionOk="0">
                  <a:moveTo>
                    <a:pt x="145" y="1"/>
                  </a:moveTo>
                  <a:cubicBezTo>
                    <a:pt x="77" y="1"/>
                    <a:pt x="1" y="103"/>
                    <a:pt x="111" y="137"/>
                  </a:cubicBezTo>
                  <a:cubicBezTo>
                    <a:pt x="213" y="213"/>
                    <a:pt x="324" y="281"/>
                    <a:pt x="426" y="349"/>
                  </a:cubicBezTo>
                  <a:cubicBezTo>
                    <a:pt x="468" y="392"/>
                    <a:pt x="502" y="426"/>
                    <a:pt x="536" y="460"/>
                  </a:cubicBezTo>
                  <a:cubicBezTo>
                    <a:pt x="604" y="494"/>
                    <a:pt x="680" y="527"/>
                    <a:pt x="714" y="527"/>
                  </a:cubicBezTo>
                  <a:lnTo>
                    <a:pt x="748" y="527"/>
                  </a:lnTo>
                  <a:cubicBezTo>
                    <a:pt x="816" y="527"/>
                    <a:pt x="893" y="460"/>
                    <a:pt x="850" y="392"/>
                  </a:cubicBezTo>
                  <a:cubicBezTo>
                    <a:pt x="816" y="315"/>
                    <a:pt x="782" y="281"/>
                    <a:pt x="714" y="213"/>
                  </a:cubicBezTo>
                  <a:cubicBezTo>
                    <a:pt x="680" y="179"/>
                    <a:pt x="604" y="179"/>
                    <a:pt x="536" y="137"/>
                  </a:cubicBezTo>
                  <a:cubicBezTo>
                    <a:pt x="426" y="69"/>
                    <a:pt x="290" y="35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5960114" y="1221139"/>
              <a:ext cx="21731" cy="12175"/>
            </a:xfrm>
            <a:custGeom>
              <a:avLst/>
              <a:gdLst/>
              <a:ahLst/>
              <a:cxnLst/>
              <a:rect l="l" t="t" r="r" b="b"/>
              <a:pathLst>
                <a:path w="639" h="358" extrusionOk="0">
                  <a:moveTo>
                    <a:pt x="35" y="1"/>
                  </a:moveTo>
                  <a:cubicBezTo>
                    <a:pt x="1" y="1"/>
                    <a:pt x="1" y="77"/>
                    <a:pt x="35" y="111"/>
                  </a:cubicBezTo>
                  <a:cubicBezTo>
                    <a:pt x="137" y="179"/>
                    <a:pt x="281" y="289"/>
                    <a:pt x="392" y="357"/>
                  </a:cubicBezTo>
                  <a:lnTo>
                    <a:pt x="460" y="357"/>
                  </a:lnTo>
                  <a:lnTo>
                    <a:pt x="562" y="357"/>
                  </a:lnTo>
                  <a:lnTo>
                    <a:pt x="562" y="357"/>
                  </a:lnTo>
                  <a:cubicBezTo>
                    <a:pt x="604" y="323"/>
                    <a:pt x="638" y="289"/>
                    <a:pt x="638" y="247"/>
                  </a:cubicBezTo>
                  <a:lnTo>
                    <a:pt x="638" y="213"/>
                  </a:lnTo>
                  <a:cubicBezTo>
                    <a:pt x="604" y="145"/>
                    <a:pt x="604" y="111"/>
                    <a:pt x="528" y="77"/>
                  </a:cubicBezTo>
                  <a:cubicBezTo>
                    <a:pt x="426" y="35"/>
                    <a:pt x="349" y="35"/>
                    <a:pt x="281" y="1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5934710" y="1158736"/>
              <a:ext cx="44516" cy="21697"/>
            </a:xfrm>
            <a:custGeom>
              <a:avLst/>
              <a:gdLst/>
              <a:ahLst/>
              <a:cxnLst/>
              <a:rect l="l" t="t" r="r" b="b"/>
              <a:pathLst>
                <a:path w="1309" h="638" extrusionOk="0">
                  <a:moveTo>
                    <a:pt x="289" y="1"/>
                  </a:moveTo>
                  <a:lnTo>
                    <a:pt x="145" y="1"/>
                  </a:lnTo>
                  <a:cubicBezTo>
                    <a:pt x="77" y="1"/>
                    <a:pt x="0" y="137"/>
                    <a:pt x="111" y="213"/>
                  </a:cubicBezTo>
                  <a:cubicBezTo>
                    <a:pt x="289" y="281"/>
                    <a:pt x="459" y="349"/>
                    <a:pt x="637" y="425"/>
                  </a:cubicBezTo>
                  <a:cubicBezTo>
                    <a:pt x="816" y="527"/>
                    <a:pt x="960" y="638"/>
                    <a:pt x="1173" y="638"/>
                  </a:cubicBezTo>
                  <a:lnTo>
                    <a:pt x="1173" y="638"/>
                  </a:lnTo>
                  <a:cubicBezTo>
                    <a:pt x="1241" y="595"/>
                    <a:pt x="1309" y="527"/>
                    <a:pt x="1275" y="459"/>
                  </a:cubicBezTo>
                  <a:cubicBezTo>
                    <a:pt x="1139" y="137"/>
                    <a:pt x="671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5094623" y="501507"/>
              <a:ext cx="756055" cy="707832"/>
            </a:xfrm>
            <a:custGeom>
              <a:avLst/>
              <a:gdLst/>
              <a:ahLst/>
              <a:cxnLst/>
              <a:rect l="l" t="t" r="r" b="b"/>
              <a:pathLst>
                <a:path w="22232" h="20814" extrusionOk="0">
                  <a:moveTo>
                    <a:pt x="13414" y="1"/>
                  </a:moveTo>
                  <a:cubicBezTo>
                    <a:pt x="11783" y="1"/>
                    <a:pt x="10976" y="5412"/>
                    <a:pt x="11078" y="8708"/>
                  </a:cubicBezTo>
                  <a:cubicBezTo>
                    <a:pt x="10831" y="8419"/>
                    <a:pt x="10585" y="8105"/>
                    <a:pt x="10296" y="7816"/>
                  </a:cubicBezTo>
                  <a:cubicBezTo>
                    <a:pt x="9311" y="6720"/>
                    <a:pt x="8215" y="5735"/>
                    <a:pt x="6941" y="4919"/>
                  </a:cubicBezTo>
                  <a:cubicBezTo>
                    <a:pt x="6125" y="4384"/>
                    <a:pt x="5165" y="3747"/>
                    <a:pt x="4137" y="3611"/>
                  </a:cubicBezTo>
                  <a:cubicBezTo>
                    <a:pt x="4035" y="3569"/>
                    <a:pt x="3925" y="3569"/>
                    <a:pt x="3823" y="3569"/>
                  </a:cubicBezTo>
                  <a:cubicBezTo>
                    <a:pt x="3186" y="3569"/>
                    <a:pt x="2583" y="3858"/>
                    <a:pt x="2481" y="4495"/>
                  </a:cubicBezTo>
                  <a:cubicBezTo>
                    <a:pt x="2404" y="5098"/>
                    <a:pt x="2693" y="5735"/>
                    <a:pt x="3075" y="6228"/>
                  </a:cubicBezTo>
                  <a:cubicBezTo>
                    <a:pt x="3466" y="6652"/>
                    <a:pt x="4035" y="7222"/>
                    <a:pt x="4605" y="7468"/>
                  </a:cubicBezTo>
                  <a:cubicBezTo>
                    <a:pt x="4605" y="7468"/>
                    <a:pt x="3075" y="6797"/>
                    <a:pt x="1844" y="6797"/>
                  </a:cubicBezTo>
                  <a:cubicBezTo>
                    <a:pt x="1096" y="6797"/>
                    <a:pt x="459" y="7043"/>
                    <a:pt x="315" y="7859"/>
                  </a:cubicBezTo>
                  <a:cubicBezTo>
                    <a:pt x="0" y="9558"/>
                    <a:pt x="5879" y="10934"/>
                    <a:pt x="9166" y="11002"/>
                  </a:cubicBezTo>
                  <a:cubicBezTo>
                    <a:pt x="8036" y="11783"/>
                    <a:pt x="6975" y="12667"/>
                    <a:pt x="6015" y="13695"/>
                  </a:cubicBezTo>
                  <a:cubicBezTo>
                    <a:pt x="5344" y="14442"/>
                    <a:pt x="4562" y="15249"/>
                    <a:pt x="4248" y="16277"/>
                  </a:cubicBezTo>
                  <a:cubicBezTo>
                    <a:pt x="4035" y="16991"/>
                    <a:pt x="4180" y="17798"/>
                    <a:pt x="4851" y="18052"/>
                  </a:cubicBezTo>
                  <a:cubicBezTo>
                    <a:pt x="5029" y="18086"/>
                    <a:pt x="5199" y="18120"/>
                    <a:pt x="5344" y="18120"/>
                  </a:cubicBezTo>
                  <a:cubicBezTo>
                    <a:pt x="5802" y="18120"/>
                    <a:pt x="6261" y="17942"/>
                    <a:pt x="6652" y="17730"/>
                  </a:cubicBezTo>
                  <a:cubicBezTo>
                    <a:pt x="7153" y="17415"/>
                    <a:pt x="7824" y="16948"/>
                    <a:pt x="8138" y="16455"/>
                  </a:cubicBezTo>
                  <a:lnTo>
                    <a:pt x="8138" y="16455"/>
                  </a:lnTo>
                  <a:cubicBezTo>
                    <a:pt x="8138" y="16455"/>
                    <a:pt x="6371" y="20066"/>
                    <a:pt x="8385" y="20771"/>
                  </a:cubicBezTo>
                  <a:cubicBezTo>
                    <a:pt x="8461" y="20813"/>
                    <a:pt x="8529" y="20813"/>
                    <a:pt x="8597" y="20813"/>
                  </a:cubicBezTo>
                  <a:cubicBezTo>
                    <a:pt x="10084" y="20813"/>
                    <a:pt x="11647" y="15963"/>
                    <a:pt x="12318" y="12845"/>
                  </a:cubicBezTo>
                  <a:cubicBezTo>
                    <a:pt x="13133" y="13805"/>
                    <a:pt x="14085" y="14655"/>
                    <a:pt x="15113" y="15428"/>
                  </a:cubicBezTo>
                  <a:cubicBezTo>
                    <a:pt x="15894" y="15997"/>
                    <a:pt x="16812" y="16668"/>
                    <a:pt x="17840" y="16880"/>
                  </a:cubicBezTo>
                  <a:cubicBezTo>
                    <a:pt x="17984" y="16914"/>
                    <a:pt x="18120" y="16914"/>
                    <a:pt x="18264" y="16914"/>
                  </a:cubicBezTo>
                  <a:cubicBezTo>
                    <a:pt x="18833" y="16914"/>
                    <a:pt x="19394" y="16668"/>
                    <a:pt x="19539" y="16065"/>
                  </a:cubicBezTo>
                  <a:cubicBezTo>
                    <a:pt x="19640" y="15504"/>
                    <a:pt x="19394" y="14824"/>
                    <a:pt x="19046" y="14332"/>
                  </a:cubicBezTo>
                  <a:cubicBezTo>
                    <a:pt x="18689" y="13873"/>
                    <a:pt x="18154" y="13270"/>
                    <a:pt x="17593" y="12990"/>
                  </a:cubicBezTo>
                  <a:lnTo>
                    <a:pt x="17593" y="12990"/>
                  </a:lnTo>
                  <a:cubicBezTo>
                    <a:pt x="17593" y="12990"/>
                    <a:pt x="19182" y="13805"/>
                    <a:pt x="20456" y="13805"/>
                  </a:cubicBezTo>
                  <a:cubicBezTo>
                    <a:pt x="21127" y="13805"/>
                    <a:pt x="21730" y="13550"/>
                    <a:pt x="21875" y="12845"/>
                  </a:cubicBezTo>
                  <a:cubicBezTo>
                    <a:pt x="22231" y="11427"/>
                    <a:pt x="18086" y="9982"/>
                    <a:pt x="14832" y="9413"/>
                  </a:cubicBezTo>
                  <a:cubicBezTo>
                    <a:pt x="15648" y="8496"/>
                    <a:pt x="16353" y="7468"/>
                    <a:pt x="16956" y="6330"/>
                  </a:cubicBezTo>
                  <a:cubicBezTo>
                    <a:pt x="17449" y="5480"/>
                    <a:pt x="17984" y="4495"/>
                    <a:pt x="18052" y="3433"/>
                  </a:cubicBezTo>
                  <a:cubicBezTo>
                    <a:pt x="18086" y="2685"/>
                    <a:pt x="17729" y="1912"/>
                    <a:pt x="16990" y="1870"/>
                  </a:cubicBezTo>
                  <a:lnTo>
                    <a:pt x="16880" y="1870"/>
                  </a:lnTo>
                  <a:cubicBezTo>
                    <a:pt x="16353" y="1870"/>
                    <a:pt x="15750" y="2193"/>
                    <a:pt x="15359" y="2617"/>
                  </a:cubicBezTo>
                  <a:cubicBezTo>
                    <a:pt x="14934" y="3008"/>
                    <a:pt x="14442" y="3611"/>
                    <a:pt x="14229" y="4206"/>
                  </a:cubicBezTo>
                  <a:lnTo>
                    <a:pt x="14229" y="4206"/>
                  </a:lnTo>
                  <a:cubicBezTo>
                    <a:pt x="14297" y="3926"/>
                    <a:pt x="15537" y="171"/>
                    <a:pt x="1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5491831" y="650596"/>
              <a:ext cx="137254" cy="203399"/>
            </a:xfrm>
            <a:custGeom>
              <a:avLst/>
              <a:gdLst/>
              <a:ahLst/>
              <a:cxnLst/>
              <a:rect l="l" t="t" r="r" b="b"/>
              <a:pathLst>
                <a:path w="4036" h="5981" extrusionOk="0">
                  <a:moveTo>
                    <a:pt x="2014" y="1631"/>
                  </a:moveTo>
                  <a:lnTo>
                    <a:pt x="2014" y="1631"/>
                  </a:lnTo>
                  <a:cubicBezTo>
                    <a:pt x="2091" y="2022"/>
                    <a:pt x="2057" y="2447"/>
                    <a:pt x="1844" y="2795"/>
                  </a:cubicBezTo>
                  <a:cubicBezTo>
                    <a:pt x="1802" y="2838"/>
                    <a:pt x="1666" y="3118"/>
                    <a:pt x="1521" y="3118"/>
                  </a:cubicBezTo>
                  <a:cubicBezTo>
                    <a:pt x="1487" y="3118"/>
                    <a:pt x="1419" y="3084"/>
                    <a:pt x="1377" y="3007"/>
                  </a:cubicBezTo>
                  <a:cubicBezTo>
                    <a:pt x="1343" y="2906"/>
                    <a:pt x="1487" y="2625"/>
                    <a:pt x="1521" y="2515"/>
                  </a:cubicBezTo>
                  <a:cubicBezTo>
                    <a:pt x="1632" y="2200"/>
                    <a:pt x="1802" y="1912"/>
                    <a:pt x="2014" y="1631"/>
                  </a:cubicBezTo>
                  <a:close/>
                  <a:moveTo>
                    <a:pt x="1165" y="0"/>
                  </a:moveTo>
                  <a:cubicBezTo>
                    <a:pt x="1097" y="0"/>
                    <a:pt x="1063" y="0"/>
                    <a:pt x="995" y="34"/>
                  </a:cubicBezTo>
                  <a:cubicBezTo>
                    <a:pt x="672" y="145"/>
                    <a:pt x="570" y="569"/>
                    <a:pt x="459" y="816"/>
                  </a:cubicBezTo>
                  <a:cubicBezTo>
                    <a:pt x="315" y="1207"/>
                    <a:pt x="281" y="1631"/>
                    <a:pt x="213" y="2022"/>
                  </a:cubicBezTo>
                  <a:cubicBezTo>
                    <a:pt x="103" y="3050"/>
                    <a:pt x="1" y="4146"/>
                    <a:pt x="145" y="5208"/>
                  </a:cubicBezTo>
                  <a:cubicBezTo>
                    <a:pt x="145" y="5242"/>
                    <a:pt x="145" y="5242"/>
                    <a:pt x="179" y="5242"/>
                  </a:cubicBezTo>
                  <a:cubicBezTo>
                    <a:pt x="179" y="5242"/>
                    <a:pt x="213" y="5242"/>
                    <a:pt x="213" y="5208"/>
                  </a:cubicBezTo>
                  <a:cubicBezTo>
                    <a:pt x="281" y="3789"/>
                    <a:pt x="145" y="2234"/>
                    <a:pt x="638" y="884"/>
                  </a:cubicBezTo>
                  <a:cubicBezTo>
                    <a:pt x="672" y="748"/>
                    <a:pt x="740" y="569"/>
                    <a:pt x="816" y="425"/>
                  </a:cubicBezTo>
                  <a:cubicBezTo>
                    <a:pt x="918" y="289"/>
                    <a:pt x="1029" y="247"/>
                    <a:pt x="1131" y="247"/>
                  </a:cubicBezTo>
                  <a:cubicBezTo>
                    <a:pt x="1309" y="247"/>
                    <a:pt x="1521" y="391"/>
                    <a:pt x="1632" y="569"/>
                  </a:cubicBezTo>
                  <a:cubicBezTo>
                    <a:pt x="1802" y="816"/>
                    <a:pt x="1912" y="1096"/>
                    <a:pt x="1980" y="1419"/>
                  </a:cubicBezTo>
                  <a:cubicBezTo>
                    <a:pt x="1589" y="1776"/>
                    <a:pt x="1165" y="2447"/>
                    <a:pt x="1165" y="3007"/>
                  </a:cubicBezTo>
                  <a:cubicBezTo>
                    <a:pt x="1207" y="3262"/>
                    <a:pt x="1309" y="3364"/>
                    <a:pt x="1419" y="3364"/>
                  </a:cubicBezTo>
                  <a:cubicBezTo>
                    <a:pt x="1632" y="3364"/>
                    <a:pt x="1844" y="3186"/>
                    <a:pt x="1980" y="3007"/>
                  </a:cubicBezTo>
                  <a:cubicBezTo>
                    <a:pt x="2269" y="2549"/>
                    <a:pt x="2303" y="1988"/>
                    <a:pt x="2192" y="1487"/>
                  </a:cubicBezTo>
                  <a:cubicBezTo>
                    <a:pt x="2405" y="1308"/>
                    <a:pt x="2617" y="1173"/>
                    <a:pt x="2864" y="1096"/>
                  </a:cubicBezTo>
                  <a:cubicBezTo>
                    <a:pt x="2974" y="1062"/>
                    <a:pt x="3042" y="1062"/>
                    <a:pt x="3118" y="1062"/>
                  </a:cubicBezTo>
                  <a:cubicBezTo>
                    <a:pt x="3577" y="1062"/>
                    <a:pt x="3611" y="1631"/>
                    <a:pt x="3433" y="2022"/>
                  </a:cubicBezTo>
                  <a:cubicBezTo>
                    <a:pt x="3288" y="2268"/>
                    <a:pt x="3118" y="2515"/>
                    <a:pt x="2940" y="2761"/>
                  </a:cubicBezTo>
                  <a:cubicBezTo>
                    <a:pt x="2192" y="3899"/>
                    <a:pt x="1275" y="4919"/>
                    <a:pt x="179" y="5734"/>
                  </a:cubicBezTo>
                  <a:cubicBezTo>
                    <a:pt x="69" y="5811"/>
                    <a:pt x="145" y="5981"/>
                    <a:pt x="247" y="5981"/>
                  </a:cubicBezTo>
                  <a:cubicBezTo>
                    <a:pt x="281" y="5981"/>
                    <a:pt x="281" y="5981"/>
                    <a:pt x="315" y="5947"/>
                  </a:cubicBezTo>
                  <a:cubicBezTo>
                    <a:pt x="1555" y="4995"/>
                    <a:pt x="2651" y="3823"/>
                    <a:pt x="3433" y="2447"/>
                  </a:cubicBezTo>
                  <a:cubicBezTo>
                    <a:pt x="3679" y="2022"/>
                    <a:pt x="4036" y="1308"/>
                    <a:pt x="3501" y="926"/>
                  </a:cubicBezTo>
                  <a:cubicBezTo>
                    <a:pt x="3365" y="850"/>
                    <a:pt x="3254" y="816"/>
                    <a:pt x="3118" y="816"/>
                  </a:cubicBezTo>
                  <a:cubicBezTo>
                    <a:pt x="2796" y="816"/>
                    <a:pt x="2405" y="1062"/>
                    <a:pt x="2158" y="1275"/>
                  </a:cubicBezTo>
                  <a:cubicBezTo>
                    <a:pt x="2124" y="1173"/>
                    <a:pt x="2091" y="1062"/>
                    <a:pt x="2057" y="960"/>
                  </a:cubicBezTo>
                  <a:cubicBezTo>
                    <a:pt x="1912" y="603"/>
                    <a:pt x="1589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5217390" y="721671"/>
              <a:ext cx="262334" cy="136098"/>
            </a:xfrm>
            <a:custGeom>
              <a:avLst/>
              <a:gdLst/>
              <a:ahLst/>
              <a:cxnLst/>
              <a:rect l="l" t="t" r="r" b="b"/>
              <a:pathLst>
                <a:path w="7714" h="4002" extrusionOk="0">
                  <a:moveTo>
                    <a:pt x="2761" y="1631"/>
                  </a:moveTo>
                  <a:lnTo>
                    <a:pt x="2761" y="1631"/>
                  </a:lnTo>
                  <a:cubicBezTo>
                    <a:pt x="3042" y="1665"/>
                    <a:pt x="3331" y="1733"/>
                    <a:pt x="3611" y="1843"/>
                  </a:cubicBezTo>
                  <a:cubicBezTo>
                    <a:pt x="3823" y="1911"/>
                    <a:pt x="4036" y="1945"/>
                    <a:pt x="4070" y="2192"/>
                  </a:cubicBezTo>
                  <a:cubicBezTo>
                    <a:pt x="4104" y="2302"/>
                    <a:pt x="4104" y="2336"/>
                    <a:pt x="4070" y="2336"/>
                  </a:cubicBezTo>
                  <a:cubicBezTo>
                    <a:pt x="4070" y="2336"/>
                    <a:pt x="4036" y="2302"/>
                    <a:pt x="3968" y="2302"/>
                  </a:cubicBezTo>
                  <a:cubicBezTo>
                    <a:pt x="3925" y="2302"/>
                    <a:pt x="3823" y="2268"/>
                    <a:pt x="3789" y="2234"/>
                  </a:cubicBezTo>
                  <a:cubicBezTo>
                    <a:pt x="3501" y="2124"/>
                    <a:pt x="3220" y="1979"/>
                    <a:pt x="2974" y="1767"/>
                  </a:cubicBezTo>
                  <a:cubicBezTo>
                    <a:pt x="2906" y="1733"/>
                    <a:pt x="2829" y="1699"/>
                    <a:pt x="2761" y="1631"/>
                  </a:cubicBezTo>
                  <a:close/>
                  <a:moveTo>
                    <a:pt x="2269" y="0"/>
                  </a:moveTo>
                  <a:cubicBezTo>
                    <a:pt x="1912" y="0"/>
                    <a:pt x="1589" y="110"/>
                    <a:pt x="1666" y="493"/>
                  </a:cubicBezTo>
                  <a:cubicBezTo>
                    <a:pt x="1666" y="816"/>
                    <a:pt x="1912" y="1096"/>
                    <a:pt x="2124" y="1342"/>
                  </a:cubicBezTo>
                  <a:cubicBezTo>
                    <a:pt x="2056" y="1308"/>
                    <a:pt x="1946" y="1308"/>
                    <a:pt x="1878" y="1308"/>
                  </a:cubicBezTo>
                  <a:lnTo>
                    <a:pt x="1700" y="1308"/>
                  </a:lnTo>
                  <a:cubicBezTo>
                    <a:pt x="1309" y="1342"/>
                    <a:pt x="850" y="1342"/>
                    <a:pt x="527" y="1597"/>
                  </a:cubicBezTo>
                  <a:cubicBezTo>
                    <a:pt x="1" y="2022"/>
                    <a:pt x="281" y="2582"/>
                    <a:pt x="740" y="2871"/>
                  </a:cubicBezTo>
                  <a:cubicBezTo>
                    <a:pt x="1632" y="3330"/>
                    <a:pt x="2694" y="3610"/>
                    <a:pt x="3645" y="3789"/>
                  </a:cubicBezTo>
                  <a:cubicBezTo>
                    <a:pt x="4426" y="3933"/>
                    <a:pt x="5242" y="4001"/>
                    <a:pt x="6015" y="4001"/>
                  </a:cubicBezTo>
                  <a:lnTo>
                    <a:pt x="6898" y="4001"/>
                  </a:lnTo>
                  <a:cubicBezTo>
                    <a:pt x="7043" y="3967"/>
                    <a:pt x="7077" y="3755"/>
                    <a:pt x="6941" y="3755"/>
                  </a:cubicBezTo>
                  <a:lnTo>
                    <a:pt x="6898" y="3755"/>
                  </a:lnTo>
                  <a:cubicBezTo>
                    <a:pt x="6618" y="3755"/>
                    <a:pt x="6338" y="3789"/>
                    <a:pt x="6015" y="3789"/>
                  </a:cubicBezTo>
                  <a:cubicBezTo>
                    <a:pt x="4987" y="3789"/>
                    <a:pt x="3968" y="3644"/>
                    <a:pt x="2974" y="3398"/>
                  </a:cubicBezTo>
                  <a:cubicBezTo>
                    <a:pt x="2303" y="3220"/>
                    <a:pt x="1666" y="3007"/>
                    <a:pt x="1063" y="2727"/>
                  </a:cubicBezTo>
                  <a:cubicBezTo>
                    <a:pt x="782" y="2616"/>
                    <a:pt x="425" y="2447"/>
                    <a:pt x="493" y="2090"/>
                  </a:cubicBezTo>
                  <a:cubicBezTo>
                    <a:pt x="604" y="1597"/>
                    <a:pt x="1241" y="1597"/>
                    <a:pt x="1632" y="1555"/>
                  </a:cubicBezTo>
                  <a:lnTo>
                    <a:pt x="1878" y="1555"/>
                  </a:lnTo>
                  <a:cubicBezTo>
                    <a:pt x="2056" y="1555"/>
                    <a:pt x="2192" y="1555"/>
                    <a:pt x="2371" y="1597"/>
                  </a:cubicBezTo>
                  <a:cubicBezTo>
                    <a:pt x="2583" y="1767"/>
                    <a:pt x="2795" y="1979"/>
                    <a:pt x="3042" y="2124"/>
                  </a:cubicBezTo>
                  <a:cubicBezTo>
                    <a:pt x="3220" y="2234"/>
                    <a:pt x="3755" y="2582"/>
                    <a:pt x="4138" y="2582"/>
                  </a:cubicBezTo>
                  <a:cubicBezTo>
                    <a:pt x="4282" y="2582"/>
                    <a:pt x="4392" y="2514"/>
                    <a:pt x="4460" y="2370"/>
                  </a:cubicBezTo>
                  <a:cubicBezTo>
                    <a:pt x="4707" y="1767"/>
                    <a:pt x="3288" y="1487"/>
                    <a:pt x="2974" y="1419"/>
                  </a:cubicBezTo>
                  <a:cubicBezTo>
                    <a:pt x="2829" y="1419"/>
                    <a:pt x="2651" y="1385"/>
                    <a:pt x="2481" y="1342"/>
                  </a:cubicBezTo>
                  <a:cubicBezTo>
                    <a:pt x="2405" y="1308"/>
                    <a:pt x="2371" y="1274"/>
                    <a:pt x="2337" y="1206"/>
                  </a:cubicBezTo>
                  <a:cubicBezTo>
                    <a:pt x="2226" y="1096"/>
                    <a:pt x="2124" y="994"/>
                    <a:pt x="2056" y="849"/>
                  </a:cubicBezTo>
                  <a:cubicBezTo>
                    <a:pt x="2014" y="816"/>
                    <a:pt x="1980" y="782"/>
                    <a:pt x="1946" y="705"/>
                  </a:cubicBezTo>
                  <a:cubicBezTo>
                    <a:pt x="1844" y="535"/>
                    <a:pt x="1980" y="280"/>
                    <a:pt x="2192" y="246"/>
                  </a:cubicBezTo>
                  <a:cubicBezTo>
                    <a:pt x="2269" y="212"/>
                    <a:pt x="2303" y="212"/>
                    <a:pt x="2371" y="212"/>
                  </a:cubicBezTo>
                  <a:cubicBezTo>
                    <a:pt x="2651" y="212"/>
                    <a:pt x="2974" y="357"/>
                    <a:pt x="3220" y="425"/>
                  </a:cubicBezTo>
                  <a:cubicBezTo>
                    <a:pt x="3543" y="535"/>
                    <a:pt x="3857" y="671"/>
                    <a:pt x="4180" y="849"/>
                  </a:cubicBezTo>
                  <a:cubicBezTo>
                    <a:pt x="5454" y="1419"/>
                    <a:pt x="6516" y="2234"/>
                    <a:pt x="7612" y="3041"/>
                  </a:cubicBezTo>
                  <a:lnTo>
                    <a:pt x="7646" y="3041"/>
                  </a:lnTo>
                  <a:cubicBezTo>
                    <a:pt x="7680" y="3041"/>
                    <a:pt x="7714" y="2973"/>
                    <a:pt x="7680" y="2939"/>
                  </a:cubicBezTo>
                  <a:cubicBezTo>
                    <a:pt x="7077" y="2302"/>
                    <a:pt x="6338" y="1767"/>
                    <a:pt x="5590" y="1308"/>
                  </a:cubicBezTo>
                  <a:cubicBezTo>
                    <a:pt x="4817" y="849"/>
                    <a:pt x="4002" y="425"/>
                    <a:pt x="3152" y="178"/>
                  </a:cubicBezTo>
                  <a:cubicBezTo>
                    <a:pt x="2940" y="110"/>
                    <a:pt x="2583" y="0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5314754" y="868414"/>
              <a:ext cx="186667" cy="186667"/>
            </a:xfrm>
            <a:custGeom>
              <a:avLst/>
              <a:gdLst/>
              <a:ahLst/>
              <a:cxnLst/>
              <a:rect l="l" t="t" r="r" b="b"/>
              <a:pathLst>
                <a:path w="5489" h="5489" extrusionOk="0">
                  <a:moveTo>
                    <a:pt x="2872" y="3152"/>
                  </a:moveTo>
                  <a:cubicBezTo>
                    <a:pt x="2940" y="3186"/>
                    <a:pt x="3016" y="3262"/>
                    <a:pt x="3084" y="3296"/>
                  </a:cubicBezTo>
                  <a:cubicBezTo>
                    <a:pt x="3050" y="3330"/>
                    <a:pt x="3016" y="3398"/>
                    <a:pt x="2974" y="3441"/>
                  </a:cubicBezTo>
                  <a:cubicBezTo>
                    <a:pt x="2804" y="3823"/>
                    <a:pt x="2481" y="4214"/>
                    <a:pt x="2167" y="4503"/>
                  </a:cubicBezTo>
                  <a:lnTo>
                    <a:pt x="2167" y="4324"/>
                  </a:lnTo>
                  <a:cubicBezTo>
                    <a:pt x="2167" y="4035"/>
                    <a:pt x="2269" y="3755"/>
                    <a:pt x="2447" y="3543"/>
                  </a:cubicBezTo>
                  <a:cubicBezTo>
                    <a:pt x="2515" y="3441"/>
                    <a:pt x="2625" y="3330"/>
                    <a:pt x="2727" y="3262"/>
                  </a:cubicBezTo>
                  <a:cubicBezTo>
                    <a:pt x="2727" y="3262"/>
                    <a:pt x="2838" y="3152"/>
                    <a:pt x="2872" y="3152"/>
                  </a:cubicBezTo>
                  <a:close/>
                  <a:moveTo>
                    <a:pt x="4605" y="0"/>
                  </a:moveTo>
                  <a:lnTo>
                    <a:pt x="4571" y="0"/>
                  </a:lnTo>
                  <a:cubicBezTo>
                    <a:pt x="3789" y="255"/>
                    <a:pt x="3118" y="714"/>
                    <a:pt x="2515" y="1241"/>
                  </a:cubicBezTo>
                  <a:cubicBezTo>
                    <a:pt x="1878" y="1810"/>
                    <a:pt x="1241" y="2413"/>
                    <a:pt x="748" y="3084"/>
                  </a:cubicBezTo>
                  <a:cubicBezTo>
                    <a:pt x="357" y="3577"/>
                    <a:pt x="0" y="4392"/>
                    <a:pt x="357" y="4995"/>
                  </a:cubicBezTo>
                  <a:cubicBezTo>
                    <a:pt x="502" y="5208"/>
                    <a:pt x="680" y="5310"/>
                    <a:pt x="926" y="5310"/>
                  </a:cubicBezTo>
                  <a:cubicBezTo>
                    <a:pt x="1317" y="5310"/>
                    <a:pt x="1742" y="5097"/>
                    <a:pt x="2022" y="4885"/>
                  </a:cubicBezTo>
                  <a:lnTo>
                    <a:pt x="2022" y="4927"/>
                  </a:lnTo>
                  <a:cubicBezTo>
                    <a:pt x="2167" y="5310"/>
                    <a:pt x="2447" y="5488"/>
                    <a:pt x="2761" y="5488"/>
                  </a:cubicBezTo>
                  <a:cubicBezTo>
                    <a:pt x="2974" y="5488"/>
                    <a:pt x="3152" y="5420"/>
                    <a:pt x="3330" y="5310"/>
                  </a:cubicBezTo>
                  <a:cubicBezTo>
                    <a:pt x="4035" y="4817"/>
                    <a:pt x="4460" y="3934"/>
                    <a:pt x="4783" y="3152"/>
                  </a:cubicBezTo>
                  <a:cubicBezTo>
                    <a:pt x="5097" y="2303"/>
                    <a:pt x="5276" y="1351"/>
                    <a:pt x="5488" y="425"/>
                  </a:cubicBezTo>
                  <a:cubicBezTo>
                    <a:pt x="5488" y="357"/>
                    <a:pt x="5420" y="289"/>
                    <a:pt x="5352" y="289"/>
                  </a:cubicBezTo>
                  <a:cubicBezTo>
                    <a:pt x="5310" y="289"/>
                    <a:pt x="5276" y="323"/>
                    <a:pt x="5242" y="391"/>
                  </a:cubicBezTo>
                  <a:cubicBezTo>
                    <a:pt x="5029" y="1419"/>
                    <a:pt x="4817" y="2481"/>
                    <a:pt x="4392" y="3475"/>
                  </a:cubicBezTo>
                  <a:cubicBezTo>
                    <a:pt x="4180" y="3967"/>
                    <a:pt x="3866" y="4426"/>
                    <a:pt x="3509" y="4851"/>
                  </a:cubicBezTo>
                  <a:cubicBezTo>
                    <a:pt x="3296" y="5063"/>
                    <a:pt x="3050" y="5276"/>
                    <a:pt x="2761" y="5276"/>
                  </a:cubicBezTo>
                  <a:cubicBezTo>
                    <a:pt x="2693" y="5276"/>
                    <a:pt x="2625" y="5242"/>
                    <a:pt x="2515" y="5208"/>
                  </a:cubicBezTo>
                  <a:cubicBezTo>
                    <a:pt x="2379" y="5140"/>
                    <a:pt x="2269" y="4961"/>
                    <a:pt x="2201" y="4749"/>
                  </a:cubicBezTo>
                  <a:cubicBezTo>
                    <a:pt x="2413" y="4571"/>
                    <a:pt x="2625" y="4358"/>
                    <a:pt x="2804" y="4112"/>
                  </a:cubicBezTo>
                  <a:cubicBezTo>
                    <a:pt x="3016" y="3866"/>
                    <a:pt x="3262" y="3543"/>
                    <a:pt x="3296" y="3228"/>
                  </a:cubicBezTo>
                  <a:cubicBezTo>
                    <a:pt x="3330" y="2974"/>
                    <a:pt x="3228" y="2906"/>
                    <a:pt x="3084" y="2906"/>
                  </a:cubicBezTo>
                  <a:cubicBezTo>
                    <a:pt x="2872" y="2906"/>
                    <a:pt x="2549" y="3118"/>
                    <a:pt x="2413" y="3228"/>
                  </a:cubicBezTo>
                  <a:cubicBezTo>
                    <a:pt x="2056" y="3611"/>
                    <a:pt x="1844" y="4180"/>
                    <a:pt x="1954" y="4673"/>
                  </a:cubicBezTo>
                  <a:cubicBezTo>
                    <a:pt x="1878" y="4715"/>
                    <a:pt x="1810" y="4783"/>
                    <a:pt x="1776" y="4817"/>
                  </a:cubicBezTo>
                  <a:cubicBezTo>
                    <a:pt x="1529" y="4961"/>
                    <a:pt x="1241" y="5063"/>
                    <a:pt x="960" y="5063"/>
                  </a:cubicBezTo>
                  <a:lnTo>
                    <a:pt x="892" y="5063"/>
                  </a:lnTo>
                  <a:cubicBezTo>
                    <a:pt x="357" y="5029"/>
                    <a:pt x="391" y="4358"/>
                    <a:pt x="502" y="3967"/>
                  </a:cubicBezTo>
                  <a:cubicBezTo>
                    <a:pt x="680" y="3398"/>
                    <a:pt x="1139" y="2940"/>
                    <a:pt x="1529" y="2515"/>
                  </a:cubicBezTo>
                  <a:cubicBezTo>
                    <a:pt x="2413" y="1563"/>
                    <a:pt x="3364" y="604"/>
                    <a:pt x="4605" y="111"/>
                  </a:cubicBezTo>
                  <a:cubicBezTo>
                    <a:pt x="4673" y="77"/>
                    <a:pt x="4639" y="0"/>
                    <a:pt x="4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5501387" y="843282"/>
              <a:ext cx="231115" cy="154020"/>
            </a:xfrm>
            <a:custGeom>
              <a:avLst/>
              <a:gdLst/>
              <a:ahLst/>
              <a:cxnLst/>
              <a:rect l="l" t="t" r="r" b="b"/>
              <a:pathLst>
                <a:path w="6796" h="4529" extrusionOk="0">
                  <a:moveTo>
                    <a:pt x="3474" y="1699"/>
                  </a:moveTo>
                  <a:cubicBezTo>
                    <a:pt x="3508" y="1699"/>
                    <a:pt x="3542" y="1733"/>
                    <a:pt x="3576" y="1733"/>
                  </a:cubicBezTo>
                  <a:cubicBezTo>
                    <a:pt x="3721" y="1767"/>
                    <a:pt x="3899" y="1912"/>
                    <a:pt x="4035" y="1980"/>
                  </a:cubicBezTo>
                  <a:cubicBezTo>
                    <a:pt x="4214" y="2090"/>
                    <a:pt x="4358" y="2192"/>
                    <a:pt x="4536" y="2302"/>
                  </a:cubicBezTo>
                  <a:cubicBezTo>
                    <a:pt x="4214" y="2268"/>
                    <a:pt x="3899" y="2226"/>
                    <a:pt x="3610" y="2124"/>
                  </a:cubicBezTo>
                  <a:cubicBezTo>
                    <a:pt x="3474" y="2056"/>
                    <a:pt x="3364" y="2014"/>
                    <a:pt x="3262" y="1946"/>
                  </a:cubicBezTo>
                  <a:cubicBezTo>
                    <a:pt x="3330" y="1767"/>
                    <a:pt x="3364" y="1699"/>
                    <a:pt x="3474" y="1699"/>
                  </a:cubicBezTo>
                  <a:close/>
                  <a:moveTo>
                    <a:pt x="1351" y="0"/>
                  </a:moveTo>
                  <a:cubicBezTo>
                    <a:pt x="1172" y="0"/>
                    <a:pt x="1172" y="247"/>
                    <a:pt x="1351" y="247"/>
                  </a:cubicBezTo>
                  <a:cubicBezTo>
                    <a:pt x="2871" y="357"/>
                    <a:pt x="4392" y="739"/>
                    <a:pt x="5734" y="1453"/>
                  </a:cubicBezTo>
                  <a:cubicBezTo>
                    <a:pt x="5913" y="1521"/>
                    <a:pt x="6125" y="1631"/>
                    <a:pt x="6235" y="1767"/>
                  </a:cubicBezTo>
                  <a:cubicBezTo>
                    <a:pt x="6584" y="2192"/>
                    <a:pt x="6091" y="2302"/>
                    <a:pt x="5845" y="2302"/>
                  </a:cubicBezTo>
                  <a:cubicBezTo>
                    <a:pt x="5666" y="2336"/>
                    <a:pt x="5488" y="2336"/>
                    <a:pt x="5309" y="2336"/>
                  </a:cubicBezTo>
                  <a:lnTo>
                    <a:pt x="4885" y="2336"/>
                  </a:lnTo>
                  <a:cubicBezTo>
                    <a:pt x="4672" y="2124"/>
                    <a:pt x="4460" y="1946"/>
                    <a:pt x="4214" y="1801"/>
                  </a:cubicBezTo>
                  <a:cubicBezTo>
                    <a:pt x="4001" y="1699"/>
                    <a:pt x="3610" y="1453"/>
                    <a:pt x="3330" y="1453"/>
                  </a:cubicBezTo>
                  <a:lnTo>
                    <a:pt x="3296" y="1453"/>
                  </a:lnTo>
                  <a:cubicBezTo>
                    <a:pt x="3118" y="1453"/>
                    <a:pt x="2973" y="1589"/>
                    <a:pt x="2973" y="1767"/>
                  </a:cubicBezTo>
                  <a:cubicBezTo>
                    <a:pt x="2973" y="2014"/>
                    <a:pt x="3186" y="2158"/>
                    <a:pt x="3398" y="2268"/>
                  </a:cubicBezTo>
                  <a:cubicBezTo>
                    <a:pt x="3823" y="2481"/>
                    <a:pt x="4324" y="2549"/>
                    <a:pt x="4851" y="2549"/>
                  </a:cubicBezTo>
                  <a:cubicBezTo>
                    <a:pt x="5173" y="2863"/>
                    <a:pt x="5420" y="3220"/>
                    <a:pt x="5522" y="3611"/>
                  </a:cubicBezTo>
                  <a:cubicBezTo>
                    <a:pt x="5632" y="3925"/>
                    <a:pt x="5556" y="4248"/>
                    <a:pt x="5131" y="4282"/>
                  </a:cubicBezTo>
                  <a:lnTo>
                    <a:pt x="5063" y="4282"/>
                  </a:lnTo>
                  <a:cubicBezTo>
                    <a:pt x="4885" y="4282"/>
                    <a:pt x="4706" y="4248"/>
                    <a:pt x="4536" y="4214"/>
                  </a:cubicBezTo>
                  <a:cubicBezTo>
                    <a:pt x="4214" y="4180"/>
                    <a:pt x="3857" y="4103"/>
                    <a:pt x="3542" y="3967"/>
                  </a:cubicBezTo>
                  <a:cubicBezTo>
                    <a:pt x="2795" y="3679"/>
                    <a:pt x="2268" y="3118"/>
                    <a:pt x="1699" y="2617"/>
                  </a:cubicBezTo>
                  <a:cubicBezTo>
                    <a:pt x="1172" y="2090"/>
                    <a:pt x="671" y="1555"/>
                    <a:pt x="77" y="1096"/>
                  </a:cubicBezTo>
                  <a:lnTo>
                    <a:pt x="34" y="1096"/>
                  </a:lnTo>
                  <a:cubicBezTo>
                    <a:pt x="34" y="1096"/>
                    <a:pt x="0" y="1130"/>
                    <a:pt x="34" y="1164"/>
                  </a:cubicBezTo>
                  <a:cubicBezTo>
                    <a:pt x="637" y="1912"/>
                    <a:pt x="1385" y="2583"/>
                    <a:pt x="2056" y="3220"/>
                  </a:cubicBezTo>
                  <a:cubicBezTo>
                    <a:pt x="2625" y="3789"/>
                    <a:pt x="3262" y="4180"/>
                    <a:pt x="4035" y="4350"/>
                  </a:cubicBezTo>
                  <a:cubicBezTo>
                    <a:pt x="4282" y="4426"/>
                    <a:pt x="4706" y="4528"/>
                    <a:pt x="5097" y="4528"/>
                  </a:cubicBezTo>
                  <a:cubicBezTo>
                    <a:pt x="5420" y="4528"/>
                    <a:pt x="5666" y="4460"/>
                    <a:pt x="5768" y="4214"/>
                  </a:cubicBezTo>
                  <a:cubicBezTo>
                    <a:pt x="6023" y="3679"/>
                    <a:pt x="5556" y="3008"/>
                    <a:pt x="5173" y="2583"/>
                  </a:cubicBezTo>
                  <a:cubicBezTo>
                    <a:pt x="5386" y="2583"/>
                    <a:pt x="5632" y="2549"/>
                    <a:pt x="5845" y="2549"/>
                  </a:cubicBezTo>
                  <a:cubicBezTo>
                    <a:pt x="6269" y="2515"/>
                    <a:pt x="6796" y="2226"/>
                    <a:pt x="6516" y="1733"/>
                  </a:cubicBezTo>
                  <a:cubicBezTo>
                    <a:pt x="6337" y="1419"/>
                    <a:pt x="5879" y="1241"/>
                    <a:pt x="5556" y="1096"/>
                  </a:cubicBezTo>
                  <a:cubicBezTo>
                    <a:pt x="5131" y="884"/>
                    <a:pt x="4706" y="705"/>
                    <a:pt x="4248" y="570"/>
                  </a:cubicBezTo>
                  <a:cubicBezTo>
                    <a:pt x="3330" y="247"/>
                    <a:pt x="2336" y="68"/>
                    <a:pt x="1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5430311" y="780572"/>
              <a:ext cx="130045" cy="130045"/>
            </a:xfrm>
            <a:custGeom>
              <a:avLst/>
              <a:gdLst/>
              <a:ahLst/>
              <a:cxnLst/>
              <a:rect l="l" t="t" r="r" b="b"/>
              <a:pathLst>
                <a:path w="3824" h="3824" extrusionOk="0">
                  <a:moveTo>
                    <a:pt x="1912" y="1"/>
                  </a:moveTo>
                  <a:cubicBezTo>
                    <a:pt x="850" y="1"/>
                    <a:pt x="0" y="850"/>
                    <a:pt x="0" y="1912"/>
                  </a:cubicBezTo>
                  <a:cubicBezTo>
                    <a:pt x="0" y="2974"/>
                    <a:pt x="850" y="3824"/>
                    <a:pt x="1912" y="3824"/>
                  </a:cubicBezTo>
                  <a:cubicBezTo>
                    <a:pt x="2974" y="3824"/>
                    <a:pt x="3823" y="2974"/>
                    <a:pt x="3823" y="1912"/>
                  </a:cubicBezTo>
                  <a:cubicBezTo>
                    <a:pt x="3823" y="850"/>
                    <a:pt x="2974" y="1"/>
                    <a:pt x="1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5390727" y="741021"/>
              <a:ext cx="209486" cy="208296"/>
            </a:xfrm>
            <a:custGeom>
              <a:avLst/>
              <a:gdLst/>
              <a:ahLst/>
              <a:cxnLst/>
              <a:rect l="l" t="t" r="r" b="b"/>
              <a:pathLst>
                <a:path w="6160" h="6125" extrusionOk="0">
                  <a:moveTo>
                    <a:pt x="3076" y="0"/>
                  </a:moveTo>
                  <a:cubicBezTo>
                    <a:pt x="2974" y="0"/>
                    <a:pt x="2863" y="102"/>
                    <a:pt x="2863" y="179"/>
                  </a:cubicBezTo>
                  <a:cubicBezTo>
                    <a:pt x="2863" y="314"/>
                    <a:pt x="2974" y="391"/>
                    <a:pt x="3076" y="391"/>
                  </a:cubicBezTo>
                  <a:cubicBezTo>
                    <a:pt x="3186" y="391"/>
                    <a:pt x="3254" y="314"/>
                    <a:pt x="3254" y="179"/>
                  </a:cubicBezTo>
                  <a:cubicBezTo>
                    <a:pt x="3254" y="68"/>
                    <a:pt x="3186" y="0"/>
                    <a:pt x="3076" y="0"/>
                  </a:cubicBezTo>
                  <a:close/>
                  <a:moveTo>
                    <a:pt x="3968" y="136"/>
                  </a:moveTo>
                  <a:cubicBezTo>
                    <a:pt x="3891" y="136"/>
                    <a:pt x="3789" y="179"/>
                    <a:pt x="3789" y="280"/>
                  </a:cubicBezTo>
                  <a:cubicBezTo>
                    <a:pt x="3755" y="391"/>
                    <a:pt x="3789" y="493"/>
                    <a:pt x="3891" y="527"/>
                  </a:cubicBezTo>
                  <a:lnTo>
                    <a:pt x="3968" y="527"/>
                  </a:lnTo>
                  <a:cubicBezTo>
                    <a:pt x="4036" y="527"/>
                    <a:pt x="4104" y="459"/>
                    <a:pt x="4138" y="391"/>
                  </a:cubicBezTo>
                  <a:cubicBezTo>
                    <a:pt x="4180" y="280"/>
                    <a:pt x="4104" y="179"/>
                    <a:pt x="4002" y="136"/>
                  </a:cubicBezTo>
                  <a:close/>
                  <a:moveTo>
                    <a:pt x="2192" y="136"/>
                  </a:moveTo>
                  <a:lnTo>
                    <a:pt x="2124" y="136"/>
                  </a:lnTo>
                  <a:cubicBezTo>
                    <a:pt x="2014" y="179"/>
                    <a:pt x="1980" y="280"/>
                    <a:pt x="1980" y="391"/>
                  </a:cubicBezTo>
                  <a:cubicBezTo>
                    <a:pt x="2014" y="493"/>
                    <a:pt x="2090" y="527"/>
                    <a:pt x="2192" y="527"/>
                  </a:cubicBezTo>
                  <a:lnTo>
                    <a:pt x="2226" y="527"/>
                  </a:lnTo>
                  <a:cubicBezTo>
                    <a:pt x="2337" y="493"/>
                    <a:pt x="2405" y="391"/>
                    <a:pt x="2371" y="280"/>
                  </a:cubicBezTo>
                  <a:cubicBezTo>
                    <a:pt x="2337" y="213"/>
                    <a:pt x="2269" y="136"/>
                    <a:pt x="2192" y="136"/>
                  </a:cubicBezTo>
                  <a:close/>
                  <a:moveTo>
                    <a:pt x="4775" y="527"/>
                  </a:moveTo>
                  <a:cubicBezTo>
                    <a:pt x="4707" y="527"/>
                    <a:pt x="4639" y="561"/>
                    <a:pt x="4605" y="637"/>
                  </a:cubicBezTo>
                  <a:cubicBezTo>
                    <a:pt x="4528" y="705"/>
                    <a:pt x="4562" y="850"/>
                    <a:pt x="4639" y="884"/>
                  </a:cubicBezTo>
                  <a:cubicBezTo>
                    <a:pt x="4673" y="918"/>
                    <a:pt x="4707" y="918"/>
                    <a:pt x="4775" y="918"/>
                  </a:cubicBezTo>
                  <a:cubicBezTo>
                    <a:pt x="4817" y="918"/>
                    <a:pt x="4885" y="918"/>
                    <a:pt x="4919" y="850"/>
                  </a:cubicBezTo>
                  <a:cubicBezTo>
                    <a:pt x="4987" y="773"/>
                    <a:pt x="4953" y="637"/>
                    <a:pt x="4885" y="561"/>
                  </a:cubicBezTo>
                  <a:cubicBezTo>
                    <a:pt x="4851" y="561"/>
                    <a:pt x="4817" y="527"/>
                    <a:pt x="4775" y="527"/>
                  </a:cubicBezTo>
                  <a:close/>
                  <a:moveTo>
                    <a:pt x="1377" y="561"/>
                  </a:moveTo>
                  <a:cubicBezTo>
                    <a:pt x="1343" y="561"/>
                    <a:pt x="1309" y="561"/>
                    <a:pt x="1275" y="603"/>
                  </a:cubicBezTo>
                  <a:cubicBezTo>
                    <a:pt x="1164" y="671"/>
                    <a:pt x="1164" y="773"/>
                    <a:pt x="1241" y="850"/>
                  </a:cubicBezTo>
                  <a:cubicBezTo>
                    <a:pt x="1275" y="918"/>
                    <a:pt x="1309" y="952"/>
                    <a:pt x="1377" y="952"/>
                  </a:cubicBezTo>
                  <a:cubicBezTo>
                    <a:pt x="1419" y="952"/>
                    <a:pt x="1453" y="918"/>
                    <a:pt x="1487" y="918"/>
                  </a:cubicBezTo>
                  <a:cubicBezTo>
                    <a:pt x="1589" y="850"/>
                    <a:pt x="1589" y="705"/>
                    <a:pt x="1521" y="637"/>
                  </a:cubicBezTo>
                  <a:cubicBezTo>
                    <a:pt x="1487" y="561"/>
                    <a:pt x="1453" y="561"/>
                    <a:pt x="1377" y="561"/>
                  </a:cubicBezTo>
                  <a:close/>
                  <a:moveTo>
                    <a:pt x="5378" y="1164"/>
                  </a:moveTo>
                  <a:cubicBezTo>
                    <a:pt x="5344" y="1164"/>
                    <a:pt x="5310" y="1198"/>
                    <a:pt x="5276" y="1198"/>
                  </a:cubicBezTo>
                  <a:cubicBezTo>
                    <a:pt x="5199" y="1274"/>
                    <a:pt x="5165" y="1410"/>
                    <a:pt x="5242" y="1487"/>
                  </a:cubicBezTo>
                  <a:cubicBezTo>
                    <a:pt x="5276" y="1521"/>
                    <a:pt x="5344" y="1555"/>
                    <a:pt x="5412" y="1555"/>
                  </a:cubicBezTo>
                  <a:cubicBezTo>
                    <a:pt x="5454" y="1555"/>
                    <a:pt x="5488" y="1555"/>
                    <a:pt x="5522" y="1521"/>
                  </a:cubicBezTo>
                  <a:cubicBezTo>
                    <a:pt x="5590" y="1453"/>
                    <a:pt x="5624" y="1342"/>
                    <a:pt x="5556" y="1274"/>
                  </a:cubicBezTo>
                  <a:lnTo>
                    <a:pt x="5556" y="1274"/>
                  </a:lnTo>
                  <a:cubicBezTo>
                    <a:pt x="5522" y="1198"/>
                    <a:pt x="5454" y="1164"/>
                    <a:pt x="5378" y="1164"/>
                  </a:cubicBezTo>
                  <a:close/>
                  <a:moveTo>
                    <a:pt x="740" y="1198"/>
                  </a:moveTo>
                  <a:cubicBezTo>
                    <a:pt x="672" y="1198"/>
                    <a:pt x="638" y="1198"/>
                    <a:pt x="604" y="1274"/>
                  </a:cubicBezTo>
                  <a:cubicBezTo>
                    <a:pt x="527" y="1342"/>
                    <a:pt x="527" y="1487"/>
                    <a:pt x="638" y="1555"/>
                  </a:cubicBezTo>
                  <a:cubicBezTo>
                    <a:pt x="672" y="1555"/>
                    <a:pt x="706" y="1589"/>
                    <a:pt x="740" y="1589"/>
                  </a:cubicBezTo>
                  <a:cubicBezTo>
                    <a:pt x="816" y="1589"/>
                    <a:pt x="884" y="1555"/>
                    <a:pt x="918" y="1487"/>
                  </a:cubicBezTo>
                  <a:cubicBezTo>
                    <a:pt x="952" y="1410"/>
                    <a:pt x="952" y="1308"/>
                    <a:pt x="850" y="1240"/>
                  </a:cubicBezTo>
                  <a:cubicBezTo>
                    <a:pt x="816" y="1198"/>
                    <a:pt x="782" y="1198"/>
                    <a:pt x="740" y="1198"/>
                  </a:cubicBezTo>
                  <a:close/>
                  <a:moveTo>
                    <a:pt x="5803" y="1979"/>
                  </a:moveTo>
                  <a:lnTo>
                    <a:pt x="5735" y="1979"/>
                  </a:lnTo>
                  <a:cubicBezTo>
                    <a:pt x="5667" y="2013"/>
                    <a:pt x="5590" y="2124"/>
                    <a:pt x="5624" y="2226"/>
                  </a:cubicBezTo>
                  <a:cubicBezTo>
                    <a:pt x="5667" y="2302"/>
                    <a:pt x="5735" y="2370"/>
                    <a:pt x="5803" y="2370"/>
                  </a:cubicBezTo>
                  <a:lnTo>
                    <a:pt x="5879" y="2370"/>
                  </a:lnTo>
                  <a:cubicBezTo>
                    <a:pt x="5981" y="2336"/>
                    <a:pt x="6015" y="2192"/>
                    <a:pt x="5981" y="2124"/>
                  </a:cubicBezTo>
                  <a:cubicBezTo>
                    <a:pt x="5981" y="2013"/>
                    <a:pt x="5913" y="1979"/>
                    <a:pt x="5803" y="1979"/>
                  </a:cubicBezTo>
                  <a:close/>
                  <a:moveTo>
                    <a:pt x="357" y="1979"/>
                  </a:moveTo>
                  <a:cubicBezTo>
                    <a:pt x="247" y="1979"/>
                    <a:pt x="179" y="2047"/>
                    <a:pt x="145" y="2124"/>
                  </a:cubicBezTo>
                  <a:cubicBezTo>
                    <a:pt x="145" y="2226"/>
                    <a:pt x="179" y="2336"/>
                    <a:pt x="281" y="2370"/>
                  </a:cubicBezTo>
                  <a:lnTo>
                    <a:pt x="357" y="2370"/>
                  </a:lnTo>
                  <a:cubicBezTo>
                    <a:pt x="425" y="2370"/>
                    <a:pt x="493" y="2336"/>
                    <a:pt x="527" y="2226"/>
                  </a:cubicBezTo>
                  <a:cubicBezTo>
                    <a:pt x="570" y="2158"/>
                    <a:pt x="493" y="2047"/>
                    <a:pt x="391" y="2013"/>
                  </a:cubicBezTo>
                  <a:cubicBezTo>
                    <a:pt x="391" y="1979"/>
                    <a:pt x="357" y="1979"/>
                    <a:pt x="357" y="1979"/>
                  </a:cubicBezTo>
                  <a:close/>
                  <a:moveTo>
                    <a:pt x="5947" y="2863"/>
                  </a:moveTo>
                  <a:cubicBezTo>
                    <a:pt x="5837" y="2863"/>
                    <a:pt x="5769" y="2939"/>
                    <a:pt x="5769" y="3041"/>
                  </a:cubicBezTo>
                  <a:lnTo>
                    <a:pt x="5769" y="3075"/>
                  </a:lnTo>
                  <a:lnTo>
                    <a:pt x="5769" y="3075"/>
                  </a:lnTo>
                  <a:cubicBezTo>
                    <a:pt x="5769" y="3186"/>
                    <a:pt x="5837" y="3254"/>
                    <a:pt x="5947" y="3254"/>
                  </a:cubicBezTo>
                  <a:cubicBezTo>
                    <a:pt x="6049" y="3254"/>
                    <a:pt x="6159" y="3186"/>
                    <a:pt x="6159" y="3075"/>
                  </a:cubicBezTo>
                  <a:lnTo>
                    <a:pt x="6159" y="3041"/>
                  </a:lnTo>
                  <a:lnTo>
                    <a:pt x="6159" y="3041"/>
                  </a:lnTo>
                  <a:cubicBezTo>
                    <a:pt x="6159" y="2939"/>
                    <a:pt x="6049" y="2863"/>
                    <a:pt x="5947" y="2863"/>
                  </a:cubicBezTo>
                  <a:close/>
                  <a:moveTo>
                    <a:pt x="213" y="2863"/>
                  </a:moveTo>
                  <a:cubicBezTo>
                    <a:pt x="103" y="2863"/>
                    <a:pt x="1" y="2973"/>
                    <a:pt x="1" y="3075"/>
                  </a:cubicBezTo>
                  <a:cubicBezTo>
                    <a:pt x="1" y="3186"/>
                    <a:pt x="103" y="3254"/>
                    <a:pt x="213" y="3254"/>
                  </a:cubicBezTo>
                  <a:cubicBezTo>
                    <a:pt x="315" y="3254"/>
                    <a:pt x="391" y="3186"/>
                    <a:pt x="391" y="3075"/>
                  </a:cubicBezTo>
                  <a:cubicBezTo>
                    <a:pt x="391" y="2973"/>
                    <a:pt x="315" y="2863"/>
                    <a:pt x="213" y="2863"/>
                  </a:cubicBezTo>
                  <a:close/>
                  <a:moveTo>
                    <a:pt x="5803" y="3746"/>
                  </a:moveTo>
                  <a:cubicBezTo>
                    <a:pt x="5735" y="3746"/>
                    <a:pt x="5667" y="3823"/>
                    <a:pt x="5624" y="3891"/>
                  </a:cubicBezTo>
                  <a:cubicBezTo>
                    <a:pt x="5590" y="4001"/>
                    <a:pt x="5667" y="4103"/>
                    <a:pt x="5769" y="4137"/>
                  </a:cubicBezTo>
                  <a:lnTo>
                    <a:pt x="5803" y="4137"/>
                  </a:lnTo>
                  <a:cubicBezTo>
                    <a:pt x="5913" y="4137"/>
                    <a:pt x="5981" y="4103"/>
                    <a:pt x="5981" y="4001"/>
                  </a:cubicBezTo>
                  <a:cubicBezTo>
                    <a:pt x="6015" y="3925"/>
                    <a:pt x="5981" y="3823"/>
                    <a:pt x="5879" y="3789"/>
                  </a:cubicBezTo>
                  <a:cubicBezTo>
                    <a:pt x="5837" y="3746"/>
                    <a:pt x="5837" y="3746"/>
                    <a:pt x="5803" y="3746"/>
                  </a:cubicBezTo>
                  <a:close/>
                  <a:moveTo>
                    <a:pt x="357" y="3746"/>
                  </a:moveTo>
                  <a:cubicBezTo>
                    <a:pt x="315" y="3746"/>
                    <a:pt x="315" y="3789"/>
                    <a:pt x="281" y="3789"/>
                  </a:cubicBezTo>
                  <a:cubicBezTo>
                    <a:pt x="179" y="3823"/>
                    <a:pt x="145" y="3925"/>
                    <a:pt x="145" y="4035"/>
                  </a:cubicBezTo>
                  <a:cubicBezTo>
                    <a:pt x="179" y="4103"/>
                    <a:pt x="247" y="4137"/>
                    <a:pt x="357" y="4137"/>
                  </a:cubicBezTo>
                  <a:lnTo>
                    <a:pt x="391" y="4137"/>
                  </a:lnTo>
                  <a:cubicBezTo>
                    <a:pt x="493" y="4103"/>
                    <a:pt x="570" y="4001"/>
                    <a:pt x="527" y="3891"/>
                  </a:cubicBezTo>
                  <a:cubicBezTo>
                    <a:pt x="493" y="3823"/>
                    <a:pt x="425" y="3746"/>
                    <a:pt x="357" y="3746"/>
                  </a:cubicBezTo>
                  <a:close/>
                  <a:moveTo>
                    <a:pt x="5412" y="4562"/>
                  </a:moveTo>
                  <a:cubicBezTo>
                    <a:pt x="5344" y="4562"/>
                    <a:pt x="5276" y="4596"/>
                    <a:pt x="5242" y="4638"/>
                  </a:cubicBezTo>
                  <a:cubicBezTo>
                    <a:pt x="5199" y="4740"/>
                    <a:pt x="5199" y="4851"/>
                    <a:pt x="5310" y="4919"/>
                  </a:cubicBezTo>
                  <a:cubicBezTo>
                    <a:pt x="5310" y="4953"/>
                    <a:pt x="5378" y="4953"/>
                    <a:pt x="5412" y="4953"/>
                  </a:cubicBezTo>
                  <a:cubicBezTo>
                    <a:pt x="5454" y="4953"/>
                    <a:pt x="5522" y="4919"/>
                    <a:pt x="5556" y="4885"/>
                  </a:cubicBezTo>
                  <a:cubicBezTo>
                    <a:pt x="5624" y="4774"/>
                    <a:pt x="5590" y="4672"/>
                    <a:pt x="5522" y="4596"/>
                  </a:cubicBezTo>
                  <a:cubicBezTo>
                    <a:pt x="5488" y="4562"/>
                    <a:pt x="5454" y="4562"/>
                    <a:pt x="5412" y="4562"/>
                  </a:cubicBezTo>
                  <a:close/>
                  <a:moveTo>
                    <a:pt x="740" y="4562"/>
                  </a:moveTo>
                  <a:cubicBezTo>
                    <a:pt x="706" y="4562"/>
                    <a:pt x="672" y="4562"/>
                    <a:pt x="638" y="4596"/>
                  </a:cubicBezTo>
                  <a:cubicBezTo>
                    <a:pt x="570" y="4672"/>
                    <a:pt x="527" y="4774"/>
                    <a:pt x="604" y="4885"/>
                  </a:cubicBezTo>
                  <a:cubicBezTo>
                    <a:pt x="638" y="4919"/>
                    <a:pt x="706" y="4953"/>
                    <a:pt x="740" y="4953"/>
                  </a:cubicBezTo>
                  <a:cubicBezTo>
                    <a:pt x="782" y="4953"/>
                    <a:pt x="850" y="4953"/>
                    <a:pt x="884" y="4919"/>
                  </a:cubicBezTo>
                  <a:cubicBezTo>
                    <a:pt x="952" y="4851"/>
                    <a:pt x="952" y="4740"/>
                    <a:pt x="918" y="4638"/>
                  </a:cubicBezTo>
                  <a:cubicBezTo>
                    <a:pt x="884" y="4596"/>
                    <a:pt x="816" y="4562"/>
                    <a:pt x="740" y="4562"/>
                  </a:cubicBezTo>
                  <a:close/>
                  <a:moveTo>
                    <a:pt x="4775" y="5199"/>
                  </a:moveTo>
                  <a:cubicBezTo>
                    <a:pt x="4741" y="5199"/>
                    <a:pt x="4707" y="5199"/>
                    <a:pt x="4673" y="5233"/>
                  </a:cubicBezTo>
                  <a:cubicBezTo>
                    <a:pt x="4562" y="5309"/>
                    <a:pt x="4562" y="5411"/>
                    <a:pt x="4605" y="5522"/>
                  </a:cubicBezTo>
                  <a:cubicBezTo>
                    <a:pt x="4639" y="5556"/>
                    <a:pt x="4707" y="5590"/>
                    <a:pt x="4775" y="5590"/>
                  </a:cubicBezTo>
                  <a:cubicBezTo>
                    <a:pt x="4817" y="5590"/>
                    <a:pt x="4851" y="5590"/>
                    <a:pt x="4885" y="5556"/>
                  </a:cubicBezTo>
                  <a:cubicBezTo>
                    <a:pt x="4953" y="5488"/>
                    <a:pt x="4987" y="5377"/>
                    <a:pt x="4919" y="5275"/>
                  </a:cubicBezTo>
                  <a:cubicBezTo>
                    <a:pt x="4885" y="5233"/>
                    <a:pt x="4817" y="5199"/>
                    <a:pt x="4775" y="5199"/>
                  </a:cubicBezTo>
                  <a:close/>
                  <a:moveTo>
                    <a:pt x="1377" y="5199"/>
                  </a:moveTo>
                  <a:cubicBezTo>
                    <a:pt x="1343" y="5199"/>
                    <a:pt x="1275" y="5233"/>
                    <a:pt x="1241" y="5275"/>
                  </a:cubicBezTo>
                  <a:cubicBezTo>
                    <a:pt x="1164" y="5377"/>
                    <a:pt x="1207" y="5488"/>
                    <a:pt x="1275" y="5556"/>
                  </a:cubicBezTo>
                  <a:cubicBezTo>
                    <a:pt x="1309" y="5590"/>
                    <a:pt x="1343" y="5590"/>
                    <a:pt x="1377" y="5590"/>
                  </a:cubicBezTo>
                  <a:cubicBezTo>
                    <a:pt x="1453" y="5590"/>
                    <a:pt x="1521" y="5556"/>
                    <a:pt x="1555" y="5522"/>
                  </a:cubicBezTo>
                  <a:cubicBezTo>
                    <a:pt x="1589" y="5411"/>
                    <a:pt x="1589" y="5309"/>
                    <a:pt x="1521" y="5233"/>
                  </a:cubicBezTo>
                  <a:cubicBezTo>
                    <a:pt x="1487" y="5199"/>
                    <a:pt x="1419" y="5199"/>
                    <a:pt x="1377" y="5199"/>
                  </a:cubicBezTo>
                  <a:close/>
                  <a:moveTo>
                    <a:pt x="2192" y="5624"/>
                  </a:moveTo>
                  <a:cubicBezTo>
                    <a:pt x="2124" y="5624"/>
                    <a:pt x="2014" y="5658"/>
                    <a:pt x="2014" y="5734"/>
                  </a:cubicBezTo>
                  <a:cubicBezTo>
                    <a:pt x="1980" y="5836"/>
                    <a:pt x="2014" y="5947"/>
                    <a:pt x="2124" y="5981"/>
                  </a:cubicBezTo>
                  <a:lnTo>
                    <a:pt x="2192" y="5981"/>
                  </a:lnTo>
                  <a:cubicBezTo>
                    <a:pt x="2269" y="5981"/>
                    <a:pt x="2337" y="5947"/>
                    <a:pt x="2371" y="5870"/>
                  </a:cubicBezTo>
                  <a:cubicBezTo>
                    <a:pt x="2405" y="5768"/>
                    <a:pt x="2337" y="5658"/>
                    <a:pt x="2269" y="5624"/>
                  </a:cubicBezTo>
                  <a:close/>
                  <a:moveTo>
                    <a:pt x="3968" y="5624"/>
                  </a:moveTo>
                  <a:lnTo>
                    <a:pt x="3891" y="5624"/>
                  </a:lnTo>
                  <a:cubicBezTo>
                    <a:pt x="3823" y="5658"/>
                    <a:pt x="3755" y="5768"/>
                    <a:pt x="3789" y="5870"/>
                  </a:cubicBezTo>
                  <a:cubicBezTo>
                    <a:pt x="3823" y="5947"/>
                    <a:pt x="3891" y="5981"/>
                    <a:pt x="3968" y="5981"/>
                  </a:cubicBezTo>
                  <a:lnTo>
                    <a:pt x="4036" y="5981"/>
                  </a:lnTo>
                  <a:cubicBezTo>
                    <a:pt x="4138" y="5947"/>
                    <a:pt x="4180" y="5836"/>
                    <a:pt x="4138" y="5734"/>
                  </a:cubicBezTo>
                  <a:cubicBezTo>
                    <a:pt x="4138" y="5658"/>
                    <a:pt x="4070" y="5624"/>
                    <a:pt x="3968" y="5624"/>
                  </a:cubicBezTo>
                  <a:close/>
                  <a:moveTo>
                    <a:pt x="3076" y="5734"/>
                  </a:moveTo>
                  <a:cubicBezTo>
                    <a:pt x="2974" y="5734"/>
                    <a:pt x="2906" y="5836"/>
                    <a:pt x="2906" y="5947"/>
                  </a:cubicBezTo>
                  <a:cubicBezTo>
                    <a:pt x="2906" y="6049"/>
                    <a:pt x="2974" y="6125"/>
                    <a:pt x="3076" y="6125"/>
                  </a:cubicBezTo>
                  <a:cubicBezTo>
                    <a:pt x="3186" y="6125"/>
                    <a:pt x="3288" y="6049"/>
                    <a:pt x="3288" y="5947"/>
                  </a:cubicBezTo>
                  <a:cubicBezTo>
                    <a:pt x="3288" y="5836"/>
                    <a:pt x="3186" y="5734"/>
                    <a:pt x="3076" y="57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5494143" y="4654299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5" y="986"/>
                  </a:moveTo>
                  <a:cubicBezTo>
                    <a:pt x="145" y="1232"/>
                    <a:pt x="358" y="1410"/>
                    <a:pt x="638" y="1444"/>
                  </a:cubicBezTo>
                  <a:cubicBezTo>
                    <a:pt x="995" y="1487"/>
                    <a:pt x="1351" y="1198"/>
                    <a:pt x="1419" y="850"/>
                  </a:cubicBezTo>
                  <a:cubicBezTo>
                    <a:pt x="1419" y="739"/>
                    <a:pt x="1419" y="637"/>
                    <a:pt x="1385" y="527"/>
                  </a:cubicBezTo>
                  <a:cubicBezTo>
                    <a:pt x="1275" y="281"/>
                    <a:pt x="1063" y="102"/>
                    <a:pt x="782" y="68"/>
                  </a:cubicBezTo>
                  <a:cubicBezTo>
                    <a:pt x="391" y="0"/>
                    <a:pt x="77" y="281"/>
                    <a:pt x="1" y="671"/>
                  </a:cubicBezTo>
                  <a:cubicBezTo>
                    <a:pt x="1" y="773"/>
                    <a:pt x="1" y="884"/>
                    <a:pt x="35" y="9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5427999" y="4370030"/>
              <a:ext cx="48291" cy="50569"/>
            </a:xfrm>
            <a:custGeom>
              <a:avLst/>
              <a:gdLst/>
              <a:ahLst/>
              <a:cxnLst/>
              <a:rect l="l" t="t" r="r" b="b"/>
              <a:pathLst>
                <a:path w="1420" h="1487" extrusionOk="0">
                  <a:moveTo>
                    <a:pt x="34" y="994"/>
                  </a:moveTo>
                  <a:cubicBezTo>
                    <a:pt x="111" y="1241"/>
                    <a:pt x="323" y="1419"/>
                    <a:pt x="604" y="1453"/>
                  </a:cubicBezTo>
                  <a:cubicBezTo>
                    <a:pt x="994" y="1487"/>
                    <a:pt x="1343" y="1207"/>
                    <a:pt x="1385" y="816"/>
                  </a:cubicBezTo>
                  <a:cubicBezTo>
                    <a:pt x="1419" y="714"/>
                    <a:pt x="1385" y="604"/>
                    <a:pt x="1343" y="536"/>
                  </a:cubicBezTo>
                  <a:cubicBezTo>
                    <a:pt x="1275" y="289"/>
                    <a:pt x="1062" y="77"/>
                    <a:pt x="782" y="77"/>
                  </a:cubicBezTo>
                  <a:cubicBezTo>
                    <a:pt x="391" y="0"/>
                    <a:pt x="34" y="289"/>
                    <a:pt x="0" y="671"/>
                  </a:cubicBezTo>
                  <a:cubicBezTo>
                    <a:pt x="0" y="782"/>
                    <a:pt x="0" y="884"/>
                    <a:pt x="34" y="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5406336" y="4036654"/>
              <a:ext cx="693345" cy="908884"/>
            </a:xfrm>
            <a:custGeom>
              <a:avLst/>
              <a:gdLst/>
              <a:ahLst/>
              <a:cxnLst/>
              <a:rect l="l" t="t" r="r" b="b"/>
              <a:pathLst>
                <a:path w="20388" h="26726" extrusionOk="0">
                  <a:moveTo>
                    <a:pt x="3398" y="25171"/>
                  </a:moveTo>
                  <a:cubicBezTo>
                    <a:pt x="3611" y="25731"/>
                    <a:pt x="3933" y="26266"/>
                    <a:pt x="4426" y="26725"/>
                  </a:cubicBezTo>
                  <a:cubicBezTo>
                    <a:pt x="4426" y="26725"/>
                    <a:pt x="18162" y="21203"/>
                    <a:pt x="20142" y="12284"/>
                  </a:cubicBezTo>
                  <a:cubicBezTo>
                    <a:pt x="20176" y="12072"/>
                    <a:pt x="20244" y="11825"/>
                    <a:pt x="20244" y="11579"/>
                  </a:cubicBezTo>
                  <a:cubicBezTo>
                    <a:pt x="20354" y="11044"/>
                    <a:pt x="20388" y="10474"/>
                    <a:pt x="20354" y="9914"/>
                  </a:cubicBezTo>
                  <a:lnTo>
                    <a:pt x="20354" y="9667"/>
                  </a:lnTo>
                  <a:cubicBezTo>
                    <a:pt x="20320" y="9243"/>
                    <a:pt x="20286" y="8852"/>
                    <a:pt x="20210" y="8461"/>
                  </a:cubicBezTo>
                  <a:cubicBezTo>
                    <a:pt x="20142" y="8181"/>
                    <a:pt x="20074" y="7926"/>
                    <a:pt x="19963" y="7680"/>
                  </a:cubicBezTo>
                  <a:cubicBezTo>
                    <a:pt x="19861" y="7365"/>
                    <a:pt x="19717" y="7043"/>
                    <a:pt x="19572" y="6762"/>
                  </a:cubicBezTo>
                  <a:cubicBezTo>
                    <a:pt x="15962" y="0"/>
                    <a:pt x="1241" y="1631"/>
                    <a:pt x="1241" y="1631"/>
                  </a:cubicBezTo>
                  <a:cubicBezTo>
                    <a:pt x="1241" y="1631"/>
                    <a:pt x="0" y="4248"/>
                    <a:pt x="884" y="6864"/>
                  </a:cubicBezTo>
                  <a:cubicBezTo>
                    <a:pt x="1275" y="7969"/>
                    <a:pt x="2022" y="9064"/>
                    <a:pt x="3432" y="9948"/>
                  </a:cubicBezTo>
                  <a:cubicBezTo>
                    <a:pt x="3432" y="9948"/>
                    <a:pt x="3398" y="9948"/>
                    <a:pt x="3364" y="10016"/>
                  </a:cubicBezTo>
                  <a:cubicBezTo>
                    <a:pt x="3007" y="10441"/>
                    <a:pt x="1453" y="12675"/>
                    <a:pt x="2370" y="15257"/>
                  </a:cubicBezTo>
                  <a:cubicBezTo>
                    <a:pt x="2727" y="16319"/>
                    <a:pt x="3509" y="17449"/>
                    <a:pt x="4919" y="18545"/>
                  </a:cubicBezTo>
                  <a:cubicBezTo>
                    <a:pt x="4919" y="18545"/>
                    <a:pt x="2404" y="22299"/>
                    <a:pt x="3398" y="251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5406336" y="4031723"/>
              <a:ext cx="692189" cy="345550"/>
            </a:xfrm>
            <a:custGeom>
              <a:avLst/>
              <a:gdLst/>
              <a:ahLst/>
              <a:cxnLst/>
              <a:rect l="l" t="t" r="r" b="b"/>
              <a:pathLst>
                <a:path w="20354" h="10161" extrusionOk="0">
                  <a:moveTo>
                    <a:pt x="884" y="7009"/>
                  </a:moveTo>
                  <a:cubicBezTo>
                    <a:pt x="1275" y="8114"/>
                    <a:pt x="2022" y="9209"/>
                    <a:pt x="3432" y="10093"/>
                  </a:cubicBezTo>
                  <a:cubicBezTo>
                    <a:pt x="3432" y="10093"/>
                    <a:pt x="3398" y="10093"/>
                    <a:pt x="3364" y="10161"/>
                  </a:cubicBezTo>
                  <a:cubicBezTo>
                    <a:pt x="5666" y="9456"/>
                    <a:pt x="10551" y="8640"/>
                    <a:pt x="19785" y="9736"/>
                  </a:cubicBezTo>
                  <a:lnTo>
                    <a:pt x="20354" y="9812"/>
                  </a:lnTo>
                  <a:cubicBezTo>
                    <a:pt x="20320" y="9388"/>
                    <a:pt x="20286" y="8997"/>
                    <a:pt x="20210" y="8606"/>
                  </a:cubicBezTo>
                  <a:cubicBezTo>
                    <a:pt x="20142" y="8360"/>
                    <a:pt x="20074" y="8071"/>
                    <a:pt x="19997" y="7859"/>
                  </a:cubicBezTo>
                  <a:cubicBezTo>
                    <a:pt x="17270" y="1"/>
                    <a:pt x="1241" y="1776"/>
                    <a:pt x="1241" y="1776"/>
                  </a:cubicBezTo>
                  <a:cubicBezTo>
                    <a:pt x="1241" y="1776"/>
                    <a:pt x="0" y="4393"/>
                    <a:pt x="884" y="70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5488090" y="4365405"/>
              <a:ext cx="611591" cy="580134"/>
            </a:xfrm>
            <a:custGeom>
              <a:avLst/>
              <a:gdLst/>
              <a:ahLst/>
              <a:cxnLst/>
              <a:rect l="l" t="t" r="r" b="b"/>
              <a:pathLst>
                <a:path w="17984" h="17059" extrusionOk="0">
                  <a:moveTo>
                    <a:pt x="994" y="15504"/>
                  </a:moveTo>
                  <a:cubicBezTo>
                    <a:pt x="1207" y="16064"/>
                    <a:pt x="1529" y="16599"/>
                    <a:pt x="2022" y="17058"/>
                  </a:cubicBezTo>
                  <a:cubicBezTo>
                    <a:pt x="2022" y="17058"/>
                    <a:pt x="16463" y="11256"/>
                    <a:pt x="17840" y="1912"/>
                  </a:cubicBezTo>
                  <a:cubicBezTo>
                    <a:pt x="17950" y="1377"/>
                    <a:pt x="17984" y="807"/>
                    <a:pt x="17950" y="247"/>
                  </a:cubicBezTo>
                  <a:lnTo>
                    <a:pt x="17950" y="0"/>
                  </a:lnTo>
                  <a:cubicBezTo>
                    <a:pt x="17491" y="672"/>
                    <a:pt x="16990" y="1275"/>
                    <a:pt x="16463" y="1801"/>
                  </a:cubicBezTo>
                  <a:cubicBezTo>
                    <a:pt x="10831" y="7782"/>
                    <a:pt x="2515" y="8878"/>
                    <a:pt x="2515" y="8878"/>
                  </a:cubicBezTo>
                  <a:cubicBezTo>
                    <a:pt x="2515" y="8878"/>
                    <a:pt x="0" y="12632"/>
                    <a:pt x="994" y="155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5485777" y="4265457"/>
              <a:ext cx="43360" cy="15609"/>
            </a:xfrm>
            <a:custGeom>
              <a:avLst/>
              <a:gdLst/>
              <a:ahLst/>
              <a:cxnLst/>
              <a:rect l="l" t="t" r="r" b="b"/>
              <a:pathLst>
                <a:path w="1275" h="459" extrusionOk="0">
                  <a:moveTo>
                    <a:pt x="34" y="425"/>
                  </a:moveTo>
                  <a:cubicBezTo>
                    <a:pt x="34" y="425"/>
                    <a:pt x="34" y="459"/>
                    <a:pt x="68" y="459"/>
                  </a:cubicBezTo>
                  <a:cubicBezTo>
                    <a:pt x="425" y="425"/>
                    <a:pt x="884" y="315"/>
                    <a:pt x="1241" y="102"/>
                  </a:cubicBezTo>
                  <a:cubicBezTo>
                    <a:pt x="1275" y="102"/>
                    <a:pt x="1275" y="68"/>
                    <a:pt x="1275" y="34"/>
                  </a:cubicBezTo>
                  <a:cubicBezTo>
                    <a:pt x="1241" y="34"/>
                    <a:pt x="1241" y="0"/>
                    <a:pt x="1207" y="0"/>
                  </a:cubicBezTo>
                  <a:cubicBezTo>
                    <a:pt x="816" y="34"/>
                    <a:pt x="391" y="213"/>
                    <a:pt x="34" y="391"/>
                  </a:cubicBezTo>
                  <a:cubicBezTo>
                    <a:pt x="0" y="391"/>
                    <a:pt x="0" y="425"/>
                    <a:pt x="34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5467856" y="4246107"/>
              <a:ext cx="44516" cy="14453"/>
            </a:xfrm>
            <a:custGeom>
              <a:avLst/>
              <a:gdLst/>
              <a:ahLst/>
              <a:cxnLst/>
              <a:rect l="l" t="t" r="r" b="b"/>
              <a:pathLst>
                <a:path w="1309" h="425" extrusionOk="0">
                  <a:moveTo>
                    <a:pt x="1" y="391"/>
                  </a:moveTo>
                  <a:lnTo>
                    <a:pt x="35" y="425"/>
                  </a:lnTo>
                  <a:cubicBezTo>
                    <a:pt x="281" y="425"/>
                    <a:pt x="493" y="357"/>
                    <a:pt x="706" y="323"/>
                  </a:cubicBezTo>
                  <a:cubicBezTo>
                    <a:pt x="918" y="280"/>
                    <a:pt x="1131" y="212"/>
                    <a:pt x="1275" y="111"/>
                  </a:cubicBezTo>
                  <a:cubicBezTo>
                    <a:pt x="1309" y="111"/>
                    <a:pt x="1309" y="68"/>
                    <a:pt x="1309" y="34"/>
                  </a:cubicBezTo>
                  <a:cubicBezTo>
                    <a:pt x="1309" y="0"/>
                    <a:pt x="1275" y="0"/>
                    <a:pt x="1232" y="0"/>
                  </a:cubicBezTo>
                  <a:cubicBezTo>
                    <a:pt x="1020" y="0"/>
                    <a:pt x="808" y="68"/>
                    <a:pt x="595" y="145"/>
                  </a:cubicBezTo>
                  <a:cubicBezTo>
                    <a:pt x="425" y="212"/>
                    <a:pt x="213" y="246"/>
                    <a:pt x="35" y="323"/>
                  </a:cubicBezTo>
                  <a:cubicBezTo>
                    <a:pt x="1" y="323"/>
                    <a:pt x="1" y="357"/>
                    <a:pt x="1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5547297" y="4225566"/>
              <a:ext cx="45672" cy="11018"/>
            </a:xfrm>
            <a:custGeom>
              <a:avLst/>
              <a:gdLst/>
              <a:ahLst/>
              <a:cxnLst/>
              <a:rect l="l" t="t" r="r" b="b"/>
              <a:pathLst>
                <a:path w="1343" h="324" extrusionOk="0">
                  <a:moveTo>
                    <a:pt x="1" y="247"/>
                  </a:moveTo>
                  <a:cubicBezTo>
                    <a:pt x="35" y="290"/>
                    <a:pt x="35" y="324"/>
                    <a:pt x="103" y="324"/>
                  </a:cubicBezTo>
                  <a:cubicBezTo>
                    <a:pt x="315" y="324"/>
                    <a:pt x="527" y="290"/>
                    <a:pt x="740" y="290"/>
                  </a:cubicBezTo>
                  <a:cubicBezTo>
                    <a:pt x="918" y="247"/>
                    <a:pt x="1131" y="290"/>
                    <a:pt x="1309" y="179"/>
                  </a:cubicBezTo>
                  <a:cubicBezTo>
                    <a:pt x="1343" y="145"/>
                    <a:pt x="1343" y="111"/>
                    <a:pt x="1343" y="77"/>
                  </a:cubicBezTo>
                  <a:lnTo>
                    <a:pt x="1309" y="77"/>
                  </a:lnTo>
                  <a:cubicBezTo>
                    <a:pt x="1131" y="1"/>
                    <a:pt x="952" y="35"/>
                    <a:pt x="740" y="77"/>
                  </a:cubicBezTo>
                  <a:cubicBezTo>
                    <a:pt x="527" y="111"/>
                    <a:pt x="281" y="145"/>
                    <a:pt x="69" y="179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5516962" y="4195537"/>
              <a:ext cx="39925" cy="12175"/>
            </a:xfrm>
            <a:custGeom>
              <a:avLst/>
              <a:gdLst/>
              <a:ahLst/>
              <a:cxnLst/>
              <a:rect l="l" t="t" r="r" b="b"/>
              <a:pathLst>
                <a:path w="1174" h="358" extrusionOk="0">
                  <a:moveTo>
                    <a:pt x="1" y="323"/>
                  </a:moveTo>
                  <a:cubicBezTo>
                    <a:pt x="1" y="357"/>
                    <a:pt x="43" y="357"/>
                    <a:pt x="77" y="357"/>
                  </a:cubicBezTo>
                  <a:cubicBezTo>
                    <a:pt x="256" y="323"/>
                    <a:pt x="426" y="323"/>
                    <a:pt x="604" y="323"/>
                  </a:cubicBezTo>
                  <a:cubicBezTo>
                    <a:pt x="782" y="323"/>
                    <a:pt x="927" y="357"/>
                    <a:pt x="1105" y="357"/>
                  </a:cubicBezTo>
                  <a:cubicBezTo>
                    <a:pt x="1173" y="357"/>
                    <a:pt x="1173" y="281"/>
                    <a:pt x="1173" y="213"/>
                  </a:cubicBezTo>
                  <a:cubicBezTo>
                    <a:pt x="1173" y="179"/>
                    <a:pt x="1139" y="179"/>
                    <a:pt x="1105" y="145"/>
                  </a:cubicBezTo>
                  <a:cubicBezTo>
                    <a:pt x="782" y="1"/>
                    <a:pt x="324" y="145"/>
                    <a:pt x="43" y="247"/>
                  </a:cubicBezTo>
                  <a:cubicBezTo>
                    <a:pt x="1" y="281"/>
                    <a:pt x="1" y="281"/>
                    <a:pt x="1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5466427" y="4187172"/>
              <a:ext cx="37578" cy="14453"/>
            </a:xfrm>
            <a:custGeom>
              <a:avLst/>
              <a:gdLst/>
              <a:ahLst/>
              <a:cxnLst/>
              <a:rect l="l" t="t" r="r" b="b"/>
              <a:pathLst>
                <a:path w="1105" h="425" extrusionOk="0">
                  <a:moveTo>
                    <a:pt x="0" y="391"/>
                  </a:moveTo>
                  <a:lnTo>
                    <a:pt x="43" y="425"/>
                  </a:lnTo>
                  <a:cubicBezTo>
                    <a:pt x="213" y="425"/>
                    <a:pt x="391" y="357"/>
                    <a:pt x="569" y="314"/>
                  </a:cubicBezTo>
                  <a:cubicBezTo>
                    <a:pt x="714" y="314"/>
                    <a:pt x="960" y="357"/>
                    <a:pt x="1062" y="213"/>
                  </a:cubicBezTo>
                  <a:cubicBezTo>
                    <a:pt x="1105" y="213"/>
                    <a:pt x="1105" y="145"/>
                    <a:pt x="1105" y="102"/>
                  </a:cubicBezTo>
                  <a:lnTo>
                    <a:pt x="1062" y="68"/>
                  </a:lnTo>
                  <a:cubicBezTo>
                    <a:pt x="892" y="0"/>
                    <a:pt x="714" y="68"/>
                    <a:pt x="535" y="102"/>
                  </a:cubicBezTo>
                  <a:cubicBezTo>
                    <a:pt x="357" y="145"/>
                    <a:pt x="179" y="213"/>
                    <a:pt x="0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5625310" y="4255629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43" y="357"/>
                  </a:moveTo>
                  <a:cubicBezTo>
                    <a:pt x="43" y="391"/>
                    <a:pt x="77" y="391"/>
                    <a:pt x="111" y="391"/>
                  </a:cubicBezTo>
                  <a:cubicBezTo>
                    <a:pt x="255" y="357"/>
                    <a:pt x="425" y="323"/>
                    <a:pt x="604" y="289"/>
                  </a:cubicBezTo>
                  <a:cubicBezTo>
                    <a:pt x="748" y="289"/>
                    <a:pt x="892" y="255"/>
                    <a:pt x="1028" y="179"/>
                  </a:cubicBezTo>
                  <a:cubicBezTo>
                    <a:pt x="1062" y="145"/>
                    <a:pt x="1062" y="111"/>
                    <a:pt x="1062" y="77"/>
                  </a:cubicBezTo>
                  <a:cubicBezTo>
                    <a:pt x="1028" y="43"/>
                    <a:pt x="1028" y="0"/>
                    <a:pt x="960" y="0"/>
                  </a:cubicBezTo>
                  <a:cubicBezTo>
                    <a:pt x="816" y="0"/>
                    <a:pt x="680" y="43"/>
                    <a:pt x="536" y="111"/>
                  </a:cubicBezTo>
                  <a:lnTo>
                    <a:pt x="77" y="255"/>
                  </a:lnTo>
                  <a:cubicBezTo>
                    <a:pt x="43" y="289"/>
                    <a:pt x="0" y="323"/>
                    <a:pt x="43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5579672" y="4276135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0" y="323"/>
                  </a:moveTo>
                  <a:cubicBezTo>
                    <a:pt x="0" y="357"/>
                    <a:pt x="34" y="357"/>
                    <a:pt x="68" y="357"/>
                  </a:cubicBezTo>
                  <a:cubicBezTo>
                    <a:pt x="323" y="323"/>
                    <a:pt x="603" y="289"/>
                    <a:pt x="850" y="213"/>
                  </a:cubicBezTo>
                  <a:cubicBezTo>
                    <a:pt x="884" y="179"/>
                    <a:pt x="918" y="111"/>
                    <a:pt x="884" y="77"/>
                  </a:cubicBezTo>
                  <a:cubicBezTo>
                    <a:pt x="884" y="35"/>
                    <a:pt x="850" y="1"/>
                    <a:pt x="782" y="1"/>
                  </a:cubicBezTo>
                  <a:cubicBezTo>
                    <a:pt x="535" y="35"/>
                    <a:pt x="281" y="145"/>
                    <a:pt x="34" y="247"/>
                  </a:cubicBezTo>
                  <a:cubicBezTo>
                    <a:pt x="0" y="247"/>
                    <a:pt x="0" y="289"/>
                    <a:pt x="0" y="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5541244" y="4319461"/>
              <a:ext cx="24009" cy="11018"/>
            </a:xfrm>
            <a:custGeom>
              <a:avLst/>
              <a:gdLst/>
              <a:ahLst/>
              <a:cxnLst/>
              <a:rect l="l" t="t" r="r" b="b"/>
              <a:pathLst>
                <a:path w="706" h="324" extrusionOk="0">
                  <a:moveTo>
                    <a:pt x="34" y="247"/>
                  </a:moveTo>
                  <a:cubicBezTo>
                    <a:pt x="34" y="290"/>
                    <a:pt x="34" y="290"/>
                    <a:pt x="68" y="290"/>
                  </a:cubicBezTo>
                  <a:cubicBezTo>
                    <a:pt x="247" y="290"/>
                    <a:pt x="561" y="324"/>
                    <a:pt x="671" y="179"/>
                  </a:cubicBezTo>
                  <a:cubicBezTo>
                    <a:pt x="705" y="145"/>
                    <a:pt x="705" y="111"/>
                    <a:pt x="705" y="111"/>
                  </a:cubicBezTo>
                  <a:cubicBezTo>
                    <a:pt x="705" y="77"/>
                    <a:pt x="671" y="77"/>
                    <a:pt x="671" y="35"/>
                  </a:cubicBezTo>
                  <a:cubicBezTo>
                    <a:pt x="561" y="1"/>
                    <a:pt x="493" y="35"/>
                    <a:pt x="391" y="77"/>
                  </a:cubicBezTo>
                  <a:cubicBezTo>
                    <a:pt x="281" y="111"/>
                    <a:pt x="179" y="145"/>
                    <a:pt x="68" y="145"/>
                  </a:cubicBezTo>
                  <a:cubicBezTo>
                    <a:pt x="34" y="179"/>
                    <a:pt x="0" y="213"/>
                    <a:pt x="34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5672411" y="4284501"/>
              <a:ext cx="42203" cy="14487"/>
            </a:xfrm>
            <a:custGeom>
              <a:avLst/>
              <a:gdLst/>
              <a:ahLst/>
              <a:cxnLst/>
              <a:rect l="l" t="t" r="r" b="b"/>
              <a:pathLst>
                <a:path w="1241" h="426" extrusionOk="0">
                  <a:moveTo>
                    <a:pt x="0" y="358"/>
                  </a:moveTo>
                  <a:cubicBezTo>
                    <a:pt x="34" y="392"/>
                    <a:pt x="34" y="426"/>
                    <a:pt x="68" y="426"/>
                  </a:cubicBezTo>
                  <a:cubicBezTo>
                    <a:pt x="280" y="426"/>
                    <a:pt x="493" y="426"/>
                    <a:pt x="705" y="392"/>
                  </a:cubicBezTo>
                  <a:cubicBezTo>
                    <a:pt x="884" y="358"/>
                    <a:pt x="1130" y="392"/>
                    <a:pt x="1206" y="213"/>
                  </a:cubicBezTo>
                  <a:cubicBezTo>
                    <a:pt x="1240" y="213"/>
                    <a:pt x="1240" y="179"/>
                    <a:pt x="1206" y="145"/>
                  </a:cubicBezTo>
                  <a:lnTo>
                    <a:pt x="1206" y="111"/>
                  </a:lnTo>
                  <a:cubicBezTo>
                    <a:pt x="1062" y="1"/>
                    <a:pt x="884" y="111"/>
                    <a:pt x="705" y="111"/>
                  </a:cubicBezTo>
                  <a:cubicBezTo>
                    <a:pt x="493" y="179"/>
                    <a:pt x="280" y="213"/>
                    <a:pt x="68" y="256"/>
                  </a:cubicBezTo>
                  <a:cubicBezTo>
                    <a:pt x="34" y="290"/>
                    <a:pt x="0" y="324"/>
                    <a:pt x="0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5689142" y="4242638"/>
              <a:ext cx="39925" cy="13025"/>
            </a:xfrm>
            <a:custGeom>
              <a:avLst/>
              <a:gdLst/>
              <a:ahLst/>
              <a:cxnLst/>
              <a:rect l="l" t="t" r="r" b="b"/>
              <a:pathLst>
                <a:path w="1174" h="383" extrusionOk="0">
                  <a:moveTo>
                    <a:pt x="35" y="314"/>
                  </a:moveTo>
                  <a:cubicBezTo>
                    <a:pt x="35" y="348"/>
                    <a:pt x="35" y="348"/>
                    <a:pt x="77" y="348"/>
                  </a:cubicBezTo>
                  <a:cubicBezTo>
                    <a:pt x="290" y="348"/>
                    <a:pt x="459" y="382"/>
                    <a:pt x="638" y="348"/>
                  </a:cubicBezTo>
                  <a:cubicBezTo>
                    <a:pt x="816" y="348"/>
                    <a:pt x="995" y="348"/>
                    <a:pt x="1139" y="247"/>
                  </a:cubicBezTo>
                  <a:cubicBezTo>
                    <a:pt x="1173" y="247"/>
                    <a:pt x="1173" y="170"/>
                    <a:pt x="1173" y="136"/>
                  </a:cubicBezTo>
                  <a:cubicBezTo>
                    <a:pt x="1173" y="102"/>
                    <a:pt x="1139" y="102"/>
                    <a:pt x="1097" y="68"/>
                  </a:cubicBezTo>
                  <a:cubicBezTo>
                    <a:pt x="961" y="0"/>
                    <a:pt x="816" y="68"/>
                    <a:pt x="638" y="102"/>
                  </a:cubicBezTo>
                  <a:cubicBezTo>
                    <a:pt x="459" y="136"/>
                    <a:pt x="290" y="170"/>
                    <a:pt x="77" y="213"/>
                  </a:cubicBezTo>
                  <a:cubicBezTo>
                    <a:pt x="35" y="213"/>
                    <a:pt x="1" y="280"/>
                    <a:pt x="35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5638607" y="4200434"/>
              <a:ext cx="39891" cy="11903"/>
            </a:xfrm>
            <a:custGeom>
              <a:avLst/>
              <a:gdLst/>
              <a:ahLst/>
              <a:cxnLst/>
              <a:rect l="l" t="t" r="r" b="b"/>
              <a:pathLst>
                <a:path w="1173" h="350" extrusionOk="0">
                  <a:moveTo>
                    <a:pt x="0" y="247"/>
                  </a:moveTo>
                  <a:cubicBezTo>
                    <a:pt x="0" y="281"/>
                    <a:pt x="34" y="315"/>
                    <a:pt x="77" y="315"/>
                  </a:cubicBezTo>
                  <a:cubicBezTo>
                    <a:pt x="247" y="315"/>
                    <a:pt x="425" y="281"/>
                    <a:pt x="603" y="315"/>
                  </a:cubicBezTo>
                  <a:cubicBezTo>
                    <a:pt x="748" y="315"/>
                    <a:pt x="884" y="349"/>
                    <a:pt x="1028" y="315"/>
                  </a:cubicBezTo>
                  <a:cubicBezTo>
                    <a:pt x="1138" y="315"/>
                    <a:pt x="1172" y="213"/>
                    <a:pt x="1138" y="179"/>
                  </a:cubicBezTo>
                  <a:cubicBezTo>
                    <a:pt x="1138" y="137"/>
                    <a:pt x="1096" y="103"/>
                    <a:pt x="1062" y="69"/>
                  </a:cubicBezTo>
                  <a:cubicBezTo>
                    <a:pt x="926" y="1"/>
                    <a:pt x="714" y="35"/>
                    <a:pt x="569" y="69"/>
                  </a:cubicBezTo>
                  <a:cubicBezTo>
                    <a:pt x="391" y="69"/>
                    <a:pt x="213" y="137"/>
                    <a:pt x="34" y="179"/>
                  </a:cubicBezTo>
                  <a:cubicBezTo>
                    <a:pt x="0" y="213"/>
                    <a:pt x="0" y="247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5612319" y="4159421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0" y="391"/>
                  </a:moveTo>
                  <a:cubicBezTo>
                    <a:pt x="0" y="425"/>
                    <a:pt x="34" y="459"/>
                    <a:pt x="102" y="425"/>
                  </a:cubicBezTo>
                  <a:cubicBezTo>
                    <a:pt x="246" y="391"/>
                    <a:pt x="425" y="357"/>
                    <a:pt x="595" y="357"/>
                  </a:cubicBezTo>
                  <a:cubicBezTo>
                    <a:pt x="739" y="357"/>
                    <a:pt x="884" y="391"/>
                    <a:pt x="1020" y="281"/>
                  </a:cubicBezTo>
                  <a:cubicBezTo>
                    <a:pt x="1062" y="247"/>
                    <a:pt x="1062" y="213"/>
                    <a:pt x="1062" y="179"/>
                  </a:cubicBezTo>
                  <a:cubicBezTo>
                    <a:pt x="1020" y="179"/>
                    <a:pt x="1020" y="145"/>
                    <a:pt x="1020" y="145"/>
                  </a:cubicBezTo>
                  <a:cubicBezTo>
                    <a:pt x="918" y="1"/>
                    <a:pt x="705" y="35"/>
                    <a:pt x="527" y="69"/>
                  </a:cubicBezTo>
                  <a:cubicBezTo>
                    <a:pt x="348" y="111"/>
                    <a:pt x="170" y="179"/>
                    <a:pt x="34" y="281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5554541" y="4127080"/>
              <a:ext cx="34688" cy="13025"/>
            </a:xfrm>
            <a:custGeom>
              <a:avLst/>
              <a:gdLst/>
              <a:ahLst/>
              <a:cxnLst/>
              <a:rect l="l" t="t" r="r" b="b"/>
              <a:pathLst>
                <a:path w="1020" h="383" extrusionOk="0">
                  <a:moveTo>
                    <a:pt x="0" y="349"/>
                  </a:moveTo>
                  <a:cubicBezTo>
                    <a:pt x="34" y="349"/>
                    <a:pt x="34" y="383"/>
                    <a:pt x="68" y="383"/>
                  </a:cubicBezTo>
                  <a:cubicBezTo>
                    <a:pt x="247" y="349"/>
                    <a:pt x="382" y="315"/>
                    <a:pt x="561" y="315"/>
                  </a:cubicBezTo>
                  <a:cubicBezTo>
                    <a:pt x="705" y="281"/>
                    <a:pt x="850" y="315"/>
                    <a:pt x="952" y="247"/>
                  </a:cubicBezTo>
                  <a:cubicBezTo>
                    <a:pt x="1020" y="213"/>
                    <a:pt x="1020" y="136"/>
                    <a:pt x="986" y="102"/>
                  </a:cubicBezTo>
                  <a:cubicBezTo>
                    <a:pt x="986" y="68"/>
                    <a:pt x="952" y="34"/>
                    <a:pt x="952" y="34"/>
                  </a:cubicBezTo>
                  <a:cubicBezTo>
                    <a:pt x="773" y="0"/>
                    <a:pt x="637" y="34"/>
                    <a:pt x="527" y="68"/>
                  </a:cubicBezTo>
                  <a:cubicBezTo>
                    <a:pt x="348" y="136"/>
                    <a:pt x="213" y="170"/>
                    <a:pt x="34" y="247"/>
                  </a:cubicBezTo>
                  <a:cubicBezTo>
                    <a:pt x="0" y="281"/>
                    <a:pt x="0" y="315"/>
                    <a:pt x="0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5496762" y="4118408"/>
              <a:ext cx="38428" cy="17072"/>
            </a:xfrm>
            <a:custGeom>
              <a:avLst/>
              <a:gdLst/>
              <a:ahLst/>
              <a:cxnLst/>
              <a:rect l="l" t="t" r="r" b="b"/>
              <a:pathLst>
                <a:path w="1130" h="502" extrusionOk="0">
                  <a:moveTo>
                    <a:pt x="0" y="425"/>
                  </a:moveTo>
                  <a:cubicBezTo>
                    <a:pt x="34" y="468"/>
                    <a:pt x="34" y="502"/>
                    <a:pt x="102" y="502"/>
                  </a:cubicBezTo>
                  <a:cubicBezTo>
                    <a:pt x="281" y="468"/>
                    <a:pt x="459" y="425"/>
                    <a:pt x="637" y="357"/>
                  </a:cubicBezTo>
                  <a:cubicBezTo>
                    <a:pt x="807" y="323"/>
                    <a:pt x="952" y="323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096" y="77"/>
                    <a:pt x="1096" y="43"/>
                    <a:pt x="1020" y="43"/>
                  </a:cubicBezTo>
                  <a:cubicBezTo>
                    <a:pt x="884" y="0"/>
                    <a:pt x="739" y="77"/>
                    <a:pt x="561" y="145"/>
                  </a:cubicBezTo>
                  <a:cubicBezTo>
                    <a:pt x="382" y="213"/>
                    <a:pt x="213" y="255"/>
                    <a:pt x="34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562906" y="4165509"/>
              <a:ext cx="28906" cy="12141"/>
            </a:xfrm>
            <a:custGeom>
              <a:avLst/>
              <a:gdLst/>
              <a:ahLst/>
              <a:cxnLst/>
              <a:rect l="l" t="t" r="r" b="b"/>
              <a:pathLst>
                <a:path w="850" h="357" extrusionOk="0">
                  <a:moveTo>
                    <a:pt x="1" y="314"/>
                  </a:moveTo>
                  <a:cubicBezTo>
                    <a:pt x="34" y="357"/>
                    <a:pt x="34" y="357"/>
                    <a:pt x="68" y="357"/>
                  </a:cubicBezTo>
                  <a:cubicBezTo>
                    <a:pt x="213" y="357"/>
                    <a:pt x="349" y="357"/>
                    <a:pt x="459" y="314"/>
                  </a:cubicBezTo>
                  <a:cubicBezTo>
                    <a:pt x="604" y="280"/>
                    <a:pt x="740" y="280"/>
                    <a:pt x="816" y="178"/>
                  </a:cubicBezTo>
                  <a:cubicBezTo>
                    <a:pt x="850" y="144"/>
                    <a:pt x="850" y="102"/>
                    <a:pt x="816" y="68"/>
                  </a:cubicBezTo>
                  <a:cubicBezTo>
                    <a:pt x="816" y="34"/>
                    <a:pt x="774" y="0"/>
                    <a:pt x="740" y="0"/>
                  </a:cubicBezTo>
                  <a:cubicBezTo>
                    <a:pt x="638" y="0"/>
                    <a:pt x="527" y="68"/>
                    <a:pt x="425" y="102"/>
                  </a:cubicBezTo>
                  <a:cubicBezTo>
                    <a:pt x="315" y="144"/>
                    <a:pt x="213" y="178"/>
                    <a:pt x="68" y="212"/>
                  </a:cubicBezTo>
                  <a:cubicBezTo>
                    <a:pt x="34" y="212"/>
                    <a:pt x="1" y="280"/>
                    <a:pt x="1" y="3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5471324" y="4144968"/>
              <a:ext cx="38462" cy="15643"/>
            </a:xfrm>
            <a:custGeom>
              <a:avLst/>
              <a:gdLst/>
              <a:ahLst/>
              <a:cxnLst/>
              <a:rect l="l" t="t" r="r" b="b"/>
              <a:pathLst>
                <a:path w="1131" h="460" extrusionOk="0">
                  <a:moveTo>
                    <a:pt x="1" y="426"/>
                  </a:moveTo>
                  <a:cubicBezTo>
                    <a:pt x="1" y="460"/>
                    <a:pt x="35" y="460"/>
                    <a:pt x="69" y="460"/>
                  </a:cubicBezTo>
                  <a:cubicBezTo>
                    <a:pt x="247" y="426"/>
                    <a:pt x="425" y="392"/>
                    <a:pt x="604" y="358"/>
                  </a:cubicBezTo>
                  <a:cubicBezTo>
                    <a:pt x="748" y="324"/>
                    <a:pt x="918" y="281"/>
                    <a:pt x="1096" y="213"/>
                  </a:cubicBezTo>
                  <a:cubicBezTo>
                    <a:pt x="1130" y="179"/>
                    <a:pt x="1130" y="145"/>
                    <a:pt x="1130" y="111"/>
                  </a:cubicBezTo>
                  <a:cubicBezTo>
                    <a:pt x="1130" y="69"/>
                    <a:pt x="1096" y="35"/>
                    <a:pt x="1062" y="35"/>
                  </a:cubicBezTo>
                  <a:cubicBezTo>
                    <a:pt x="884" y="1"/>
                    <a:pt x="706" y="69"/>
                    <a:pt x="570" y="145"/>
                  </a:cubicBezTo>
                  <a:cubicBezTo>
                    <a:pt x="391" y="179"/>
                    <a:pt x="179" y="281"/>
                    <a:pt x="35" y="358"/>
                  </a:cubicBezTo>
                  <a:cubicBezTo>
                    <a:pt x="1" y="392"/>
                    <a:pt x="1" y="426"/>
                    <a:pt x="1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5616944" y="4307626"/>
              <a:ext cx="28906" cy="9556"/>
            </a:xfrm>
            <a:custGeom>
              <a:avLst/>
              <a:gdLst/>
              <a:ahLst/>
              <a:cxnLst/>
              <a:rect l="l" t="t" r="r" b="b"/>
              <a:pathLst>
                <a:path w="850" h="281" extrusionOk="0">
                  <a:moveTo>
                    <a:pt x="0" y="213"/>
                  </a:moveTo>
                  <a:cubicBezTo>
                    <a:pt x="0" y="247"/>
                    <a:pt x="34" y="247"/>
                    <a:pt x="76" y="247"/>
                  </a:cubicBezTo>
                  <a:lnTo>
                    <a:pt x="459" y="247"/>
                  </a:lnTo>
                  <a:cubicBezTo>
                    <a:pt x="569" y="247"/>
                    <a:pt x="671" y="281"/>
                    <a:pt x="782" y="247"/>
                  </a:cubicBezTo>
                  <a:cubicBezTo>
                    <a:pt x="816" y="213"/>
                    <a:pt x="850" y="170"/>
                    <a:pt x="816" y="102"/>
                  </a:cubicBezTo>
                  <a:cubicBezTo>
                    <a:pt x="816" y="102"/>
                    <a:pt x="816" y="68"/>
                    <a:pt x="782" y="68"/>
                  </a:cubicBezTo>
                  <a:cubicBezTo>
                    <a:pt x="671" y="1"/>
                    <a:pt x="535" y="34"/>
                    <a:pt x="391" y="34"/>
                  </a:cubicBezTo>
                  <a:cubicBezTo>
                    <a:pt x="289" y="68"/>
                    <a:pt x="144" y="102"/>
                    <a:pt x="34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5757905" y="4311095"/>
              <a:ext cx="34994" cy="11018"/>
            </a:xfrm>
            <a:custGeom>
              <a:avLst/>
              <a:gdLst/>
              <a:ahLst/>
              <a:cxnLst/>
              <a:rect l="l" t="t" r="r" b="b"/>
              <a:pathLst>
                <a:path w="1029" h="324" extrusionOk="0">
                  <a:moveTo>
                    <a:pt x="35" y="281"/>
                  </a:moveTo>
                  <a:cubicBezTo>
                    <a:pt x="35" y="281"/>
                    <a:pt x="68" y="323"/>
                    <a:pt x="102" y="323"/>
                  </a:cubicBezTo>
                  <a:cubicBezTo>
                    <a:pt x="391" y="281"/>
                    <a:pt x="706" y="323"/>
                    <a:pt x="986" y="179"/>
                  </a:cubicBezTo>
                  <a:cubicBezTo>
                    <a:pt x="986" y="145"/>
                    <a:pt x="1028" y="145"/>
                    <a:pt x="986" y="111"/>
                  </a:cubicBezTo>
                  <a:lnTo>
                    <a:pt x="952" y="111"/>
                  </a:lnTo>
                  <a:cubicBezTo>
                    <a:pt x="672" y="0"/>
                    <a:pt x="349" y="145"/>
                    <a:pt x="68" y="179"/>
                  </a:cubicBezTo>
                  <a:cubicBezTo>
                    <a:pt x="35" y="213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5760218" y="4268926"/>
              <a:ext cx="33837" cy="10984"/>
            </a:xfrm>
            <a:custGeom>
              <a:avLst/>
              <a:gdLst/>
              <a:ahLst/>
              <a:cxnLst/>
              <a:rect l="l" t="t" r="r" b="b"/>
              <a:pathLst>
                <a:path w="995" h="323" extrusionOk="0">
                  <a:moveTo>
                    <a:pt x="34" y="145"/>
                  </a:moveTo>
                  <a:cubicBezTo>
                    <a:pt x="34" y="179"/>
                    <a:pt x="34" y="179"/>
                    <a:pt x="68" y="213"/>
                  </a:cubicBezTo>
                  <a:cubicBezTo>
                    <a:pt x="323" y="323"/>
                    <a:pt x="604" y="323"/>
                    <a:pt x="850" y="289"/>
                  </a:cubicBezTo>
                  <a:cubicBezTo>
                    <a:pt x="918" y="247"/>
                    <a:pt x="960" y="213"/>
                    <a:pt x="960" y="145"/>
                  </a:cubicBezTo>
                  <a:cubicBezTo>
                    <a:pt x="994" y="111"/>
                    <a:pt x="994" y="111"/>
                    <a:pt x="960" y="77"/>
                  </a:cubicBezTo>
                  <a:cubicBezTo>
                    <a:pt x="960" y="0"/>
                    <a:pt x="782" y="0"/>
                    <a:pt x="706" y="34"/>
                  </a:cubicBezTo>
                  <a:cubicBezTo>
                    <a:pt x="493" y="77"/>
                    <a:pt x="323" y="77"/>
                    <a:pt x="111" y="34"/>
                  </a:cubicBezTo>
                  <a:cubicBezTo>
                    <a:pt x="34" y="34"/>
                    <a:pt x="0" y="111"/>
                    <a:pt x="34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5751852" y="4214888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79"/>
                  </a:moveTo>
                  <a:cubicBezTo>
                    <a:pt x="0" y="213"/>
                    <a:pt x="34" y="247"/>
                    <a:pt x="68" y="247"/>
                  </a:cubicBezTo>
                  <a:cubicBezTo>
                    <a:pt x="213" y="247"/>
                    <a:pt x="357" y="281"/>
                    <a:pt x="493" y="281"/>
                  </a:cubicBezTo>
                  <a:cubicBezTo>
                    <a:pt x="603" y="315"/>
                    <a:pt x="739" y="349"/>
                    <a:pt x="850" y="281"/>
                  </a:cubicBezTo>
                  <a:cubicBezTo>
                    <a:pt x="884" y="247"/>
                    <a:pt x="918" y="179"/>
                    <a:pt x="918" y="137"/>
                  </a:cubicBezTo>
                  <a:cubicBezTo>
                    <a:pt x="918" y="103"/>
                    <a:pt x="884" y="103"/>
                    <a:pt x="884" y="69"/>
                  </a:cubicBezTo>
                  <a:cubicBezTo>
                    <a:pt x="739" y="1"/>
                    <a:pt x="637" y="35"/>
                    <a:pt x="493" y="35"/>
                  </a:cubicBezTo>
                  <a:cubicBezTo>
                    <a:pt x="357" y="35"/>
                    <a:pt x="213" y="35"/>
                    <a:pt x="68" y="69"/>
                  </a:cubicBezTo>
                  <a:cubicBezTo>
                    <a:pt x="0" y="69"/>
                    <a:pt x="0" y="137"/>
                    <a:pt x="0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5707336" y="4177615"/>
              <a:ext cx="34994" cy="15643"/>
            </a:xfrm>
            <a:custGeom>
              <a:avLst/>
              <a:gdLst/>
              <a:ahLst/>
              <a:cxnLst/>
              <a:rect l="l" t="t" r="r" b="b"/>
              <a:pathLst>
                <a:path w="1029" h="460" extrusionOk="0">
                  <a:moveTo>
                    <a:pt x="1" y="383"/>
                  </a:moveTo>
                  <a:cubicBezTo>
                    <a:pt x="35" y="426"/>
                    <a:pt x="69" y="460"/>
                    <a:pt x="103" y="460"/>
                  </a:cubicBezTo>
                  <a:cubicBezTo>
                    <a:pt x="247" y="426"/>
                    <a:pt x="392" y="426"/>
                    <a:pt x="562" y="383"/>
                  </a:cubicBezTo>
                  <a:cubicBezTo>
                    <a:pt x="672" y="383"/>
                    <a:pt x="850" y="383"/>
                    <a:pt x="952" y="315"/>
                  </a:cubicBezTo>
                  <a:cubicBezTo>
                    <a:pt x="986" y="281"/>
                    <a:pt x="1029" y="247"/>
                    <a:pt x="1029" y="171"/>
                  </a:cubicBezTo>
                  <a:cubicBezTo>
                    <a:pt x="986" y="171"/>
                    <a:pt x="986" y="171"/>
                    <a:pt x="986" y="137"/>
                  </a:cubicBezTo>
                  <a:cubicBezTo>
                    <a:pt x="706" y="1"/>
                    <a:pt x="281" y="137"/>
                    <a:pt x="35" y="281"/>
                  </a:cubicBezTo>
                  <a:cubicBezTo>
                    <a:pt x="1" y="315"/>
                    <a:pt x="1" y="349"/>
                    <a:pt x="1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5686830" y="4136602"/>
              <a:ext cx="43394" cy="9556"/>
            </a:xfrm>
            <a:custGeom>
              <a:avLst/>
              <a:gdLst/>
              <a:ahLst/>
              <a:cxnLst/>
              <a:rect l="l" t="t" r="r" b="b"/>
              <a:pathLst>
                <a:path w="1276" h="281" extrusionOk="0">
                  <a:moveTo>
                    <a:pt x="1" y="145"/>
                  </a:moveTo>
                  <a:cubicBezTo>
                    <a:pt x="1" y="179"/>
                    <a:pt x="35" y="213"/>
                    <a:pt x="69" y="213"/>
                  </a:cubicBezTo>
                  <a:cubicBezTo>
                    <a:pt x="281" y="247"/>
                    <a:pt x="493" y="247"/>
                    <a:pt x="672" y="247"/>
                  </a:cubicBezTo>
                  <a:cubicBezTo>
                    <a:pt x="850" y="281"/>
                    <a:pt x="1029" y="281"/>
                    <a:pt x="1207" y="247"/>
                  </a:cubicBezTo>
                  <a:cubicBezTo>
                    <a:pt x="1241" y="213"/>
                    <a:pt x="1275" y="179"/>
                    <a:pt x="1241" y="103"/>
                  </a:cubicBezTo>
                  <a:cubicBezTo>
                    <a:pt x="1241" y="103"/>
                    <a:pt x="1241" y="69"/>
                    <a:pt x="1207" y="69"/>
                  </a:cubicBezTo>
                  <a:cubicBezTo>
                    <a:pt x="1029" y="1"/>
                    <a:pt x="850" y="1"/>
                    <a:pt x="672" y="1"/>
                  </a:cubicBezTo>
                  <a:cubicBezTo>
                    <a:pt x="460" y="1"/>
                    <a:pt x="247" y="1"/>
                    <a:pt x="69" y="35"/>
                  </a:cubicBezTo>
                  <a:cubicBezTo>
                    <a:pt x="1" y="69"/>
                    <a:pt x="1" y="103"/>
                    <a:pt x="1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5798646" y="4165509"/>
              <a:ext cx="25438" cy="9556"/>
            </a:xfrm>
            <a:custGeom>
              <a:avLst/>
              <a:gdLst/>
              <a:ahLst/>
              <a:cxnLst/>
              <a:rect l="l" t="t" r="r" b="b"/>
              <a:pathLst>
                <a:path w="748" h="281" extrusionOk="0">
                  <a:moveTo>
                    <a:pt x="43" y="246"/>
                  </a:moveTo>
                  <a:cubicBezTo>
                    <a:pt x="43" y="280"/>
                    <a:pt x="77" y="280"/>
                    <a:pt x="111" y="280"/>
                  </a:cubicBezTo>
                  <a:cubicBezTo>
                    <a:pt x="255" y="280"/>
                    <a:pt x="391" y="246"/>
                    <a:pt x="502" y="280"/>
                  </a:cubicBezTo>
                  <a:cubicBezTo>
                    <a:pt x="603" y="280"/>
                    <a:pt x="748" y="246"/>
                    <a:pt x="714" y="102"/>
                  </a:cubicBezTo>
                  <a:lnTo>
                    <a:pt x="714" y="102"/>
                  </a:lnTo>
                  <a:cubicBezTo>
                    <a:pt x="680" y="0"/>
                    <a:pt x="502" y="0"/>
                    <a:pt x="391" y="0"/>
                  </a:cubicBezTo>
                  <a:cubicBezTo>
                    <a:pt x="289" y="34"/>
                    <a:pt x="145" y="68"/>
                    <a:pt x="77" y="144"/>
                  </a:cubicBezTo>
                  <a:cubicBezTo>
                    <a:pt x="43" y="178"/>
                    <a:pt x="0" y="212"/>
                    <a:pt x="43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5625310" y="4101643"/>
              <a:ext cx="37578" cy="15643"/>
            </a:xfrm>
            <a:custGeom>
              <a:avLst/>
              <a:gdLst/>
              <a:ahLst/>
              <a:cxnLst/>
              <a:rect l="l" t="t" r="r" b="b"/>
              <a:pathLst>
                <a:path w="1105" h="460" extrusionOk="0">
                  <a:moveTo>
                    <a:pt x="0" y="425"/>
                  </a:moveTo>
                  <a:cubicBezTo>
                    <a:pt x="0" y="425"/>
                    <a:pt x="43" y="459"/>
                    <a:pt x="77" y="459"/>
                  </a:cubicBezTo>
                  <a:cubicBezTo>
                    <a:pt x="255" y="425"/>
                    <a:pt x="425" y="391"/>
                    <a:pt x="604" y="323"/>
                  </a:cubicBezTo>
                  <a:cubicBezTo>
                    <a:pt x="748" y="281"/>
                    <a:pt x="926" y="281"/>
                    <a:pt x="1028" y="179"/>
                  </a:cubicBezTo>
                  <a:cubicBezTo>
                    <a:pt x="1105" y="179"/>
                    <a:pt x="1105" y="145"/>
                    <a:pt x="1062" y="69"/>
                  </a:cubicBezTo>
                  <a:cubicBezTo>
                    <a:pt x="1062" y="35"/>
                    <a:pt x="1028" y="1"/>
                    <a:pt x="960" y="1"/>
                  </a:cubicBezTo>
                  <a:cubicBezTo>
                    <a:pt x="816" y="1"/>
                    <a:pt x="638" y="111"/>
                    <a:pt x="502" y="145"/>
                  </a:cubicBezTo>
                  <a:cubicBezTo>
                    <a:pt x="357" y="213"/>
                    <a:pt x="179" y="281"/>
                    <a:pt x="43" y="357"/>
                  </a:cubicBezTo>
                  <a:cubicBezTo>
                    <a:pt x="0" y="357"/>
                    <a:pt x="0" y="391"/>
                    <a:pt x="0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5834762" y="4206522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0" y="213"/>
                  </a:moveTo>
                  <a:cubicBezTo>
                    <a:pt x="0" y="247"/>
                    <a:pt x="43" y="281"/>
                    <a:pt x="43" y="281"/>
                  </a:cubicBezTo>
                  <a:cubicBezTo>
                    <a:pt x="213" y="281"/>
                    <a:pt x="391" y="315"/>
                    <a:pt x="569" y="281"/>
                  </a:cubicBezTo>
                  <a:cubicBezTo>
                    <a:pt x="714" y="281"/>
                    <a:pt x="816" y="315"/>
                    <a:pt x="892" y="213"/>
                  </a:cubicBezTo>
                  <a:lnTo>
                    <a:pt x="892" y="136"/>
                  </a:lnTo>
                  <a:lnTo>
                    <a:pt x="892" y="102"/>
                  </a:lnTo>
                  <a:cubicBezTo>
                    <a:pt x="782" y="0"/>
                    <a:pt x="680" y="68"/>
                    <a:pt x="535" y="68"/>
                  </a:cubicBezTo>
                  <a:cubicBezTo>
                    <a:pt x="357" y="102"/>
                    <a:pt x="213" y="136"/>
                    <a:pt x="43" y="136"/>
                  </a:cubicBezTo>
                  <a:cubicBezTo>
                    <a:pt x="0" y="136"/>
                    <a:pt x="0" y="170"/>
                    <a:pt x="0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5819153" y="4241175"/>
              <a:ext cx="33837" cy="11018"/>
            </a:xfrm>
            <a:custGeom>
              <a:avLst/>
              <a:gdLst/>
              <a:ahLst/>
              <a:cxnLst/>
              <a:rect l="l" t="t" r="r" b="b"/>
              <a:pathLst>
                <a:path w="995" h="324" extrusionOk="0">
                  <a:moveTo>
                    <a:pt x="0" y="256"/>
                  </a:moveTo>
                  <a:cubicBezTo>
                    <a:pt x="0" y="290"/>
                    <a:pt x="34" y="290"/>
                    <a:pt x="77" y="290"/>
                  </a:cubicBezTo>
                  <a:cubicBezTo>
                    <a:pt x="213" y="323"/>
                    <a:pt x="391" y="323"/>
                    <a:pt x="570" y="323"/>
                  </a:cubicBezTo>
                  <a:cubicBezTo>
                    <a:pt x="714" y="323"/>
                    <a:pt x="816" y="323"/>
                    <a:pt x="926" y="256"/>
                  </a:cubicBezTo>
                  <a:cubicBezTo>
                    <a:pt x="994" y="213"/>
                    <a:pt x="994" y="179"/>
                    <a:pt x="960" y="145"/>
                  </a:cubicBezTo>
                  <a:cubicBezTo>
                    <a:pt x="960" y="111"/>
                    <a:pt x="960" y="77"/>
                    <a:pt x="926" y="77"/>
                  </a:cubicBezTo>
                  <a:cubicBezTo>
                    <a:pt x="782" y="1"/>
                    <a:pt x="638" y="77"/>
                    <a:pt x="536" y="77"/>
                  </a:cubicBezTo>
                  <a:cubicBezTo>
                    <a:pt x="357" y="111"/>
                    <a:pt x="213" y="145"/>
                    <a:pt x="77" y="179"/>
                  </a:cubicBezTo>
                  <a:cubicBezTo>
                    <a:pt x="0" y="179"/>
                    <a:pt x="0" y="213"/>
                    <a:pt x="0" y="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5822894" y="4281032"/>
              <a:ext cx="27784" cy="9590"/>
            </a:xfrm>
            <a:custGeom>
              <a:avLst/>
              <a:gdLst/>
              <a:ahLst/>
              <a:cxnLst/>
              <a:rect l="l" t="t" r="r" b="b"/>
              <a:pathLst>
                <a:path w="817" h="282" extrusionOk="0">
                  <a:moveTo>
                    <a:pt x="1" y="213"/>
                  </a:moveTo>
                  <a:cubicBezTo>
                    <a:pt x="35" y="247"/>
                    <a:pt x="35" y="247"/>
                    <a:pt x="69" y="281"/>
                  </a:cubicBezTo>
                  <a:lnTo>
                    <a:pt x="426" y="281"/>
                  </a:lnTo>
                  <a:cubicBezTo>
                    <a:pt x="562" y="281"/>
                    <a:pt x="672" y="281"/>
                    <a:pt x="774" y="213"/>
                  </a:cubicBezTo>
                  <a:cubicBezTo>
                    <a:pt x="816" y="179"/>
                    <a:pt x="816" y="145"/>
                    <a:pt x="816" y="103"/>
                  </a:cubicBezTo>
                  <a:cubicBezTo>
                    <a:pt x="774" y="69"/>
                    <a:pt x="774" y="69"/>
                    <a:pt x="740" y="35"/>
                  </a:cubicBezTo>
                  <a:cubicBezTo>
                    <a:pt x="638" y="1"/>
                    <a:pt x="528" y="69"/>
                    <a:pt x="426" y="69"/>
                  </a:cubicBezTo>
                  <a:cubicBezTo>
                    <a:pt x="315" y="103"/>
                    <a:pt x="179" y="103"/>
                    <a:pt x="69" y="145"/>
                  </a:cubicBezTo>
                  <a:cubicBezTo>
                    <a:pt x="35" y="145"/>
                    <a:pt x="1" y="179"/>
                    <a:pt x="1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5890229" y="4306198"/>
              <a:ext cx="38428" cy="10984"/>
            </a:xfrm>
            <a:custGeom>
              <a:avLst/>
              <a:gdLst/>
              <a:ahLst/>
              <a:cxnLst/>
              <a:rect l="l" t="t" r="r" b="b"/>
              <a:pathLst>
                <a:path w="1130" h="323" extrusionOk="0">
                  <a:moveTo>
                    <a:pt x="0" y="178"/>
                  </a:moveTo>
                  <a:cubicBezTo>
                    <a:pt x="0" y="212"/>
                    <a:pt x="0" y="212"/>
                    <a:pt x="34" y="212"/>
                  </a:cubicBezTo>
                  <a:cubicBezTo>
                    <a:pt x="357" y="255"/>
                    <a:pt x="748" y="323"/>
                    <a:pt x="1028" y="255"/>
                  </a:cubicBezTo>
                  <a:cubicBezTo>
                    <a:pt x="1096" y="212"/>
                    <a:pt x="1130" y="178"/>
                    <a:pt x="1096" y="144"/>
                  </a:cubicBezTo>
                  <a:cubicBezTo>
                    <a:pt x="1096" y="76"/>
                    <a:pt x="1062" y="43"/>
                    <a:pt x="994" y="43"/>
                  </a:cubicBezTo>
                  <a:cubicBezTo>
                    <a:pt x="850" y="0"/>
                    <a:pt x="705" y="43"/>
                    <a:pt x="535" y="43"/>
                  </a:cubicBezTo>
                  <a:cubicBezTo>
                    <a:pt x="357" y="76"/>
                    <a:pt x="213" y="110"/>
                    <a:pt x="34" y="110"/>
                  </a:cubicBezTo>
                  <a:cubicBezTo>
                    <a:pt x="0" y="144"/>
                    <a:pt x="0" y="144"/>
                    <a:pt x="0" y="1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5882985" y="4257057"/>
              <a:ext cx="42237" cy="11903"/>
            </a:xfrm>
            <a:custGeom>
              <a:avLst/>
              <a:gdLst/>
              <a:ahLst/>
              <a:cxnLst/>
              <a:rect l="l" t="t" r="r" b="b"/>
              <a:pathLst>
                <a:path w="1242" h="350" extrusionOk="0">
                  <a:moveTo>
                    <a:pt x="1" y="103"/>
                  </a:moveTo>
                  <a:cubicBezTo>
                    <a:pt x="35" y="103"/>
                    <a:pt x="35" y="137"/>
                    <a:pt x="35" y="137"/>
                  </a:cubicBezTo>
                  <a:cubicBezTo>
                    <a:pt x="213" y="213"/>
                    <a:pt x="392" y="213"/>
                    <a:pt x="570" y="247"/>
                  </a:cubicBezTo>
                  <a:cubicBezTo>
                    <a:pt x="748" y="281"/>
                    <a:pt x="918" y="349"/>
                    <a:pt x="1131" y="315"/>
                  </a:cubicBezTo>
                  <a:cubicBezTo>
                    <a:pt x="1207" y="315"/>
                    <a:pt x="1241" y="213"/>
                    <a:pt x="1207" y="137"/>
                  </a:cubicBezTo>
                  <a:cubicBezTo>
                    <a:pt x="1207" y="137"/>
                    <a:pt x="1173" y="103"/>
                    <a:pt x="1131" y="103"/>
                  </a:cubicBezTo>
                  <a:cubicBezTo>
                    <a:pt x="995" y="35"/>
                    <a:pt x="782" y="35"/>
                    <a:pt x="604" y="1"/>
                  </a:cubicBezTo>
                  <a:lnTo>
                    <a:pt x="69" y="1"/>
                  </a:lnTo>
                  <a:cubicBezTo>
                    <a:pt x="35" y="1"/>
                    <a:pt x="1" y="69"/>
                    <a:pt x="1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5875775" y="4213731"/>
              <a:ext cx="31219" cy="11869"/>
            </a:xfrm>
            <a:custGeom>
              <a:avLst/>
              <a:gdLst/>
              <a:ahLst/>
              <a:cxnLst/>
              <a:rect l="l" t="t" r="r" b="b"/>
              <a:pathLst>
                <a:path w="918" h="349" extrusionOk="0">
                  <a:moveTo>
                    <a:pt x="0" y="103"/>
                  </a:moveTo>
                  <a:cubicBezTo>
                    <a:pt x="0" y="137"/>
                    <a:pt x="34" y="171"/>
                    <a:pt x="68" y="171"/>
                  </a:cubicBezTo>
                  <a:cubicBezTo>
                    <a:pt x="213" y="213"/>
                    <a:pt x="357" y="247"/>
                    <a:pt x="493" y="281"/>
                  </a:cubicBezTo>
                  <a:cubicBezTo>
                    <a:pt x="638" y="281"/>
                    <a:pt x="748" y="349"/>
                    <a:pt x="850" y="281"/>
                  </a:cubicBezTo>
                  <a:cubicBezTo>
                    <a:pt x="918" y="281"/>
                    <a:pt x="918" y="213"/>
                    <a:pt x="918" y="171"/>
                  </a:cubicBezTo>
                  <a:lnTo>
                    <a:pt x="918" y="137"/>
                  </a:lnTo>
                  <a:cubicBezTo>
                    <a:pt x="816" y="35"/>
                    <a:pt x="672" y="35"/>
                    <a:pt x="536" y="1"/>
                  </a:cubicBezTo>
                  <a:lnTo>
                    <a:pt x="68" y="1"/>
                  </a:lnTo>
                  <a:cubicBezTo>
                    <a:pt x="0" y="35"/>
                    <a:pt x="0" y="69"/>
                    <a:pt x="0" y="1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5951748" y="4246107"/>
              <a:ext cx="32375" cy="10984"/>
            </a:xfrm>
            <a:custGeom>
              <a:avLst/>
              <a:gdLst/>
              <a:ahLst/>
              <a:cxnLst/>
              <a:rect l="l" t="t" r="r" b="b"/>
              <a:pathLst>
                <a:path w="952" h="323" extrusionOk="0">
                  <a:moveTo>
                    <a:pt x="1" y="246"/>
                  </a:moveTo>
                  <a:cubicBezTo>
                    <a:pt x="1" y="246"/>
                    <a:pt x="35" y="280"/>
                    <a:pt x="69" y="280"/>
                  </a:cubicBezTo>
                  <a:lnTo>
                    <a:pt x="527" y="280"/>
                  </a:lnTo>
                  <a:cubicBezTo>
                    <a:pt x="672" y="280"/>
                    <a:pt x="774" y="323"/>
                    <a:pt x="884" y="246"/>
                  </a:cubicBezTo>
                  <a:cubicBezTo>
                    <a:pt x="918" y="212"/>
                    <a:pt x="952" y="178"/>
                    <a:pt x="918" y="111"/>
                  </a:cubicBezTo>
                  <a:lnTo>
                    <a:pt x="884" y="68"/>
                  </a:lnTo>
                  <a:cubicBezTo>
                    <a:pt x="774" y="0"/>
                    <a:pt x="672" y="34"/>
                    <a:pt x="527" y="34"/>
                  </a:cubicBezTo>
                  <a:cubicBezTo>
                    <a:pt x="349" y="68"/>
                    <a:pt x="213" y="111"/>
                    <a:pt x="69" y="145"/>
                  </a:cubicBezTo>
                  <a:cubicBezTo>
                    <a:pt x="1" y="145"/>
                    <a:pt x="1" y="212"/>
                    <a:pt x="1" y="2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5952904" y="4279910"/>
              <a:ext cx="28940" cy="13297"/>
            </a:xfrm>
            <a:custGeom>
              <a:avLst/>
              <a:gdLst/>
              <a:ahLst/>
              <a:cxnLst/>
              <a:rect l="l" t="t" r="r" b="b"/>
              <a:pathLst>
                <a:path w="851" h="391" extrusionOk="0">
                  <a:moveTo>
                    <a:pt x="1" y="280"/>
                  </a:moveTo>
                  <a:cubicBezTo>
                    <a:pt x="35" y="314"/>
                    <a:pt x="35" y="348"/>
                    <a:pt x="69" y="314"/>
                  </a:cubicBezTo>
                  <a:cubicBezTo>
                    <a:pt x="213" y="314"/>
                    <a:pt x="349" y="314"/>
                    <a:pt x="459" y="348"/>
                  </a:cubicBezTo>
                  <a:cubicBezTo>
                    <a:pt x="561" y="348"/>
                    <a:pt x="672" y="391"/>
                    <a:pt x="774" y="314"/>
                  </a:cubicBezTo>
                  <a:cubicBezTo>
                    <a:pt x="850" y="314"/>
                    <a:pt x="850" y="246"/>
                    <a:pt x="850" y="212"/>
                  </a:cubicBezTo>
                  <a:cubicBezTo>
                    <a:pt x="816" y="212"/>
                    <a:pt x="816" y="178"/>
                    <a:pt x="816" y="178"/>
                  </a:cubicBezTo>
                  <a:cubicBezTo>
                    <a:pt x="604" y="0"/>
                    <a:pt x="247" y="136"/>
                    <a:pt x="35" y="212"/>
                  </a:cubicBezTo>
                  <a:cubicBezTo>
                    <a:pt x="1" y="246"/>
                    <a:pt x="1" y="246"/>
                    <a:pt x="1" y="2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5978036" y="4318304"/>
              <a:ext cx="34994" cy="13331"/>
            </a:xfrm>
            <a:custGeom>
              <a:avLst/>
              <a:gdLst/>
              <a:ahLst/>
              <a:cxnLst/>
              <a:rect l="l" t="t" r="r" b="b"/>
              <a:pathLst>
                <a:path w="1029" h="392" extrusionOk="0">
                  <a:moveTo>
                    <a:pt x="1" y="247"/>
                  </a:moveTo>
                  <a:cubicBezTo>
                    <a:pt x="1" y="281"/>
                    <a:pt x="35" y="324"/>
                    <a:pt x="111" y="324"/>
                  </a:cubicBezTo>
                  <a:lnTo>
                    <a:pt x="536" y="324"/>
                  </a:lnTo>
                  <a:cubicBezTo>
                    <a:pt x="672" y="358"/>
                    <a:pt x="816" y="392"/>
                    <a:pt x="927" y="392"/>
                  </a:cubicBezTo>
                  <a:cubicBezTo>
                    <a:pt x="995" y="358"/>
                    <a:pt x="1028" y="281"/>
                    <a:pt x="1028" y="213"/>
                  </a:cubicBezTo>
                  <a:lnTo>
                    <a:pt x="995" y="179"/>
                  </a:lnTo>
                  <a:cubicBezTo>
                    <a:pt x="748" y="1"/>
                    <a:pt x="323" y="69"/>
                    <a:pt x="77" y="145"/>
                  </a:cubicBezTo>
                  <a:cubicBezTo>
                    <a:pt x="1" y="179"/>
                    <a:pt x="1" y="213"/>
                    <a:pt x="1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6017893" y="4288276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35" y="213"/>
                  </a:moveTo>
                  <a:cubicBezTo>
                    <a:pt x="35" y="247"/>
                    <a:pt x="69" y="281"/>
                    <a:pt x="103" y="281"/>
                  </a:cubicBezTo>
                  <a:cubicBezTo>
                    <a:pt x="281" y="247"/>
                    <a:pt x="460" y="281"/>
                    <a:pt x="638" y="315"/>
                  </a:cubicBezTo>
                  <a:cubicBezTo>
                    <a:pt x="774" y="315"/>
                    <a:pt x="884" y="357"/>
                    <a:pt x="986" y="247"/>
                  </a:cubicBezTo>
                  <a:cubicBezTo>
                    <a:pt x="1029" y="247"/>
                    <a:pt x="1029" y="213"/>
                    <a:pt x="1029" y="179"/>
                  </a:cubicBezTo>
                  <a:lnTo>
                    <a:pt x="1029" y="179"/>
                  </a:lnTo>
                  <a:cubicBezTo>
                    <a:pt x="952" y="0"/>
                    <a:pt x="774" y="34"/>
                    <a:pt x="604" y="34"/>
                  </a:cubicBezTo>
                  <a:cubicBezTo>
                    <a:pt x="426" y="34"/>
                    <a:pt x="247" y="68"/>
                    <a:pt x="69" y="102"/>
                  </a:cubicBezTo>
                  <a:cubicBezTo>
                    <a:pt x="35" y="102"/>
                    <a:pt x="1" y="179"/>
                    <a:pt x="3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6008099" y="4244950"/>
              <a:ext cx="34960" cy="12141"/>
            </a:xfrm>
            <a:custGeom>
              <a:avLst/>
              <a:gdLst/>
              <a:ahLst/>
              <a:cxnLst/>
              <a:rect l="l" t="t" r="r" b="b"/>
              <a:pathLst>
                <a:path w="1028" h="357" extrusionOk="0">
                  <a:moveTo>
                    <a:pt x="0" y="145"/>
                  </a:moveTo>
                  <a:cubicBezTo>
                    <a:pt x="43" y="179"/>
                    <a:pt x="43" y="179"/>
                    <a:pt x="77" y="212"/>
                  </a:cubicBezTo>
                  <a:cubicBezTo>
                    <a:pt x="212" y="246"/>
                    <a:pt x="357" y="246"/>
                    <a:pt x="501" y="280"/>
                  </a:cubicBezTo>
                  <a:cubicBezTo>
                    <a:pt x="603" y="314"/>
                    <a:pt x="782" y="357"/>
                    <a:pt x="926" y="357"/>
                  </a:cubicBezTo>
                  <a:cubicBezTo>
                    <a:pt x="994" y="357"/>
                    <a:pt x="1028" y="246"/>
                    <a:pt x="994" y="179"/>
                  </a:cubicBezTo>
                  <a:cubicBezTo>
                    <a:pt x="994" y="179"/>
                    <a:pt x="994" y="145"/>
                    <a:pt x="960" y="145"/>
                  </a:cubicBezTo>
                  <a:cubicBezTo>
                    <a:pt x="850" y="34"/>
                    <a:pt x="680" y="34"/>
                    <a:pt x="535" y="34"/>
                  </a:cubicBezTo>
                  <a:cubicBezTo>
                    <a:pt x="391" y="0"/>
                    <a:pt x="255" y="0"/>
                    <a:pt x="111" y="34"/>
                  </a:cubicBezTo>
                  <a:cubicBezTo>
                    <a:pt x="43" y="34"/>
                    <a:pt x="0" y="102"/>
                    <a:pt x="0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5960114" y="4201591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35" y="179"/>
                  </a:moveTo>
                  <a:cubicBezTo>
                    <a:pt x="35" y="213"/>
                    <a:pt x="69" y="247"/>
                    <a:pt x="103" y="247"/>
                  </a:cubicBezTo>
                  <a:cubicBezTo>
                    <a:pt x="213" y="247"/>
                    <a:pt x="315" y="281"/>
                    <a:pt x="426" y="315"/>
                  </a:cubicBezTo>
                  <a:cubicBezTo>
                    <a:pt x="528" y="358"/>
                    <a:pt x="604" y="358"/>
                    <a:pt x="706" y="358"/>
                  </a:cubicBezTo>
                  <a:cubicBezTo>
                    <a:pt x="774" y="315"/>
                    <a:pt x="816" y="281"/>
                    <a:pt x="774" y="213"/>
                  </a:cubicBezTo>
                  <a:lnTo>
                    <a:pt x="774" y="179"/>
                  </a:lnTo>
                  <a:cubicBezTo>
                    <a:pt x="604" y="1"/>
                    <a:pt x="315" y="35"/>
                    <a:pt x="103" y="35"/>
                  </a:cubicBezTo>
                  <a:cubicBezTo>
                    <a:pt x="35" y="69"/>
                    <a:pt x="1" y="145"/>
                    <a:pt x="35" y="17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5896282" y="4168943"/>
              <a:ext cx="31219" cy="11018"/>
            </a:xfrm>
            <a:custGeom>
              <a:avLst/>
              <a:gdLst/>
              <a:ahLst/>
              <a:cxnLst/>
              <a:rect l="l" t="t" r="r" b="b"/>
              <a:pathLst>
                <a:path w="918" h="324" extrusionOk="0">
                  <a:moveTo>
                    <a:pt x="35" y="145"/>
                  </a:moveTo>
                  <a:cubicBezTo>
                    <a:pt x="35" y="179"/>
                    <a:pt x="69" y="213"/>
                    <a:pt x="103" y="213"/>
                  </a:cubicBezTo>
                  <a:cubicBezTo>
                    <a:pt x="213" y="256"/>
                    <a:pt x="357" y="256"/>
                    <a:pt x="493" y="256"/>
                  </a:cubicBezTo>
                  <a:cubicBezTo>
                    <a:pt x="604" y="290"/>
                    <a:pt x="706" y="324"/>
                    <a:pt x="816" y="256"/>
                  </a:cubicBezTo>
                  <a:cubicBezTo>
                    <a:pt x="884" y="213"/>
                    <a:pt x="918" y="179"/>
                    <a:pt x="884" y="111"/>
                  </a:cubicBezTo>
                  <a:cubicBezTo>
                    <a:pt x="884" y="77"/>
                    <a:pt x="850" y="77"/>
                    <a:pt x="816" y="43"/>
                  </a:cubicBezTo>
                  <a:cubicBezTo>
                    <a:pt x="706" y="1"/>
                    <a:pt x="570" y="1"/>
                    <a:pt x="459" y="1"/>
                  </a:cubicBezTo>
                  <a:cubicBezTo>
                    <a:pt x="357" y="1"/>
                    <a:pt x="213" y="1"/>
                    <a:pt x="103" y="43"/>
                  </a:cubicBezTo>
                  <a:cubicBezTo>
                    <a:pt x="35" y="43"/>
                    <a:pt x="1" y="111"/>
                    <a:pt x="35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5821738" y="4134290"/>
              <a:ext cx="27478" cy="13025"/>
            </a:xfrm>
            <a:custGeom>
              <a:avLst/>
              <a:gdLst/>
              <a:ahLst/>
              <a:cxnLst/>
              <a:rect l="l" t="t" r="r" b="b"/>
              <a:pathLst>
                <a:path w="808" h="383" extrusionOk="0">
                  <a:moveTo>
                    <a:pt x="1" y="171"/>
                  </a:moveTo>
                  <a:cubicBezTo>
                    <a:pt x="1" y="213"/>
                    <a:pt x="35" y="247"/>
                    <a:pt x="69" y="247"/>
                  </a:cubicBezTo>
                  <a:cubicBezTo>
                    <a:pt x="247" y="281"/>
                    <a:pt x="638" y="383"/>
                    <a:pt x="774" y="171"/>
                  </a:cubicBezTo>
                  <a:cubicBezTo>
                    <a:pt x="808" y="137"/>
                    <a:pt x="808" y="137"/>
                    <a:pt x="808" y="103"/>
                  </a:cubicBezTo>
                  <a:cubicBezTo>
                    <a:pt x="774" y="69"/>
                    <a:pt x="774" y="35"/>
                    <a:pt x="740" y="35"/>
                  </a:cubicBezTo>
                  <a:cubicBezTo>
                    <a:pt x="638" y="1"/>
                    <a:pt x="528" y="35"/>
                    <a:pt x="426" y="35"/>
                  </a:cubicBezTo>
                  <a:cubicBezTo>
                    <a:pt x="281" y="69"/>
                    <a:pt x="171" y="103"/>
                    <a:pt x="69" y="103"/>
                  </a:cubicBezTo>
                  <a:cubicBezTo>
                    <a:pt x="1" y="103"/>
                    <a:pt x="1" y="137"/>
                    <a:pt x="1" y="1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5755321" y="4117252"/>
              <a:ext cx="30369" cy="8400"/>
            </a:xfrm>
            <a:custGeom>
              <a:avLst/>
              <a:gdLst/>
              <a:ahLst/>
              <a:cxnLst/>
              <a:rect l="l" t="t" r="r" b="b"/>
              <a:pathLst>
                <a:path w="893" h="247" extrusionOk="0">
                  <a:moveTo>
                    <a:pt x="43" y="145"/>
                  </a:moveTo>
                  <a:cubicBezTo>
                    <a:pt x="43" y="179"/>
                    <a:pt x="43" y="179"/>
                    <a:pt x="77" y="179"/>
                  </a:cubicBezTo>
                  <a:cubicBezTo>
                    <a:pt x="323" y="247"/>
                    <a:pt x="535" y="247"/>
                    <a:pt x="782" y="213"/>
                  </a:cubicBezTo>
                  <a:cubicBezTo>
                    <a:pt x="850" y="213"/>
                    <a:pt x="892" y="145"/>
                    <a:pt x="850" y="77"/>
                  </a:cubicBezTo>
                  <a:cubicBezTo>
                    <a:pt x="850" y="77"/>
                    <a:pt x="816" y="34"/>
                    <a:pt x="782" y="34"/>
                  </a:cubicBezTo>
                  <a:cubicBezTo>
                    <a:pt x="535" y="0"/>
                    <a:pt x="289" y="0"/>
                    <a:pt x="77" y="77"/>
                  </a:cubicBezTo>
                  <a:cubicBezTo>
                    <a:pt x="43" y="77"/>
                    <a:pt x="0" y="111"/>
                    <a:pt x="43" y="1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5760218" y="4163196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0" y="170"/>
                  </a:moveTo>
                  <a:lnTo>
                    <a:pt x="34" y="212"/>
                  </a:lnTo>
                  <a:lnTo>
                    <a:pt x="425" y="212"/>
                  </a:lnTo>
                  <a:cubicBezTo>
                    <a:pt x="493" y="246"/>
                    <a:pt x="604" y="212"/>
                    <a:pt x="672" y="136"/>
                  </a:cubicBezTo>
                  <a:lnTo>
                    <a:pt x="672" y="102"/>
                  </a:lnTo>
                  <a:lnTo>
                    <a:pt x="672" y="68"/>
                  </a:lnTo>
                  <a:cubicBezTo>
                    <a:pt x="604" y="0"/>
                    <a:pt x="493" y="34"/>
                    <a:pt x="391" y="34"/>
                  </a:cubicBezTo>
                  <a:cubicBezTo>
                    <a:pt x="281" y="34"/>
                    <a:pt x="179" y="68"/>
                    <a:pt x="34" y="68"/>
                  </a:cubicBezTo>
                  <a:cubicBezTo>
                    <a:pt x="0" y="68"/>
                    <a:pt x="0" y="136"/>
                    <a:pt x="0" y="1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5572429" y="4892623"/>
              <a:ext cx="32681" cy="14487"/>
            </a:xfrm>
            <a:custGeom>
              <a:avLst/>
              <a:gdLst/>
              <a:ahLst/>
              <a:cxnLst/>
              <a:rect l="l" t="t" r="r" b="b"/>
              <a:pathLst>
                <a:path w="961" h="426" extrusionOk="0">
                  <a:moveTo>
                    <a:pt x="35" y="383"/>
                  </a:moveTo>
                  <a:lnTo>
                    <a:pt x="35" y="383"/>
                  </a:lnTo>
                  <a:cubicBezTo>
                    <a:pt x="213" y="425"/>
                    <a:pt x="392" y="383"/>
                    <a:pt x="536" y="349"/>
                  </a:cubicBezTo>
                  <a:cubicBezTo>
                    <a:pt x="672" y="315"/>
                    <a:pt x="850" y="281"/>
                    <a:pt x="918" y="136"/>
                  </a:cubicBezTo>
                  <a:cubicBezTo>
                    <a:pt x="961" y="103"/>
                    <a:pt x="961" y="69"/>
                    <a:pt x="918" y="69"/>
                  </a:cubicBezTo>
                  <a:cubicBezTo>
                    <a:pt x="918" y="35"/>
                    <a:pt x="918" y="1"/>
                    <a:pt x="884" y="1"/>
                  </a:cubicBezTo>
                  <a:cubicBezTo>
                    <a:pt x="706" y="1"/>
                    <a:pt x="604" y="69"/>
                    <a:pt x="460" y="136"/>
                  </a:cubicBezTo>
                  <a:cubicBezTo>
                    <a:pt x="324" y="213"/>
                    <a:pt x="179" y="247"/>
                    <a:pt x="35" y="315"/>
                  </a:cubicBezTo>
                  <a:cubicBezTo>
                    <a:pt x="35" y="349"/>
                    <a:pt x="1" y="349"/>
                    <a:pt x="35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5554541" y="4863751"/>
              <a:ext cx="30063" cy="14453"/>
            </a:xfrm>
            <a:custGeom>
              <a:avLst/>
              <a:gdLst/>
              <a:ahLst/>
              <a:cxnLst/>
              <a:rect l="l" t="t" r="r" b="b"/>
              <a:pathLst>
                <a:path w="884" h="425" extrusionOk="0">
                  <a:moveTo>
                    <a:pt x="34" y="382"/>
                  </a:moveTo>
                  <a:cubicBezTo>
                    <a:pt x="34" y="425"/>
                    <a:pt x="68" y="425"/>
                    <a:pt x="102" y="425"/>
                  </a:cubicBezTo>
                  <a:cubicBezTo>
                    <a:pt x="213" y="425"/>
                    <a:pt x="348" y="382"/>
                    <a:pt x="459" y="348"/>
                  </a:cubicBezTo>
                  <a:cubicBezTo>
                    <a:pt x="595" y="314"/>
                    <a:pt x="739" y="280"/>
                    <a:pt x="850" y="170"/>
                  </a:cubicBezTo>
                  <a:cubicBezTo>
                    <a:pt x="884" y="170"/>
                    <a:pt x="884" y="102"/>
                    <a:pt x="884" y="68"/>
                  </a:cubicBezTo>
                  <a:cubicBezTo>
                    <a:pt x="884" y="34"/>
                    <a:pt x="807" y="0"/>
                    <a:pt x="773" y="0"/>
                  </a:cubicBezTo>
                  <a:cubicBezTo>
                    <a:pt x="637" y="34"/>
                    <a:pt x="527" y="68"/>
                    <a:pt x="382" y="102"/>
                  </a:cubicBezTo>
                  <a:cubicBezTo>
                    <a:pt x="280" y="170"/>
                    <a:pt x="136" y="212"/>
                    <a:pt x="34" y="280"/>
                  </a:cubicBezTo>
                  <a:cubicBezTo>
                    <a:pt x="34" y="314"/>
                    <a:pt x="0" y="348"/>
                    <a:pt x="34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5559166" y="4820391"/>
              <a:ext cx="33803" cy="14487"/>
            </a:xfrm>
            <a:custGeom>
              <a:avLst/>
              <a:gdLst/>
              <a:ahLst/>
              <a:cxnLst/>
              <a:rect l="l" t="t" r="r" b="b"/>
              <a:pathLst>
                <a:path w="994" h="426" extrusionOk="0">
                  <a:moveTo>
                    <a:pt x="0" y="247"/>
                  </a:moveTo>
                  <a:cubicBezTo>
                    <a:pt x="0" y="281"/>
                    <a:pt x="34" y="281"/>
                    <a:pt x="34" y="281"/>
                  </a:cubicBezTo>
                  <a:cubicBezTo>
                    <a:pt x="323" y="383"/>
                    <a:pt x="748" y="426"/>
                    <a:pt x="960" y="171"/>
                  </a:cubicBezTo>
                  <a:cubicBezTo>
                    <a:pt x="960" y="137"/>
                    <a:pt x="994" y="103"/>
                    <a:pt x="960" y="103"/>
                  </a:cubicBezTo>
                  <a:cubicBezTo>
                    <a:pt x="960" y="35"/>
                    <a:pt x="884" y="1"/>
                    <a:pt x="850" y="1"/>
                  </a:cubicBezTo>
                  <a:cubicBezTo>
                    <a:pt x="714" y="1"/>
                    <a:pt x="603" y="69"/>
                    <a:pt x="501" y="103"/>
                  </a:cubicBezTo>
                  <a:cubicBezTo>
                    <a:pt x="357" y="137"/>
                    <a:pt x="212" y="171"/>
                    <a:pt x="111" y="137"/>
                  </a:cubicBezTo>
                  <a:cubicBezTo>
                    <a:pt x="34" y="137"/>
                    <a:pt x="0" y="213"/>
                    <a:pt x="0" y="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5619529" y="4837157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0" y="357"/>
                  </a:moveTo>
                  <a:cubicBezTo>
                    <a:pt x="0" y="391"/>
                    <a:pt x="34" y="391"/>
                    <a:pt x="68" y="425"/>
                  </a:cubicBezTo>
                  <a:cubicBezTo>
                    <a:pt x="170" y="425"/>
                    <a:pt x="315" y="425"/>
                    <a:pt x="425" y="391"/>
                  </a:cubicBezTo>
                  <a:cubicBezTo>
                    <a:pt x="561" y="315"/>
                    <a:pt x="706" y="247"/>
                    <a:pt x="672" y="102"/>
                  </a:cubicBezTo>
                  <a:lnTo>
                    <a:pt x="672" y="69"/>
                  </a:lnTo>
                  <a:cubicBezTo>
                    <a:pt x="672" y="35"/>
                    <a:pt x="595" y="1"/>
                    <a:pt x="561" y="1"/>
                  </a:cubicBezTo>
                  <a:cubicBezTo>
                    <a:pt x="459" y="35"/>
                    <a:pt x="425" y="145"/>
                    <a:pt x="315" y="179"/>
                  </a:cubicBezTo>
                  <a:cubicBezTo>
                    <a:pt x="247" y="213"/>
                    <a:pt x="136" y="247"/>
                    <a:pt x="68" y="281"/>
                  </a:cubicBezTo>
                  <a:cubicBezTo>
                    <a:pt x="0" y="281"/>
                    <a:pt x="0" y="315"/>
                    <a:pt x="0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5619529" y="4867219"/>
              <a:ext cx="27478" cy="20541"/>
            </a:xfrm>
            <a:custGeom>
              <a:avLst/>
              <a:gdLst/>
              <a:ahLst/>
              <a:cxnLst/>
              <a:rect l="l" t="t" r="r" b="b"/>
              <a:pathLst>
                <a:path w="808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213" y="569"/>
                    <a:pt x="383" y="493"/>
                    <a:pt x="527" y="425"/>
                  </a:cubicBezTo>
                  <a:cubicBezTo>
                    <a:pt x="638" y="357"/>
                    <a:pt x="808" y="280"/>
                    <a:pt x="808" y="144"/>
                  </a:cubicBezTo>
                  <a:lnTo>
                    <a:pt x="808" y="110"/>
                  </a:lnTo>
                  <a:cubicBezTo>
                    <a:pt x="808" y="68"/>
                    <a:pt x="774" y="34"/>
                    <a:pt x="740" y="34"/>
                  </a:cubicBezTo>
                  <a:cubicBezTo>
                    <a:pt x="595" y="0"/>
                    <a:pt x="493" y="178"/>
                    <a:pt x="383" y="246"/>
                  </a:cubicBezTo>
                  <a:cubicBezTo>
                    <a:pt x="281" y="323"/>
                    <a:pt x="136" y="391"/>
                    <a:pt x="34" y="493"/>
                  </a:cubicBezTo>
                  <a:cubicBezTo>
                    <a:pt x="0" y="493"/>
                    <a:pt x="0" y="535"/>
                    <a:pt x="0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5691761" y="4820391"/>
              <a:ext cx="26322" cy="17956"/>
            </a:xfrm>
            <a:custGeom>
              <a:avLst/>
              <a:gdLst/>
              <a:ahLst/>
              <a:cxnLst/>
              <a:rect l="l" t="t" r="r" b="b"/>
              <a:pathLst>
                <a:path w="774" h="528" extrusionOk="0">
                  <a:moveTo>
                    <a:pt x="0" y="494"/>
                  </a:moveTo>
                  <a:cubicBezTo>
                    <a:pt x="0" y="494"/>
                    <a:pt x="34" y="528"/>
                    <a:pt x="68" y="528"/>
                  </a:cubicBezTo>
                  <a:cubicBezTo>
                    <a:pt x="315" y="528"/>
                    <a:pt x="595" y="349"/>
                    <a:pt x="739" y="171"/>
                  </a:cubicBezTo>
                  <a:cubicBezTo>
                    <a:pt x="773" y="137"/>
                    <a:pt x="773" y="103"/>
                    <a:pt x="773" y="69"/>
                  </a:cubicBezTo>
                  <a:lnTo>
                    <a:pt x="739" y="69"/>
                  </a:lnTo>
                  <a:cubicBezTo>
                    <a:pt x="739" y="35"/>
                    <a:pt x="739" y="35"/>
                    <a:pt x="705" y="35"/>
                  </a:cubicBezTo>
                  <a:cubicBezTo>
                    <a:pt x="671" y="1"/>
                    <a:pt x="637" y="1"/>
                    <a:pt x="561" y="35"/>
                  </a:cubicBezTo>
                  <a:cubicBezTo>
                    <a:pt x="493" y="69"/>
                    <a:pt x="382" y="171"/>
                    <a:pt x="315" y="213"/>
                  </a:cubicBezTo>
                  <a:cubicBezTo>
                    <a:pt x="213" y="281"/>
                    <a:pt x="102" y="349"/>
                    <a:pt x="34" y="383"/>
                  </a:cubicBezTo>
                  <a:cubicBezTo>
                    <a:pt x="0" y="426"/>
                    <a:pt x="0" y="460"/>
                    <a:pt x="0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5672411" y="4792675"/>
              <a:ext cx="27750" cy="20541"/>
            </a:xfrm>
            <a:custGeom>
              <a:avLst/>
              <a:gdLst/>
              <a:ahLst/>
              <a:cxnLst/>
              <a:rect l="l" t="t" r="r" b="b"/>
              <a:pathLst>
                <a:path w="816" h="604" extrusionOk="0">
                  <a:moveTo>
                    <a:pt x="0" y="527"/>
                  </a:moveTo>
                  <a:cubicBezTo>
                    <a:pt x="34" y="603"/>
                    <a:pt x="68" y="603"/>
                    <a:pt x="102" y="603"/>
                  </a:cubicBezTo>
                  <a:cubicBezTo>
                    <a:pt x="246" y="527"/>
                    <a:pt x="357" y="459"/>
                    <a:pt x="493" y="391"/>
                  </a:cubicBezTo>
                  <a:cubicBezTo>
                    <a:pt x="603" y="349"/>
                    <a:pt x="739" y="281"/>
                    <a:pt x="816" y="179"/>
                  </a:cubicBezTo>
                  <a:cubicBezTo>
                    <a:pt x="816" y="136"/>
                    <a:pt x="816" y="102"/>
                    <a:pt x="782" y="68"/>
                  </a:cubicBezTo>
                  <a:cubicBezTo>
                    <a:pt x="782" y="34"/>
                    <a:pt x="739" y="0"/>
                    <a:pt x="705" y="0"/>
                  </a:cubicBezTo>
                  <a:cubicBezTo>
                    <a:pt x="569" y="0"/>
                    <a:pt x="459" y="102"/>
                    <a:pt x="357" y="179"/>
                  </a:cubicBezTo>
                  <a:cubicBezTo>
                    <a:pt x="246" y="247"/>
                    <a:pt x="144" y="349"/>
                    <a:pt x="34" y="459"/>
                  </a:cubicBezTo>
                  <a:cubicBezTo>
                    <a:pt x="0" y="459"/>
                    <a:pt x="0" y="493"/>
                    <a:pt x="0" y="5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5620685" y="4769856"/>
              <a:ext cx="27750" cy="19078"/>
            </a:xfrm>
            <a:custGeom>
              <a:avLst/>
              <a:gdLst/>
              <a:ahLst/>
              <a:cxnLst/>
              <a:rect l="l" t="t" r="r" b="b"/>
              <a:pathLst>
                <a:path w="816" h="561" extrusionOk="0">
                  <a:moveTo>
                    <a:pt x="0" y="459"/>
                  </a:moveTo>
                  <a:cubicBezTo>
                    <a:pt x="34" y="527"/>
                    <a:pt x="68" y="561"/>
                    <a:pt x="102" y="527"/>
                  </a:cubicBezTo>
                  <a:cubicBezTo>
                    <a:pt x="247" y="493"/>
                    <a:pt x="349" y="425"/>
                    <a:pt x="459" y="383"/>
                  </a:cubicBezTo>
                  <a:cubicBezTo>
                    <a:pt x="561" y="315"/>
                    <a:pt x="706" y="281"/>
                    <a:pt x="774" y="170"/>
                  </a:cubicBezTo>
                  <a:cubicBezTo>
                    <a:pt x="816" y="136"/>
                    <a:pt x="816" y="68"/>
                    <a:pt x="816" y="34"/>
                  </a:cubicBezTo>
                  <a:cubicBezTo>
                    <a:pt x="774" y="0"/>
                    <a:pt x="740" y="0"/>
                    <a:pt x="706" y="0"/>
                  </a:cubicBezTo>
                  <a:cubicBezTo>
                    <a:pt x="561" y="0"/>
                    <a:pt x="459" y="68"/>
                    <a:pt x="349" y="136"/>
                  </a:cubicBezTo>
                  <a:cubicBezTo>
                    <a:pt x="247" y="213"/>
                    <a:pt x="102" y="281"/>
                    <a:pt x="34" y="383"/>
                  </a:cubicBezTo>
                  <a:cubicBezTo>
                    <a:pt x="0" y="425"/>
                    <a:pt x="0" y="459"/>
                    <a:pt x="0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5560322" y="4762612"/>
              <a:ext cx="36116" cy="15643"/>
            </a:xfrm>
            <a:custGeom>
              <a:avLst/>
              <a:gdLst/>
              <a:ahLst/>
              <a:cxnLst/>
              <a:rect l="l" t="t" r="r" b="b"/>
              <a:pathLst>
                <a:path w="1062" h="460" extrusionOk="0">
                  <a:moveTo>
                    <a:pt x="43" y="383"/>
                  </a:moveTo>
                  <a:cubicBezTo>
                    <a:pt x="43" y="426"/>
                    <a:pt x="77" y="460"/>
                    <a:pt x="110" y="460"/>
                  </a:cubicBezTo>
                  <a:cubicBezTo>
                    <a:pt x="391" y="383"/>
                    <a:pt x="782" y="383"/>
                    <a:pt x="1028" y="213"/>
                  </a:cubicBezTo>
                  <a:cubicBezTo>
                    <a:pt x="1062" y="171"/>
                    <a:pt x="1062" y="137"/>
                    <a:pt x="1062" y="103"/>
                  </a:cubicBezTo>
                  <a:cubicBezTo>
                    <a:pt x="1062" y="103"/>
                    <a:pt x="1028" y="69"/>
                    <a:pt x="994" y="69"/>
                  </a:cubicBezTo>
                  <a:cubicBezTo>
                    <a:pt x="680" y="1"/>
                    <a:pt x="357" y="213"/>
                    <a:pt x="77" y="281"/>
                  </a:cubicBezTo>
                  <a:cubicBezTo>
                    <a:pt x="43" y="315"/>
                    <a:pt x="0" y="349"/>
                    <a:pt x="43" y="3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660270" y="4720443"/>
              <a:ext cx="32681" cy="25166"/>
            </a:xfrm>
            <a:custGeom>
              <a:avLst/>
              <a:gdLst/>
              <a:ahLst/>
              <a:cxnLst/>
              <a:rect l="l" t="t" r="r" b="b"/>
              <a:pathLst>
                <a:path w="961" h="740" extrusionOk="0">
                  <a:moveTo>
                    <a:pt x="0" y="638"/>
                  </a:moveTo>
                  <a:cubicBezTo>
                    <a:pt x="34" y="706"/>
                    <a:pt x="77" y="740"/>
                    <a:pt x="111" y="706"/>
                  </a:cubicBezTo>
                  <a:cubicBezTo>
                    <a:pt x="323" y="604"/>
                    <a:pt x="501" y="493"/>
                    <a:pt x="671" y="391"/>
                  </a:cubicBezTo>
                  <a:cubicBezTo>
                    <a:pt x="748" y="349"/>
                    <a:pt x="960" y="247"/>
                    <a:pt x="926" y="137"/>
                  </a:cubicBezTo>
                  <a:lnTo>
                    <a:pt x="884" y="103"/>
                  </a:lnTo>
                  <a:cubicBezTo>
                    <a:pt x="816" y="1"/>
                    <a:pt x="637" y="137"/>
                    <a:pt x="569" y="179"/>
                  </a:cubicBezTo>
                  <a:cubicBezTo>
                    <a:pt x="391" y="315"/>
                    <a:pt x="213" y="425"/>
                    <a:pt x="34" y="561"/>
                  </a:cubicBezTo>
                  <a:cubicBezTo>
                    <a:pt x="0" y="561"/>
                    <a:pt x="0" y="604"/>
                    <a:pt x="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614632" y="4702249"/>
              <a:ext cx="39585" cy="26594"/>
            </a:xfrm>
            <a:custGeom>
              <a:avLst/>
              <a:gdLst/>
              <a:ahLst/>
              <a:cxnLst/>
              <a:rect l="l" t="t" r="r" b="b"/>
              <a:pathLst>
                <a:path w="1164" h="782" extrusionOk="0">
                  <a:moveTo>
                    <a:pt x="0" y="748"/>
                  </a:moveTo>
                  <a:cubicBezTo>
                    <a:pt x="0" y="782"/>
                    <a:pt x="34" y="782"/>
                    <a:pt x="102" y="782"/>
                  </a:cubicBezTo>
                  <a:cubicBezTo>
                    <a:pt x="280" y="714"/>
                    <a:pt x="459" y="604"/>
                    <a:pt x="637" y="536"/>
                  </a:cubicBezTo>
                  <a:cubicBezTo>
                    <a:pt x="816" y="425"/>
                    <a:pt x="994" y="357"/>
                    <a:pt x="1130" y="213"/>
                  </a:cubicBezTo>
                  <a:cubicBezTo>
                    <a:pt x="1164" y="179"/>
                    <a:pt x="1164" y="145"/>
                    <a:pt x="1130" y="111"/>
                  </a:cubicBezTo>
                  <a:cubicBezTo>
                    <a:pt x="1130" y="34"/>
                    <a:pt x="1062" y="0"/>
                    <a:pt x="994" y="0"/>
                  </a:cubicBezTo>
                  <a:cubicBezTo>
                    <a:pt x="816" y="34"/>
                    <a:pt x="671" y="179"/>
                    <a:pt x="527" y="289"/>
                  </a:cubicBezTo>
                  <a:cubicBezTo>
                    <a:pt x="357" y="391"/>
                    <a:pt x="178" y="502"/>
                    <a:pt x="34" y="638"/>
                  </a:cubicBezTo>
                  <a:cubicBezTo>
                    <a:pt x="0" y="672"/>
                    <a:pt x="0" y="714"/>
                    <a:pt x="0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706180" y="4668752"/>
              <a:ext cx="25166" cy="15609"/>
            </a:xfrm>
            <a:custGeom>
              <a:avLst/>
              <a:gdLst/>
              <a:ahLst/>
              <a:cxnLst/>
              <a:rect l="l" t="t" r="r" b="b"/>
              <a:pathLst>
                <a:path w="740" h="459" extrusionOk="0">
                  <a:moveTo>
                    <a:pt x="35" y="382"/>
                  </a:moveTo>
                  <a:cubicBezTo>
                    <a:pt x="35" y="425"/>
                    <a:pt x="69" y="459"/>
                    <a:pt x="103" y="425"/>
                  </a:cubicBezTo>
                  <a:cubicBezTo>
                    <a:pt x="247" y="382"/>
                    <a:pt x="349" y="348"/>
                    <a:pt x="460" y="314"/>
                  </a:cubicBezTo>
                  <a:cubicBezTo>
                    <a:pt x="528" y="246"/>
                    <a:pt x="672" y="212"/>
                    <a:pt x="706" y="136"/>
                  </a:cubicBezTo>
                  <a:cubicBezTo>
                    <a:pt x="740" y="102"/>
                    <a:pt x="740" y="68"/>
                    <a:pt x="740" y="34"/>
                  </a:cubicBezTo>
                  <a:cubicBezTo>
                    <a:pt x="706" y="0"/>
                    <a:pt x="706" y="0"/>
                    <a:pt x="672" y="0"/>
                  </a:cubicBezTo>
                  <a:cubicBezTo>
                    <a:pt x="528" y="0"/>
                    <a:pt x="460" y="68"/>
                    <a:pt x="349" y="102"/>
                  </a:cubicBezTo>
                  <a:cubicBezTo>
                    <a:pt x="247" y="170"/>
                    <a:pt x="137" y="246"/>
                    <a:pt x="35" y="314"/>
                  </a:cubicBezTo>
                  <a:cubicBezTo>
                    <a:pt x="35" y="348"/>
                    <a:pt x="1" y="348"/>
                    <a:pt x="35" y="3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708493" y="4701093"/>
              <a:ext cx="31253" cy="19384"/>
            </a:xfrm>
            <a:custGeom>
              <a:avLst/>
              <a:gdLst/>
              <a:ahLst/>
              <a:cxnLst/>
              <a:rect l="l" t="t" r="r" b="b"/>
              <a:pathLst>
                <a:path w="919" h="570" extrusionOk="0">
                  <a:moveTo>
                    <a:pt x="35" y="493"/>
                  </a:moveTo>
                  <a:cubicBezTo>
                    <a:pt x="35" y="536"/>
                    <a:pt x="69" y="570"/>
                    <a:pt x="103" y="570"/>
                  </a:cubicBezTo>
                  <a:cubicBezTo>
                    <a:pt x="247" y="493"/>
                    <a:pt x="392" y="425"/>
                    <a:pt x="528" y="391"/>
                  </a:cubicBezTo>
                  <a:cubicBezTo>
                    <a:pt x="638" y="323"/>
                    <a:pt x="816" y="323"/>
                    <a:pt x="918" y="213"/>
                  </a:cubicBezTo>
                  <a:lnTo>
                    <a:pt x="918" y="145"/>
                  </a:lnTo>
                  <a:cubicBezTo>
                    <a:pt x="918" y="111"/>
                    <a:pt x="884" y="68"/>
                    <a:pt x="850" y="68"/>
                  </a:cubicBezTo>
                  <a:cubicBezTo>
                    <a:pt x="706" y="0"/>
                    <a:pt x="570" y="111"/>
                    <a:pt x="426" y="179"/>
                  </a:cubicBezTo>
                  <a:cubicBezTo>
                    <a:pt x="281" y="247"/>
                    <a:pt x="179" y="323"/>
                    <a:pt x="35" y="425"/>
                  </a:cubicBezTo>
                  <a:cubicBezTo>
                    <a:pt x="1" y="459"/>
                    <a:pt x="1" y="493"/>
                    <a:pt x="35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702439" y="4736053"/>
              <a:ext cx="36150" cy="21697"/>
            </a:xfrm>
            <a:custGeom>
              <a:avLst/>
              <a:gdLst/>
              <a:ahLst/>
              <a:cxnLst/>
              <a:rect l="l" t="t" r="r" b="b"/>
              <a:pathLst>
                <a:path w="1063" h="638" extrusionOk="0">
                  <a:moveTo>
                    <a:pt x="1" y="603"/>
                  </a:moveTo>
                  <a:cubicBezTo>
                    <a:pt x="1" y="637"/>
                    <a:pt x="34" y="637"/>
                    <a:pt x="68" y="637"/>
                  </a:cubicBezTo>
                  <a:cubicBezTo>
                    <a:pt x="281" y="637"/>
                    <a:pt x="493" y="603"/>
                    <a:pt x="706" y="493"/>
                  </a:cubicBezTo>
                  <a:cubicBezTo>
                    <a:pt x="850" y="391"/>
                    <a:pt x="1062" y="281"/>
                    <a:pt x="1062" y="68"/>
                  </a:cubicBezTo>
                  <a:lnTo>
                    <a:pt x="1062" y="34"/>
                  </a:lnTo>
                  <a:cubicBezTo>
                    <a:pt x="1062" y="0"/>
                    <a:pt x="1028" y="0"/>
                    <a:pt x="994" y="0"/>
                  </a:cubicBezTo>
                  <a:cubicBezTo>
                    <a:pt x="816" y="34"/>
                    <a:pt x="706" y="179"/>
                    <a:pt x="570" y="281"/>
                  </a:cubicBezTo>
                  <a:cubicBezTo>
                    <a:pt x="391" y="391"/>
                    <a:pt x="213" y="459"/>
                    <a:pt x="34" y="527"/>
                  </a:cubicBezTo>
                  <a:cubicBezTo>
                    <a:pt x="1" y="527"/>
                    <a:pt x="1" y="570"/>
                    <a:pt x="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765115" y="4746731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1" y="425"/>
                  </a:moveTo>
                  <a:cubicBezTo>
                    <a:pt x="35" y="468"/>
                    <a:pt x="69" y="502"/>
                    <a:pt x="103" y="502"/>
                  </a:cubicBezTo>
                  <a:cubicBezTo>
                    <a:pt x="213" y="468"/>
                    <a:pt x="315" y="425"/>
                    <a:pt x="426" y="357"/>
                  </a:cubicBezTo>
                  <a:cubicBezTo>
                    <a:pt x="528" y="289"/>
                    <a:pt x="638" y="256"/>
                    <a:pt x="672" y="145"/>
                  </a:cubicBezTo>
                  <a:lnTo>
                    <a:pt x="672" y="77"/>
                  </a:lnTo>
                  <a:cubicBezTo>
                    <a:pt x="672" y="43"/>
                    <a:pt x="638" y="43"/>
                    <a:pt x="604" y="43"/>
                  </a:cubicBezTo>
                  <a:cubicBezTo>
                    <a:pt x="460" y="1"/>
                    <a:pt x="392" y="77"/>
                    <a:pt x="315" y="145"/>
                  </a:cubicBezTo>
                  <a:cubicBezTo>
                    <a:pt x="213" y="213"/>
                    <a:pt x="103" y="289"/>
                    <a:pt x="35" y="357"/>
                  </a:cubicBezTo>
                  <a:cubicBezTo>
                    <a:pt x="1" y="391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735086" y="4786588"/>
              <a:ext cx="21697" cy="17956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0" y="460"/>
                  </a:moveTo>
                  <a:cubicBezTo>
                    <a:pt x="0" y="494"/>
                    <a:pt x="68" y="528"/>
                    <a:pt x="102" y="494"/>
                  </a:cubicBezTo>
                  <a:cubicBezTo>
                    <a:pt x="170" y="426"/>
                    <a:pt x="281" y="392"/>
                    <a:pt x="349" y="358"/>
                  </a:cubicBezTo>
                  <a:cubicBezTo>
                    <a:pt x="459" y="281"/>
                    <a:pt x="561" y="281"/>
                    <a:pt x="638" y="213"/>
                  </a:cubicBezTo>
                  <a:lnTo>
                    <a:pt x="638" y="103"/>
                  </a:lnTo>
                  <a:cubicBezTo>
                    <a:pt x="638" y="69"/>
                    <a:pt x="595" y="35"/>
                    <a:pt x="561" y="35"/>
                  </a:cubicBezTo>
                  <a:cubicBezTo>
                    <a:pt x="459" y="1"/>
                    <a:pt x="315" y="103"/>
                    <a:pt x="247" y="145"/>
                  </a:cubicBezTo>
                  <a:cubicBezTo>
                    <a:pt x="136" y="213"/>
                    <a:pt x="68" y="315"/>
                    <a:pt x="0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826363" y="4731121"/>
              <a:ext cx="27784" cy="26628"/>
            </a:xfrm>
            <a:custGeom>
              <a:avLst/>
              <a:gdLst/>
              <a:ahLst/>
              <a:cxnLst/>
              <a:rect l="l" t="t" r="r" b="b"/>
              <a:pathLst>
                <a:path w="817" h="783" extrusionOk="0">
                  <a:moveTo>
                    <a:pt x="1" y="715"/>
                  </a:moveTo>
                  <a:cubicBezTo>
                    <a:pt x="1" y="748"/>
                    <a:pt x="35" y="782"/>
                    <a:pt x="111" y="748"/>
                  </a:cubicBezTo>
                  <a:cubicBezTo>
                    <a:pt x="247" y="672"/>
                    <a:pt x="392" y="604"/>
                    <a:pt x="536" y="502"/>
                  </a:cubicBezTo>
                  <a:cubicBezTo>
                    <a:pt x="638" y="392"/>
                    <a:pt x="816" y="290"/>
                    <a:pt x="816" y="111"/>
                  </a:cubicBezTo>
                  <a:lnTo>
                    <a:pt x="816" y="77"/>
                  </a:lnTo>
                  <a:cubicBezTo>
                    <a:pt x="782" y="35"/>
                    <a:pt x="748" y="1"/>
                    <a:pt x="672" y="35"/>
                  </a:cubicBezTo>
                  <a:cubicBezTo>
                    <a:pt x="570" y="77"/>
                    <a:pt x="460" y="247"/>
                    <a:pt x="358" y="324"/>
                  </a:cubicBezTo>
                  <a:lnTo>
                    <a:pt x="35" y="638"/>
                  </a:lnTo>
                  <a:cubicBezTo>
                    <a:pt x="1" y="638"/>
                    <a:pt x="1" y="672"/>
                    <a:pt x="1" y="7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5804700" y="4692727"/>
              <a:ext cx="28940" cy="30063"/>
            </a:xfrm>
            <a:custGeom>
              <a:avLst/>
              <a:gdLst/>
              <a:ahLst/>
              <a:cxnLst/>
              <a:rect l="l" t="t" r="r" b="b"/>
              <a:pathLst>
                <a:path w="851" h="884" extrusionOk="0">
                  <a:moveTo>
                    <a:pt x="1" y="782"/>
                  </a:moveTo>
                  <a:cubicBezTo>
                    <a:pt x="35" y="850"/>
                    <a:pt x="111" y="884"/>
                    <a:pt x="145" y="850"/>
                  </a:cubicBezTo>
                  <a:cubicBezTo>
                    <a:pt x="290" y="739"/>
                    <a:pt x="425" y="637"/>
                    <a:pt x="570" y="527"/>
                  </a:cubicBezTo>
                  <a:cubicBezTo>
                    <a:pt x="672" y="425"/>
                    <a:pt x="816" y="314"/>
                    <a:pt x="850" y="145"/>
                  </a:cubicBezTo>
                  <a:lnTo>
                    <a:pt x="850" y="102"/>
                  </a:lnTo>
                  <a:cubicBezTo>
                    <a:pt x="816" y="34"/>
                    <a:pt x="748" y="0"/>
                    <a:pt x="672" y="34"/>
                  </a:cubicBezTo>
                  <a:cubicBezTo>
                    <a:pt x="570" y="102"/>
                    <a:pt x="502" y="246"/>
                    <a:pt x="391" y="357"/>
                  </a:cubicBezTo>
                  <a:cubicBezTo>
                    <a:pt x="290" y="459"/>
                    <a:pt x="179" y="603"/>
                    <a:pt x="35" y="705"/>
                  </a:cubicBezTo>
                  <a:cubicBezTo>
                    <a:pt x="1" y="739"/>
                    <a:pt x="1" y="782"/>
                    <a:pt x="1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5765115" y="4674499"/>
              <a:ext cx="34994" cy="28940"/>
            </a:xfrm>
            <a:custGeom>
              <a:avLst/>
              <a:gdLst/>
              <a:ahLst/>
              <a:cxnLst/>
              <a:rect l="l" t="t" r="r" b="b"/>
              <a:pathLst>
                <a:path w="1029" h="851" extrusionOk="0">
                  <a:moveTo>
                    <a:pt x="1" y="749"/>
                  </a:moveTo>
                  <a:cubicBezTo>
                    <a:pt x="35" y="816"/>
                    <a:pt x="69" y="850"/>
                    <a:pt x="137" y="816"/>
                  </a:cubicBezTo>
                  <a:cubicBezTo>
                    <a:pt x="426" y="638"/>
                    <a:pt x="706" y="468"/>
                    <a:pt x="952" y="256"/>
                  </a:cubicBezTo>
                  <a:cubicBezTo>
                    <a:pt x="1029" y="213"/>
                    <a:pt x="1029" y="145"/>
                    <a:pt x="1029" y="111"/>
                  </a:cubicBezTo>
                  <a:lnTo>
                    <a:pt x="1029" y="111"/>
                  </a:lnTo>
                  <a:cubicBezTo>
                    <a:pt x="986" y="77"/>
                    <a:pt x="986" y="43"/>
                    <a:pt x="952" y="43"/>
                  </a:cubicBezTo>
                  <a:cubicBezTo>
                    <a:pt x="918" y="1"/>
                    <a:pt x="850" y="1"/>
                    <a:pt x="816" y="43"/>
                  </a:cubicBezTo>
                  <a:cubicBezTo>
                    <a:pt x="562" y="256"/>
                    <a:pt x="315" y="468"/>
                    <a:pt x="35" y="638"/>
                  </a:cubicBezTo>
                  <a:cubicBezTo>
                    <a:pt x="1" y="681"/>
                    <a:pt x="1" y="715"/>
                    <a:pt x="1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803544" y="4615598"/>
              <a:ext cx="32681" cy="26594"/>
            </a:xfrm>
            <a:custGeom>
              <a:avLst/>
              <a:gdLst/>
              <a:ahLst/>
              <a:cxnLst/>
              <a:rect l="l" t="t" r="r" b="b"/>
              <a:pathLst>
                <a:path w="961" h="782" extrusionOk="0">
                  <a:moveTo>
                    <a:pt x="1" y="714"/>
                  </a:moveTo>
                  <a:cubicBezTo>
                    <a:pt x="1" y="748"/>
                    <a:pt x="35" y="782"/>
                    <a:pt x="69" y="748"/>
                  </a:cubicBezTo>
                  <a:cubicBezTo>
                    <a:pt x="247" y="671"/>
                    <a:pt x="425" y="603"/>
                    <a:pt x="570" y="501"/>
                  </a:cubicBezTo>
                  <a:cubicBezTo>
                    <a:pt x="706" y="391"/>
                    <a:pt x="884" y="289"/>
                    <a:pt x="961" y="144"/>
                  </a:cubicBezTo>
                  <a:lnTo>
                    <a:pt x="961" y="76"/>
                  </a:lnTo>
                  <a:cubicBezTo>
                    <a:pt x="961" y="34"/>
                    <a:pt x="918" y="0"/>
                    <a:pt x="850" y="0"/>
                  </a:cubicBezTo>
                  <a:cubicBezTo>
                    <a:pt x="706" y="34"/>
                    <a:pt x="570" y="178"/>
                    <a:pt x="459" y="289"/>
                  </a:cubicBezTo>
                  <a:cubicBezTo>
                    <a:pt x="324" y="425"/>
                    <a:pt x="179" y="535"/>
                    <a:pt x="1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88038" y="4684327"/>
              <a:ext cx="36150" cy="15643"/>
            </a:xfrm>
            <a:custGeom>
              <a:avLst/>
              <a:gdLst/>
              <a:ahLst/>
              <a:cxnLst/>
              <a:rect l="l" t="t" r="r" b="b"/>
              <a:pathLst>
                <a:path w="1063" h="460" extrusionOk="0">
                  <a:moveTo>
                    <a:pt x="35" y="281"/>
                  </a:moveTo>
                  <a:cubicBezTo>
                    <a:pt x="35" y="315"/>
                    <a:pt x="35" y="315"/>
                    <a:pt x="77" y="315"/>
                  </a:cubicBezTo>
                  <a:cubicBezTo>
                    <a:pt x="357" y="426"/>
                    <a:pt x="884" y="460"/>
                    <a:pt x="1062" y="137"/>
                  </a:cubicBezTo>
                  <a:lnTo>
                    <a:pt x="1062" y="35"/>
                  </a:lnTo>
                  <a:cubicBezTo>
                    <a:pt x="1062" y="1"/>
                    <a:pt x="1028" y="1"/>
                    <a:pt x="994" y="1"/>
                  </a:cubicBezTo>
                  <a:cubicBezTo>
                    <a:pt x="850" y="35"/>
                    <a:pt x="714" y="103"/>
                    <a:pt x="604" y="137"/>
                  </a:cubicBezTo>
                  <a:cubicBezTo>
                    <a:pt x="425" y="213"/>
                    <a:pt x="247" y="213"/>
                    <a:pt x="111" y="179"/>
                  </a:cubicBezTo>
                  <a:cubicBezTo>
                    <a:pt x="35" y="179"/>
                    <a:pt x="1" y="247"/>
                    <a:pt x="35" y="2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855269" y="4626548"/>
              <a:ext cx="30063" cy="22853"/>
            </a:xfrm>
            <a:custGeom>
              <a:avLst/>
              <a:gdLst/>
              <a:ahLst/>
              <a:cxnLst/>
              <a:rect l="l" t="t" r="r" b="b"/>
              <a:pathLst>
                <a:path w="884" h="672" extrusionOk="0">
                  <a:moveTo>
                    <a:pt x="0" y="604"/>
                  </a:moveTo>
                  <a:cubicBezTo>
                    <a:pt x="0" y="638"/>
                    <a:pt x="34" y="672"/>
                    <a:pt x="77" y="672"/>
                  </a:cubicBezTo>
                  <a:cubicBezTo>
                    <a:pt x="213" y="638"/>
                    <a:pt x="391" y="527"/>
                    <a:pt x="501" y="460"/>
                  </a:cubicBezTo>
                  <a:cubicBezTo>
                    <a:pt x="637" y="392"/>
                    <a:pt x="816" y="315"/>
                    <a:pt x="884" y="179"/>
                  </a:cubicBezTo>
                  <a:lnTo>
                    <a:pt x="884" y="69"/>
                  </a:lnTo>
                  <a:cubicBezTo>
                    <a:pt x="884" y="35"/>
                    <a:pt x="816" y="1"/>
                    <a:pt x="748" y="1"/>
                  </a:cubicBezTo>
                  <a:cubicBezTo>
                    <a:pt x="603" y="69"/>
                    <a:pt x="501" y="179"/>
                    <a:pt x="357" y="281"/>
                  </a:cubicBezTo>
                  <a:cubicBezTo>
                    <a:pt x="247" y="349"/>
                    <a:pt x="111" y="460"/>
                    <a:pt x="0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866253" y="4660080"/>
              <a:ext cx="25166" cy="20541"/>
            </a:xfrm>
            <a:custGeom>
              <a:avLst/>
              <a:gdLst/>
              <a:ahLst/>
              <a:cxnLst/>
              <a:rect l="l" t="t" r="r" b="b"/>
              <a:pathLst>
                <a:path w="740" h="604" extrusionOk="0">
                  <a:moveTo>
                    <a:pt x="0" y="569"/>
                  </a:moveTo>
                  <a:cubicBezTo>
                    <a:pt x="0" y="603"/>
                    <a:pt x="34" y="603"/>
                    <a:pt x="68" y="603"/>
                  </a:cubicBezTo>
                  <a:cubicBezTo>
                    <a:pt x="178" y="603"/>
                    <a:pt x="314" y="535"/>
                    <a:pt x="425" y="467"/>
                  </a:cubicBezTo>
                  <a:cubicBezTo>
                    <a:pt x="527" y="391"/>
                    <a:pt x="637" y="357"/>
                    <a:pt x="705" y="255"/>
                  </a:cubicBezTo>
                  <a:cubicBezTo>
                    <a:pt x="739" y="213"/>
                    <a:pt x="739" y="179"/>
                    <a:pt x="739" y="145"/>
                  </a:cubicBezTo>
                  <a:cubicBezTo>
                    <a:pt x="705" y="77"/>
                    <a:pt x="603" y="0"/>
                    <a:pt x="527" y="77"/>
                  </a:cubicBezTo>
                  <a:cubicBezTo>
                    <a:pt x="425" y="145"/>
                    <a:pt x="348" y="213"/>
                    <a:pt x="280" y="289"/>
                  </a:cubicBezTo>
                  <a:cubicBezTo>
                    <a:pt x="178" y="357"/>
                    <a:pt x="68" y="425"/>
                    <a:pt x="0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889072" y="4690414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34" y="561"/>
                  </a:moveTo>
                  <a:cubicBezTo>
                    <a:pt x="34" y="595"/>
                    <a:pt x="68" y="637"/>
                    <a:pt x="102" y="595"/>
                  </a:cubicBezTo>
                  <a:cubicBezTo>
                    <a:pt x="213" y="561"/>
                    <a:pt x="315" y="493"/>
                    <a:pt x="425" y="425"/>
                  </a:cubicBezTo>
                  <a:cubicBezTo>
                    <a:pt x="493" y="348"/>
                    <a:pt x="603" y="281"/>
                    <a:pt x="671" y="170"/>
                  </a:cubicBezTo>
                  <a:lnTo>
                    <a:pt x="671" y="68"/>
                  </a:lnTo>
                  <a:cubicBezTo>
                    <a:pt x="671" y="34"/>
                    <a:pt x="603" y="0"/>
                    <a:pt x="527" y="34"/>
                  </a:cubicBezTo>
                  <a:cubicBezTo>
                    <a:pt x="425" y="68"/>
                    <a:pt x="357" y="170"/>
                    <a:pt x="247" y="247"/>
                  </a:cubicBezTo>
                  <a:cubicBezTo>
                    <a:pt x="179" y="314"/>
                    <a:pt x="68" y="382"/>
                    <a:pt x="34" y="493"/>
                  </a:cubicBezTo>
                  <a:cubicBezTo>
                    <a:pt x="34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948007" y="4616720"/>
              <a:ext cx="25438" cy="27784"/>
            </a:xfrm>
            <a:custGeom>
              <a:avLst/>
              <a:gdLst/>
              <a:ahLst/>
              <a:cxnLst/>
              <a:rect l="l" t="t" r="r" b="b"/>
              <a:pathLst>
                <a:path w="748" h="817" extrusionOk="0">
                  <a:moveTo>
                    <a:pt x="34" y="749"/>
                  </a:moveTo>
                  <a:cubicBezTo>
                    <a:pt x="34" y="783"/>
                    <a:pt x="68" y="816"/>
                    <a:pt x="145" y="783"/>
                  </a:cubicBezTo>
                  <a:cubicBezTo>
                    <a:pt x="323" y="749"/>
                    <a:pt x="459" y="638"/>
                    <a:pt x="569" y="502"/>
                  </a:cubicBezTo>
                  <a:cubicBezTo>
                    <a:pt x="637" y="426"/>
                    <a:pt x="748" y="213"/>
                    <a:pt x="705" y="111"/>
                  </a:cubicBezTo>
                  <a:cubicBezTo>
                    <a:pt x="705" y="77"/>
                    <a:pt x="705" y="77"/>
                    <a:pt x="671" y="43"/>
                  </a:cubicBezTo>
                  <a:cubicBezTo>
                    <a:pt x="671" y="43"/>
                    <a:pt x="637" y="1"/>
                    <a:pt x="603" y="43"/>
                  </a:cubicBezTo>
                  <a:cubicBezTo>
                    <a:pt x="459" y="77"/>
                    <a:pt x="425" y="256"/>
                    <a:pt x="391" y="324"/>
                  </a:cubicBezTo>
                  <a:cubicBezTo>
                    <a:pt x="280" y="468"/>
                    <a:pt x="179" y="570"/>
                    <a:pt x="68" y="638"/>
                  </a:cubicBezTo>
                  <a:cubicBezTo>
                    <a:pt x="0" y="638"/>
                    <a:pt x="0" y="715"/>
                    <a:pt x="34" y="7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919101" y="4593901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" y="672"/>
                  </a:moveTo>
                  <a:cubicBezTo>
                    <a:pt x="35" y="748"/>
                    <a:pt x="111" y="782"/>
                    <a:pt x="145" y="714"/>
                  </a:cubicBezTo>
                  <a:cubicBezTo>
                    <a:pt x="281" y="638"/>
                    <a:pt x="391" y="502"/>
                    <a:pt x="493" y="392"/>
                  </a:cubicBezTo>
                  <a:cubicBezTo>
                    <a:pt x="570" y="324"/>
                    <a:pt x="672" y="213"/>
                    <a:pt x="706" y="77"/>
                  </a:cubicBezTo>
                  <a:lnTo>
                    <a:pt x="706" y="35"/>
                  </a:lnTo>
                  <a:cubicBezTo>
                    <a:pt x="672" y="1"/>
                    <a:pt x="638" y="1"/>
                    <a:pt x="604" y="1"/>
                  </a:cubicBezTo>
                  <a:cubicBezTo>
                    <a:pt x="459" y="35"/>
                    <a:pt x="391" y="179"/>
                    <a:pt x="281" y="247"/>
                  </a:cubicBezTo>
                  <a:cubicBezTo>
                    <a:pt x="213" y="358"/>
                    <a:pt x="111" y="502"/>
                    <a:pt x="35" y="604"/>
                  </a:cubicBezTo>
                  <a:cubicBezTo>
                    <a:pt x="1" y="638"/>
                    <a:pt x="1" y="672"/>
                    <a:pt x="1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880673" y="4573395"/>
              <a:ext cx="32409" cy="27784"/>
            </a:xfrm>
            <a:custGeom>
              <a:avLst/>
              <a:gdLst/>
              <a:ahLst/>
              <a:cxnLst/>
              <a:rect l="l" t="t" r="r" b="b"/>
              <a:pathLst>
                <a:path w="953" h="817" extrusionOk="0">
                  <a:moveTo>
                    <a:pt x="35" y="748"/>
                  </a:moveTo>
                  <a:cubicBezTo>
                    <a:pt x="35" y="782"/>
                    <a:pt x="103" y="816"/>
                    <a:pt x="179" y="782"/>
                  </a:cubicBezTo>
                  <a:cubicBezTo>
                    <a:pt x="426" y="604"/>
                    <a:pt x="706" y="426"/>
                    <a:pt x="918" y="179"/>
                  </a:cubicBezTo>
                  <a:cubicBezTo>
                    <a:pt x="952" y="179"/>
                    <a:pt x="952" y="145"/>
                    <a:pt x="952" y="111"/>
                  </a:cubicBezTo>
                  <a:cubicBezTo>
                    <a:pt x="918" y="43"/>
                    <a:pt x="816" y="1"/>
                    <a:pt x="740" y="43"/>
                  </a:cubicBezTo>
                  <a:cubicBezTo>
                    <a:pt x="494" y="213"/>
                    <a:pt x="247" y="426"/>
                    <a:pt x="35" y="680"/>
                  </a:cubicBezTo>
                  <a:cubicBezTo>
                    <a:pt x="1" y="680"/>
                    <a:pt x="1" y="714"/>
                    <a:pt x="35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5957530" y="4520547"/>
              <a:ext cx="30369" cy="31219"/>
            </a:xfrm>
            <a:custGeom>
              <a:avLst/>
              <a:gdLst/>
              <a:ahLst/>
              <a:cxnLst/>
              <a:rect l="l" t="t" r="r" b="b"/>
              <a:pathLst>
                <a:path w="893" h="918" extrusionOk="0">
                  <a:moveTo>
                    <a:pt x="0" y="850"/>
                  </a:moveTo>
                  <a:cubicBezTo>
                    <a:pt x="0" y="884"/>
                    <a:pt x="77" y="918"/>
                    <a:pt x="111" y="884"/>
                  </a:cubicBezTo>
                  <a:cubicBezTo>
                    <a:pt x="255" y="782"/>
                    <a:pt x="391" y="637"/>
                    <a:pt x="502" y="493"/>
                  </a:cubicBezTo>
                  <a:cubicBezTo>
                    <a:pt x="638" y="391"/>
                    <a:pt x="782" y="281"/>
                    <a:pt x="850" y="145"/>
                  </a:cubicBezTo>
                  <a:cubicBezTo>
                    <a:pt x="892" y="111"/>
                    <a:pt x="892" y="68"/>
                    <a:pt x="892" y="68"/>
                  </a:cubicBezTo>
                  <a:cubicBezTo>
                    <a:pt x="850" y="0"/>
                    <a:pt x="816" y="0"/>
                    <a:pt x="748" y="0"/>
                  </a:cubicBezTo>
                  <a:cubicBezTo>
                    <a:pt x="604" y="111"/>
                    <a:pt x="502" y="247"/>
                    <a:pt x="391" y="391"/>
                  </a:cubicBezTo>
                  <a:cubicBezTo>
                    <a:pt x="255" y="493"/>
                    <a:pt x="111" y="637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5975724" y="4543366"/>
              <a:ext cx="25166" cy="25438"/>
            </a:xfrm>
            <a:custGeom>
              <a:avLst/>
              <a:gdLst/>
              <a:ahLst/>
              <a:cxnLst/>
              <a:rect l="l" t="t" r="r" b="b"/>
              <a:pathLst>
                <a:path w="740" h="748" extrusionOk="0">
                  <a:moveTo>
                    <a:pt x="1" y="671"/>
                  </a:moveTo>
                  <a:cubicBezTo>
                    <a:pt x="1" y="748"/>
                    <a:pt x="69" y="748"/>
                    <a:pt x="103" y="714"/>
                  </a:cubicBezTo>
                  <a:cubicBezTo>
                    <a:pt x="315" y="603"/>
                    <a:pt x="570" y="425"/>
                    <a:pt x="706" y="213"/>
                  </a:cubicBezTo>
                  <a:cubicBezTo>
                    <a:pt x="740" y="179"/>
                    <a:pt x="740" y="179"/>
                    <a:pt x="706" y="145"/>
                  </a:cubicBezTo>
                  <a:cubicBezTo>
                    <a:pt x="706" y="77"/>
                    <a:pt x="604" y="0"/>
                    <a:pt x="570" y="77"/>
                  </a:cubicBezTo>
                  <a:lnTo>
                    <a:pt x="35" y="603"/>
                  </a:lnTo>
                  <a:cubicBezTo>
                    <a:pt x="1" y="637"/>
                    <a:pt x="1" y="671"/>
                    <a:pt x="1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6002317" y="4568770"/>
              <a:ext cx="24009" cy="28940"/>
            </a:xfrm>
            <a:custGeom>
              <a:avLst/>
              <a:gdLst/>
              <a:ahLst/>
              <a:cxnLst/>
              <a:rect l="l" t="t" r="r" b="b"/>
              <a:pathLst>
                <a:path w="706" h="851" extrusionOk="0">
                  <a:moveTo>
                    <a:pt x="0" y="774"/>
                  </a:moveTo>
                  <a:cubicBezTo>
                    <a:pt x="0" y="850"/>
                    <a:pt x="68" y="850"/>
                    <a:pt x="136" y="816"/>
                  </a:cubicBezTo>
                  <a:cubicBezTo>
                    <a:pt x="247" y="706"/>
                    <a:pt x="348" y="562"/>
                    <a:pt x="459" y="460"/>
                  </a:cubicBezTo>
                  <a:cubicBezTo>
                    <a:pt x="527" y="349"/>
                    <a:pt x="637" y="247"/>
                    <a:pt x="671" y="103"/>
                  </a:cubicBezTo>
                  <a:cubicBezTo>
                    <a:pt x="705" y="69"/>
                    <a:pt x="671" y="69"/>
                    <a:pt x="671" y="69"/>
                  </a:cubicBezTo>
                  <a:cubicBezTo>
                    <a:pt x="671" y="35"/>
                    <a:pt x="637" y="1"/>
                    <a:pt x="595" y="35"/>
                  </a:cubicBezTo>
                  <a:cubicBezTo>
                    <a:pt x="493" y="103"/>
                    <a:pt x="382" y="213"/>
                    <a:pt x="314" y="315"/>
                  </a:cubicBezTo>
                  <a:cubicBezTo>
                    <a:pt x="213" y="460"/>
                    <a:pt x="102" y="604"/>
                    <a:pt x="0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6021362" y="4502625"/>
              <a:ext cx="27784" cy="33531"/>
            </a:xfrm>
            <a:custGeom>
              <a:avLst/>
              <a:gdLst/>
              <a:ahLst/>
              <a:cxnLst/>
              <a:rect l="l" t="t" r="r" b="b"/>
              <a:pathLst>
                <a:path w="817" h="986" extrusionOk="0">
                  <a:moveTo>
                    <a:pt x="1" y="918"/>
                  </a:moveTo>
                  <a:cubicBezTo>
                    <a:pt x="35" y="986"/>
                    <a:pt x="111" y="986"/>
                    <a:pt x="145" y="952"/>
                  </a:cubicBezTo>
                  <a:cubicBezTo>
                    <a:pt x="247" y="808"/>
                    <a:pt x="392" y="672"/>
                    <a:pt x="502" y="527"/>
                  </a:cubicBezTo>
                  <a:cubicBezTo>
                    <a:pt x="604" y="425"/>
                    <a:pt x="748" y="281"/>
                    <a:pt x="816" y="136"/>
                  </a:cubicBezTo>
                  <a:lnTo>
                    <a:pt x="816" y="68"/>
                  </a:lnTo>
                  <a:cubicBezTo>
                    <a:pt x="782" y="1"/>
                    <a:pt x="714" y="1"/>
                    <a:pt x="672" y="35"/>
                  </a:cubicBezTo>
                  <a:cubicBezTo>
                    <a:pt x="536" y="136"/>
                    <a:pt x="426" y="281"/>
                    <a:pt x="358" y="425"/>
                  </a:cubicBezTo>
                  <a:cubicBezTo>
                    <a:pt x="213" y="561"/>
                    <a:pt x="145" y="706"/>
                    <a:pt x="35" y="884"/>
                  </a:cubicBezTo>
                  <a:cubicBezTo>
                    <a:pt x="1" y="884"/>
                    <a:pt x="1" y="918"/>
                    <a:pt x="1" y="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008099" y="4489328"/>
              <a:ext cx="23125" cy="31253"/>
            </a:xfrm>
            <a:custGeom>
              <a:avLst/>
              <a:gdLst/>
              <a:ahLst/>
              <a:cxnLst/>
              <a:rect l="l" t="t" r="r" b="b"/>
              <a:pathLst>
                <a:path w="680" h="919" extrusionOk="0">
                  <a:moveTo>
                    <a:pt x="0" y="816"/>
                  </a:moveTo>
                  <a:cubicBezTo>
                    <a:pt x="43" y="884"/>
                    <a:pt x="144" y="918"/>
                    <a:pt x="212" y="850"/>
                  </a:cubicBezTo>
                  <a:cubicBezTo>
                    <a:pt x="357" y="638"/>
                    <a:pt x="501" y="426"/>
                    <a:pt x="637" y="247"/>
                  </a:cubicBezTo>
                  <a:cubicBezTo>
                    <a:pt x="680" y="179"/>
                    <a:pt x="680" y="137"/>
                    <a:pt x="680" y="103"/>
                  </a:cubicBezTo>
                  <a:cubicBezTo>
                    <a:pt x="637" y="103"/>
                    <a:pt x="637" y="69"/>
                    <a:pt x="637" y="69"/>
                  </a:cubicBezTo>
                  <a:cubicBezTo>
                    <a:pt x="637" y="69"/>
                    <a:pt x="603" y="35"/>
                    <a:pt x="569" y="35"/>
                  </a:cubicBezTo>
                  <a:cubicBezTo>
                    <a:pt x="535" y="1"/>
                    <a:pt x="501" y="35"/>
                    <a:pt x="467" y="35"/>
                  </a:cubicBezTo>
                  <a:cubicBezTo>
                    <a:pt x="255" y="213"/>
                    <a:pt x="111" y="493"/>
                    <a:pt x="0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6051424" y="4443418"/>
              <a:ext cx="20541" cy="31525"/>
            </a:xfrm>
            <a:custGeom>
              <a:avLst/>
              <a:gdLst/>
              <a:ahLst/>
              <a:cxnLst/>
              <a:rect l="l" t="t" r="r" b="b"/>
              <a:pathLst>
                <a:path w="604" h="927" extrusionOk="0">
                  <a:moveTo>
                    <a:pt x="0" y="850"/>
                  </a:moveTo>
                  <a:cubicBezTo>
                    <a:pt x="0" y="892"/>
                    <a:pt x="111" y="926"/>
                    <a:pt x="145" y="892"/>
                  </a:cubicBezTo>
                  <a:cubicBezTo>
                    <a:pt x="323" y="680"/>
                    <a:pt x="468" y="425"/>
                    <a:pt x="603" y="178"/>
                  </a:cubicBezTo>
                  <a:lnTo>
                    <a:pt x="603" y="111"/>
                  </a:lnTo>
                  <a:cubicBezTo>
                    <a:pt x="569" y="43"/>
                    <a:pt x="425" y="0"/>
                    <a:pt x="391" y="111"/>
                  </a:cubicBezTo>
                  <a:cubicBezTo>
                    <a:pt x="255" y="323"/>
                    <a:pt x="145" y="569"/>
                    <a:pt x="0" y="7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5610857" y="4407302"/>
              <a:ext cx="30369" cy="13297"/>
            </a:xfrm>
            <a:custGeom>
              <a:avLst/>
              <a:gdLst/>
              <a:ahLst/>
              <a:cxnLst/>
              <a:rect l="l" t="t" r="r" b="b"/>
              <a:pathLst>
                <a:path w="893" h="391" extrusionOk="0">
                  <a:moveTo>
                    <a:pt x="1" y="357"/>
                  </a:moveTo>
                  <a:lnTo>
                    <a:pt x="1" y="391"/>
                  </a:lnTo>
                  <a:cubicBezTo>
                    <a:pt x="145" y="357"/>
                    <a:pt x="289" y="323"/>
                    <a:pt x="425" y="289"/>
                  </a:cubicBezTo>
                  <a:cubicBezTo>
                    <a:pt x="570" y="255"/>
                    <a:pt x="748" y="213"/>
                    <a:pt x="850" y="111"/>
                  </a:cubicBezTo>
                  <a:cubicBezTo>
                    <a:pt x="893" y="111"/>
                    <a:pt x="893" y="77"/>
                    <a:pt x="893" y="43"/>
                  </a:cubicBezTo>
                  <a:lnTo>
                    <a:pt x="850" y="0"/>
                  </a:lnTo>
                  <a:cubicBezTo>
                    <a:pt x="680" y="0"/>
                    <a:pt x="536" y="77"/>
                    <a:pt x="391" y="145"/>
                  </a:cubicBezTo>
                  <a:cubicBezTo>
                    <a:pt x="255" y="179"/>
                    <a:pt x="145" y="255"/>
                    <a:pt x="1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5624154" y="4427809"/>
              <a:ext cx="30063" cy="13331"/>
            </a:xfrm>
            <a:custGeom>
              <a:avLst/>
              <a:gdLst/>
              <a:ahLst/>
              <a:cxnLst/>
              <a:rect l="l" t="t" r="r" b="b"/>
              <a:pathLst>
                <a:path w="884" h="392" extrusionOk="0">
                  <a:moveTo>
                    <a:pt x="0" y="357"/>
                  </a:moveTo>
                  <a:cubicBezTo>
                    <a:pt x="0" y="391"/>
                    <a:pt x="34" y="391"/>
                    <a:pt x="34" y="391"/>
                  </a:cubicBezTo>
                  <a:cubicBezTo>
                    <a:pt x="213" y="391"/>
                    <a:pt x="357" y="323"/>
                    <a:pt x="502" y="289"/>
                  </a:cubicBezTo>
                  <a:cubicBezTo>
                    <a:pt x="638" y="247"/>
                    <a:pt x="782" y="213"/>
                    <a:pt x="850" y="111"/>
                  </a:cubicBezTo>
                  <a:cubicBezTo>
                    <a:pt x="884" y="77"/>
                    <a:pt x="884" y="77"/>
                    <a:pt x="884" y="34"/>
                  </a:cubicBezTo>
                  <a:cubicBezTo>
                    <a:pt x="850" y="34"/>
                    <a:pt x="850" y="34"/>
                    <a:pt x="816" y="0"/>
                  </a:cubicBezTo>
                  <a:cubicBezTo>
                    <a:pt x="714" y="0"/>
                    <a:pt x="570" y="77"/>
                    <a:pt x="425" y="145"/>
                  </a:cubicBezTo>
                  <a:cubicBezTo>
                    <a:pt x="289" y="179"/>
                    <a:pt x="145" y="247"/>
                    <a:pt x="0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5724102" y="4446003"/>
              <a:ext cx="26628" cy="11869"/>
            </a:xfrm>
            <a:custGeom>
              <a:avLst/>
              <a:gdLst/>
              <a:ahLst/>
              <a:cxnLst/>
              <a:rect l="l" t="t" r="r" b="b"/>
              <a:pathLst>
                <a:path w="783" h="349" extrusionOk="0">
                  <a:moveTo>
                    <a:pt x="1" y="315"/>
                  </a:moveTo>
                  <a:lnTo>
                    <a:pt x="35" y="349"/>
                  </a:lnTo>
                  <a:cubicBezTo>
                    <a:pt x="179" y="315"/>
                    <a:pt x="281" y="281"/>
                    <a:pt x="391" y="281"/>
                  </a:cubicBezTo>
                  <a:cubicBezTo>
                    <a:pt x="493" y="247"/>
                    <a:pt x="638" y="247"/>
                    <a:pt x="706" y="179"/>
                  </a:cubicBezTo>
                  <a:cubicBezTo>
                    <a:pt x="748" y="179"/>
                    <a:pt x="782" y="102"/>
                    <a:pt x="748" y="68"/>
                  </a:cubicBezTo>
                  <a:lnTo>
                    <a:pt x="706" y="35"/>
                  </a:lnTo>
                  <a:cubicBezTo>
                    <a:pt x="570" y="1"/>
                    <a:pt x="459" y="35"/>
                    <a:pt x="357" y="68"/>
                  </a:cubicBezTo>
                  <a:cubicBezTo>
                    <a:pt x="213" y="102"/>
                    <a:pt x="111" y="179"/>
                    <a:pt x="1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5675845" y="4482119"/>
              <a:ext cx="26628" cy="13331"/>
            </a:xfrm>
            <a:custGeom>
              <a:avLst/>
              <a:gdLst/>
              <a:ahLst/>
              <a:cxnLst/>
              <a:rect l="l" t="t" r="r" b="b"/>
              <a:pathLst>
                <a:path w="783" h="392" extrusionOk="0">
                  <a:moveTo>
                    <a:pt x="1" y="349"/>
                  </a:moveTo>
                  <a:cubicBezTo>
                    <a:pt x="43" y="391"/>
                    <a:pt x="43" y="391"/>
                    <a:pt x="77" y="391"/>
                  </a:cubicBezTo>
                  <a:cubicBezTo>
                    <a:pt x="213" y="391"/>
                    <a:pt x="358" y="349"/>
                    <a:pt x="502" y="281"/>
                  </a:cubicBezTo>
                  <a:cubicBezTo>
                    <a:pt x="604" y="281"/>
                    <a:pt x="715" y="247"/>
                    <a:pt x="783" y="136"/>
                  </a:cubicBezTo>
                  <a:lnTo>
                    <a:pt x="783" y="102"/>
                  </a:lnTo>
                  <a:cubicBezTo>
                    <a:pt x="783" y="68"/>
                    <a:pt x="749" y="68"/>
                    <a:pt x="749" y="68"/>
                  </a:cubicBezTo>
                  <a:cubicBezTo>
                    <a:pt x="638" y="0"/>
                    <a:pt x="536" y="68"/>
                    <a:pt x="426" y="102"/>
                  </a:cubicBezTo>
                  <a:cubicBezTo>
                    <a:pt x="290" y="179"/>
                    <a:pt x="179" y="247"/>
                    <a:pt x="43" y="281"/>
                  </a:cubicBezTo>
                  <a:cubicBezTo>
                    <a:pt x="1" y="315"/>
                    <a:pt x="1" y="349"/>
                    <a:pt x="1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5677308" y="4534966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0" y="494"/>
                  </a:moveTo>
                  <a:lnTo>
                    <a:pt x="34" y="536"/>
                  </a:lnTo>
                  <a:cubicBezTo>
                    <a:pt x="170" y="536"/>
                    <a:pt x="349" y="494"/>
                    <a:pt x="493" y="426"/>
                  </a:cubicBezTo>
                  <a:cubicBezTo>
                    <a:pt x="638" y="392"/>
                    <a:pt x="850" y="324"/>
                    <a:pt x="850" y="179"/>
                  </a:cubicBezTo>
                  <a:lnTo>
                    <a:pt x="850" y="111"/>
                  </a:lnTo>
                  <a:cubicBezTo>
                    <a:pt x="850" y="69"/>
                    <a:pt x="807" y="69"/>
                    <a:pt x="773" y="35"/>
                  </a:cubicBezTo>
                  <a:cubicBezTo>
                    <a:pt x="638" y="1"/>
                    <a:pt x="493" y="179"/>
                    <a:pt x="383" y="247"/>
                  </a:cubicBezTo>
                  <a:cubicBezTo>
                    <a:pt x="281" y="324"/>
                    <a:pt x="136" y="358"/>
                    <a:pt x="34" y="460"/>
                  </a:cubicBezTo>
                  <a:cubicBezTo>
                    <a:pt x="0" y="460"/>
                    <a:pt x="0" y="494"/>
                    <a:pt x="0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5632520" y="4601145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43" y="459"/>
                    <a:pt x="43" y="459"/>
                    <a:pt x="77" y="459"/>
                  </a:cubicBezTo>
                  <a:cubicBezTo>
                    <a:pt x="179" y="425"/>
                    <a:pt x="324" y="391"/>
                    <a:pt x="468" y="323"/>
                  </a:cubicBezTo>
                  <a:cubicBezTo>
                    <a:pt x="570" y="289"/>
                    <a:pt x="714" y="247"/>
                    <a:pt x="782" y="145"/>
                  </a:cubicBezTo>
                  <a:lnTo>
                    <a:pt x="782" y="77"/>
                  </a:lnTo>
                  <a:cubicBezTo>
                    <a:pt x="748" y="0"/>
                    <a:pt x="714" y="0"/>
                    <a:pt x="680" y="0"/>
                  </a:cubicBezTo>
                  <a:cubicBezTo>
                    <a:pt x="570" y="34"/>
                    <a:pt x="468" y="111"/>
                    <a:pt x="392" y="179"/>
                  </a:cubicBezTo>
                  <a:cubicBezTo>
                    <a:pt x="290" y="247"/>
                    <a:pt x="145" y="323"/>
                    <a:pt x="43" y="391"/>
                  </a:cubicBezTo>
                  <a:cubicBezTo>
                    <a:pt x="1" y="391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594091" y="4576013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1" y="425"/>
                  </a:moveTo>
                  <a:cubicBezTo>
                    <a:pt x="35" y="425"/>
                    <a:pt x="35" y="459"/>
                    <a:pt x="69" y="459"/>
                  </a:cubicBezTo>
                  <a:cubicBezTo>
                    <a:pt x="179" y="425"/>
                    <a:pt x="324" y="391"/>
                    <a:pt x="426" y="349"/>
                  </a:cubicBezTo>
                  <a:cubicBezTo>
                    <a:pt x="536" y="315"/>
                    <a:pt x="706" y="281"/>
                    <a:pt x="782" y="179"/>
                  </a:cubicBezTo>
                  <a:lnTo>
                    <a:pt x="782" y="68"/>
                  </a:lnTo>
                  <a:cubicBezTo>
                    <a:pt x="748" y="34"/>
                    <a:pt x="748" y="0"/>
                    <a:pt x="706" y="0"/>
                  </a:cubicBezTo>
                  <a:cubicBezTo>
                    <a:pt x="570" y="0"/>
                    <a:pt x="460" y="102"/>
                    <a:pt x="392" y="136"/>
                  </a:cubicBezTo>
                  <a:cubicBezTo>
                    <a:pt x="247" y="213"/>
                    <a:pt x="145" y="281"/>
                    <a:pt x="35" y="349"/>
                  </a:cubicBezTo>
                  <a:cubicBezTo>
                    <a:pt x="1" y="349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5562906" y="4619339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1" y="315"/>
                  </a:moveTo>
                  <a:cubicBezTo>
                    <a:pt x="1" y="349"/>
                    <a:pt x="34" y="349"/>
                    <a:pt x="68" y="349"/>
                  </a:cubicBezTo>
                  <a:cubicBezTo>
                    <a:pt x="281" y="391"/>
                    <a:pt x="638" y="349"/>
                    <a:pt x="740" y="136"/>
                  </a:cubicBezTo>
                  <a:cubicBezTo>
                    <a:pt x="774" y="102"/>
                    <a:pt x="774" y="102"/>
                    <a:pt x="774" y="68"/>
                  </a:cubicBezTo>
                  <a:cubicBezTo>
                    <a:pt x="740" y="34"/>
                    <a:pt x="706" y="0"/>
                    <a:pt x="638" y="0"/>
                  </a:cubicBezTo>
                  <a:cubicBezTo>
                    <a:pt x="561" y="34"/>
                    <a:pt x="459" y="102"/>
                    <a:pt x="391" y="136"/>
                  </a:cubicBezTo>
                  <a:cubicBezTo>
                    <a:pt x="281" y="179"/>
                    <a:pt x="179" y="213"/>
                    <a:pt x="68" y="247"/>
                  </a:cubicBezTo>
                  <a:cubicBezTo>
                    <a:pt x="1" y="247"/>
                    <a:pt x="1" y="281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5531416" y="4582067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" y="383"/>
                  </a:moveTo>
                  <a:cubicBezTo>
                    <a:pt x="43" y="425"/>
                    <a:pt x="77" y="459"/>
                    <a:pt x="111" y="459"/>
                  </a:cubicBezTo>
                  <a:cubicBezTo>
                    <a:pt x="213" y="383"/>
                    <a:pt x="323" y="349"/>
                    <a:pt x="425" y="315"/>
                  </a:cubicBezTo>
                  <a:cubicBezTo>
                    <a:pt x="536" y="281"/>
                    <a:pt x="680" y="247"/>
                    <a:pt x="714" y="137"/>
                  </a:cubicBezTo>
                  <a:cubicBezTo>
                    <a:pt x="748" y="103"/>
                    <a:pt x="748" y="69"/>
                    <a:pt x="748" y="35"/>
                  </a:cubicBezTo>
                  <a:cubicBezTo>
                    <a:pt x="714" y="1"/>
                    <a:pt x="714" y="1"/>
                    <a:pt x="638" y="1"/>
                  </a:cubicBezTo>
                  <a:cubicBezTo>
                    <a:pt x="536" y="1"/>
                    <a:pt x="468" y="69"/>
                    <a:pt x="357" y="137"/>
                  </a:cubicBezTo>
                  <a:cubicBezTo>
                    <a:pt x="255" y="171"/>
                    <a:pt x="145" y="247"/>
                    <a:pt x="43" y="349"/>
                  </a:cubicBezTo>
                  <a:cubicBezTo>
                    <a:pt x="1" y="349"/>
                    <a:pt x="1" y="383"/>
                    <a:pt x="1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5519581" y="4514460"/>
              <a:ext cx="40775" cy="25472"/>
            </a:xfrm>
            <a:custGeom>
              <a:avLst/>
              <a:gdLst/>
              <a:ahLst/>
              <a:cxnLst/>
              <a:rect l="l" t="t" r="r" b="b"/>
              <a:pathLst>
                <a:path w="1199" h="749" extrusionOk="0">
                  <a:moveTo>
                    <a:pt x="0" y="714"/>
                  </a:moveTo>
                  <a:cubicBezTo>
                    <a:pt x="0" y="748"/>
                    <a:pt x="34" y="748"/>
                    <a:pt x="68" y="748"/>
                  </a:cubicBezTo>
                  <a:cubicBezTo>
                    <a:pt x="281" y="672"/>
                    <a:pt x="493" y="570"/>
                    <a:pt x="671" y="460"/>
                  </a:cubicBezTo>
                  <a:cubicBezTo>
                    <a:pt x="850" y="392"/>
                    <a:pt x="1062" y="324"/>
                    <a:pt x="1164" y="179"/>
                  </a:cubicBezTo>
                  <a:cubicBezTo>
                    <a:pt x="1198" y="145"/>
                    <a:pt x="1198" y="111"/>
                    <a:pt x="1198" y="111"/>
                  </a:cubicBezTo>
                  <a:cubicBezTo>
                    <a:pt x="1164" y="35"/>
                    <a:pt x="1130" y="1"/>
                    <a:pt x="1096" y="35"/>
                  </a:cubicBezTo>
                  <a:cubicBezTo>
                    <a:pt x="884" y="35"/>
                    <a:pt x="739" y="179"/>
                    <a:pt x="561" y="290"/>
                  </a:cubicBezTo>
                  <a:cubicBezTo>
                    <a:pt x="391" y="392"/>
                    <a:pt x="179" y="536"/>
                    <a:pt x="0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5600179" y="4524288"/>
              <a:ext cx="17956" cy="9556"/>
            </a:xfrm>
            <a:custGeom>
              <a:avLst/>
              <a:gdLst/>
              <a:ahLst/>
              <a:cxnLst/>
              <a:rect l="l" t="t" r="r" b="b"/>
              <a:pathLst>
                <a:path w="528" h="281" extrusionOk="0">
                  <a:moveTo>
                    <a:pt x="0" y="247"/>
                  </a:moveTo>
                  <a:lnTo>
                    <a:pt x="34" y="281"/>
                  </a:lnTo>
                  <a:cubicBezTo>
                    <a:pt x="102" y="281"/>
                    <a:pt x="213" y="247"/>
                    <a:pt x="281" y="213"/>
                  </a:cubicBezTo>
                  <a:cubicBezTo>
                    <a:pt x="357" y="213"/>
                    <a:pt x="459" y="213"/>
                    <a:pt x="493" y="137"/>
                  </a:cubicBezTo>
                  <a:cubicBezTo>
                    <a:pt x="527" y="103"/>
                    <a:pt x="527" y="69"/>
                    <a:pt x="493" y="69"/>
                  </a:cubicBezTo>
                  <a:cubicBezTo>
                    <a:pt x="493" y="35"/>
                    <a:pt x="493" y="35"/>
                    <a:pt x="459" y="35"/>
                  </a:cubicBezTo>
                  <a:cubicBezTo>
                    <a:pt x="391" y="1"/>
                    <a:pt x="315" y="35"/>
                    <a:pt x="247" y="69"/>
                  </a:cubicBezTo>
                  <a:cubicBezTo>
                    <a:pt x="179" y="103"/>
                    <a:pt x="68" y="137"/>
                    <a:pt x="0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5571272" y="4480962"/>
              <a:ext cx="26628" cy="16800"/>
            </a:xfrm>
            <a:custGeom>
              <a:avLst/>
              <a:gdLst/>
              <a:ahLst/>
              <a:cxnLst/>
              <a:rect l="l" t="t" r="r" b="b"/>
              <a:pathLst>
                <a:path w="783" h="494" extrusionOk="0">
                  <a:moveTo>
                    <a:pt x="1" y="459"/>
                  </a:moveTo>
                  <a:lnTo>
                    <a:pt x="35" y="459"/>
                  </a:lnTo>
                  <a:cubicBezTo>
                    <a:pt x="69" y="493"/>
                    <a:pt x="69" y="493"/>
                    <a:pt x="145" y="493"/>
                  </a:cubicBezTo>
                  <a:cubicBezTo>
                    <a:pt x="213" y="493"/>
                    <a:pt x="281" y="459"/>
                    <a:pt x="315" y="459"/>
                  </a:cubicBezTo>
                  <a:cubicBezTo>
                    <a:pt x="460" y="383"/>
                    <a:pt x="604" y="315"/>
                    <a:pt x="706" y="247"/>
                  </a:cubicBezTo>
                  <a:cubicBezTo>
                    <a:pt x="740" y="213"/>
                    <a:pt x="782" y="136"/>
                    <a:pt x="740" y="102"/>
                  </a:cubicBezTo>
                  <a:lnTo>
                    <a:pt x="740" y="68"/>
                  </a:lnTo>
                  <a:lnTo>
                    <a:pt x="706" y="34"/>
                  </a:lnTo>
                  <a:cubicBezTo>
                    <a:pt x="672" y="0"/>
                    <a:pt x="604" y="0"/>
                    <a:pt x="528" y="34"/>
                  </a:cubicBezTo>
                  <a:cubicBezTo>
                    <a:pt x="426" y="102"/>
                    <a:pt x="315" y="170"/>
                    <a:pt x="213" y="247"/>
                  </a:cubicBezTo>
                  <a:cubicBezTo>
                    <a:pt x="179" y="281"/>
                    <a:pt x="145" y="315"/>
                    <a:pt x="69" y="349"/>
                  </a:cubicBezTo>
                  <a:cubicBezTo>
                    <a:pt x="35" y="383"/>
                    <a:pt x="35" y="38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5520737" y="4467665"/>
              <a:ext cx="26594" cy="14487"/>
            </a:xfrm>
            <a:custGeom>
              <a:avLst/>
              <a:gdLst/>
              <a:ahLst/>
              <a:cxnLst/>
              <a:rect l="l" t="t" r="r" b="b"/>
              <a:pathLst>
                <a:path w="782" h="426" extrusionOk="0">
                  <a:moveTo>
                    <a:pt x="0" y="391"/>
                  </a:moveTo>
                  <a:cubicBezTo>
                    <a:pt x="0" y="391"/>
                    <a:pt x="34" y="425"/>
                    <a:pt x="68" y="425"/>
                  </a:cubicBezTo>
                  <a:cubicBezTo>
                    <a:pt x="213" y="425"/>
                    <a:pt x="315" y="391"/>
                    <a:pt x="425" y="349"/>
                  </a:cubicBezTo>
                  <a:cubicBezTo>
                    <a:pt x="569" y="315"/>
                    <a:pt x="705" y="281"/>
                    <a:pt x="739" y="179"/>
                  </a:cubicBezTo>
                  <a:cubicBezTo>
                    <a:pt x="782" y="137"/>
                    <a:pt x="782" y="103"/>
                    <a:pt x="782" y="69"/>
                  </a:cubicBezTo>
                  <a:cubicBezTo>
                    <a:pt x="739" y="35"/>
                    <a:pt x="739" y="35"/>
                    <a:pt x="705" y="35"/>
                  </a:cubicBezTo>
                  <a:cubicBezTo>
                    <a:pt x="569" y="1"/>
                    <a:pt x="493" y="69"/>
                    <a:pt x="391" y="137"/>
                  </a:cubicBezTo>
                  <a:cubicBezTo>
                    <a:pt x="247" y="179"/>
                    <a:pt x="145" y="213"/>
                    <a:pt x="34" y="281"/>
                  </a:cubicBezTo>
                  <a:cubicBezTo>
                    <a:pt x="0" y="315"/>
                    <a:pt x="0" y="349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5547297" y="4419443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" y="459"/>
                  </a:moveTo>
                  <a:cubicBezTo>
                    <a:pt x="1" y="493"/>
                    <a:pt x="35" y="493"/>
                    <a:pt x="69" y="493"/>
                  </a:cubicBezTo>
                  <a:cubicBezTo>
                    <a:pt x="315" y="459"/>
                    <a:pt x="527" y="391"/>
                    <a:pt x="740" y="280"/>
                  </a:cubicBezTo>
                  <a:cubicBezTo>
                    <a:pt x="808" y="246"/>
                    <a:pt x="850" y="178"/>
                    <a:pt x="808" y="110"/>
                  </a:cubicBezTo>
                  <a:cubicBezTo>
                    <a:pt x="774" y="34"/>
                    <a:pt x="706" y="0"/>
                    <a:pt x="638" y="34"/>
                  </a:cubicBezTo>
                  <a:cubicBezTo>
                    <a:pt x="426" y="144"/>
                    <a:pt x="213" y="280"/>
                    <a:pt x="35" y="391"/>
                  </a:cubicBezTo>
                  <a:cubicBezTo>
                    <a:pt x="1" y="425"/>
                    <a:pt x="1" y="425"/>
                    <a:pt x="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5529103" y="4387068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35" y="459"/>
                  </a:moveTo>
                  <a:cubicBezTo>
                    <a:pt x="35" y="493"/>
                    <a:pt x="35" y="493"/>
                    <a:pt x="69" y="493"/>
                  </a:cubicBezTo>
                  <a:cubicBezTo>
                    <a:pt x="247" y="459"/>
                    <a:pt x="425" y="383"/>
                    <a:pt x="604" y="349"/>
                  </a:cubicBezTo>
                  <a:cubicBezTo>
                    <a:pt x="748" y="315"/>
                    <a:pt x="918" y="281"/>
                    <a:pt x="1028" y="213"/>
                  </a:cubicBezTo>
                  <a:cubicBezTo>
                    <a:pt x="1062" y="170"/>
                    <a:pt x="1096" y="137"/>
                    <a:pt x="1062" y="103"/>
                  </a:cubicBezTo>
                  <a:cubicBezTo>
                    <a:pt x="1062" y="69"/>
                    <a:pt x="1028" y="35"/>
                    <a:pt x="995" y="35"/>
                  </a:cubicBezTo>
                  <a:cubicBezTo>
                    <a:pt x="672" y="1"/>
                    <a:pt x="281" y="247"/>
                    <a:pt x="35" y="425"/>
                  </a:cubicBezTo>
                  <a:cubicBezTo>
                    <a:pt x="35" y="425"/>
                    <a:pt x="1" y="459"/>
                    <a:pt x="35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5769740" y="4514460"/>
              <a:ext cx="25472" cy="13331"/>
            </a:xfrm>
            <a:custGeom>
              <a:avLst/>
              <a:gdLst/>
              <a:ahLst/>
              <a:cxnLst/>
              <a:rect l="l" t="t" r="r" b="b"/>
              <a:pathLst>
                <a:path w="749" h="392" extrusionOk="0">
                  <a:moveTo>
                    <a:pt x="1" y="324"/>
                  </a:moveTo>
                  <a:cubicBezTo>
                    <a:pt x="43" y="358"/>
                    <a:pt x="77" y="392"/>
                    <a:pt x="77" y="358"/>
                  </a:cubicBezTo>
                  <a:cubicBezTo>
                    <a:pt x="179" y="324"/>
                    <a:pt x="256" y="290"/>
                    <a:pt x="358" y="247"/>
                  </a:cubicBezTo>
                  <a:cubicBezTo>
                    <a:pt x="426" y="213"/>
                    <a:pt x="536" y="213"/>
                    <a:pt x="638" y="213"/>
                  </a:cubicBezTo>
                  <a:cubicBezTo>
                    <a:pt x="680" y="179"/>
                    <a:pt x="714" y="179"/>
                    <a:pt x="714" y="145"/>
                  </a:cubicBezTo>
                  <a:cubicBezTo>
                    <a:pt x="714" y="111"/>
                    <a:pt x="748" y="111"/>
                    <a:pt x="714" y="77"/>
                  </a:cubicBezTo>
                  <a:lnTo>
                    <a:pt x="714" y="77"/>
                  </a:lnTo>
                  <a:cubicBezTo>
                    <a:pt x="714" y="35"/>
                    <a:pt x="680" y="1"/>
                    <a:pt x="638" y="1"/>
                  </a:cubicBezTo>
                  <a:cubicBezTo>
                    <a:pt x="392" y="1"/>
                    <a:pt x="179" y="145"/>
                    <a:pt x="4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744609" y="4557819"/>
              <a:ext cx="30097" cy="15609"/>
            </a:xfrm>
            <a:custGeom>
              <a:avLst/>
              <a:gdLst/>
              <a:ahLst/>
              <a:cxnLst/>
              <a:rect l="l" t="t" r="r" b="b"/>
              <a:pathLst>
                <a:path w="885" h="459" extrusionOk="0">
                  <a:moveTo>
                    <a:pt x="1" y="425"/>
                  </a:moveTo>
                  <a:cubicBezTo>
                    <a:pt x="1" y="425"/>
                    <a:pt x="35" y="425"/>
                    <a:pt x="35" y="459"/>
                  </a:cubicBezTo>
                  <a:cubicBezTo>
                    <a:pt x="145" y="459"/>
                    <a:pt x="281" y="425"/>
                    <a:pt x="392" y="391"/>
                  </a:cubicBezTo>
                  <a:cubicBezTo>
                    <a:pt x="527" y="357"/>
                    <a:pt x="638" y="323"/>
                    <a:pt x="782" y="289"/>
                  </a:cubicBezTo>
                  <a:cubicBezTo>
                    <a:pt x="850" y="246"/>
                    <a:pt x="884" y="178"/>
                    <a:pt x="850" y="144"/>
                  </a:cubicBezTo>
                  <a:cubicBezTo>
                    <a:pt x="816" y="76"/>
                    <a:pt x="740" y="0"/>
                    <a:pt x="672" y="34"/>
                  </a:cubicBezTo>
                  <a:cubicBezTo>
                    <a:pt x="527" y="110"/>
                    <a:pt x="426" y="144"/>
                    <a:pt x="281" y="212"/>
                  </a:cubicBezTo>
                  <a:cubicBezTo>
                    <a:pt x="179" y="246"/>
                    <a:pt x="69" y="289"/>
                    <a:pt x="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832450" y="4541054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34" y="425"/>
                  </a:moveTo>
                  <a:cubicBezTo>
                    <a:pt x="34" y="459"/>
                    <a:pt x="68" y="459"/>
                    <a:pt x="111" y="459"/>
                  </a:cubicBezTo>
                  <a:cubicBezTo>
                    <a:pt x="247" y="391"/>
                    <a:pt x="357" y="315"/>
                    <a:pt x="535" y="247"/>
                  </a:cubicBezTo>
                  <a:cubicBezTo>
                    <a:pt x="569" y="247"/>
                    <a:pt x="603" y="213"/>
                    <a:pt x="603" y="145"/>
                  </a:cubicBezTo>
                  <a:lnTo>
                    <a:pt x="603" y="102"/>
                  </a:lnTo>
                  <a:cubicBezTo>
                    <a:pt x="603" y="68"/>
                    <a:pt x="569" y="68"/>
                    <a:pt x="569" y="68"/>
                  </a:cubicBezTo>
                  <a:cubicBezTo>
                    <a:pt x="535" y="0"/>
                    <a:pt x="459" y="0"/>
                    <a:pt x="425" y="0"/>
                  </a:cubicBezTo>
                  <a:cubicBezTo>
                    <a:pt x="323" y="34"/>
                    <a:pt x="247" y="102"/>
                    <a:pt x="179" y="145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34" y="281"/>
                    <a:pt x="34" y="315"/>
                    <a:pt x="34" y="391"/>
                  </a:cubicBezTo>
                  <a:cubicBezTo>
                    <a:pt x="0" y="391"/>
                    <a:pt x="0" y="391"/>
                    <a:pt x="34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821738" y="4479500"/>
              <a:ext cx="31253" cy="21731"/>
            </a:xfrm>
            <a:custGeom>
              <a:avLst/>
              <a:gdLst/>
              <a:ahLst/>
              <a:cxnLst/>
              <a:rect l="l" t="t" r="r" b="b"/>
              <a:pathLst>
                <a:path w="919" h="639" extrusionOk="0">
                  <a:moveTo>
                    <a:pt x="1" y="570"/>
                  </a:moveTo>
                  <a:cubicBezTo>
                    <a:pt x="1" y="604"/>
                    <a:pt x="35" y="638"/>
                    <a:pt x="69" y="604"/>
                  </a:cubicBezTo>
                  <a:cubicBezTo>
                    <a:pt x="349" y="570"/>
                    <a:pt x="638" y="426"/>
                    <a:pt x="850" y="290"/>
                  </a:cubicBezTo>
                  <a:cubicBezTo>
                    <a:pt x="918" y="256"/>
                    <a:pt x="918" y="213"/>
                    <a:pt x="918" y="145"/>
                  </a:cubicBezTo>
                  <a:cubicBezTo>
                    <a:pt x="884" y="77"/>
                    <a:pt x="774" y="1"/>
                    <a:pt x="706" y="43"/>
                  </a:cubicBezTo>
                  <a:cubicBezTo>
                    <a:pt x="460" y="179"/>
                    <a:pt x="213" y="324"/>
                    <a:pt x="1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802387" y="4438793"/>
              <a:ext cx="24009" cy="10712"/>
            </a:xfrm>
            <a:custGeom>
              <a:avLst/>
              <a:gdLst/>
              <a:ahLst/>
              <a:cxnLst/>
              <a:rect l="l" t="t" r="r" b="b"/>
              <a:pathLst>
                <a:path w="706" h="315" extrusionOk="0">
                  <a:moveTo>
                    <a:pt x="1" y="280"/>
                  </a:moveTo>
                  <a:cubicBezTo>
                    <a:pt x="35" y="314"/>
                    <a:pt x="69" y="314"/>
                    <a:pt x="103" y="314"/>
                  </a:cubicBezTo>
                  <a:cubicBezTo>
                    <a:pt x="213" y="314"/>
                    <a:pt x="315" y="314"/>
                    <a:pt x="392" y="280"/>
                  </a:cubicBezTo>
                  <a:cubicBezTo>
                    <a:pt x="493" y="280"/>
                    <a:pt x="604" y="280"/>
                    <a:pt x="672" y="213"/>
                  </a:cubicBezTo>
                  <a:cubicBezTo>
                    <a:pt x="706" y="179"/>
                    <a:pt x="706" y="136"/>
                    <a:pt x="706" y="68"/>
                  </a:cubicBezTo>
                  <a:cubicBezTo>
                    <a:pt x="706" y="68"/>
                    <a:pt x="672" y="34"/>
                    <a:pt x="638" y="34"/>
                  </a:cubicBezTo>
                  <a:cubicBezTo>
                    <a:pt x="527" y="0"/>
                    <a:pt x="459" y="34"/>
                    <a:pt x="358" y="68"/>
                  </a:cubicBezTo>
                  <a:cubicBezTo>
                    <a:pt x="247" y="102"/>
                    <a:pt x="179" y="136"/>
                    <a:pt x="69" y="179"/>
                  </a:cubicBezTo>
                  <a:cubicBezTo>
                    <a:pt x="1" y="179"/>
                    <a:pt x="1" y="247"/>
                    <a:pt x="1" y="2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766271" y="4390536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35" y="357"/>
                  </a:moveTo>
                  <a:cubicBezTo>
                    <a:pt x="35" y="391"/>
                    <a:pt x="69" y="425"/>
                    <a:pt x="103" y="425"/>
                  </a:cubicBezTo>
                  <a:cubicBezTo>
                    <a:pt x="213" y="391"/>
                    <a:pt x="281" y="357"/>
                    <a:pt x="392" y="323"/>
                  </a:cubicBezTo>
                  <a:cubicBezTo>
                    <a:pt x="494" y="281"/>
                    <a:pt x="570" y="281"/>
                    <a:pt x="672" y="281"/>
                  </a:cubicBezTo>
                  <a:cubicBezTo>
                    <a:pt x="706" y="281"/>
                    <a:pt x="782" y="281"/>
                    <a:pt x="816" y="247"/>
                  </a:cubicBezTo>
                  <a:cubicBezTo>
                    <a:pt x="816" y="179"/>
                    <a:pt x="850" y="145"/>
                    <a:pt x="816" y="111"/>
                  </a:cubicBezTo>
                  <a:lnTo>
                    <a:pt x="816" y="111"/>
                  </a:lnTo>
                  <a:cubicBezTo>
                    <a:pt x="782" y="35"/>
                    <a:pt x="740" y="1"/>
                    <a:pt x="672" y="1"/>
                  </a:cubicBezTo>
                  <a:cubicBezTo>
                    <a:pt x="460" y="35"/>
                    <a:pt x="179" y="111"/>
                    <a:pt x="35" y="323"/>
                  </a:cubicBezTo>
                  <a:cubicBezTo>
                    <a:pt x="35" y="323"/>
                    <a:pt x="1" y="357"/>
                    <a:pt x="35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18049" y="4368874"/>
              <a:ext cx="26594" cy="13331"/>
            </a:xfrm>
            <a:custGeom>
              <a:avLst/>
              <a:gdLst/>
              <a:ahLst/>
              <a:cxnLst/>
              <a:rect l="l" t="t" r="r" b="b"/>
              <a:pathLst>
                <a:path w="782" h="392" extrusionOk="0">
                  <a:moveTo>
                    <a:pt x="0" y="357"/>
                  </a:moveTo>
                  <a:cubicBezTo>
                    <a:pt x="34" y="391"/>
                    <a:pt x="34" y="391"/>
                    <a:pt x="77" y="391"/>
                  </a:cubicBezTo>
                  <a:cubicBezTo>
                    <a:pt x="179" y="391"/>
                    <a:pt x="289" y="357"/>
                    <a:pt x="391" y="357"/>
                  </a:cubicBezTo>
                  <a:cubicBezTo>
                    <a:pt x="501" y="323"/>
                    <a:pt x="637" y="323"/>
                    <a:pt x="714" y="247"/>
                  </a:cubicBezTo>
                  <a:cubicBezTo>
                    <a:pt x="748" y="213"/>
                    <a:pt x="782" y="179"/>
                    <a:pt x="748" y="145"/>
                  </a:cubicBezTo>
                  <a:cubicBezTo>
                    <a:pt x="748" y="111"/>
                    <a:pt x="714" y="68"/>
                    <a:pt x="671" y="68"/>
                  </a:cubicBezTo>
                  <a:cubicBezTo>
                    <a:pt x="569" y="0"/>
                    <a:pt x="425" y="68"/>
                    <a:pt x="323" y="111"/>
                  </a:cubicBezTo>
                  <a:cubicBezTo>
                    <a:pt x="213" y="179"/>
                    <a:pt x="111" y="213"/>
                    <a:pt x="34" y="281"/>
                  </a:cubicBezTo>
                  <a:cubicBezTo>
                    <a:pt x="0" y="323"/>
                    <a:pt x="0" y="357"/>
                    <a:pt x="0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700127" y="4411043"/>
              <a:ext cx="26322" cy="15643"/>
            </a:xfrm>
            <a:custGeom>
              <a:avLst/>
              <a:gdLst/>
              <a:ahLst/>
              <a:cxnLst/>
              <a:rect l="l" t="t" r="r" b="b"/>
              <a:pathLst>
                <a:path w="774" h="460" extrusionOk="0">
                  <a:moveTo>
                    <a:pt x="1" y="425"/>
                  </a:moveTo>
                  <a:cubicBezTo>
                    <a:pt x="1" y="459"/>
                    <a:pt x="35" y="459"/>
                    <a:pt x="69" y="459"/>
                  </a:cubicBezTo>
                  <a:cubicBezTo>
                    <a:pt x="179" y="425"/>
                    <a:pt x="315" y="391"/>
                    <a:pt x="425" y="357"/>
                  </a:cubicBezTo>
                  <a:cubicBezTo>
                    <a:pt x="561" y="315"/>
                    <a:pt x="706" y="315"/>
                    <a:pt x="740" y="213"/>
                  </a:cubicBezTo>
                  <a:cubicBezTo>
                    <a:pt x="774" y="179"/>
                    <a:pt x="774" y="145"/>
                    <a:pt x="740" y="145"/>
                  </a:cubicBezTo>
                  <a:cubicBezTo>
                    <a:pt x="740" y="103"/>
                    <a:pt x="706" y="69"/>
                    <a:pt x="706" y="69"/>
                  </a:cubicBezTo>
                  <a:cubicBezTo>
                    <a:pt x="561" y="1"/>
                    <a:pt x="459" y="103"/>
                    <a:pt x="349" y="145"/>
                  </a:cubicBezTo>
                  <a:cubicBezTo>
                    <a:pt x="247" y="213"/>
                    <a:pt x="136" y="281"/>
                    <a:pt x="35" y="357"/>
                  </a:cubicBezTo>
                  <a:cubicBezTo>
                    <a:pt x="1" y="357"/>
                    <a:pt x="1" y="391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662855" y="4371186"/>
              <a:ext cx="30097" cy="18228"/>
            </a:xfrm>
            <a:custGeom>
              <a:avLst/>
              <a:gdLst/>
              <a:ahLst/>
              <a:cxnLst/>
              <a:rect l="l" t="t" r="r" b="b"/>
              <a:pathLst>
                <a:path w="885" h="536" extrusionOk="0">
                  <a:moveTo>
                    <a:pt x="1" y="468"/>
                  </a:moveTo>
                  <a:cubicBezTo>
                    <a:pt x="1" y="502"/>
                    <a:pt x="35" y="536"/>
                    <a:pt x="69" y="536"/>
                  </a:cubicBezTo>
                  <a:cubicBezTo>
                    <a:pt x="213" y="502"/>
                    <a:pt x="349" y="425"/>
                    <a:pt x="493" y="357"/>
                  </a:cubicBezTo>
                  <a:cubicBezTo>
                    <a:pt x="638" y="289"/>
                    <a:pt x="774" y="255"/>
                    <a:pt x="850" y="145"/>
                  </a:cubicBezTo>
                  <a:cubicBezTo>
                    <a:pt x="884" y="111"/>
                    <a:pt x="884" y="111"/>
                    <a:pt x="884" y="77"/>
                  </a:cubicBezTo>
                  <a:cubicBezTo>
                    <a:pt x="884" y="77"/>
                    <a:pt x="850" y="43"/>
                    <a:pt x="808" y="43"/>
                  </a:cubicBezTo>
                  <a:cubicBezTo>
                    <a:pt x="672" y="0"/>
                    <a:pt x="527" y="77"/>
                    <a:pt x="383" y="179"/>
                  </a:cubicBezTo>
                  <a:cubicBezTo>
                    <a:pt x="247" y="255"/>
                    <a:pt x="103" y="323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765115" y="4476065"/>
              <a:ext cx="19112" cy="10712"/>
            </a:xfrm>
            <a:custGeom>
              <a:avLst/>
              <a:gdLst/>
              <a:ahLst/>
              <a:cxnLst/>
              <a:rect l="l" t="t" r="r" b="b"/>
              <a:pathLst>
                <a:path w="562" h="315" extrusionOk="0">
                  <a:moveTo>
                    <a:pt x="1" y="212"/>
                  </a:moveTo>
                  <a:cubicBezTo>
                    <a:pt x="35" y="246"/>
                    <a:pt x="35" y="246"/>
                    <a:pt x="69" y="246"/>
                  </a:cubicBezTo>
                  <a:cubicBezTo>
                    <a:pt x="213" y="246"/>
                    <a:pt x="426" y="314"/>
                    <a:pt x="562" y="212"/>
                  </a:cubicBezTo>
                  <a:lnTo>
                    <a:pt x="562" y="102"/>
                  </a:lnTo>
                  <a:cubicBezTo>
                    <a:pt x="562" y="102"/>
                    <a:pt x="562" y="68"/>
                    <a:pt x="528" y="68"/>
                  </a:cubicBezTo>
                  <a:cubicBezTo>
                    <a:pt x="392" y="0"/>
                    <a:pt x="179" y="102"/>
                    <a:pt x="35" y="178"/>
                  </a:cubicBezTo>
                  <a:cubicBezTo>
                    <a:pt x="1" y="178"/>
                    <a:pt x="1" y="212"/>
                    <a:pt x="1" y="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707336" y="4596520"/>
              <a:ext cx="26322" cy="16800"/>
            </a:xfrm>
            <a:custGeom>
              <a:avLst/>
              <a:gdLst/>
              <a:ahLst/>
              <a:cxnLst/>
              <a:rect l="l" t="t" r="r" b="b"/>
              <a:pathLst>
                <a:path w="774" h="494" extrusionOk="0">
                  <a:moveTo>
                    <a:pt x="1" y="425"/>
                  </a:moveTo>
                  <a:cubicBezTo>
                    <a:pt x="35" y="459"/>
                    <a:pt x="69" y="493"/>
                    <a:pt x="103" y="459"/>
                  </a:cubicBezTo>
                  <a:cubicBezTo>
                    <a:pt x="213" y="383"/>
                    <a:pt x="315" y="315"/>
                    <a:pt x="460" y="315"/>
                  </a:cubicBezTo>
                  <a:cubicBezTo>
                    <a:pt x="562" y="281"/>
                    <a:pt x="672" y="281"/>
                    <a:pt x="774" y="213"/>
                  </a:cubicBezTo>
                  <a:lnTo>
                    <a:pt x="774" y="136"/>
                  </a:lnTo>
                  <a:cubicBezTo>
                    <a:pt x="774" y="102"/>
                    <a:pt x="774" y="102"/>
                    <a:pt x="740" y="102"/>
                  </a:cubicBezTo>
                  <a:cubicBezTo>
                    <a:pt x="638" y="0"/>
                    <a:pt x="460" y="68"/>
                    <a:pt x="349" y="136"/>
                  </a:cubicBezTo>
                  <a:cubicBezTo>
                    <a:pt x="213" y="213"/>
                    <a:pt x="103" y="281"/>
                    <a:pt x="35" y="383"/>
                  </a:cubicBezTo>
                  <a:cubicBezTo>
                    <a:pt x="1" y="383"/>
                    <a:pt x="1" y="425"/>
                    <a:pt x="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902335" y="4482119"/>
              <a:ext cx="21731" cy="15643"/>
            </a:xfrm>
            <a:custGeom>
              <a:avLst/>
              <a:gdLst/>
              <a:ahLst/>
              <a:cxnLst/>
              <a:rect l="l" t="t" r="r" b="b"/>
              <a:pathLst>
                <a:path w="639" h="460" extrusionOk="0">
                  <a:moveTo>
                    <a:pt x="1" y="391"/>
                  </a:moveTo>
                  <a:cubicBezTo>
                    <a:pt x="1" y="425"/>
                    <a:pt x="1" y="425"/>
                    <a:pt x="35" y="425"/>
                  </a:cubicBezTo>
                  <a:cubicBezTo>
                    <a:pt x="137" y="459"/>
                    <a:pt x="281" y="391"/>
                    <a:pt x="392" y="349"/>
                  </a:cubicBezTo>
                  <a:cubicBezTo>
                    <a:pt x="494" y="281"/>
                    <a:pt x="638" y="213"/>
                    <a:pt x="638" y="68"/>
                  </a:cubicBezTo>
                  <a:cubicBezTo>
                    <a:pt x="604" y="68"/>
                    <a:pt x="604" y="68"/>
                    <a:pt x="604" y="34"/>
                  </a:cubicBezTo>
                  <a:lnTo>
                    <a:pt x="562" y="0"/>
                  </a:lnTo>
                  <a:cubicBezTo>
                    <a:pt x="460" y="0"/>
                    <a:pt x="392" y="68"/>
                    <a:pt x="315" y="136"/>
                  </a:cubicBezTo>
                  <a:cubicBezTo>
                    <a:pt x="213" y="213"/>
                    <a:pt x="69" y="247"/>
                    <a:pt x="1" y="3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875775" y="4441106"/>
              <a:ext cx="24009" cy="15609"/>
            </a:xfrm>
            <a:custGeom>
              <a:avLst/>
              <a:gdLst/>
              <a:ahLst/>
              <a:cxnLst/>
              <a:rect l="l" t="t" r="r" b="b"/>
              <a:pathLst>
                <a:path w="706" h="459" extrusionOk="0">
                  <a:moveTo>
                    <a:pt x="0" y="391"/>
                  </a:moveTo>
                  <a:cubicBezTo>
                    <a:pt x="0" y="425"/>
                    <a:pt x="34" y="459"/>
                    <a:pt x="111" y="425"/>
                  </a:cubicBezTo>
                  <a:cubicBezTo>
                    <a:pt x="213" y="391"/>
                    <a:pt x="323" y="357"/>
                    <a:pt x="425" y="323"/>
                  </a:cubicBezTo>
                  <a:cubicBezTo>
                    <a:pt x="536" y="280"/>
                    <a:pt x="638" y="246"/>
                    <a:pt x="672" y="145"/>
                  </a:cubicBezTo>
                  <a:cubicBezTo>
                    <a:pt x="706" y="111"/>
                    <a:pt x="706" y="111"/>
                    <a:pt x="672" y="68"/>
                  </a:cubicBezTo>
                  <a:cubicBezTo>
                    <a:pt x="672" y="68"/>
                    <a:pt x="638" y="34"/>
                    <a:pt x="604" y="34"/>
                  </a:cubicBezTo>
                  <a:cubicBezTo>
                    <a:pt x="493" y="0"/>
                    <a:pt x="425" y="68"/>
                    <a:pt x="323" y="111"/>
                  </a:cubicBezTo>
                  <a:cubicBezTo>
                    <a:pt x="213" y="179"/>
                    <a:pt x="145" y="246"/>
                    <a:pt x="34" y="280"/>
                  </a:cubicBezTo>
                  <a:cubicBezTo>
                    <a:pt x="0" y="323"/>
                    <a:pt x="0" y="357"/>
                    <a:pt x="0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935867" y="4435018"/>
              <a:ext cx="24281" cy="15643"/>
            </a:xfrm>
            <a:custGeom>
              <a:avLst/>
              <a:gdLst/>
              <a:ahLst/>
              <a:cxnLst/>
              <a:rect l="l" t="t" r="r" b="b"/>
              <a:pathLst>
                <a:path w="714" h="460" extrusionOk="0">
                  <a:moveTo>
                    <a:pt x="0" y="425"/>
                  </a:moveTo>
                  <a:cubicBezTo>
                    <a:pt x="0" y="459"/>
                    <a:pt x="43" y="459"/>
                    <a:pt x="77" y="459"/>
                  </a:cubicBezTo>
                  <a:cubicBezTo>
                    <a:pt x="179" y="391"/>
                    <a:pt x="289" y="358"/>
                    <a:pt x="391" y="324"/>
                  </a:cubicBezTo>
                  <a:cubicBezTo>
                    <a:pt x="468" y="324"/>
                    <a:pt x="603" y="290"/>
                    <a:pt x="680" y="213"/>
                  </a:cubicBezTo>
                  <a:cubicBezTo>
                    <a:pt x="714" y="179"/>
                    <a:pt x="714" y="145"/>
                    <a:pt x="714" y="111"/>
                  </a:cubicBezTo>
                  <a:cubicBezTo>
                    <a:pt x="714" y="77"/>
                    <a:pt x="680" y="35"/>
                    <a:pt x="637" y="35"/>
                  </a:cubicBezTo>
                  <a:cubicBezTo>
                    <a:pt x="536" y="1"/>
                    <a:pt x="391" y="111"/>
                    <a:pt x="289" y="145"/>
                  </a:cubicBezTo>
                  <a:cubicBezTo>
                    <a:pt x="179" y="213"/>
                    <a:pt x="111" y="290"/>
                    <a:pt x="0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882985" y="4402677"/>
              <a:ext cx="32681" cy="16766"/>
            </a:xfrm>
            <a:custGeom>
              <a:avLst/>
              <a:gdLst/>
              <a:ahLst/>
              <a:cxnLst/>
              <a:rect l="l" t="t" r="r" b="b"/>
              <a:pathLst>
                <a:path w="961" h="493" extrusionOk="0">
                  <a:moveTo>
                    <a:pt x="35" y="425"/>
                  </a:moveTo>
                  <a:cubicBezTo>
                    <a:pt x="35" y="459"/>
                    <a:pt x="69" y="493"/>
                    <a:pt x="111" y="459"/>
                  </a:cubicBezTo>
                  <a:cubicBezTo>
                    <a:pt x="247" y="391"/>
                    <a:pt x="426" y="349"/>
                    <a:pt x="570" y="315"/>
                  </a:cubicBezTo>
                  <a:cubicBezTo>
                    <a:pt x="672" y="281"/>
                    <a:pt x="816" y="315"/>
                    <a:pt x="918" y="213"/>
                  </a:cubicBezTo>
                  <a:cubicBezTo>
                    <a:pt x="918" y="179"/>
                    <a:pt x="961" y="136"/>
                    <a:pt x="918" y="102"/>
                  </a:cubicBezTo>
                  <a:cubicBezTo>
                    <a:pt x="918" y="102"/>
                    <a:pt x="918" y="68"/>
                    <a:pt x="884" y="68"/>
                  </a:cubicBezTo>
                  <a:cubicBezTo>
                    <a:pt x="782" y="0"/>
                    <a:pt x="604" y="68"/>
                    <a:pt x="460" y="102"/>
                  </a:cubicBezTo>
                  <a:cubicBezTo>
                    <a:pt x="324" y="179"/>
                    <a:pt x="179" y="247"/>
                    <a:pt x="35" y="349"/>
                  </a:cubicBezTo>
                  <a:cubicBezTo>
                    <a:pt x="1" y="349"/>
                    <a:pt x="1" y="391"/>
                    <a:pt x="35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855269" y="4372614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34" y="383"/>
                  </a:moveTo>
                  <a:cubicBezTo>
                    <a:pt x="34" y="383"/>
                    <a:pt x="77" y="426"/>
                    <a:pt x="111" y="426"/>
                  </a:cubicBezTo>
                  <a:cubicBezTo>
                    <a:pt x="357" y="349"/>
                    <a:pt x="671" y="349"/>
                    <a:pt x="884" y="171"/>
                  </a:cubicBezTo>
                  <a:cubicBezTo>
                    <a:pt x="884" y="171"/>
                    <a:pt x="926" y="137"/>
                    <a:pt x="884" y="103"/>
                  </a:cubicBezTo>
                  <a:cubicBezTo>
                    <a:pt x="884" y="69"/>
                    <a:pt x="850" y="35"/>
                    <a:pt x="816" y="35"/>
                  </a:cubicBezTo>
                  <a:cubicBezTo>
                    <a:pt x="569" y="1"/>
                    <a:pt x="323" y="171"/>
                    <a:pt x="77" y="281"/>
                  </a:cubicBezTo>
                  <a:cubicBezTo>
                    <a:pt x="34" y="281"/>
                    <a:pt x="0" y="349"/>
                    <a:pt x="34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956373" y="4406146"/>
              <a:ext cx="25472" cy="13297"/>
            </a:xfrm>
            <a:custGeom>
              <a:avLst/>
              <a:gdLst/>
              <a:ahLst/>
              <a:cxnLst/>
              <a:rect l="l" t="t" r="r" b="b"/>
              <a:pathLst>
                <a:path w="749" h="391" extrusionOk="0">
                  <a:moveTo>
                    <a:pt x="34" y="323"/>
                  </a:moveTo>
                  <a:cubicBezTo>
                    <a:pt x="34" y="357"/>
                    <a:pt x="77" y="391"/>
                    <a:pt x="145" y="357"/>
                  </a:cubicBezTo>
                  <a:cubicBezTo>
                    <a:pt x="289" y="289"/>
                    <a:pt x="459" y="247"/>
                    <a:pt x="638" y="247"/>
                  </a:cubicBezTo>
                  <a:cubicBezTo>
                    <a:pt x="714" y="247"/>
                    <a:pt x="748" y="179"/>
                    <a:pt x="748" y="111"/>
                  </a:cubicBezTo>
                  <a:cubicBezTo>
                    <a:pt x="714" y="77"/>
                    <a:pt x="672" y="0"/>
                    <a:pt x="604" y="0"/>
                  </a:cubicBezTo>
                  <a:cubicBezTo>
                    <a:pt x="391" y="0"/>
                    <a:pt x="213" y="111"/>
                    <a:pt x="34" y="213"/>
                  </a:cubicBezTo>
                  <a:cubicBezTo>
                    <a:pt x="0" y="247"/>
                    <a:pt x="0" y="289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5928623" y="4376083"/>
              <a:ext cx="25472" cy="12175"/>
            </a:xfrm>
            <a:custGeom>
              <a:avLst/>
              <a:gdLst/>
              <a:ahLst/>
              <a:cxnLst/>
              <a:rect l="l" t="t" r="r" b="b"/>
              <a:pathLst>
                <a:path w="749" h="358" extrusionOk="0">
                  <a:moveTo>
                    <a:pt x="1" y="324"/>
                  </a:moveTo>
                  <a:cubicBezTo>
                    <a:pt x="43" y="324"/>
                    <a:pt x="43" y="358"/>
                    <a:pt x="111" y="358"/>
                  </a:cubicBezTo>
                  <a:cubicBezTo>
                    <a:pt x="213" y="358"/>
                    <a:pt x="324" y="358"/>
                    <a:pt x="426" y="324"/>
                  </a:cubicBezTo>
                  <a:cubicBezTo>
                    <a:pt x="536" y="281"/>
                    <a:pt x="638" y="281"/>
                    <a:pt x="715" y="213"/>
                  </a:cubicBezTo>
                  <a:cubicBezTo>
                    <a:pt x="749" y="179"/>
                    <a:pt x="749" y="145"/>
                    <a:pt x="749" y="145"/>
                  </a:cubicBezTo>
                  <a:cubicBezTo>
                    <a:pt x="749" y="111"/>
                    <a:pt x="715" y="111"/>
                    <a:pt x="715" y="69"/>
                  </a:cubicBezTo>
                  <a:cubicBezTo>
                    <a:pt x="502" y="1"/>
                    <a:pt x="256" y="145"/>
                    <a:pt x="43" y="213"/>
                  </a:cubicBezTo>
                  <a:cubicBezTo>
                    <a:pt x="1" y="247"/>
                    <a:pt x="1" y="281"/>
                    <a:pt x="1" y="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002317" y="4385639"/>
              <a:ext cx="33531" cy="13297"/>
            </a:xfrm>
            <a:custGeom>
              <a:avLst/>
              <a:gdLst/>
              <a:ahLst/>
              <a:cxnLst/>
              <a:rect l="l" t="t" r="r" b="b"/>
              <a:pathLst>
                <a:path w="986" h="391" extrusionOk="0">
                  <a:moveTo>
                    <a:pt x="34" y="357"/>
                  </a:moveTo>
                  <a:cubicBezTo>
                    <a:pt x="34" y="391"/>
                    <a:pt x="34" y="391"/>
                    <a:pt x="68" y="391"/>
                  </a:cubicBezTo>
                  <a:cubicBezTo>
                    <a:pt x="213" y="391"/>
                    <a:pt x="382" y="357"/>
                    <a:pt x="527" y="323"/>
                  </a:cubicBezTo>
                  <a:cubicBezTo>
                    <a:pt x="671" y="289"/>
                    <a:pt x="807" y="289"/>
                    <a:pt x="952" y="212"/>
                  </a:cubicBezTo>
                  <a:cubicBezTo>
                    <a:pt x="986" y="179"/>
                    <a:pt x="986" y="145"/>
                    <a:pt x="986" y="111"/>
                  </a:cubicBezTo>
                  <a:cubicBezTo>
                    <a:pt x="952" y="77"/>
                    <a:pt x="952" y="43"/>
                    <a:pt x="884" y="43"/>
                  </a:cubicBezTo>
                  <a:cubicBezTo>
                    <a:pt x="739" y="0"/>
                    <a:pt x="595" y="77"/>
                    <a:pt x="459" y="111"/>
                  </a:cubicBezTo>
                  <a:cubicBezTo>
                    <a:pt x="314" y="179"/>
                    <a:pt x="170" y="212"/>
                    <a:pt x="34" y="289"/>
                  </a:cubicBezTo>
                  <a:cubicBezTo>
                    <a:pt x="34" y="323"/>
                    <a:pt x="0" y="323"/>
                    <a:pt x="34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058634" y="4265457"/>
              <a:ext cx="49447" cy="187789"/>
            </a:xfrm>
            <a:custGeom>
              <a:avLst/>
              <a:gdLst/>
              <a:ahLst/>
              <a:cxnLst/>
              <a:rect l="l" t="t" r="r" b="b"/>
              <a:pathLst>
                <a:path w="1454" h="5522" extrusionOk="0">
                  <a:moveTo>
                    <a:pt x="425" y="4171"/>
                  </a:moveTo>
                  <a:cubicBezTo>
                    <a:pt x="604" y="4740"/>
                    <a:pt x="893" y="5165"/>
                    <a:pt x="1207" y="5522"/>
                  </a:cubicBezTo>
                  <a:cubicBezTo>
                    <a:pt x="1241" y="5276"/>
                    <a:pt x="1317" y="5063"/>
                    <a:pt x="1317" y="4808"/>
                  </a:cubicBezTo>
                  <a:cubicBezTo>
                    <a:pt x="1419" y="4248"/>
                    <a:pt x="1453" y="3713"/>
                    <a:pt x="1419" y="3109"/>
                  </a:cubicBezTo>
                  <a:lnTo>
                    <a:pt x="1419" y="2897"/>
                  </a:lnTo>
                  <a:cubicBezTo>
                    <a:pt x="1385" y="2472"/>
                    <a:pt x="1351" y="2048"/>
                    <a:pt x="1275" y="1699"/>
                  </a:cubicBezTo>
                  <a:cubicBezTo>
                    <a:pt x="1207" y="1410"/>
                    <a:pt x="1139" y="1164"/>
                    <a:pt x="1029" y="918"/>
                  </a:cubicBezTo>
                  <a:cubicBezTo>
                    <a:pt x="927" y="603"/>
                    <a:pt x="782" y="281"/>
                    <a:pt x="638" y="0"/>
                  </a:cubicBezTo>
                  <a:cubicBezTo>
                    <a:pt x="1" y="1835"/>
                    <a:pt x="77" y="3186"/>
                    <a:pt x="425" y="41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289749" y="4904458"/>
              <a:ext cx="38735" cy="31525"/>
            </a:xfrm>
            <a:custGeom>
              <a:avLst/>
              <a:gdLst/>
              <a:ahLst/>
              <a:cxnLst/>
              <a:rect l="l" t="t" r="r" b="b"/>
              <a:pathLst>
                <a:path w="1139" h="927" extrusionOk="0">
                  <a:moveTo>
                    <a:pt x="502" y="884"/>
                  </a:moveTo>
                  <a:cubicBezTo>
                    <a:pt x="680" y="927"/>
                    <a:pt x="850" y="884"/>
                    <a:pt x="960" y="748"/>
                  </a:cubicBezTo>
                  <a:cubicBezTo>
                    <a:pt x="1139" y="536"/>
                    <a:pt x="1062" y="290"/>
                    <a:pt x="850" y="145"/>
                  </a:cubicBezTo>
                  <a:cubicBezTo>
                    <a:pt x="782" y="77"/>
                    <a:pt x="714" y="77"/>
                    <a:pt x="638" y="35"/>
                  </a:cubicBezTo>
                  <a:cubicBezTo>
                    <a:pt x="468" y="1"/>
                    <a:pt x="289" y="77"/>
                    <a:pt x="145" y="213"/>
                  </a:cubicBezTo>
                  <a:cubicBezTo>
                    <a:pt x="1" y="392"/>
                    <a:pt x="77" y="672"/>
                    <a:pt x="289" y="816"/>
                  </a:cubicBezTo>
                  <a:cubicBezTo>
                    <a:pt x="357" y="850"/>
                    <a:pt x="425" y="884"/>
                    <a:pt x="502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091281" y="4850454"/>
              <a:ext cx="37306" cy="31219"/>
            </a:xfrm>
            <a:custGeom>
              <a:avLst/>
              <a:gdLst/>
              <a:ahLst/>
              <a:cxnLst/>
              <a:rect l="l" t="t" r="r" b="b"/>
              <a:pathLst>
                <a:path w="1097" h="918" extrusionOk="0">
                  <a:moveTo>
                    <a:pt x="493" y="884"/>
                  </a:moveTo>
                  <a:cubicBezTo>
                    <a:pt x="672" y="918"/>
                    <a:pt x="850" y="884"/>
                    <a:pt x="952" y="739"/>
                  </a:cubicBezTo>
                  <a:cubicBezTo>
                    <a:pt x="1096" y="527"/>
                    <a:pt x="1062" y="281"/>
                    <a:pt x="850" y="136"/>
                  </a:cubicBezTo>
                  <a:cubicBezTo>
                    <a:pt x="782" y="68"/>
                    <a:pt x="706" y="68"/>
                    <a:pt x="638" y="34"/>
                  </a:cubicBezTo>
                  <a:cubicBezTo>
                    <a:pt x="459" y="0"/>
                    <a:pt x="247" y="68"/>
                    <a:pt x="145" y="213"/>
                  </a:cubicBezTo>
                  <a:cubicBezTo>
                    <a:pt x="1" y="391"/>
                    <a:pt x="35" y="671"/>
                    <a:pt x="281" y="816"/>
                  </a:cubicBezTo>
                  <a:cubicBezTo>
                    <a:pt x="357" y="850"/>
                    <a:pt x="425" y="884"/>
                    <a:pt x="493" y="8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920257" y="4488172"/>
              <a:ext cx="604381" cy="500692"/>
            </a:xfrm>
            <a:custGeom>
              <a:avLst/>
              <a:gdLst/>
              <a:ahLst/>
              <a:cxnLst/>
              <a:rect l="l" t="t" r="r" b="b"/>
              <a:pathLst>
                <a:path w="17772" h="14723" extrusionOk="0">
                  <a:moveTo>
                    <a:pt x="15368" y="14612"/>
                  </a:moveTo>
                  <a:cubicBezTo>
                    <a:pt x="15793" y="14722"/>
                    <a:pt x="16217" y="14688"/>
                    <a:pt x="16676" y="14578"/>
                  </a:cubicBezTo>
                  <a:cubicBezTo>
                    <a:pt x="16676" y="14578"/>
                    <a:pt x="17772" y="5522"/>
                    <a:pt x="12853" y="1623"/>
                  </a:cubicBezTo>
                  <a:cubicBezTo>
                    <a:pt x="12709" y="1555"/>
                    <a:pt x="12607" y="1445"/>
                    <a:pt x="12463" y="1343"/>
                  </a:cubicBezTo>
                  <a:cubicBezTo>
                    <a:pt x="12140" y="1131"/>
                    <a:pt x="11792" y="952"/>
                    <a:pt x="11435" y="774"/>
                  </a:cubicBezTo>
                  <a:cubicBezTo>
                    <a:pt x="11401" y="740"/>
                    <a:pt x="11367" y="706"/>
                    <a:pt x="11290" y="706"/>
                  </a:cubicBezTo>
                  <a:cubicBezTo>
                    <a:pt x="11010" y="561"/>
                    <a:pt x="10764" y="460"/>
                    <a:pt x="10483" y="383"/>
                  </a:cubicBezTo>
                  <a:cubicBezTo>
                    <a:pt x="10305" y="349"/>
                    <a:pt x="10127" y="315"/>
                    <a:pt x="9948" y="281"/>
                  </a:cubicBezTo>
                  <a:cubicBezTo>
                    <a:pt x="9702" y="247"/>
                    <a:pt x="9455" y="213"/>
                    <a:pt x="9243" y="213"/>
                  </a:cubicBezTo>
                  <a:cubicBezTo>
                    <a:pt x="3857" y="1"/>
                    <a:pt x="1" y="8351"/>
                    <a:pt x="1" y="8351"/>
                  </a:cubicBezTo>
                  <a:cubicBezTo>
                    <a:pt x="1" y="8351"/>
                    <a:pt x="1241" y="9838"/>
                    <a:pt x="3152" y="10195"/>
                  </a:cubicBezTo>
                  <a:cubicBezTo>
                    <a:pt x="3968" y="10331"/>
                    <a:pt x="4885" y="10263"/>
                    <a:pt x="5879" y="9804"/>
                  </a:cubicBezTo>
                  <a:cubicBezTo>
                    <a:pt x="5879" y="9804"/>
                    <a:pt x="5913" y="9838"/>
                    <a:pt x="5913" y="9872"/>
                  </a:cubicBezTo>
                  <a:cubicBezTo>
                    <a:pt x="6091" y="10195"/>
                    <a:pt x="6941" y="11715"/>
                    <a:pt x="8852" y="12063"/>
                  </a:cubicBezTo>
                  <a:cubicBezTo>
                    <a:pt x="9634" y="12208"/>
                    <a:pt x="10585" y="12140"/>
                    <a:pt x="11758" y="11749"/>
                  </a:cubicBezTo>
                  <a:cubicBezTo>
                    <a:pt x="11758" y="11749"/>
                    <a:pt x="13278" y="14264"/>
                    <a:pt x="15368" y="146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920257" y="4461612"/>
              <a:ext cx="383979" cy="377891"/>
            </a:xfrm>
            <a:custGeom>
              <a:avLst/>
              <a:gdLst/>
              <a:ahLst/>
              <a:cxnLst/>
              <a:rect l="l" t="t" r="r" b="b"/>
              <a:pathLst>
                <a:path w="11291" h="11112" extrusionOk="0">
                  <a:moveTo>
                    <a:pt x="3152" y="10976"/>
                  </a:moveTo>
                  <a:cubicBezTo>
                    <a:pt x="3968" y="11112"/>
                    <a:pt x="4885" y="11044"/>
                    <a:pt x="5879" y="10585"/>
                  </a:cubicBezTo>
                  <a:cubicBezTo>
                    <a:pt x="5879" y="10585"/>
                    <a:pt x="5913" y="10619"/>
                    <a:pt x="5913" y="10653"/>
                  </a:cubicBezTo>
                  <a:cubicBezTo>
                    <a:pt x="6236" y="9200"/>
                    <a:pt x="7332" y="6337"/>
                    <a:pt x="11078" y="1733"/>
                  </a:cubicBezTo>
                  <a:lnTo>
                    <a:pt x="11290" y="1487"/>
                  </a:lnTo>
                  <a:cubicBezTo>
                    <a:pt x="11010" y="1342"/>
                    <a:pt x="10764" y="1241"/>
                    <a:pt x="10483" y="1164"/>
                  </a:cubicBezTo>
                  <a:cubicBezTo>
                    <a:pt x="10305" y="1130"/>
                    <a:pt x="10127" y="1096"/>
                    <a:pt x="9948" y="1062"/>
                  </a:cubicBezTo>
                  <a:cubicBezTo>
                    <a:pt x="4180" y="0"/>
                    <a:pt x="1" y="9132"/>
                    <a:pt x="1" y="9132"/>
                  </a:cubicBezTo>
                  <a:cubicBezTo>
                    <a:pt x="1" y="9132"/>
                    <a:pt x="1241" y="10619"/>
                    <a:pt x="3152" y="109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304202" y="4512147"/>
              <a:ext cx="221593" cy="476717"/>
            </a:xfrm>
            <a:custGeom>
              <a:avLst/>
              <a:gdLst/>
              <a:ahLst/>
              <a:cxnLst/>
              <a:rect l="l" t="t" r="r" b="b"/>
              <a:pathLst>
                <a:path w="6516" h="14018" extrusionOk="0">
                  <a:moveTo>
                    <a:pt x="4078" y="13907"/>
                  </a:moveTo>
                  <a:cubicBezTo>
                    <a:pt x="4503" y="14017"/>
                    <a:pt x="4927" y="13983"/>
                    <a:pt x="5386" y="13873"/>
                  </a:cubicBezTo>
                  <a:cubicBezTo>
                    <a:pt x="5386" y="13873"/>
                    <a:pt x="6516" y="4350"/>
                    <a:pt x="1173" y="638"/>
                  </a:cubicBezTo>
                  <a:cubicBezTo>
                    <a:pt x="850" y="426"/>
                    <a:pt x="502" y="247"/>
                    <a:pt x="145" y="69"/>
                  </a:cubicBezTo>
                  <a:cubicBezTo>
                    <a:pt x="111" y="35"/>
                    <a:pt x="77" y="1"/>
                    <a:pt x="0" y="1"/>
                  </a:cubicBezTo>
                  <a:cubicBezTo>
                    <a:pt x="255" y="460"/>
                    <a:pt x="468" y="884"/>
                    <a:pt x="637" y="1377"/>
                  </a:cubicBezTo>
                  <a:cubicBezTo>
                    <a:pt x="2515" y="6228"/>
                    <a:pt x="468" y="11044"/>
                    <a:pt x="468" y="11044"/>
                  </a:cubicBezTo>
                  <a:cubicBezTo>
                    <a:pt x="468" y="11044"/>
                    <a:pt x="1988" y="13559"/>
                    <a:pt x="4078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049112" y="4784309"/>
              <a:ext cx="7244" cy="26322"/>
            </a:xfrm>
            <a:custGeom>
              <a:avLst/>
              <a:gdLst/>
              <a:ahLst/>
              <a:cxnLst/>
              <a:rect l="l" t="t" r="r" b="b"/>
              <a:pathLst>
                <a:path w="213" h="774" extrusionOk="0">
                  <a:moveTo>
                    <a:pt x="0" y="773"/>
                  </a:moveTo>
                  <a:lnTo>
                    <a:pt x="34" y="773"/>
                  </a:lnTo>
                  <a:cubicBezTo>
                    <a:pt x="145" y="561"/>
                    <a:pt x="213" y="280"/>
                    <a:pt x="213" y="34"/>
                  </a:cubicBezTo>
                  <a:cubicBezTo>
                    <a:pt x="213" y="34"/>
                    <a:pt x="213" y="0"/>
                    <a:pt x="179" y="0"/>
                  </a:cubicBezTo>
                  <a:cubicBezTo>
                    <a:pt x="179" y="0"/>
                    <a:pt x="145" y="0"/>
                    <a:pt x="145" y="34"/>
                  </a:cubicBezTo>
                  <a:cubicBezTo>
                    <a:pt x="34" y="246"/>
                    <a:pt x="0" y="527"/>
                    <a:pt x="0" y="7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028605" y="4786588"/>
              <a:ext cx="11018" cy="27784"/>
            </a:xfrm>
            <a:custGeom>
              <a:avLst/>
              <a:gdLst/>
              <a:ahLst/>
              <a:cxnLst/>
              <a:rect l="l" t="t" r="r" b="b"/>
              <a:pathLst>
                <a:path w="324" h="817" extrusionOk="0">
                  <a:moveTo>
                    <a:pt x="77" y="816"/>
                  </a:moveTo>
                  <a:lnTo>
                    <a:pt x="77" y="816"/>
                  </a:lnTo>
                  <a:cubicBezTo>
                    <a:pt x="179" y="672"/>
                    <a:pt x="213" y="570"/>
                    <a:pt x="247" y="426"/>
                  </a:cubicBezTo>
                  <a:cubicBezTo>
                    <a:pt x="289" y="281"/>
                    <a:pt x="323" y="179"/>
                    <a:pt x="323" y="35"/>
                  </a:cubicBezTo>
                  <a:cubicBezTo>
                    <a:pt x="323" y="35"/>
                    <a:pt x="289" y="35"/>
                    <a:pt x="289" y="1"/>
                  </a:cubicBezTo>
                  <a:cubicBezTo>
                    <a:pt x="247" y="1"/>
                    <a:pt x="247" y="35"/>
                    <a:pt x="213" y="35"/>
                  </a:cubicBezTo>
                  <a:cubicBezTo>
                    <a:pt x="145" y="145"/>
                    <a:pt x="145" y="281"/>
                    <a:pt x="111" y="426"/>
                  </a:cubicBezTo>
                  <a:cubicBezTo>
                    <a:pt x="77" y="528"/>
                    <a:pt x="34" y="672"/>
                    <a:pt x="34" y="782"/>
                  </a:cubicBezTo>
                  <a:cubicBezTo>
                    <a:pt x="0" y="816"/>
                    <a:pt x="34" y="816"/>
                    <a:pt x="77" y="8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039590" y="4738365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68" y="748"/>
                  </a:moveTo>
                  <a:cubicBezTo>
                    <a:pt x="68" y="782"/>
                    <a:pt x="102" y="748"/>
                    <a:pt x="102" y="748"/>
                  </a:cubicBezTo>
                  <a:cubicBezTo>
                    <a:pt x="178" y="603"/>
                    <a:pt x="246" y="502"/>
                    <a:pt x="314" y="391"/>
                  </a:cubicBezTo>
                  <a:cubicBezTo>
                    <a:pt x="348" y="289"/>
                    <a:pt x="425" y="145"/>
                    <a:pt x="425" y="34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348" y="0"/>
                  </a:lnTo>
                  <a:cubicBezTo>
                    <a:pt x="246" y="77"/>
                    <a:pt x="246" y="213"/>
                    <a:pt x="178" y="289"/>
                  </a:cubicBezTo>
                  <a:cubicBezTo>
                    <a:pt x="136" y="425"/>
                    <a:pt x="68" y="569"/>
                    <a:pt x="34" y="714"/>
                  </a:cubicBezTo>
                  <a:cubicBezTo>
                    <a:pt x="0" y="748"/>
                    <a:pt x="34" y="748"/>
                    <a:pt x="6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6012996" y="4749349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34" y="671"/>
                  </a:moveTo>
                  <a:lnTo>
                    <a:pt x="68" y="637"/>
                  </a:lnTo>
                  <a:cubicBezTo>
                    <a:pt x="111" y="527"/>
                    <a:pt x="179" y="425"/>
                    <a:pt x="247" y="314"/>
                  </a:cubicBezTo>
                  <a:cubicBezTo>
                    <a:pt x="281" y="246"/>
                    <a:pt x="357" y="179"/>
                    <a:pt x="391" y="102"/>
                  </a:cubicBezTo>
                  <a:cubicBezTo>
                    <a:pt x="425" y="34"/>
                    <a:pt x="391" y="0"/>
                    <a:pt x="357" y="0"/>
                  </a:cubicBezTo>
                  <a:lnTo>
                    <a:pt x="281" y="0"/>
                  </a:lnTo>
                  <a:cubicBezTo>
                    <a:pt x="111" y="136"/>
                    <a:pt x="0" y="425"/>
                    <a:pt x="0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5991333" y="4773325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68" y="671"/>
                  </a:moveTo>
                  <a:lnTo>
                    <a:pt x="111" y="671"/>
                  </a:lnTo>
                  <a:cubicBezTo>
                    <a:pt x="145" y="569"/>
                    <a:pt x="179" y="459"/>
                    <a:pt x="213" y="357"/>
                  </a:cubicBezTo>
                  <a:cubicBezTo>
                    <a:pt x="247" y="281"/>
                    <a:pt x="357" y="179"/>
                    <a:pt x="323" y="68"/>
                  </a:cubicBezTo>
                  <a:cubicBezTo>
                    <a:pt x="323" y="34"/>
                    <a:pt x="281" y="34"/>
                    <a:pt x="247" y="34"/>
                  </a:cubicBezTo>
                  <a:cubicBezTo>
                    <a:pt x="247" y="0"/>
                    <a:pt x="247" y="34"/>
                    <a:pt x="213" y="34"/>
                  </a:cubicBezTo>
                  <a:cubicBezTo>
                    <a:pt x="111" y="68"/>
                    <a:pt x="111" y="213"/>
                    <a:pt x="68" y="323"/>
                  </a:cubicBezTo>
                  <a:cubicBezTo>
                    <a:pt x="34" y="425"/>
                    <a:pt x="0" y="535"/>
                    <a:pt x="34" y="637"/>
                  </a:cubicBezTo>
                  <a:cubicBezTo>
                    <a:pt x="34" y="671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6086384" y="4710615"/>
              <a:ext cx="9828" cy="21697"/>
            </a:xfrm>
            <a:custGeom>
              <a:avLst/>
              <a:gdLst/>
              <a:ahLst/>
              <a:cxnLst/>
              <a:rect l="l" t="t" r="r" b="b"/>
              <a:pathLst>
                <a:path w="289" h="638" extrusionOk="0">
                  <a:moveTo>
                    <a:pt x="34" y="638"/>
                  </a:moveTo>
                  <a:lnTo>
                    <a:pt x="111" y="638"/>
                  </a:lnTo>
                  <a:cubicBezTo>
                    <a:pt x="145" y="536"/>
                    <a:pt x="179" y="426"/>
                    <a:pt x="213" y="324"/>
                  </a:cubicBezTo>
                  <a:cubicBezTo>
                    <a:pt x="247" y="256"/>
                    <a:pt x="289" y="145"/>
                    <a:pt x="247" y="77"/>
                  </a:cubicBezTo>
                  <a:cubicBezTo>
                    <a:pt x="247" y="43"/>
                    <a:pt x="247" y="1"/>
                    <a:pt x="213" y="1"/>
                  </a:cubicBezTo>
                  <a:cubicBezTo>
                    <a:pt x="179" y="1"/>
                    <a:pt x="145" y="1"/>
                    <a:pt x="145" y="43"/>
                  </a:cubicBezTo>
                  <a:cubicBezTo>
                    <a:pt x="77" y="111"/>
                    <a:pt x="77" y="213"/>
                    <a:pt x="77" y="290"/>
                  </a:cubicBezTo>
                  <a:lnTo>
                    <a:pt x="0" y="604"/>
                  </a:lnTo>
                  <a:cubicBezTo>
                    <a:pt x="0" y="638"/>
                    <a:pt x="34" y="638"/>
                    <a:pt x="34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6084071" y="4744418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391"/>
                    <a:pt x="213" y="247"/>
                    <a:pt x="213" y="69"/>
                  </a:cubicBezTo>
                  <a:cubicBezTo>
                    <a:pt x="213" y="35"/>
                    <a:pt x="213" y="1"/>
                    <a:pt x="179" y="1"/>
                  </a:cubicBezTo>
                  <a:cubicBezTo>
                    <a:pt x="145" y="1"/>
                    <a:pt x="102" y="1"/>
                    <a:pt x="68" y="35"/>
                  </a:cubicBezTo>
                  <a:cubicBezTo>
                    <a:pt x="0" y="179"/>
                    <a:pt x="0" y="357"/>
                    <a:pt x="0" y="536"/>
                  </a:cubicBezTo>
                  <a:cubicBezTo>
                    <a:pt x="0" y="536"/>
                    <a:pt x="0" y="570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6096212" y="4782847"/>
              <a:ext cx="9556" cy="14487"/>
            </a:xfrm>
            <a:custGeom>
              <a:avLst/>
              <a:gdLst/>
              <a:ahLst/>
              <a:cxnLst/>
              <a:rect l="l" t="t" r="r" b="b"/>
              <a:pathLst>
                <a:path w="281" h="426" extrusionOk="0">
                  <a:moveTo>
                    <a:pt x="68" y="425"/>
                  </a:moveTo>
                  <a:lnTo>
                    <a:pt x="102" y="391"/>
                  </a:lnTo>
                  <a:cubicBezTo>
                    <a:pt x="136" y="289"/>
                    <a:pt x="280" y="145"/>
                    <a:pt x="212" y="43"/>
                  </a:cubicBezTo>
                  <a:cubicBezTo>
                    <a:pt x="212" y="1"/>
                    <a:pt x="212" y="1"/>
                    <a:pt x="170" y="1"/>
                  </a:cubicBezTo>
                  <a:lnTo>
                    <a:pt x="136" y="1"/>
                  </a:lnTo>
                  <a:cubicBezTo>
                    <a:pt x="68" y="43"/>
                    <a:pt x="68" y="111"/>
                    <a:pt x="68" y="145"/>
                  </a:cubicBezTo>
                  <a:cubicBezTo>
                    <a:pt x="34" y="213"/>
                    <a:pt x="34" y="289"/>
                    <a:pt x="0" y="357"/>
                  </a:cubicBezTo>
                  <a:cubicBezTo>
                    <a:pt x="0" y="391"/>
                    <a:pt x="34" y="391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6120187" y="469272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" y="705"/>
                  </a:moveTo>
                  <a:lnTo>
                    <a:pt x="102" y="705"/>
                  </a:lnTo>
                  <a:cubicBezTo>
                    <a:pt x="178" y="603"/>
                    <a:pt x="246" y="459"/>
                    <a:pt x="280" y="357"/>
                  </a:cubicBezTo>
                  <a:cubicBezTo>
                    <a:pt x="314" y="246"/>
                    <a:pt x="425" y="145"/>
                    <a:pt x="357" y="34"/>
                  </a:cubicBezTo>
                  <a:lnTo>
                    <a:pt x="314" y="0"/>
                  </a:lnTo>
                  <a:lnTo>
                    <a:pt x="280" y="0"/>
                  </a:lnTo>
                  <a:cubicBezTo>
                    <a:pt x="144" y="34"/>
                    <a:pt x="144" y="179"/>
                    <a:pt x="102" y="280"/>
                  </a:cubicBezTo>
                  <a:cubicBezTo>
                    <a:pt x="68" y="391"/>
                    <a:pt x="34" y="527"/>
                    <a:pt x="0" y="637"/>
                  </a:cubicBezTo>
                  <a:cubicBezTo>
                    <a:pt x="0" y="671"/>
                    <a:pt x="0" y="705"/>
                    <a:pt x="34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6098491" y="4671064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69" y="671"/>
                  </a:moveTo>
                  <a:lnTo>
                    <a:pt x="103" y="671"/>
                  </a:lnTo>
                  <a:cubicBezTo>
                    <a:pt x="179" y="569"/>
                    <a:pt x="213" y="459"/>
                    <a:pt x="281" y="357"/>
                  </a:cubicBezTo>
                  <a:cubicBezTo>
                    <a:pt x="315" y="280"/>
                    <a:pt x="392" y="178"/>
                    <a:pt x="392" y="68"/>
                  </a:cubicBezTo>
                  <a:cubicBezTo>
                    <a:pt x="392" y="34"/>
                    <a:pt x="358" y="34"/>
                    <a:pt x="315" y="0"/>
                  </a:cubicBezTo>
                  <a:cubicBezTo>
                    <a:pt x="281" y="0"/>
                    <a:pt x="281" y="0"/>
                    <a:pt x="247" y="34"/>
                  </a:cubicBezTo>
                  <a:cubicBezTo>
                    <a:pt x="179" y="68"/>
                    <a:pt x="145" y="178"/>
                    <a:pt x="103" y="280"/>
                  </a:cubicBezTo>
                  <a:cubicBezTo>
                    <a:pt x="69" y="391"/>
                    <a:pt x="35" y="493"/>
                    <a:pt x="1" y="603"/>
                  </a:cubicBezTo>
                  <a:cubicBezTo>
                    <a:pt x="1" y="637"/>
                    <a:pt x="35" y="671"/>
                    <a:pt x="69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6054009" y="4685483"/>
              <a:ext cx="15643" cy="22853"/>
            </a:xfrm>
            <a:custGeom>
              <a:avLst/>
              <a:gdLst/>
              <a:ahLst/>
              <a:cxnLst/>
              <a:rect l="l" t="t" r="r" b="b"/>
              <a:pathLst>
                <a:path w="460" h="672" extrusionOk="0">
                  <a:moveTo>
                    <a:pt x="69" y="672"/>
                  </a:moveTo>
                  <a:lnTo>
                    <a:pt x="103" y="638"/>
                  </a:lnTo>
                  <a:cubicBezTo>
                    <a:pt x="179" y="527"/>
                    <a:pt x="213" y="426"/>
                    <a:pt x="281" y="358"/>
                  </a:cubicBezTo>
                  <a:cubicBezTo>
                    <a:pt x="315" y="281"/>
                    <a:pt x="426" y="213"/>
                    <a:pt x="426" y="103"/>
                  </a:cubicBezTo>
                  <a:cubicBezTo>
                    <a:pt x="459" y="69"/>
                    <a:pt x="426" y="35"/>
                    <a:pt x="349" y="1"/>
                  </a:cubicBezTo>
                  <a:cubicBezTo>
                    <a:pt x="349" y="1"/>
                    <a:pt x="315" y="1"/>
                    <a:pt x="281" y="35"/>
                  </a:cubicBezTo>
                  <a:cubicBezTo>
                    <a:pt x="213" y="69"/>
                    <a:pt x="137" y="213"/>
                    <a:pt x="103" y="281"/>
                  </a:cubicBezTo>
                  <a:cubicBezTo>
                    <a:pt x="69" y="392"/>
                    <a:pt x="35" y="493"/>
                    <a:pt x="1" y="604"/>
                  </a:cubicBezTo>
                  <a:cubicBezTo>
                    <a:pt x="1" y="638"/>
                    <a:pt x="35" y="638"/>
                    <a:pt x="69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6021362" y="4688952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77" y="604"/>
                  </a:moveTo>
                  <a:cubicBezTo>
                    <a:pt x="111" y="638"/>
                    <a:pt x="145" y="604"/>
                    <a:pt x="145" y="604"/>
                  </a:cubicBezTo>
                  <a:cubicBezTo>
                    <a:pt x="179" y="502"/>
                    <a:pt x="213" y="391"/>
                    <a:pt x="247" y="290"/>
                  </a:cubicBezTo>
                  <a:cubicBezTo>
                    <a:pt x="290" y="213"/>
                    <a:pt x="392" y="145"/>
                    <a:pt x="358" y="43"/>
                  </a:cubicBezTo>
                  <a:cubicBezTo>
                    <a:pt x="358" y="43"/>
                    <a:pt x="324" y="1"/>
                    <a:pt x="290" y="1"/>
                  </a:cubicBezTo>
                  <a:lnTo>
                    <a:pt x="290" y="1"/>
                  </a:lnTo>
                  <a:cubicBezTo>
                    <a:pt x="145" y="1"/>
                    <a:pt x="111" y="145"/>
                    <a:pt x="77" y="256"/>
                  </a:cubicBezTo>
                  <a:cubicBezTo>
                    <a:pt x="35" y="357"/>
                    <a:pt x="1" y="468"/>
                    <a:pt x="35" y="570"/>
                  </a:cubicBezTo>
                  <a:cubicBezTo>
                    <a:pt x="35" y="604"/>
                    <a:pt x="77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982967" y="4709459"/>
              <a:ext cx="9556" cy="20541"/>
            </a:xfrm>
            <a:custGeom>
              <a:avLst/>
              <a:gdLst/>
              <a:ahLst/>
              <a:cxnLst/>
              <a:rect l="l" t="t" r="r" b="b"/>
              <a:pathLst>
                <a:path w="281" h="604" extrusionOk="0">
                  <a:moveTo>
                    <a:pt x="34" y="604"/>
                  </a:moveTo>
                  <a:cubicBezTo>
                    <a:pt x="68" y="604"/>
                    <a:pt x="68" y="604"/>
                    <a:pt x="102" y="570"/>
                  </a:cubicBezTo>
                  <a:cubicBezTo>
                    <a:pt x="102" y="502"/>
                    <a:pt x="144" y="392"/>
                    <a:pt x="212" y="324"/>
                  </a:cubicBezTo>
                  <a:cubicBezTo>
                    <a:pt x="246" y="213"/>
                    <a:pt x="280" y="145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lnTo>
                    <a:pt x="144" y="1"/>
                  </a:lnTo>
                  <a:cubicBezTo>
                    <a:pt x="68" y="77"/>
                    <a:pt x="68" y="179"/>
                    <a:pt x="34" y="247"/>
                  </a:cubicBezTo>
                  <a:cubicBezTo>
                    <a:pt x="34" y="358"/>
                    <a:pt x="0" y="460"/>
                    <a:pt x="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5960114" y="4734896"/>
              <a:ext cx="9590" cy="24009"/>
            </a:xfrm>
            <a:custGeom>
              <a:avLst/>
              <a:gdLst/>
              <a:ahLst/>
              <a:cxnLst/>
              <a:rect l="l" t="t" r="r" b="b"/>
              <a:pathLst>
                <a:path w="282" h="706" extrusionOk="0">
                  <a:moveTo>
                    <a:pt x="69" y="705"/>
                  </a:moveTo>
                  <a:cubicBezTo>
                    <a:pt x="69" y="705"/>
                    <a:pt x="103" y="705"/>
                    <a:pt x="103" y="671"/>
                  </a:cubicBezTo>
                  <a:cubicBezTo>
                    <a:pt x="137" y="604"/>
                    <a:pt x="179" y="459"/>
                    <a:pt x="213" y="349"/>
                  </a:cubicBezTo>
                  <a:cubicBezTo>
                    <a:pt x="247" y="247"/>
                    <a:pt x="281" y="179"/>
                    <a:pt x="281" y="68"/>
                  </a:cubicBezTo>
                  <a:lnTo>
                    <a:pt x="213" y="0"/>
                  </a:lnTo>
                  <a:cubicBezTo>
                    <a:pt x="179" y="0"/>
                    <a:pt x="179" y="34"/>
                    <a:pt x="137" y="34"/>
                  </a:cubicBezTo>
                  <a:cubicBezTo>
                    <a:pt x="69" y="102"/>
                    <a:pt x="69" y="213"/>
                    <a:pt x="69" y="315"/>
                  </a:cubicBezTo>
                  <a:cubicBezTo>
                    <a:pt x="35" y="425"/>
                    <a:pt x="1" y="561"/>
                    <a:pt x="1" y="671"/>
                  </a:cubicBezTo>
                  <a:cubicBezTo>
                    <a:pt x="1" y="705"/>
                    <a:pt x="35" y="705"/>
                    <a:pt x="69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6008099" y="4720443"/>
              <a:ext cx="9828" cy="16800"/>
            </a:xfrm>
            <a:custGeom>
              <a:avLst/>
              <a:gdLst/>
              <a:ahLst/>
              <a:cxnLst/>
              <a:rect l="l" t="t" r="r" b="b"/>
              <a:pathLst>
                <a:path w="289" h="494" extrusionOk="0">
                  <a:moveTo>
                    <a:pt x="77" y="493"/>
                  </a:moveTo>
                  <a:cubicBezTo>
                    <a:pt x="77" y="493"/>
                    <a:pt x="111" y="493"/>
                    <a:pt x="111" y="459"/>
                  </a:cubicBezTo>
                  <a:cubicBezTo>
                    <a:pt x="178" y="425"/>
                    <a:pt x="212" y="349"/>
                    <a:pt x="212" y="247"/>
                  </a:cubicBezTo>
                  <a:cubicBezTo>
                    <a:pt x="255" y="179"/>
                    <a:pt x="289" y="103"/>
                    <a:pt x="255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11" y="1"/>
                  </a:lnTo>
                  <a:cubicBezTo>
                    <a:pt x="77" y="69"/>
                    <a:pt x="77" y="137"/>
                    <a:pt x="77" y="213"/>
                  </a:cubicBezTo>
                  <a:cubicBezTo>
                    <a:pt x="77" y="281"/>
                    <a:pt x="43" y="349"/>
                    <a:pt x="0" y="425"/>
                  </a:cubicBezTo>
                  <a:cubicBezTo>
                    <a:pt x="0" y="459"/>
                    <a:pt x="43" y="493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5968514" y="4757715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34" y="706"/>
                  </a:moveTo>
                  <a:cubicBezTo>
                    <a:pt x="68" y="706"/>
                    <a:pt x="68" y="672"/>
                    <a:pt x="68" y="672"/>
                  </a:cubicBezTo>
                  <a:cubicBezTo>
                    <a:pt x="102" y="570"/>
                    <a:pt x="145" y="459"/>
                    <a:pt x="179" y="357"/>
                  </a:cubicBezTo>
                  <a:cubicBezTo>
                    <a:pt x="213" y="247"/>
                    <a:pt x="281" y="145"/>
                    <a:pt x="247" y="34"/>
                  </a:cubicBezTo>
                  <a:cubicBezTo>
                    <a:pt x="247" y="0"/>
                    <a:pt x="247" y="0"/>
                    <a:pt x="213" y="0"/>
                  </a:cubicBezTo>
                  <a:lnTo>
                    <a:pt x="145" y="0"/>
                  </a:lnTo>
                  <a:cubicBezTo>
                    <a:pt x="68" y="68"/>
                    <a:pt x="68" y="213"/>
                    <a:pt x="34" y="281"/>
                  </a:cubicBezTo>
                  <a:cubicBezTo>
                    <a:pt x="34" y="425"/>
                    <a:pt x="0" y="527"/>
                    <a:pt x="0" y="672"/>
                  </a:cubicBezTo>
                  <a:cubicBezTo>
                    <a:pt x="0" y="672"/>
                    <a:pt x="34" y="672"/>
                    <a:pt x="34" y="7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6112944" y="4736053"/>
              <a:ext cx="10746" cy="16800"/>
            </a:xfrm>
            <a:custGeom>
              <a:avLst/>
              <a:gdLst/>
              <a:ahLst/>
              <a:cxnLst/>
              <a:rect l="l" t="t" r="r" b="b"/>
              <a:pathLst>
                <a:path w="316" h="494" extrusionOk="0">
                  <a:moveTo>
                    <a:pt x="35" y="493"/>
                  </a:moveTo>
                  <a:cubicBezTo>
                    <a:pt x="69" y="493"/>
                    <a:pt x="69" y="493"/>
                    <a:pt x="103" y="459"/>
                  </a:cubicBezTo>
                  <a:cubicBezTo>
                    <a:pt x="145" y="391"/>
                    <a:pt x="179" y="315"/>
                    <a:pt x="213" y="247"/>
                  </a:cubicBezTo>
                  <a:cubicBezTo>
                    <a:pt x="247" y="213"/>
                    <a:pt x="281" y="145"/>
                    <a:pt x="315" y="68"/>
                  </a:cubicBezTo>
                  <a:cubicBezTo>
                    <a:pt x="315" y="34"/>
                    <a:pt x="281" y="34"/>
                    <a:pt x="247" y="0"/>
                  </a:cubicBezTo>
                  <a:cubicBezTo>
                    <a:pt x="247" y="0"/>
                    <a:pt x="213" y="0"/>
                    <a:pt x="213" y="34"/>
                  </a:cubicBezTo>
                  <a:cubicBezTo>
                    <a:pt x="145" y="68"/>
                    <a:pt x="103" y="145"/>
                    <a:pt x="69" y="213"/>
                  </a:cubicBezTo>
                  <a:cubicBezTo>
                    <a:pt x="35" y="281"/>
                    <a:pt x="35" y="391"/>
                    <a:pt x="1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6163513" y="465892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569"/>
                  </a:moveTo>
                  <a:lnTo>
                    <a:pt x="68" y="569"/>
                  </a:lnTo>
                  <a:cubicBezTo>
                    <a:pt x="145" y="391"/>
                    <a:pt x="281" y="213"/>
                    <a:pt x="281" y="34"/>
                  </a:cubicBezTo>
                  <a:cubicBezTo>
                    <a:pt x="281" y="34"/>
                    <a:pt x="281" y="0"/>
                    <a:pt x="247" y="0"/>
                  </a:cubicBezTo>
                  <a:lnTo>
                    <a:pt x="213" y="34"/>
                  </a:lnTo>
                  <a:cubicBezTo>
                    <a:pt x="68" y="145"/>
                    <a:pt x="68" y="357"/>
                    <a:pt x="0" y="535"/>
                  </a:cubicBezTo>
                  <a:cubicBezTo>
                    <a:pt x="0" y="569"/>
                    <a:pt x="0" y="569"/>
                    <a:pt x="34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6134607" y="4644470"/>
              <a:ext cx="14487" cy="18228"/>
            </a:xfrm>
            <a:custGeom>
              <a:avLst/>
              <a:gdLst/>
              <a:ahLst/>
              <a:cxnLst/>
              <a:rect l="l" t="t" r="r" b="b"/>
              <a:pathLst>
                <a:path w="426" h="536" extrusionOk="0">
                  <a:moveTo>
                    <a:pt x="69" y="536"/>
                  </a:moveTo>
                  <a:lnTo>
                    <a:pt x="103" y="536"/>
                  </a:lnTo>
                  <a:cubicBezTo>
                    <a:pt x="247" y="425"/>
                    <a:pt x="358" y="289"/>
                    <a:pt x="392" y="145"/>
                  </a:cubicBezTo>
                  <a:cubicBezTo>
                    <a:pt x="426" y="111"/>
                    <a:pt x="392" y="77"/>
                    <a:pt x="358" y="34"/>
                  </a:cubicBezTo>
                  <a:cubicBezTo>
                    <a:pt x="358" y="34"/>
                    <a:pt x="358" y="0"/>
                    <a:pt x="315" y="0"/>
                  </a:cubicBezTo>
                  <a:cubicBezTo>
                    <a:pt x="247" y="0"/>
                    <a:pt x="213" y="77"/>
                    <a:pt x="213" y="145"/>
                  </a:cubicBezTo>
                  <a:cubicBezTo>
                    <a:pt x="179" y="247"/>
                    <a:pt x="103" y="357"/>
                    <a:pt x="35" y="459"/>
                  </a:cubicBezTo>
                  <a:cubicBezTo>
                    <a:pt x="1" y="502"/>
                    <a:pt x="35" y="536"/>
                    <a:pt x="69" y="5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6097334" y="4633792"/>
              <a:ext cx="14487" cy="16766"/>
            </a:xfrm>
            <a:custGeom>
              <a:avLst/>
              <a:gdLst/>
              <a:ahLst/>
              <a:cxnLst/>
              <a:rect l="l" t="t" r="r" b="b"/>
              <a:pathLst>
                <a:path w="426" h="493" extrusionOk="0">
                  <a:moveTo>
                    <a:pt x="103" y="493"/>
                  </a:moveTo>
                  <a:lnTo>
                    <a:pt x="137" y="493"/>
                  </a:lnTo>
                  <a:cubicBezTo>
                    <a:pt x="213" y="425"/>
                    <a:pt x="281" y="348"/>
                    <a:pt x="315" y="281"/>
                  </a:cubicBezTo>
                  <a:cubicBezTo>
                    <a:pt x="349" y="213"/>
                    <a:pt x="426" y="179"/>
                    <a:pt x="426" y="102"/>
                  </a:cubicBezTo>
                  <a:cubicBezTo>
                    <a:pt x="426" y="68"/>
                    <a:pt x="392" y="0"/>
                    <a:pt x="349" y="0"/>
                  </a:cubicBezTo>
                  <a:lnTo>
                    <a:pt x="315" y="0"/>
                  </a:lnTo>
                  <a:cubicBezTo>
                    <a:pt x="247" y="68"/>
                    <a:pt x="213" y="102"/>
                    <a:pt x="179" y="179"/>
                  </a:cubicBezTo>
                  <a:cubicBezTo>
                    <a:pt x="103" y="281"/>
                    <a:pt x="69" y="348"/>
                    <a:pt x="35" y="425"/>
                  </a:cubicBezTo>
                  <a:cubicBezTo>
                    <a:pt x="1" y="459"/>
                    <a:pt x="35" y="493"/>
                    <a:pt x="103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6064721" y="4644470"/>
              <a:ext cx="12141" cy="20541"/>
            </a:xfrm>
            <a:custGeom>
              <a:avLst/>
              <a:gdLst/>
              <a:ahLst/>
              <a:cxnLst/>
              <a:rect l="l" t="t" r="r" b="b"/>
              <a:pathLst>
                <a:path w="357" h="604" extrusionOk="0">
                  <a:moveTo>
                    <a:pt x="77" y="604"/>
                  </a:moveTo>
                  <a:cubicBezTo>
                    <a:pt x="111" y="604"/>
                    <a:pt x="144" y="604"/>
                    <a:pt x="144" y="570"/>
                  </a:cubicBezTo>
                  <a:cubicBezTo>
                    <a:pt x="178" y="502"/>
                    <a:pt x="212" y="391"/>
                    <a:pt x="246" y="323"/>
                  </a:cubicBezTo>
                  <a:cubicBezTo>
                    <a:pt x="289" y="247"/>
                    <a:pt x="357" y="179"/>
                    <a:pt x="323" y="77"/>
                  </a:cubicBezTo>
                  <a:cubicBezTo>
                    <a:pt x="323" y="34"/>
                    <a:pt x="323" y="0"/>
                    <a:pt x="289" y="0"/>
                  </a:cubicBezTo>
                  <a:lnTo>
                    <a:pt x="246" y="0"/>
                  </a:lnTo>
                  <a:cubicBezTo>
                    <a:pt x="34" y="111"/>
                    <a:pt x="0" y="391"/>
                    <a:pt x="34" y="570"/>
                  </a:cubicBezTo>
                  <a:cubicBezTo>
                    <a:pt x="34" y="570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6027449" y="463726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68" y="671"/>
                  </a:moveTo>
                  <a:lnTo>
                    <a:pt x="145" y="671"/>
                  </a:lnTo>
                  <a:cubicBezTo>
                    <a:pt x="213" y="569"/>
                    <a:pt x="281" y="459"/>
                    <a:pt x="357" y="357"/>
                  </a:cubicBezTo>
                  <a:cubicBezTo>
                    <a:pt x="425" y="289"/>
                    <a:pt x="493" y="179"/>
                    <a:pt x="493" y="77"/>
                  </a:cubicBezTo>
                  <a:cubicBezTo>
                    <a:pt x="535" y="34"/>
                    <a:pt x="493" y="34"/>
                    <a:pt x="459" y="0"/>
                  </a:cubicBezTo>
                  <a:lnTo>
                    <a:pt x="425" y="0"/>
                  </a:lnTo>
                  <a:cubicBezTo>
                    <a:pt x="323" y="77"/>
                    <a:pt x="247" y="179"/>
                    <a:pt x="179" y="289"/>
                  </a:cubicBezTo>
                  <a:cubicBezTo>
                    <a:pt x="111" y="391"/>
                    <a:pt x="68" y="501"/>
                    <a:pt x="34" y="603"/>
                  </a:cubicBezTo>
                  <a:cubicBezTo>
                    <a:pt x="0" y="637"/>
                    <a:pt x="34" y="671"/>
                    <a:pt x="68" y="6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6084071" y="4596520"/>
              <a:ext cx="10712" cy="14487"/>
            </a:xfrm>
            <a:custGeom>
              <a:avLst/>
              <a:gdLst/>
              <a:ahLst/>
              <a:cxnLst/>
              <a:rect l="l" t="t" r="r" b="b"/>
              <a:pathLst>
                <a:path w="315" h="426" extrusionOk="0">
                  <a:moveTo>
                    <a:pt x="68" y="425"/>
                  </a:moveTo>
                  <a:cubicBezTo>
                    <a:pt x="102" y="425"/>
                    <a:pt x="145" y="425"/>
                    <a:pt x="145" y="383"/>
                  </a:cubicBezTo>
                  <a:cubicBezTo>
                    <a:pt x="179" y="315"/>
                    <a:pt x="213" y="247"/>
                    <a:pt x="247" y="170"/>
                  </a:cubicBezTo>
                  <a:cubicBezTo>
                    <a:pt x="281" y="102"/>
                    <a:pt x="315" y="34"/>
                    <a:pt x="247" y="0"/>
                  </a:cubicBezTo>
                  <a:lnTo>
                    <a:pt x="213" y="0"/>
                  </a:lnTo>
                  <a:cubicBezTo>
                    <a:pt x="145" y="0"/>
                    <a:pt x="68" y="102"/>
                    <a:pt x="68" y="136"/>
                  </a:cubicBezTo>
                  <a:cubicBezTo>
                    <a:pt x="34" y="213"/>
                    <a:pt x="0" y="281"/>
                    <a:pt x="34" y="349"/>
                  </a:cubicBezTo>
                  <a:cubicBezTo>
                    <a:pt x="34" y="383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5992489" y="4661508"/>
              <a:ext cx="8400" cy="24009"/>
            </a:xfrm>
            <a:custGeom>
              <a:avLst/>
              <a:gdLst/>
              <a:ahLst/>
              <a:cxnLst/>
              <a:rect l="l" t="t" r="r" b="b"/>
              <a:pathLst>
                <a:path w="247" h="706" extrusionOk="0">
                  <a:moveTo>
                    <a:pt x="34" y="706"/>
                  </a:moveTo>
                  <a:lnTo>
                    <a:pt x="77" y="672"/>
                  </a:lnTo>
                  <a:cubicBezTo>
                    <a:pt x="111" y="561"/>
                    <a:pt x="145" y="459"/>
                    <a:pt x="179" y="349"/>
                  </a:cubicBezTo>
                  <a:cubicBezTo>
                    <a:pt x="213" y="247"/>
                    <a:pt x="247" y="171"/>
                    <a:pt x="213" y="69"/>
                  </a:cubicBezTo>
                  <a:cubicBezTo>
                    <a:pt x="213" y="35"/>
                    <a:pt x="213" y="35"/>
                    <a:pt x="179" y="35"/>
                  </a:cubicBezTo>
                  <a:cubicBezTo>
                    <a:pt x="145" y="1"/>
                    <a:pt x="111" y="35"/>
                    <a:pt x="77" y="69"/>
                  </a:cubicBezTo>
                  <a:cubicBezTo>
                    <a:pt x="34" y="137"/>
                    <a:pt x="34" y="247"/>
                    <a:pt x="34" y="349"/>
                  </a:cubicBezTo>
                  <a:cubicBezTo>
                    <a:pt x="0" y="459"/>
                    <a:pt x="0" y="561"/>
                    <a:pt x="0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6121344" y="4587848"/>
              <a:ext cx="13297" cy="17072"/>
            </a:xfrm>
            <a:custGeom>
              <a:avLst/>
              <a:gdLst/>
              <a:ahLst/>
              <a:cxnLst/>
              <a:rect l="l" t="t" r="r" b="b"/>
              <a:pathLst>
                <a:path w="391" h="502" extrusionOk="0">
                  <a:moveTo>
                    <a:pt x="68" y="502"/>
                  </a:moveTo>
                  <a:cubicBezTo>
                    <a:pt x="68" y="502"/>
                    <a:pt x="110" y="502"/>
                    <a:pt x="110" y="468"/>
                  </a:cubicBezTo>
                  <a:cubicBezTo>
                    <a:pt x="178" y="391"/>
                    <a:pt x="246" y="323"/>
                    <a:pt x="280" y="213"/>
                  </a:cubicBezTo>
                  <a:cubicBezTo>
                    <a:pt x="323" y="145"/>
                    <a:pt x="391" y="77"/>
                    <a:pt x="323" y="1"/>
                  </a:cubicBezTo>
                  <a:lnTo>
                    <a:pt x="323" y="1"/>
                  </a:lnTo>
                  <a:lnTo>
                    <a:pt x="280" y="1"/>
                  </a:lnTo>
                  <a:cubicBezTo>
                    <a:pt x="178" y="1"/>
                    <a:pt x="178" y="77"/>
                    <a:pt x="144" y="145"/>
                  </a:cubicBezTo>
                  <a:cubicBezTo>
                    <a:pt x="110" y="255"/>
                    <a:pt x="68" y="357"/>
                    <a:pt x="34" y="425"/>
                  </a:cubicBezTo>
                  <a:cubicBezTo>
                    <a:pt x="0" y="468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6139538" y="4604886"/>
              <a:ext cx="11869" cy="19112"/>
            </a:xfrm>
            <a:custGeom>
              <a:avLst/>
              <a:gdLst/>
              <a:ahLst/>
              <a:cxnLst/>
              <a:rect l="l" t="t" r="r" b="b"/>
              <a:pathLst>
                <a:path w="349" h="562" extrusionOk="0">
                  <a:moveTo>
                    <a:pt x="34" y="561"/>
                  </a:moveTo>
                  <a:lnTo>
                    <a:pt x="68" y="561"/>
                  </a:lnTo>
                  <a:cubicBezTo>
                    <a:pt x="136" y="459"/>
                    <a:pt x="213" y="391"/>
                    <a:pt x="247" y="281"/>
                  </a:cubicBezTo>
                  <a:cubicBezTo>
                    <a:pt x="281" y="213"/>
                    <a:pt x="349" y="137"/>
                    <a:pt x="315" y="69"/>
                  </a:cubicBezTo>
                  <a:cubicBezTo>
                    <a:pt x="315" y="35"/>
                    <a:pt x="315" y="35"/>
                    <a:pt x="281" y="1"/>
                  </a:cubicBezTo>
                  <a:cubicBezTo>
                    <a:pt x="247" y="1"/>
                    <a:pt x="247" y="1"/>
                    <a:pt x="213" y="35"/>
                  </a:cubicBezTo>
                  <a:cubicBezTo>
                    <a:pt x="136" y="69"/>
                    <a:pt x="136" y="179"/>
                    <a:pt x="102" y="247"/>
                  </a:cubicBezTo>
                  <a:cubicBezTo>
                    <a:pt x="68" y="315"/>
                    <a:pt x="34" y="425"/>
                    <a:pt x="0" y="493"/>
                  </a:cubicBezTo>
                  <a:cubicBezTo>
                    <a:pt x="0" y="527"/>
                    <a:pt x="0" y="561"/>
                    <a:pt x="34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6164669" y="4618183"/>
              <a:ext cx="11018" cy="16800"/>
            </a:xfrm>
            <a:custGeom>
              <a:avLst/>
              <a:gdLst/>
              <a:ahLst/>
              <a:cxnLst/>
              <a:rect l="l" t="t" r="r" b="b"/>
              <a:pathLst>
                <a:path w="324" h="494" extrusionOk="0">
                  <a:moveTo>
                    <a:pt x="34" y="459"/>
                  </a:moveTo>
                  <a:cubicBezTo>
                    <a:pt x="68" y="493"/>
                    <a:pt x="68" y="459"/>
                    <a:pt x="68" y="459"/>
                  </a:cubicBezTo>
                  <a:cubicBezTo>
                    <a:pt x="145" y="425"/>
                    <a:pt x="179" y="349"/>
                    <a:pt x="213" y="281"/>
                  </a:cubicBezTo>
                  <a:cubicBezTo>
                    <a:pt x="247" y="213"/>
                    <a:pt x="323" y="136"/>
                    <a:pt x="281" y="68"/>
                  </a:cubicBezTo>
                  <a:cubicBezTo>
                    <a:pt x="281" y="34"/>
                    <a:pt x="247" y="34"/>
                    <a:pt x="213" y="0"/>
                  </a:cubicBezTo>
                  <a:cubicBezTo>
                    <a:pt x="213" y="0"/>
                    <a:pt x="179" y="0"/>
                    <a:pt x="179" y="34"/>
                  </a:cubicBezTo>
                  <a:cubicBezTo>
                    <a:pt x="111" y="68"/>
                    <a:pt x="111" y="136"/>
                    <a:pt x="68" y="213"/>
                  </a:cubicBezTo>
                  <a:cubicBezTo>
                    <a:pt x="68" y="281"/>
                    <a:pt x="34" y="349"/>
                    <a:pt x="0" y="425"/>
                  </a:cubicBezTo>
                  <a:cubicBezTo>
                    <a:pt x="0" y="459"/>
                    <a:pt x="0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6201941" y="4585535"/>
              <a:ext cx="14453" cy="20541"/>
            </a:xfrm>
            <a:custGeom>
              <a:avLst/>
              <a:gdLst/>
              <a:ahLst/>
              <a:cxnLst/>
              <a:rect l="l" t="t" r="r" b="b"/>
              <a:pathLst>
                <a:path w="425" h="604" extrusionOk="0">
                  <a:moveTo>
                    <a:pt x="34" y="604"/>
                  </a:moveTo>
                  <a:lnTo>
                    <a:pt x="77" y="604"/>
                  </a:lnTo>
                  <a:cubicBezTo>
                    <a:pt x="179" y="425"/>
                    <a:pt x="357" y="247"/>
                    <a:pt x="425" y="69"/>
                  </a:cubicBezTo>
                  <a:cubicBezTo>
                    <a:pt x="425" y="35"/>
                    <a:pt x="391" y="1"/>
                    <a:pt x="357" y="1"/>
                  </a:cubicBezTo>
                  <a:cubicBezTo>
                    <a:pt x="323" y="1"/>
                    <a:pt x="289" y="1"/>
                    <a:pt x="289" y="35"/>
                  </a:cubicBezTo>
                  <a:cubicBezTo>
                    <a:pt x="212" y="69"/>
                    <a:pt x="179" y="179"/>
                    <a:pt x="111" y="281"/>
                  </a:cubicBezTo>
                  <a:cubicBezTo>
                    <a:pt x="77" y="357"/>
                    <a:pt x="34" y="459"/>
                    <a:pt x="0" y="570"/>
                  </a:cubicBezTo>
                  <a:cubicBezTo>
                    <a:pt x="0" y="604"/>
                    <a:pt x="0" y="604"/>
                    <a:pt x="34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6165825" y="4572238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77" y="604"/>
                  </a:moveTo>
                  <a:lnTo>
                    <a:pt x="111" y="604"/>
                  </a:lnTo>
                  <a:cubicBezTo>
                    <a:pt x="213" y="536"/>
                    <a:pt x="289" y="460"/>
                    <a:pt x="357" y="358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603" y="35"/>
                    <a:pt x="535" y="1"/>
                    <a:pt x="501" y="1"/>
                  </a:cubicBezTo>
                  <a:lnTo>
                    <a:pt x="425" y="1"/>
                  </a:lnTo>
                  <a:cubicBezTo>
                    <a:pt x="323" y="77"/>
                    <a:pt x="289" y="179"/>
                    <a:pt x="213" y="290"/>
                  </a:cubicBezTo>
                  <a:cubicBezTo>
                    <a:pt x="145" y="358"/>
                    <a:pt x="77" y="460"/>
                    <a:pt x="34" y="570"/>
                  </a:cubicBezTo>
                  <a:cubicBezTo>
                    <a:pt x="0" y="604"/>
                    <a:pt x="34" y="604"/>
                    <a:pt x="77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6136919" y="4567613"/>
              <a:ext cx="15643" cy="16800"/>
            </a:xfrm>
            <a:custGeom>
              <a:avLst/>
              <a:gdLst/>
              <a:ahLst/>
              <a:cxnLst/>
              <a:rect l="l" t="t" r="r" b="b"/>
              <a:pathLst>
                <a:path w="460" h="494" extrusionOk="0">
                  <a:moveTo>
                    <a:pt x="77" y="494"/>
                  </a:moveTo>
                  <a:cubicBezTo>
                    <a:pt x="77" y="494"/>
                    <a:pt x="111" y="494"/>
                    <a:pt x="111" y="460"/>
                  </a:cubicBezTo>
                  <a:cubicBezTo>
                    <a:pt x="179" y="383"/>
                    <a:pt x="247" y="315"/>
                    <a:pt x="324" y="247"/>
                  </a:cubicBezTo>
                  <a:cubicBezTo>
                    <a:pt x="392" y="213"/>
                    <a:pt x="460" y="171"/>
                    <a:pt x="460" y="69"/>
                  </a:cubicBezTo>
                  <a:cubicBezTo>
                    <a:pt x="460" y="35"/>
                    <a:pt x="426" y="1"/>
                    <a:pt x="392" y="1"/>
                  </a:cubicBezTo>
                  <a:lnTo>
                    <a:pt x="392" y="1"/>
                  </a:lnTo>
                  <a:cubicBezTo>
                    <a:pt x="290" y="1"/>
                    <a:pt x="213" y="103"/>
                    <a:pt x="179" y="171"/>
                  </a:cubicBezTo>
                  <a:cubicBezTo>
                    <a:pt x="111" y="247"/>
                    <a:pt x="77" y="315"/>
                    <a:pt x="35" y="426"/>
                  </a:cubicBezTo>
                  <a:cubicBezTo>
                    <a:pt x="1" y="460"/>
                    <a:pt x="35" y="460"/>
                    <a:pt x="77" y="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6185176" y="4536122"/>
              <a:ext cx="12175" cy="19418"/>
            </a:xfrm>
            <a:custGeom>
              <a:avLst/>
              <a:gdLst/>
              <a:ahLst/>
              <a:cxnLst/>
              <a:rect l="l" t="t" r="r" b="b"/>
              <a:pathLst>
                <a:path w="358" h="571" extrusionOk="0">
                  <a:moveTo>
                    <a:pt x="34" y="570"/>
                  </a:moveTo>
                  <a:cubicBezTo>
                    <a:pt x="68" y="570"/>
                    <a:pt x="102" y="570"/>
                    <a:pt x="102" y="536"/>
                  </a:cubicBezTo>
                  <a:cubicBezTo>
                    <a:pt x="145" y="460"/>
                    <a:pt x="213" y="358"/>
                    <a:pt x="247" y="290"/>
                  </a:cubicBezTo>
                  <a:cubicBezTo>
                    <a:pt x="315" y="213"/>
                    <a:pt x="357" y="145"/>
                    <a:pt x="357" y="77"/>
                  </a:cubicBezTo>
                  <a:cubicBezTo>
                    <a:pt x="315" y="35"/>
                    <a:pt x="315" y="35"/>
                    <a:pt x="281" y="35"/>
                  </a:cubicBezTo>
                  <a:cubicBezTo>
                    <a:pt x="281" y="1"/>
                    <a:pt x="247" y="35"/>
                    <a:pt x="247" y="35"/>
                  </a:cubicBezTo>
                  <a:cubicBezTo>
                    <a:pt x="145" y="77"/>
                    <a:pt x="145" y="145"/>
                    <a:pt x="102" y="213"/>
                  </a:cubicBezTo>
                  <a:cubicBezTo>
                    <a:pt x="68" y="290"/>
                    <a:pt x="34" y="392"/>
                    <a:pt x="0" y="502"/>
                  </a:cubicBezTo>
                  <a:cubicBezTo>
                    <a:pt x="0" y="536"/>
                    <a:pt x="34" y="536"/>
                    <a:pt x="34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6207995" y="4549419"/>
              <a:ext cx="11018" cy="15643"/>
            </a:xfrm>
            <a:custGeom>
              <a:avLst/>
              <a:gdLst/>
              <a:ahLst/>
              <a:cxnLst/>
              <a:rect l="l" t="t" r="r" b="b"/>
              <a:pathLst>
                <a:path w="324" h="460" extrusionOk="0">
                  <a:moveTo>
                    <a:pt x="34" y="459"/>
                  </a:moveTo>
                  <a:lnTo>
                    <a:pt x="111" y="459"/>
                  </a:lnTo>
                  <a:cubicBezTo>
                    <a:pt x="145" y="391"/>
                    <a:pt x="179" y="323"/>
                    <a:pt x="213" y="247"/>
                  </a:cubicBezTo>
                  <a:cubicBezTo>
                    <a:pt x="247" y="179"/>
                    <a:pt x="323" y="145"/>
                    <a:pt x="323" y="69"/>
                  </a:cubicBezTo>
                  <a:cubicBezTo>
                    <a:pt x="323" y="35"/>
                    <a:pt x="281" y="1"/>
                    <a:pt x="281" y="1"/>
                  </a:cubicBezTo>
                  <a:lnTo>
                    <a:pt x="247" y="1"/>
                  </a:lnTo>
                  <a:cubicBezTo>
                    <a:pt x="68" y="69"/>
                    <a:pt x="34" y="281"/>
                    <a:pt x="1" y="425"/>
                  </a:cubicBezTo>
                  <a:cubicBezTo>
                    <a:pt x="1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6239180" y="4544522"/>
              <a:ext cx="14487" cy="19384"/>
            </a:xfrm>
            <a:custGeom>
              <a:avLst/>
              <a:gdLst/>
              <a:ahLst/>
              <a:cxnLst/>
              <a:rect l="l" t="t" r="r" b="b"/>
              <a:pathLst>
                <a:path w="426" h="570" extrusionOk="0">
                  <a:moveTo>
                    <a:pt x="77" y="569"/>
                  </a:moveTo>
                  <a:cubicBezTo>
                    <a:pt x="77" y="569"/>
                    <a:pt x="111" y="569"/>
                    <a:pt x="111" y="535"/>
                  </a:cubicBezTo>
                  <a:cubicBezTo>
                    <a:pt x="145" y="467"/>
                    <a:pt x="213" y="391"/>
                    <a:pt x="290" y="289"/>
                  </a:cubicBezTo>
                  <a:cubicBezTo>
                    <a:pt x="324" y="255"/>
                    <a:pt x="392" y="179"/>
                    <a:pt x="426" y="111"/>
                  </a:cubicBezTo>
                  <a:cubicBezTo>
                    <a:pt x="426" y="77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77"/>
                    <a:pt x="43" y="357"/>
                    <a:pt x="1" y="501"/>
                  </a:cubicBezTo>
                  <a:cubicBezTo>
                    <a:pt x="1" y="535"/>
                    <a:pt x="43" y="569"/>
                    <a:pt x="77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6231970" y="4513303"/>
              <a:ext cx="15916" cy="19384"/>
            </a:xfrm>
            <a:custGeom>
              <a:avLst/>
              <a:gdLst/>
              <a:ahLst/>
              <a:cxnLst/>
              <a:rect l="l" t="t" r="r" b="b"/>
              <a:pathLst>
                <a:path w="468" h="570" extrusionOk="0">
                  <a:moveTo>
                    <a:pt x="77" y="570"/>
                  </a:moveTo>
                  <a:cubicBezTo>
                    <a:pt x="111" y="570"/>
                    <a:pt x="111" y="570"/>
                    <a:pt x="145" y="536"/>
                  </a:cubicBezTo>
                  <a:cubicBezTo>
                    <a:pt x="179" y="426"/>
                    <a:pt x="255" y="358"/>
                    <a:pt x="357" y="247"/>
                  </a:cubicBezTo>
                  <a:cubicBezTo>
                    <a:pt x="391" y="179"/>
                    <a:pt x="468" y="145"/>
                    <a:pt x="425" y="35"/>
                  </a:cubicBezTo>
                  <a:cubicBezTo>
                    <a:pt x="425" y="35"/>
                    <a:pt x="391" y="35"/>
                    <a:pt x="391" y="1"/>
                  </a:cubicBezTo>
                  <a:lnTo>
                    <a:pt x="391" y="1"/>
                  </a:lnTo>
                  <a:cubicBezTo>
                    <a:pt x="255" y="1"/>
                    <a:pt x="213" y="111"/>
                    <a:pt x="145" y="179"/>
                  </a:cubicBezTo>
                  <a:cubicBezTo>
                    <a:pt x="111" y="281"/>
                    <a:pt x="77" y="392"/>
                    <a:pt x="43" y="494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6200785" y="4506094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68" y="493"/>
                  </a:moveTo>
                  <a:lnTo>
                    <a:pt x="111" y="493"/>
                  </a:lnTo>
                  <a:cubicBezTo>
                    <a:pt x="179" y="425"/>
                    <a:pt x="246" y="357"/>
                    <a:pt x="323" y="281"/>
                  </a:cubicBezTo>
                  <a:cubicBezTo>
                    <a:pt x="357" y="247"/>
                    <a:pt x="459" y="179"/>
                    <a:pt x="493" y="111"/>
                  </a:cubicBezTo>
                  <a:cubicBezTo>
                    <a:pt x="493" y="34"/>
                    <a:pt x="459" y="0"/>
                    <a:pt x="425" y="0"/>
                  </a:cubicBezTo>
                  <a:lnTo>
                    <a:pt x="357" y="0"/>
                  </a:lnTo>
                  <a:cubicBezTo>
                    <a:pt x="280" y="34"/>
                    <a:pt x="213" y="111"/>
                    <a:pt x="179" y="179"/>
                  </a:cubicBezTo>
                  <a:cubicBezTo>
                    <a:pt x="111" y="247"/>
                    <a:pt x="34" y="357"/>
                    <a:pt x="34" y="425"/>
                  </a:cubicBezTo>
                  <a:cubicBezTo>
                    <a:pt x="0" y="459"/>
                    <a:pt x="34" y="493"/>
                    <a:pt x="68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6158582" y="4521703"/>
              <a:ext cx="13331" cy="13297"/>
            </a:xfrm>
            <a:custGeom>
              <a:avLst/>
              <a:gdLst/>
              <a:ahLst/>
              <a:cxnLst/>
              <a:rect l="l" t="t" r="r" b="b"/>
              <a:pathLst>
                <a:path w="392" h="391" extrusionOk="0">
                  <a:moveTo>
                    <a:pt x="77" y="391"/>
                  </a:moveTo>
                  <a:lnTo>
                    <a:pt x="145" y="391"/>
                  </a:lnTo>
                  <a:cubicBezTo>
                    <a:pt x="179" y="323"/>
                    <a:pt x="213" y="289"/>
                    <a:pt x="290" y="247"/>
                  </a:cubicBezTo>
                  <a:cubicBezTo>
                    <a:pt x="324" y="179"/>
                    <a:pt x="392" y="145"/>
                    <a:pt x="392" y="77"/>
                  </a:cubicBezTo>
                  <a:cubicBezTo>
                    <a:pt x="392" y="34"/>
                    <a:pt x="392" y="0"/>
                    <a:pt x="358" y="0"/>
                  </a:cubicBezTo>
                  <a:lnTo>
                    <a:pt x="324" y="0"/>
                  </a:lnTo>
                  <a:cubicBezTo>
                    <a:pt x="145" y="34"/>
                    <a:pt x="77" y="213"/>
                    <a:pt x="1" y="323"/>
                  </a:cubicBezTo>
                  <a:cubicBezTo>
                    <a:pt x="1" y="357"/>
                    <a:pt x="35" y="391"/>
                    <a:pt x="77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6116413" y="4542210"/>
              <a:ext cx="14487" cy="16800"/>
            </a:xfrm>
            <a:custGeom>
              <a:avLst/>
              <a:gdLst/>
              <a:ahLst/>
              <a:cxnLst/>
              <a:rect l="l" t="t" r="r" b="b"/>
              <a:pathLst>
                <a:path w="426" h="494" extrusionOk="0">
                  <a:moveTo>
                    <a:pt x="77" y="493"/>
                  </a:moveTo>
                  <a:cubicBezTo>
                    <a:pt x="111" y="493"/>
                    <a:pt x="111" y="493"/>
                    <a:pt x="145" y="459"/>
                  </a:cubicBezTo>
                  <a:cubicBezTo>
                    <a:pt x="213" y="425"/>
                    <a:pt x="255" y="357"/>
                    <a:pt x="289" y="281"/>
                  </a:cubicBezTo>
                  <a:cubicBezTo>
                    <a:pt x="357" y="213"/>
                    <a:pt x="391" y="179"/>
                    <a:pt x="391" y="111"/>
                  </a:cubicBezTo>
                  <a:cubicBezTo>
                    <a:pt x="425" y="34"/>
                    <a:pt x="391" y="34"/>
                    <a:pt x="357" y="0"/>
                  </a:cubicBezTo>
                  <a:cubicBezTo>
                    <a:pt x="323" y="0"/>
                    <a:pt x="289" y="0"/>
                    <a:pt x="289" y="34"/>
                  </a:cubicBezTo>
                  <a:cubicBezTo>
                    <a:pt x="213" y="68"/>
                    <a:pt x="179" y="145"/>
                    <a:pt x="145" y="213"/>
                  </a:cubicBezTo>
                  <a:cubicBezTo>
                    <a:pt x="111" y="281"/>
                    <a:pt x="77" y="357"/>
                    <a:pt x="43" y="425"/>
                  </a:cubicBezTo>
                  <a:cubicBezTo>
                    <a:pt x="1" y="459"/>
                    <a:pt x="43" y="459"/>
                    <a:pt x="7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6071931" y="4572238"/>
              <a:ext cx="12175" cy="15643"/>
            </a:xfrm>
            <a:custGeom>
              <a:avLst/>
              <a:gdLst/>
              <a:ahLst/>
              <a:cxnLst/>
              <a:rect l="l" t="t" r="r" b="b"/>
              <a:pathLst>
                <a:path w="358" h="460" extrusionOk="0">
                  <a:moveTo>
                    <a:pt x="34" y="460"/>
                  </a:moveTo>
                  <a:lnTo>
                    <a:pt x="111" y="460"/>
                  </a:lnTo>
                  <a:cubicBezTo>
                    <a:pt x="179" y="358"/>
                    <a:pt x="357" y="179"/>
                    <a:pt x="289" y="35"/>
                  </a:cubicBezTo>
                  <a:lnTo>
                    <a:pt x="247" y="1"/>
                  </a:lnTo>
                  <a:cubicBezTo>
                    <a:pt x="213" y="1"/>
                    <a:pt x="213" y="1"/>
                    <a:pt x="179" y="35"/>
                  </a:cubicBezTo>
                  <a:cubicBezTo>
                    <a:pt x="145" y="77"/>
                    <a:pt x="111" y="145"/>
                    <a:pt x="111" y="213"/>
                  </a:cubicBezTo>
                  <a:cubicBezTo>
                    <a:pt x="77" y="290"/>
                    <a:pt x="34" y="358"/>
                    <a:pt x="0" y="426"/>
                  </a:cubicBezTo>
                  <a:cubicBezTo>
                    <a:pt x="0" y="460"/>
                    <a:pt x="0" y="460"/>
                    <a:pt x="34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6038433" y="4601145"/>
              <a:ext cx="11869" cy="17072"/>
            </a:xfrm>
            <a:custGeom>
              <a:avLst/>
              <a:gdLst/>
              <a:ahLst/>
              <a:cxnLst/>
              <a:rect l="l" t="t" r="r" b="b"/>
              <a:pathLst>
                <a:path w="349" h="502" extrusionOk="0">
                  <a:moveTo>
                    <a:pt x="68" y="501"/>
                  </a:moveTo>
                  <a:cubicBezTo>
                    <a:pt x="68" y="501"/>
                    <a:pt x="102" y="501"/>
                    <a:pt x="102" y="459"/>
                  </a:cubicBezTo>
                  <a:cubicBezTo>
                    <a:pt x="212" y="357"/>
                    <a:pt x="314" y="247"/>
                    <a:pt x="348" y="111"/>
                  </a:cubicBezTo>
                  <a:cubicBezTo>
                    <a:pt x="348" y="77"/>
                    <a:pt x="348" y="34"/>
                    <a:pt x="280" y="34"/>
                  </a:cubicBezTo>
                  <a:cubicBezTo>
                    <a:pt x="280" y="0"/>
                    <a:pt x="246" y="34"/>
                    <a:pt x="246" y="34"/>
                  </a:cubicBezTo>
                  <a:cubicBezTo>
                    <a:pt x="136" y="145"/>
                    <a:pt x="68" y="289"/>
                    <a:pt x="34" y="425"/>
                  </a:cubicBezTo>
                  <a:cubicBezTo>
                    <a:pt x="0" y="459"/>
                    <a:pt x="34" y="459"/>
                    <a:pt x="68" y="5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6069618" y="4616720"/>
              <a:ext cx="9556" cy="13331"/>
            </a:xfrm>
            <a:custGeom>
              <a:avLst/>
              <a:gdLst/>
              <a:ahLst/>
              <a:cxnLst/>
              <a:rect l="l" t="t" r="r" b="b"/>
              <a:pathLst>
                <a:path w="281" h="392" extrusionOk="0">
                  <a:moveTo>
                    <a:pt x="34" y="392"/>
                  </a:moveTo>
                  <a:lnTo>
                    <a:pt x="68" y="392"/>
                  </a:lnTo>
                  <a:cubicBezTo>
                    <a:pt x="102" y="324"/>
                    <a:pt x="179" y="256"/>
                    <a:pt x="213" y="179"/>
                  </a:cubicBezTo>
                  <a:cubicBezTo>
                    <a:pt x="247" y="145"/>
                    <a:pt x="281" y="77"/>
                    <a:pt x="247" y="43"/>
                  </a:cubicBezTo>
                  <a:cubicBezTo>
                    <a:pt x="247" y="1"/>
                    <a:pt x="213" y="1"/>
                    <a:pt x="213" y="1"/>
                  </a:cubicBezTo>
                  <a:lnTo>
                    <a:pt x="179" y="1"/>
                  </a:lnTo>
                  <a:cubicBezTo>
                    <a:pt x="145" y="43"/>
                    <a:pt x="102" y="77"/>
                    <a:pt x="68" y="145"/>
                  </a:cubicBezTo>
                  <a:cubicBezTo>
                    <a:pt x="34" y="213"/>
                    <a:pt x="34" y="290"/>
                    <a:pt x="0" y="324"/>
                  </a:cubicBezTo>
                  <a:cubicBezTo>
                    <a:pt x="0" y="358"/>
                    <a:pt x="0" y="392"/>
                    <a:pt x="34" y="39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6466826" y="4941730"/>
              <a:ext cx="7278" cy="20541"/>
            </a:xfrm>
            <a:custGeom>
              <a:avLst/>
              <a:gdLst/>
              <a:ahLst/>
              <a:cxnLst/>
              <a:rect l="l" t="t" r="r" b="b"/>
              <a:pathLst>
                <a:path w="214" h="604" extrusionOk="0">
                  <a:moveTo>
                    <a:pt x="1" y="604"/>
                  </a:moveTo>
                  <a:lnTo>
                    <a:pt x="35" y="604"/>
                  </a:lnTo>
                  <a:cubicBezTo>
                    <a:pt x="103" y="536"/>
                    <a:pt x="145" y="425"/>
                    <a:pt x="179" y="323"/>
                  </a:cubicBezTo>
                  <a:cubicBezTo>
                    <a:pt x="179" y="256"/>
                    <a:pt x="213" y="145"/>
                    <a:pt x="179" y="43"/>
                  </a:cubicBezTo>
                  <a:lnTo>
                    <a:pt x="103" y="43"/>
                  </a:lnTo>
                  <a:cubicBezTo>
                    <a:pt x="103" y="1"/>
                    <a:pt x="69" y="43"/>
                    <a:pt x="69" y="43"/>
                  </a:cubicBezTo>
                  <a:cubicBezTo>
                    <a:pt x="1" y="111"/>
                    <a:pt x="35" y="213"/>
                    <a:pt x="35" y="290"/>
                  </a:cubicBezTo>
                  <a:cubicBezTo>
                    <a:pt x="1" y="391"/>
                    <a:pt x="1" y="502"/>
                    <a:pt x="1" y="6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6441422" y="4944348"/>
              <a:ext cx="7244" cy="19078"/>
            </a:xfrm>
            <a:custGeom>
              <a:avLst/>
              <a:gdLst/>
              <a:ahLst/>
              <a:cxnLst/>
              <a:rect l="l" t="t" r="r" b="b"/>
              <a:pathLst>
                <a:path w="213" h="561" extrusionOk="0">
                  <a:moveTo>
                    <a:pt x="77" y="561"/>
                  </a:moveTo>
                  <a:cubicBezTo>
                    <a:pt x="77" y="561"/>
                    <a:pt x="111" y="561"/>
                    <a:pt x="111" y="527"/>
                  </a:cubicBezTo>
                  <a:cubicBezTo>
                    <a:pt x="145" y="459"/>
                    <a:pt x="179" y="391"/>
                    <a:pt x="179" y="314"/>
                  </a:cubicBezTo>
                  <a:cubicBezTo>
                    <a:pt x="213" y="213"/>
                    <a:pt x="213" y="136"/>
                    <a:pt x="213" y="34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45" y="0"/>
                    <a:pt x="77" y="0"/>
                    <a:pt x="77" y="34"/>
                  </a:cubicBezTo>
                  <a:cubicBezTo>
                    <a:pt x="43" y="102"/>
                    <a:pt x="43" y="179"/>
                    <a:pt x="0" y="280"/>
                  </a:cubicBezTo>
                  <a:lnTo>
                    <a:pt x="0" y="493"/>
                  </a:lnTo>
                  <a:cubicBezTo>
                    <a:pt x="0" y="527"/>
                    <a:pt x="43" y="527"/>
                    <a:pt x="77" y="5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6412516" y="4926120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77" y="570"/>
                  </a:moveTo>
                  <a:lnTo>
                    <a:pt x="111" y="570"/>
                  </a:lnTo>
                  <a:cubicBezTo>
                    <a:pt x="256" y="460"/>
                    <a:pt x="426" y="247"/>
                    <a:pt x="358" y="77"/>
                  </a:cubicBezTo>
                  <a:cubicBezTo>
                    <a:pt x="324" y="35"/>
                    <a:pt x="324" y="1"/>
                    <a:pt x="290" y="1"/>
                  </a:cubicBezTo>
                  <a:cubicBezTo>
                    <a:pt x="256" y="1"/>
                    <a:pt x="213" y="35"/>
                    <a:pt x="179" y="77"/>
                  </a:cubicBezTo>
                  <a:cubicBezTo>
                    <a:pt x="145" y="111"/>
                    <a:pt x="179" y="213"/>
                    <a:pt x="145" y="290"/>
                  </a:cubicBezTo>
                  <a:cubicBezTo>
                    <a:pt x="111" y="358"/>
                    <a:pt x="77" y="426"/>
                    <a:pt x="43" y="502"/>
                  </a:cubicBezTo>
                  <a:cubicBezTo>
                    <a:pt x="1" y="536"/>
                    <a:pt x="43" y="570"/>
                    <a:pt x="7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6446319" y="4904458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35" y="460"/>
                  </a:moveTo>
                  <a:lnTo>
                    <a:pt x="111" y="460"/>
                  </a:lnTo>
                  <a:cubicBezTo>
                    <a:pt x="145" y="392"/>
                    <a:pt x="179" y="324"/>
                    <a:pt x="213" y="247"/>
                  </a:cubicBezTo>
                  <a:cubicBezTo>
                    <a:pt x="213" y="145"/>
                    <a:pt x="213" y="77"/>
                    <a:pt x="111" y="1"/>
                  </a:cubicBezTo>
                  <a:lnTo>
                    <a:pt x="69" y="1"/>
                  </a:lnTo>
                  <a:lnTo>
                    <a:pt x="1" y="77"/>
                  </a:lnTo>
                  <a:cubicBezTo>
                    <a:pt x="1" y="111"/>
                    <a:pt x="35" y="179"/>
                    <a:pt x="35" y="213"/>
                  </a:cubicBezTo>
                  <a:cubicBezTo>
                    <a:pt x="35" y="290"/>
                    <a:pt x="35" y="358"/>
                    <a:pt x="1" y="392"/>
                  </a:cubicBezTo>
                  <a:cubicBezTo>
                    <a:pt x="1" y="426"/>
                    <a:pt x="1" y="460"/>
                    <a:pt x="35" y="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6465670" y="4911701"/>
              <a:ext cx="8434" cy="20541"/>
            </a:xfrm>
            <a:custGeom>
              <a:avLst/>
              <a:gdLst/>
              <a:ahLst/>
              <a:cxnLst/>
              <a:rect l="l" t="t" r="r" b="b"/>
              <a:pathLst>
                <a:path w="248" h="604" extrusionOk="0">
                  <a:moveTo>
                    <a:pt x="137" y="603"/>
                  </a:moveTo>
                  <a:cubicBezTo>
                    <a:pt x="179" y="603"/>
                    <a:pt x="213" y="603"/>
                    <a:pt x="213" y="569"/>
                  </a:cubicBezTo>
                  <a:cubicBezTo>
                    <a:pt x="213" y="459"/>
                    <a:pt x="247" y="391"/>
                    <a:pt x="247" y="289"/>
                  </a:cubicBezTo>
                  <a:cubicBezTo>
                    <a:pt x="213" y="179"/>
                    <a:pt x="247" y="77"/>
                    <a:pt x="137" y="0"/>
                  </a:cubicBezTo>
                  <a:lnTo>
                    <a:pt x="137" y="0"/>
                  </a:lnTo>
                  <a:cubicBezTo>
                    <a:pt x="103" y="0"/>
                    <a:pt x="69" y="0"/>
                    <a:pt x="69" y="34"/>
                  </a:cubicBezTo>
                  <a:cubicBezTo>
                    <a:pt x="1" y="111"/>
                    <a:pt x="69" y="213"/>
                    <a:pt x="69" y="289"/>
                  </a:cubicBezTo>
                  <a:cubicBezTo>
                    <a:pt x="103" y="357"/>
                    <a:pt x="103" y="459"/>
                    <a:pt x="103" y="5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6459616" y="4859976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102" y="536"/>
                  </a:moveTo>
                  <a:cubicBezTo>
                    <a:pt x="145" y="536"/>
                    <a:pt x="179" y="493"/>
                    <a:pt x="179" y="493"/>
                  </a:cubicBezTo>
                  <a:cubicBezTo>
                    <a:pt x="247" y="357"/>
                    <a:pt x="247" y="179"/>
                    <a:pt x="179" y="35"/>
                  </a:cubicBezTo>
                  <a:cubicBezTo>
                    <a:pt x="179" y="1"/>
                    <a:pt x="145" y="1"/>
                    <a:pt x="102" y="1"/>
                  </a:cubicBezTo>
                  <a:lnTo>
                    <a:pt x="102" y="1"/>
                  </a:lnTo>
                  <a:lnTo>
                    <a:pt x="68" y="1"/>
                  </a:lnTo>
                  <a:cubicBezTo>
                    <a:pt x="35" y="1"/>
                    <a:pt x="1" y="35"/>
                    <a:pt x="35" y="69"/>
                  </a:cubicBezTo>
                  <a:cubicBezTo>
                    <a:pt x="35" y="145"/>
                    <a:pt x="35" y="213"/>
                    <a:pt x="68" y="281"/>
                  </a:cubicBezTo>
                  <a:lnTo>
                    <a:pt x="68" y="4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6435641" y="4859976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170" y="570"/>
                  </a:moveTo>
                  <a:cubicBezTo>
                    <a:pt x="213" y="604"/>
                    <a:pt x="247" y="570"/>
                    <a:pt x="247" y="536"/>
                  </a:cubicBezTo>
                  <a:lnTo>
                    <a:pt x="247" y="281"/>
                  </a:lnTo>
                  <a:cubicBezTo>
                    <a:pt x="247" y="213"/>
                    <a:pt x="247" y="111"/>
                    <a:pt x="170" y="35"/>
                  </a:cubicBezTo>
                  <a:cubicBezTo>
                    <a:pt x="170" y="35"/>
                    <a:pt x="170" y="1"/>
                    <a:pt x="136" y="1"/>
                  </a:cubicBezTo>
                  <a:cubicBezTo>
                    <a:pt x="102" y="1"/>
                    <a:pt x="68" y="1"/>
                    <a:pt x="68" y="35"/>
                  </a:cubicBezTo>
                  <a:cubicBezTo>
                    <a:pt x="0" y="111"/>
                    <a:pt x="34" y="213"/>
                    <a:pt x="68" y="281"/>
                  </a:cubicBezTo>
                  <a:cubicBezTo>
                    <a:pt x="68" y="357"/>
                    <a:pt x="102" y="459"/>
                    <a:pt x="102" y="536"/>
                  </a:cubicBezTo>
                  <a:cubicBezTo>
                    <a:pt x="136" y="570"/>
                    <a:pt x="136" y="570"/>
                    <a:pt x="170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6404150" y="4880482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45" y="570"/>
                  </a:moveTo>
                  <a:cubicBezTo>
                    <a:pt x="179" y="570"/>
                    <a:pt x="179" y="570"/>
                    <a:pt x="213" y="527"/>
                  </a:cubicBezTo>
                  <a:lnTo>
                    <a:pt x="213" y="281"/>
                  </a:lnTo>
                  <a:cubicBezTo>
                    <a:pt x="213" y="213"/>
                    <a:pt x="247" y="103"/>
                    <a:pt x="179" y="35"/>
                  </a:cubicBezTo>
                  <a:lnTo>
                    <a:pt x="145" y="1"/>
                  </a:lnTo>
                  <a:cubicBezTo>
                    <a:pt x="111" y="1"/>
                    <a:pt x="77" y="1"/>
                    <a:pt x="77" y="35"/>
                  </a:cubicBezTo>
                  <a:cubicBezTo>
                    <a:pt x="1" y="103"/>
                    <a:pt x="35" y="179"/>
                    <a:pt x="35" y="281"/>
                  </a:cubicBezTo>
                  <a:cubicBezTo>
                    <a:pt x="35" y="358"/>
                    <a:pt x="35" y="460"/>
                    <a:pt x="77" y="527"/>
                  </a:cubicBezTo>
                  <a:cubicBezTo>
                    <a:pt x="111" y="527"/>
                    <a:pt x="111" y="570"/>
                    <a:pt x="145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6381331" y="4905614"/>
              <a:ext cx="9556" cy="23159"/>
            </a:xfrm>
            <a:custGeom>
              <a:avLst/>
              <a:gdLst/>
              <a:ahLst/>
              <a:cxnLst/>
              <a:rect l="l" t="t" r="r" b="b"/>
              <a:pathLst>
                <a:path w="281" h="681" extrusionOk="0">
                  <a:moveTo>
                    <a:pt x="34" y="680"/>
                  </a:moveTo>
                  <a:cubicBezTo>
                    <a:pt x="68" y="680"/>
                    <a:pt x="111" y="638"/>
                    <a:pt x="111" y="638"/>
                  </a:cubicBezTo>
                  <a:cubicBezTo>
                    <a:pt x="179" y="468"/>
                    <a:pt x="281" y="256"/>
                    <a:pt x="247" y="77"/>
                  </a:cubicBezTo>
                  <a:cubicBezTo>
                    <a:pt x="247" y="43"/>
                    <a:pt x="247" y="43"/>
                    <a:pt x="213" y="43"/>
                  </a:cubicBezTo>
                  <a:cubicBezTo>
                    <a:pt x="179" y="1"/>
                    <a:pt x="179" y="43"/>
                    <a:pt x="145" y="43"/>
                  </a:cubicBezTo>
                  <a:cubicBezTo>
                    <a:pt x="34" y="179"/>
                    <a:pt x="34" y="426"/>
                    <a:pt x="0" y="604"/>
                  </a:cubicBezTo>
                  <a:cubicBezTo>
                    <a:pt x="0" y="638"/>
                    <a:pt x="0" y="638"/>
                    <a:pt x="34" y="6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6389697" y="4843210"/>
              <a:ext cx="7278" cy="21731"/>
            </a:xfrm>
            <a:custGeom>
              <a:avLst/>
              <a:gdLst/>
              <a:ahLst/>
              <a:cxnLst/>
              <a:rect l="l" t="t" r="r" b="b"/>
              <a:pathLst>
                <a:path w="214" h="639" extrusionOk="0">
                  <a:moveTo>
                    <a:pt x="145" y="638"/>
                  </a:moveTo>
                  <a:cubicBezTo>
                    <a:pt x="179" y="638"/>
                    <a:pt x="213" y="604"/>
                    <a:pt x="213" y="562"/>
                  </a:cubicBezTo>
                  <a:lnTo>
                    <a:pt x="213" y="213"/>
                  </a:lnTo>
                  <a:cubicBezTo>
                    <a:pt x="213" y="137"/>
                    <a:pt x="213" y="1"/>
                    <a:pt x="145" y="1"/>
                  </a:cubicBezTo>
                  <a:lnTo>
                    <a:pt x="111" y="1"/>
                  </a:lnTo>
                  <a:cubicBezTo>
                    <a:pt x="1" y="1"/>
                    <a:pt x="35" y="137"/>
                    <a:pt x="35" y="179"/>
                  </a:cubicBezTo>
                  <a:cubicBezTo>
                    <a:pt x="77" y="315"/>
                    <a:pt x="77" y="460"/>
                    <a:pt x="111" y="562"/>
                  </a:cubicBezTo>
                  <a:cubicBezTo>
                    <a:pt x="111" y="604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6364565" y="4856507"/>
              <a:ext cx="8434" cy="27478"/>
            </a:xfrm>
            <a:custGeom>
              <a:avLst/>
              <a:gdLst/>
              <a:ahLst/>
              <a:cxnLst/>
              <a:rect l="l" t="t" r="r" b="b"/>
              <a:pathLst>
                <a:path w="248" h="808" extrusionOk="0">
                  <a:moveTo>
                    <a:pt x="179" y="808"/>
                  </a:moveTo>
                  <a:cubicBezTo>
                    <a:pt x="179" y="808"/>
                    <a:pt x="213" y="808"/>
                    <a:pt x="213" y="774"/>
                  </a:cubicBezTo>
                  <a:cubicBezTo>
                    <a:pt x="247" y="672"/>
                    <a:pt x="247" y="527"/>
                    <a:pt x="247" y="425"/>
                  </a:cubicBezTo>
                  <a:cubicBezTo>
                    <a:pt x="247" y="281"/>
                    <a:pt x="247" y="171"/>
                    <a:pt x="213" y="69"/>
                  </a:cubicBezTo>
                  <a:cubicBezTo>
                    <a:pt x="213" y="35"/>
                    <a:pt x="179" y="1"/>
                    <a:pt x="137" y="1"/>
                  </a:cubicBezTo>
                  <a:cubicBezTo>
                    <a:pt x="103" y="1"/>
                    <a:pt x="69" y="1"/>
                    <a:pt x="35" y="69"/>
                  </a:cubicBezTo>
                  <a:cubicBezTo>
                    <a:pt x="1" y="137"/>
                    <a:pt x="35" y="281"/>
                    <a:pt x="35" y="383"/>
                  </a:cubicBezTo>
                  <a:cubicBezTo>
                    <a:pt x="69" y="527"/>
                    <a:pt x="69" y="638"/>
                    <a:pt x="103" y="774"/>
                  </a:cubicBezTo>
                  <a:cubicBezTo>
                    <a:pt x="103" y="774"/>
                    <a:pt x="137" y="808"/>
                    <a:pt x="179" y="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6369190" y="4803353"/>
              <a:ext cx="6121" cy="17072"/>
            </a:xfrm>
            <a:custGeom>
              <a:avLst/>
              <a:gdLst/>
              <a:ahLst/>
              <a:cxnLst/>
              <a:rect l="l" t="t" r="r" b="b"/>
              <a:pathLst>
                <a:path w="180" h="502" extrusionOk="0">
                  <a:moveTo>
                    <a:pt x="111" y="502"/>
                  </a:moveTo>
                  <a:cubicBezTo>
                    <a:pt x="111" y="502"/>
                    <a:pt x="145" y="502"/>
                    <a:pt x="145" y="459"/>
                  </a:cubicBezTo>
                  <a:cubicBezTo>
                    <a:pt x="179" y="391"/>
                    <a:pt x="179" y="323"/>
                    <a:pt x="179" y="247"/>
                  </a:cubicBezTo>
                  <a:lnTo>
                    <a:pt x="179" y="77"/>
                  </a:lnTo>
                  <a:cubicBezTo>
                    <a:pt x="145" y="35"/>
                    <a:pt x="145" y="35"/>
                    <a:pt x="111" y="35"/>
                  </a:cubicBezTo>
                  <a:cubicBezTo>
                    <a:pt x="77" y="1"/>
                    <a:pt x="77" y="35"/>
                    <a:pt x="43" y="35"/>
                  </a:cubicBezTo>
                  <a:cubicBezTo>
                    <a:pt x="1" y="111"/>
                    <a:pt x="43" y="179"/>
                    <a:pt x="43" y="247"/>
                  </a:cubicBezTo>
                  <a:lnTo>
                    <a:pt x="43" y="459"/>
                  </a:lnTo>
                  <a:cubicBezTo>
                    <a:pt x="77" y="502"/>
                    <a:pt x="77" y="502"/>
                    <a:pt x="111" y="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6393472" y="4810597"/>
              <a:ext cx="7244" cy="20541"/>
            </a:xfrm>
            <a:custGeom>
              <a:avLst/>
              <a:gdLst/>
              <a:ahLst/>
              <a:cxnLst/>
              <a:rect l="l" t="t" r="r" b="b"/>
              <a:pathLst>
                <a:path w="213" h="604" extrusionOk="0">
                  <a:moveTo>
                    <a:pt x="68" y="603"/>
                  </a:moveTo>
                  <a:cubicBezTo>
                    <a:pt x="102" y="603"/>
                    <a:pt x="136" y="603"/>
                    <a:pt x="136" y="569"/>
                  </a:cubicBezTo>
                  <a:lnTo>
                    <a:pt x="136" y="289"/>
                  </a:lnTo>
                  <a:cubicBezTo>
                    <a:pt x="179" y="212"/>
                    <a:pt x="213" y="110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lnTo>
                    <a:pt x="68" y="0"/>
                  </a:lnTo>
                  <a:cubicBezTo>
                    <a:pt x="0" y="76"/>
                    <a:pt x="0" y="178"/>
                    <a:pt x="0" y="289"/>
                  </a:cubicBezTo>
                  <a:cubicBezTo>
                    <a:pt x="0" y="357"/>
                    <a:pt x="0" y="459"/>
                    <a:pt x="34" y="569"/>
                  </a:cubicBezTo>
                  <a:cubicBezTo>
                    <a:pt x="34" y="603"/>
                    <a:pt x="68" y="603"/>
                    <a:pt x="68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6413978" y="4821547"/>
              <a:ext cx="8400" cy="25166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02" y="740"/>
                  </a:moveTo>
                  <a:cubicBezTo>
                    <a:pt x="102" y="740"/>
                    <a:pt x="136" y="740"/>
                    <a:pt x="136" y="706"/>
                  </a:cubicBezTo>
                  <a:cubicBezTo>
                    <a:pt x="213" y="604"/>
                    <a:pt x="247" y="460"/>
                    <a:pt x="247" y="315"/>
                  </a:cubicBezTo>
                  <a:cubicBezTo>
                    <a:pt x="247" y="213"/>
                    <a:pt x="247" y="69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68" y="247"/>
                    <a:pt x="68" y="315"/>
                  </a:cubicBezTo>
                  <a:cubicBezTo>
                    <a:pt x="102" y="460"/>
                    <a:pt x="68" y="561"/>
                    <a:pt x="68" y="706"/>
                  </a:cubicBezTo>
                  <a:cubicBezTo>
                    <a:pt x="68" y="706"/>
                    <a:pt x="68" y="740"/>
                    <a:pt x="102" y="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6437953" y="4798728"/>
              <a:ext cx="6087" cy="16800"/>
            </a:xfrm>
            <a:custGeom>
              <a:avLst/>
              <a:gdLst/>
              <a:ahLst/>
              <a:cxnLst/>
              <a:rect l="l" t="t" r="r" b="b"/>
              <a:pathLst>
                <a:path w="179" h="494" extrusionOk="0">
                  <a:moveTo>
                    <a:pt x="102" y="459"/>
                  </a:moveTo>
                  <a:cubicBezTo>
                    <a:pt x="102" y="493"/>
                    <a:pt x="145" y="459"/>
                    <a:pt x="179" y="425"/>
                  </a:cubicBezTo>
                  <a:lnTo>
                    <a:pt x="179" y="213"/>
                  </a:lnTo>
                  <a:cubicBezTo>
                    <a:pt x="179" y="137"/>
                    <a:pt x="179" y="69"/>
                    <a:pt x="102" y="35"/>
                  </a:cubicBezTo>
                  <a:cubicBezTo>
                    <a:pt x="102" y="1"/>
                    <a:pt x="102" y="1"/>
                    <a:pt x="68" y="1"/>
                  </a:cubicBezTo>
                  <a:cubicBezTo>
                    <a:pt x="68" y="1"/>
                    <a:pt x="34" y="1"/>
                    <a:pt x="34" y="35"/>
                  </a:cubicBezTo>
                  <a:cubicBezTo>
                    <a:pt x="0" y="103"/>
                    <a:pt x="0" y="137"/>
                    <a:pt x="0" y="213"/>
                  </a:cubicBezTo>
                  <a:cubicBezTo>
                    <a:pt x="34" y="281"/>
                    <a:pt x="34" y="383"/>
                    <a:pt x="34" y="425"/>
                  </a:cubicBezTo>
                  <a:cubicBezTo>
                    <a:pt x="68" y="459"/>
                    <a:pt x="68" y="459"/>
                    <a:pt x="102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6452407" y="4827635"/>
              <a:ext cx="6087" cy="16766"/>
            </a:xfrm>
            <a:custGeom>
              <a:avLst/>
              <a:gdLst/>
              <a:ahLst/>
              <a:cxnLst/>
              <a:rect l="l" t="t" r="r" b="b"/>
              <a:pathLst>
                <a:path w="179" h="493" extrusionOk="0">
                  <a:moveTo>
                    <a:pt x="102" y="459"/>
                  </a:moveTo>
                  <a:cubicBezTo>
                    <a:pt x="145" y="493"/>
                    <a:pt x="179" y="459"/>
                    <a:pt x="179" y="425"/>
                  </a:cubicBezTo>
                  <a:cubicBezTo>
                    <a:pt x="145" y="349"/>
                    <a:pt x="179" y="315"/>
                    <a:pt x="179" y="247"/>
                  </a:cubicBezTo>
                  <a:lnTo>
                    <a:pt x="179" y="68"/>
                  </a:lnTo>
                  <a:cubicBezTo>
                    <a:pt x="145" y="34"/>
                    <a:pt x="145" y="34"/>
                    <a:pt x="102" y="34"/>
                  </a:cubicBezTo>
                  <a:cubicBezTo>
                    <a:pt x="68" y="0"/>
                    <a:pt x="34" y="34"/>
                    <a:pt x="34" y="34"/>
                  </a:cubicBezTo>
                  <a:cubicBezTo>
                    <a:pt x="0" y="102"/>
                    <a:pt x="0" y="170"/>
                    <a:pt x="0" y="247"/>
                  </a:cubicBezTo>
                  <a:cubicBezTo>
                    <a:pt x="34" y="315"/>
                    <a:pt x="34" y="382"/>
                    <a:pt x="68" y="4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6450094" y="4758872"/>
              <a:ext cx="9556" cy="21697"/>
            </a:xfrm>
            <a:custGeom>
              <a:avLst/>
              <a:gdLst/>
              <a:ahLst/>
              <a:cxnLst/>
              <a:rect l="l" t="t" r="r" b="b"/>
              <a:pathLst>
                <a:path w="281" h="638" extrusionOk="0">
                  <a:moveTo>
                    <a:pt x="213" y="638"/>
                  </a:moveTo>
                  <a:cubicBezTo>
                    <a:pt x="247" y="638"/>
                    <a:pt x="281" y="604"/>
                    <a:pt x="281" y="604"/>
                  </a:cubicBezTo>
                  <a:cubicBezTo>
                    <a:pt x="281" y="493"/>
                    <a:pt x="281" y="391"/>
                    <a:pt x="247" y="281"/>
                  </a:cubicBezTo>
                  <a:cubicBezTo>
                    <a:pt x="213" y="179"/>
                    <a:pt x="213" y="68"/>
                    <a:pt x="102" y="0"/>
                  </a:cubicBezTo>
                  <a:lnTo>
                    <a:pt x="102" y="0"/>
                  </a:lnTo>
                  <a:cubicBezTo>
                    <a:pt x="34" y="0"/>
                    <a:pt x="34" y="0"/>
                    <a:pt x="0" y="34"/>
                  </a:cubicBezTo>
                  <a:cubicBezTo>
                    <a:pt x="0" y="145"/>
                    <a:pt x="68" y="213"/>
                    <a:pt x="102" y="323"/>
                  </a:cubicBezTo>
                  <a:cubicBezTo>
                    <a:pt x="136" y="391"/>
                    <a:pt x="136" y="493"/>
                    <a:pt x="170" y="604"/>
                  </a:cubicBezTo>
                  <a:cubicBezTo>
                    <a:pt x="170" y="604"/>
                    <a:pt x="213" y="604"/>
                    <a:pt x="213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6419759" y="4757715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255" y="672"/>
                  </a:moveTo>
                  <a:cubicBezTo>
                    <a:pt x="289" y="672"/>
                    <a:pt x="323" y="638"/>
                    <a:pt x="323" y="604"/>
                  </a:cubicBezTo>
                  <a:cubicBezTo>
                    <a:pt x="323" y="493"/>
                    <a:pt x="289" y="391"/>
                    <a:pt x="255" y="281"/>
                  </a:cubicBezTo>
                  <a:cubicBezTo>
                    <a:pt x="213" y="179"/>
                    <a:pt x="213" y="68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77" y="247"/>
                    <a:pt x="111" y="315"/>
                  </a:cubicBezTo>
                  <a:cubicBezTo>
                    <a:pt x="145" y="425"/>
                    <a:pt x="179" y="527"/>
                    <a:pt x="213" y="604"/>
                  </a:cubicBezTo>
                  <a:cubicBezTo>
                    <a:pt x="213" y="638"/>
                    <a:pt x="213" y="672"/>
                    <a:pt x="255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6395784" y="4769856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213" y="739"/>
                  </a:moveTo>
                  <a:cubicBezTo>
                    <a:pt x="247" y="739"/>
                    <a:pt x="281" y="739"/>
                    <a:pt x="281" y="705"/>
                  </a:cubicBezTo>
                  <a:cubicBezTo>
                    <a:pt x="281" y="493"/>
                    <a:pt x="281" y="281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lnTo>
                    <a:pt x="145" y="0"/>
                  </a:lnTo>
                  <a:lnTo>
                    <a:pt x="68" y="0"/>
                  </a:lnTo>
                  <a:cubicBezTo>
                    <a:pt x="34" y="34"/>
                    <a:pt x="0" y="68"/>
                    <a:pt x="34" y="102"/>
                  </a:cubicBezTo>
                  <a:cubicBezTo>
                    <a:pt x="68" y="315"/>
                    <a:pt x="145" y="493"/>
                    <a:pt x="145" y="705"/>
                  </a:cubicBezTo>
                  <a:cubicBezTo>
                    <a:pt x="179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6371809" y="4731121"/>
              <a:ext cx="8400" cy="25472"/>
            </a:xfrm>
            <a:custGeom>
              <a:avLst/>
              <a:gdLst/>
              <a:ahLst/>
              <a:cxnLst/>
              <a:rect l="l" t="t" r="r" b="b"/>
              <a:pathLst>
                <a:path w="247" h="749" extrusionOk="0">
                  <a:moveTo>
                    <a:pt x="178" y="748"/>
                  </a:moveTo>
                  <a:cubicBezTo>
                    <a:pt x="212" y="748"/>
                    <a:pt x="246" y="715"/>
                    <a:pt x="246" y="715"/>
                  </a:cubicBezTo>
                  <a:lnTo>
                    <a:pt x="246" y="358"/>
                  </a:lnTo>
                  <a:cubicBezTo>
                    <a:pt x="212" y="247"/>
                    <a:pt x="212" y="111"/>
                    <a:pt x="136" y="35"/>
                  </a:cubicBezTo>
                  <a:lnTo>
                    <a:pt x="102" y="1"/>
                  </a:lnTo>
                  <a:cubicBezTo>
                    <a:pt x="68" y="1"/>
                    <a:pt x="34" y="1"/>
                    <a:pt x="34" y="35"/>
                  </a:cubicBezTo>
                  <a:cubicBezTo>
                    <a:pt x="0" y="145"/>
                    <a:pt x="68" y="247"/>
                    <a:pt x="68" y="358"/>
                  </a:cubicBezTo>
                  <a:cubicBezTo>
                    <a:pt x="102" y="460"/>
                    <a:pt x="136" y="570"/>
                    <a:pt x="136" y="715"/>
                  </a:cubicBezTo>
                  <a:cubicBezTo>
                    <a:pt x="136" y="715"/>
                    <a:pt x="178" y="715"/>
                    <a:pt x="178" y="7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6339162" y="4866063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77" y="637"/>
                  </a:moveTo>
                  <a:lnTo>
                    <a:pt x="111" y="603"/>
                  </a:lnTo>
                  <a:cubicBezTo>
                    <a:pt x="247" y="493"/>
                    <a:pt x="425" y="246"/>
                    <a:pt x="289" y="34"/>
                  </a:cubicBezTo>
                  <a:cubicBezTo>
                    <a:pt x="289" y="0"/>
                    <a:pt x="289" y="0"/>
                    <a:pt x="247" y="0"/>
                  </a:cubicBezTo>
                  <a:cubicBezTo>
                    <a:pt x="213" y="0"/>
                    <a:pt x="213" y="0"/>
                    <a:pt x="179" y="34"/>
                  </a:cubicBezTo>
                  <a:cubicBezTo>
                    <a:pt x="179" y="102"/>
                    <a:pt x="179" y="212"/>
                    <a:pt x="145" y="280"/>
                  </a:cubicBezTo>
                  <a:cubicBezTo>
                    <a:pt x="145" y="391"/>
                    <a:pt x="111" y="493"/>
                    <a:pt x="34" y="569"/>
                  </a:cubicBezTo>
                  <a:cubicBezTo>
                    <a:pt x="0" y="569"/>
                    <a:pt x="34" y="637"/>
                    <a:pt x="77" y="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6394628" y="4708302"/>
              <a:ext cx="8400" cy="22853"/>
            </a:xfrm>
            <a:custGeom>
              <a:avLst/>
              <a:gdLst/>
              <a:ahLst/>
              <a:cxnLst/>
              <a:rect l="l" t="t" r="r" b="b"/>
              <a:pathLst>
                <a:path w="247" h="672" extrusionOk="0">
                  <a:moveTo>
                    <a:pt x="145" y="638"/>
                  </a:moveTo>
                  <a:cubicBezTo>
                    <a:pt x="179" y="672"/>
                    <a:pt x="213" y="638"/>
                    <a:pt x="213" y="638"/>
                  </a:cubicBezTo>
                  <a:cubicBezTo>
                    <a:pt x="247" y="536"/>
                    <a:pt x="213" y="426"/>
                    <a:pt x="213" y="358"/>
                  </a:cubicBezTo>
                  <a:cubicBezTo>
                    <a:pt x="213" y="247"/>
                    <a:pt x="213" y="145"/>
                    <a:pt x="179" y="35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34" y="35"/>
                    <a:pt x="34" y="69"/>
                  </a:cubicBezTo>
                  <a:cubicBezTo>
                    <a:pt x="0" y="145"/>
                    <a:pt x="34" y="247"/>
                    <a:pt x="68" y="358"/>
                  </a:cubicBezTo>
                  <a:cubicBezTo>
                    <a:pt x="68" y="426"/>
                    <a:pt x="68" y="536"/>
                    <a:pt x="102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6418603" y="4716702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145" y="535"/>
                  </a:moveTo>
                  <a:cubicBezTo>
                    <a:pt x="145" y="535"/>
                    <a:pt x="179" y="535"/>
                    <a:pt x="179" y="501"/>
                  </a:cubicBezTo>
                  <a:cubicBezTo>
                    <a:pt x="213" y="459"/>
                    <a:pt x="213" y="357"/>
                    <a:pt x="213" y="289"/>
                  </a:cubicBezTo>
                  <a:cubicBezTo>
                    <a:pt x="213" y="213"/>
                    <a:pt x="213" y="145"/>
                    <a:pt x="179" y="34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77" y="0"/>
                    <a:pt x="0" y="34"/>
                    <a:pt x="0" y="111"/>
                  </a:cubicBezTo>
                  <a:cubicBezTo>
                    <a:pt x="0" y="179"/>
                    <a:pt x="34" y="247"/>
                    <a:pt x="77" y="323"/>
                  </a:cubicBezTo>
                  <a:cubicBezTo>
                    <a:pt x="77" y="391"/>
                    <a:pt x="77" y="459"/>
                    <a:pt x="111" y="501"/>
                  </a:cubicBezTo>
                  <a:cubicBezTo>
                    <a:pt x="111" y="535"/>
                    <a:pt x="145" y="535"/>
                    <a:pt x="145" y="5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6444007" y="4714390"/>
              <a:ext cx="8434" cy="17922"/>
            </a:xfrm>
            <a:custGeom>
              <a:avLst/>
              <a:gdLst/>
              <a:ahLst/>
              <a:cxnLst/>
              <a:rect l="l" t="t" r="r" b="b"/>
              <a:pathLst>
                <a:path w="248" h="527" extrusionOk="0">
                  <a:moveTo>
                    <a:pt x="179" y="527"/>
                  </a:moveTo>
                  <a:cubicBezTo>
                    <a:pt x="213" y="527"/>
                    <a:pt x="213" y="493"/>
                    <a:pt x="247" y="459"/>
                  </a:cubicBezTo>
                  <a:cubicBezTo>
                    <a:pt x="247" y="425"/>
                    <a:pt x="213" y="315"/>
                    <a:pt x="213" y="247"/>
                  </a:cubicBezTo>
                  <a:cubicBezTo>
                    <a:pt x="213" y="213"/>
                    <a:pt x="179" y="102"/>
                    <a:pt x="137" y="34"/>
                  </a:cubicBezTo>
                  <a:cubicBezTo>
                    <a:pt x="137" y="34"/>
                    <a:pt x="103" y="34"/>
                    <a:pt x="103" y="0"/>
                  </a:cubicBezTo>
                  <a:cubicBezTo>
                    <a:pt x="35" y="0"/>
                    <a:pt x="1" y="34"/>
                    <a:pt x="1" y="68"/>
                  </a:cubicBezTo>
                  <a:cubicBezTo>
                    <a:pt x="1" y="145"/>
                    <a:pt x="35" y="213"/>
                    <a:pt x="35" y="281"/>
                  </a:cubicBezTo>
                  <a:cubicBezTo>
                    <a:pt x="69" y="357"/>
                    <a:pt x="103" y="425"/>
                    <a:pt x="137" y="4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6417447" y="4658924"/>
              <a:ext cx="13331" cy="20541"/>
            </a:xfrm>
            <a:custGeom>
              <a:avLst/>
              <a:gdLst/>
              <a:ahLst/>
              <a:cxnLst/>
              <a:rect l="l" t="t" r="r" b="b"/>
              <a:pathLst>
                <a:path w="392" h="604" extrusionOk="0">
                  <a:moveTo>
                    <a:pt x="281" y="603"/>
                  </a:moveTo>
                  <a:cubicBezTo>
                    <a:pt x="323" y="603"/>
                    <a:pt x="357" y="569"/>
                    <a:pt x="357" y="535"/>
                  </a:cubicBezTo>
                  <a:cubicBezTo>
                    <a:pt x="391" y="425"/>
                    <a:pt x="357" y="323"/>
                    <a:pt x="323" y="213"/>
                  </a:cubicBezTo>
                  <a:cubicBezTo>
                    <a:pt x="281" y="145"/>
                    <a:pt x="213" y="34"/>
                    <a:pt x="111" y="34"/>
                  </a:cubicBezTo>
                  <a:cubicBezTo>
                    <a:pt x="111" y="0"/>
                    <a:pt x="68" y="0"/>
                    <a:pt x="68" y="34"/>
                  </a:cubicBezTo>
                  <a:cubicBezTo>
                    <a:pt x="34" y="34"/>
                    <a:pt x="34" y="34"/>
                    <a:pt x="34" y="77"/>
                  </a:cubicBezTo>
                  <a:cubicBezTo>
                    <a:pt x="0" y="145"/>
                    <a:pt x="111" y="213"/>
                    <a:pt x="145" y="289"/>
                  </a:cubicBezTo>
                  <a:cubicBezTo>
                    <a:pt x="179" y="357"/>
                    <a:pt x="213" y="425"/>
                    <a:pt x="213" y="535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6393472" y="4667289"/>
              <a:ext cx="10712" cy="19384"/>
            </a:xfrm>
            <a:custGeom>
              <a:avLst/>
              <a:gdLst/>
              <a:ahLst/>
              <a:cxnLst/>
              <a:rect l="l" t="t" r="r" b="b"/>
              <a:pathLst>
                <a:path w="315" h="570" extrusionOk="0">
                  <a:moveTo>
                    <a:pt x="247" y="570"/>
                  </a:moveTo>
                  <a:cubicBezTo>
                    <a:pt x="281" y="570"/>
                    <a:pt x="315" y="570"/>
                    <a:pt x="315" y="536"/>
                  </a:cubicBezTo>
                  <a:cubicBezTo>
                    <a:pt x="315" y="425"/>
                    <a:pt x="281" y="323"/>
                    <a:pt x="247" y="255"/>
                  </a:cubicBezTo>
                  <a:cubicBezTo>
                    <a:pt x="213" y="145"/>
                    <a:pt x="179" y="77"/>
                    <a:pt x="102" y="1"/>
                  </a:cubicBezTo>
                  <a:lnTo>
                    <a:pt x="68" y="1"/>
                  </a:lnTo>
                  <a:lnTo>
                    <a:pt x="34" y="43"/>
                  </a:lnTo>
                  <a:cubicBezTo>
                    <a:pt x="0" y="111"/>
                    <a:pt x="68" y="213"/>
                    <a:pt x="68" y="289"/>
                  </a:cubicBezTo>
                  <a:cubicBezTo>
                    <a:pt x="136" y="357"/>
                    <a:pt x="179" y="468"/>
                    <a:pt x="213" y="536"/>
                  </a:cubicBezTo>
                  <a:cubicBezTo>
                    <a:pt x="213" y="570"/>
                    <a:pt x="247" y="570"/>
                    <a:pt x="247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6370653" y="4677118"/>
              <a:ext cx="10712" cy="24009"/>
            </a:xfrm>
            <a:custGeom>
              <a:avLst/>
              <a:gdLst/>
              <a:ahLst/>
              <a:cxnLst/>
              <a:rect l="l" t="t" r="r" b="b"/>
              <a:pathLst>
                <a:path w="315" h="706" extrusionOk="0">
                  <a:moveTo>
                    <a:pt x="212" y="705"/>
                  </a:moveTo>
                  <a:cubicBezTo>
                    <a:pt x="246" y="705"/>
                    <a:pt x="314" y="672"/>
                    <a:pt x="280" y="638"/>
                  </a:cubicBezTo>
                  <a:cubicBezTo>
                    <a:pt x="280" y="459"/>
                    <a:pt x="246" y="247"/>
                    <a:pt x="170" y="68"/>
                  </a:cubicBezTo>
                  <a:cubicBezTo>
                    <a:pt x="170" y="34"/>
                    <a:pt x="136" y="34"/>
                    <a:pt x="102" y="34"/>
                  </a:cubicBezTo>
                  <a:cubicBezTo>
                    <a:pt x="68" y="0"/>
                    <a:pt x="0" y="34"/>
                    <a:pt x="34" y="102"/>
                  </a:cubicBezTo>
                  <a:cubicBezTo>
                    <a:pt x="34" y="281"/>
                    <a:pt x="102" y="493"/>
                    <a:pt x="170" y="672"/>
                  </a:cubicBezTo>
                  <a:cubicBezTo>
                    <a:pt x="170" y="705"/>
                    <a:pt x="212" y="705"/>
                    <a:pt x="212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6363409" y="4620495"/>
              <a:ext cx="10746" cy="25166"/>
            </a:xfrm>
            <a:custGeom>
              <a:avLst/>
              <a:gdLst/>
              <a:ahLst/>
              <a:cxnLst/>
              <a:rect l="l" t="t" r="r" b="b"/>
              <a:pathLst>
                <a:path w="316" h="740" extrusionOk="0">
                  <a:moveTo>
                    <a:pt x="281" y="705"/>
                  </a:moveTo>
                  <a:cubicBezTo>
                    <a:pt x="281" y="739"/>
                    <a:pt x="315" y="705"/>
                    <a:pt x="315" y="672"/>
                  </a:cubicBezTo>
                  <a:cubicBezTo>
                    <a:pt x="281" y="570"/>
                    <a:pt x="247" y="459"/>
                    <a:pt x="213" y="357"/>
                  </a:cubicBezTo>
                  <a:cubicBezTo>
                    <a:pt x="213" y="247"/>
                    <a:pt x="171" y="145"/>
                    <a:pt x="103" y="34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69" y="281"/>
                    <a:pt x="103" y="391"/>
                  </a:cubicBezTo>
                  <a:cubicBezTo>
                    <a:pt x="137" y="493"/>
                    <a:pt x="171" y="604"/>
                    <a:pt x="247" y="7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6382487" y="462165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70"/>
                  </a:moveTo>
                  <a:cubicBezTo>
                    <a:pt x="213" y="570"/>
                    <a:pt x="247" y="570"/>
                    <a:pt x="247" y="536"/>
                  </a:cubicBezTo>
                  <a:cubicBezTo>
                    <a:pt x="247" y="357"/>
                    <a:pt x="213" y="179"/>
                    <a:pt x="145" y="34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0" y="34"/>
                    <a:pt x="0" y="68"/>
                  </a:cubicBezTo>
                  <a:cubicBezTo>
                    <a:pt x="34" y="213"/>
                    <a:pt x="111" y="357"/>
                    <a:pt x="145" y="536"/>
                  </a:cubicBezTo>
                  <a:cubicBezTo>
                    <a:pt x="145" y="570"/>
                    <a:pt x="179" y="570"/>
                    <a:pt x="179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6406735" y="4615598"/>
              <a:ext cx="11903" cy="20541"/>
            </a:xfrm>
            <a:custGeom>
              <a:avLst/>
              <a:gdLst/>
              <a:ahLst/>
              <a:cxnLst/>
              <a:rect l="l" t="t" r="r" b="b"/>
              <a:pathLst>
                <a:path w="350" h="604" extrusionOk="0">
                  <a:moveTo>
                    <a:pt x="281" y="603"/>
                  </a:moveTo>
                  <a:cubicBezTo>
                    <a:pt x="315" y="603"/>
                    <a:pt x="349" y="569"/>
                    <a:pt x="315" y="535"/>
                  </a:cubicBezTo>
                  <a:cubicBezTo>
                    <a:pt x="281" y="425"/>
                    <a:pt x="247" y="357"/>
                    <a:pt x="213" y="246"/>
                  </a:cubicBezTo>
                  <a:cubicBezTo>
                    <a:pt x="171" y="178"/>
                    <a:pt x="137" y="76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0"/>
                    <a:pt x="1" y="34"/>
                  </a:cubicBezTo>
                  <a:cubicBezTo>
                    <a:pt x="1" y="110"/>
                    <a:pt x="35" y="212"/>
                    <a:pt x="69" y="289"/>
                  </a:cubicBezTo>
                  <a:cubicBezTo>
                    <a:pt x="137" y="391"/>
                    <a:pt x="171" y="459"/>
                    <a:pt x="247" y="569"/>
                  </a:cubicBezTo>
                  <a:cubicBezTo>
                    <a:pt x="247" y="569"/>
                    <a:pt x="247" y="603"/>
                    <a:pt x="281" y="6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6371809" y="4582067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348" y="706"/>
                  </a:moveTo>
                  <a:cubicBezTo>
                    <a:pt x="391" y="706"/>
                    <a:pt x="425" y="672"/>
                    <a:pt x="425" y="638"/>
                  </a:cubicBezTo>
                  <a:cubicBezTo>
                    <a:pt x="391" y="527"/>
                    <a:pt x="314" y="425"/>
                    <a:pt x="280" y="315"/>
                  </a:cubicBezTo>
                  <a:cubicBezTo>
                    <a:pt x="246" y="213"/>
                    <a:pt x="212" y="103"/>
                    <a:pt x="136" y="35"/>
                  </a:cubicBezTo>
                  <a:cubicBezTo>
                    <a:pt x="102" y="35"/>
                    <a:pt x="102" y="1"/>
                    <a:pt x="102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34" y="171"/>
                    <a:pt x="102" y="281"/>
                    <a:pt x="136" y="349"/>
                  </a:cubicBezTo>
                  <a:cubicBezTo>
                    <a:pt x="212" y="459"/>
                    <a:pt x="280" y="561"/>
                    <a:pt x="314" y="6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6357356" y="4587848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49" y="570"/>
                  </a:moveTo>
                  <a:cubicBezTo>
                    <a:pt x="391" y="570"/>
                    <a:pt x="459" y="536"/>
                    <a:pt x="425" y="502"/>
                  </a:cubicBezTo>
                  <a:cubicBezTo>
                    <a:pt x="349" y="357"/>
                    <a:pt x="281" y="179"/>
                    <a:pt x="179" y="77"/>
                  </a:cubicBezTo>
                  <a:cubicBezTo>
                    <a:pt x="179" y="43"/>
                    <a:pt x="136" y="1"/>
                    <a:pt x="102" y="1"/>
                  </a:cubicBezTo>
                  <a:lnTo>
                    <a:pt x="102" y="1"/>
                  </a:lnTo>
                  <a:cubicBezTo>
                    <a:pt x="68" y="1"/>
                    <a:pt x="68" y="43"/>
                    <a:pt x="34" y="43"/>
                  </a:cubicBezTo>
                  <a:cubicBezTo>
                    <a:pt x="34" y="43"/>
                    <a:pt x="0" y="77"/>
                    <a:pt x="34" y="111"/>
                  </a:cubicBezTo>
                  <a:cubicBezTo>
                    <a:pt x="68" y="255"/>
                    <a:pt x="179" y="425"/>
                    <a:pt x="28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6342903" y="4551732"/>
              <a:ext cx="15643" cy="19384"/>
            </a:xfrm>
            <a:custGeom>
              <a:avLst/>
              <a:gdLst/>
              <a:ahLst/>
              <a:cxnLst/>
              <a:rect l="l" t="t" r="r" b="b"/>
              <a:pathLst>
                <a:path w="460" h="570" extrusionOk="0">
                  <a:moveTo>
                    <a:pt x="391" y="570"/>
                  </a:moveTo>
                  <a:cubicBezTo>
                    <a:pt x="425" y="570"/>
                    <a:pt x="459" y="536"/>
                    <a:pt x="425" y="502"/>
                  </a:cubicBezTo>
                  <a:cubicBezTo>
                    <a:pt x="349" y="323"/>
                    <a:pt x="281" y="179"/>
                    <a:pt x="137" y="43"/>
                  </a:cubicBezTo>
                  <a:cubicBezTo>
                    <a:pt x="137" y="1"/>
                    <a:pt x="137" y="1"/>
                    <a:pt x="103" y="1"/>
                  </a:cubicBezTo>
                  <a:cubicBezTo>
                    <a:pt x="69" y="1"/>
                    <a:pt x="1" y="77"/>
                    <a:pt x="35" y="111"/>
                  </a:cubicBezTo>
                  <a:cubicBezTo>
                    <a:pt x="137" y="255"/>
                    <a:pt x="247" y="391"/>
                    <a:pt x="315" y="536"/>
                  </a:cubicBezTo>
                  <a:cubicBezTo>
                    <a:pt x="349" y="536"/>
                    <a:pt x="349" y="570"/>
                    <a:pt x="391" y="5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6176810" y="4769856"/>
              <a:ext cx="6087" cy="19078"/>
            </a:xfrm>
            <a:custGeom>
              <a:avLst/>
              <a:gdLst/>
              <a:ahLst/>
              <a:cxnLst/>
              <a:rect l="l" t="t" r="r" b="b"/>
              <a:pathLst>
                <a:path w="179" h="561" extrusionOk="0">
                  <a:moveTo>
                    <a:pt x="34" y="561"/>
                  </a:moveTo>
                  <a:lnTo>
                    <a:pt x="34" y="561"/>
                  </a:lnTo>
                  <a:cubicBezTo>
                    <a:pt x="68" y="493"/>
                    <a:pt x="102" y="383"/>
                    <a:pt x="102" y="315"/>
                  </a:cubicBezTo>
                  <a:cubicBezTo>
                    <a:pt x="136" y="213"/>
                    <a:pt x="178" y="102"/>
                    <a:pt x="136" y="34"/>
                  </a:cubicBezTo>
                  <a:cubicBezTo>
                    <a:pt x="136" y="0"/>
                    <a:pt x="136" y="0"/>
                    <a:pt x="102" y="0"/>
                  </a:cubicBezTo>
                  <a:lnTo>
                    <a:pt x="68" y="0"/>
                  </a:lnTo>
                  <a:cubicBezTo>
                    <a:pt x="34" y="68"/>
                    <a:pt x="34" y="170"/>
                    <a:pt x="0" y="281"/>
                  </a:cubicBezTo>
                  <a:cubicBezTo>
                    <a:pt x="0" y="383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6193542" y="4769856"/>
              <a:ext cx="6121" cy="19078"/>
            </a:xfrm>
            <a:custGeom>
              <a:avLst/>
              <a:gdLst/>
              <a:ahLst/>
              <a:cxnLst/>
              <a:rect l="l" t="t" r="r" b="b"/>
              <a:pathLst>
                <a:path w="180" h="561" extrusionOk="0">
                  <a:moveTo>
                    <a:pt x="35" y="561"/>
                  </a:moveTo>
                  <a:lnTo>
                    <a:pt x="69" y="527"/>
                  </a:lnTo>
                  <a:cubicBezTo>
                    <a:pt x="111" y="459"/>
                    <a:pt x="111" y="349"/>
                    <a:pt x="145" y="247"/>
                  </a:cubicBezTo>
                  <a:cubicBezTo>
                    <a:pt x="145" y="170"/>
                    <a:pt x="179" y="68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5" y="68"/>
                    <a:pt x="35" y="170"/>
                    <a:pt x="35" y="247"/>
                  </a:cubicBezTo>
                  <a:cubicBezTo>
                    <a:pt x="1" y="349"/>
                    <a:pt x="1" y="425"/>
                    <a:pt x="1" y="527"/>
                  </a:cubicBezTo>
                  <a:cubicBezTo>
                    <a:pt x="1" y="527"/>
                    <a:pt x="35" y="527"/>
                    <a:pt x="35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6235745" y="4723912"/>
              <a:ext cx="8400" cy="17072"/>
            </a:xfrm>
            <a:custGeom>
              <a:avLst/>
              <a:gdLst/>
              <a:ahLst/>
              <a:cxnLst/>
              <a:rect l="l" t="t" r="r" b="b"/>
              <a:pathLst>
                <a:path w="247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4" y="323"/>
                    <a:pt x="178" y="247"/>
                  </a:cubicBezTo>
                  <a:cubicBezTo>
                    <a:pt x="178" y="179"/>
                    <a:pt x="246" y="145"/>
                    <a:pt x="212" y="77"/>
                  </a:cubicBezTo>
                  <a:cubicBezTo>
                    <a:pt x="212" y="35"/>
                    <a:pt x="178" y="1"/>
                    <a:pt x="178" y="1"/>
                  </a:cubicBezTo>
                  <a:lnTo>
                    <a:pt x="102" y="1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0" y="289"/>
                    <a:pt x="34" y="391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6244111" y="4761184"/>
              <a:ext cx="7244" cy="17072"/>
            </a:xfrm>
            <a:custGeom>
              <a:avLst/>
              <a:gdLst/>
              <a:ahLst/>
              <a:cxnLst/>
              <a:rect l="l" t="t" r="r" b="b"/>
              <a:pathLst>
                <a:path w="213" h="502" extrusionOk="0">
                  <a:moveTo>
                    <a:pt x="34" y="502"/>
                  </a:moveTo>
                  <a:cubicBezTo>
                    <a:pt x="68" y="502"/>
                    <a:pt x="68" y="468"/>
                    <a:pt x="68" y="468"/>
                  </a:cubicBezTo>
                  <a:cubicBezTo>
                    <a:pt x="111" y="391"/>
                    <a:pt x="145" y="289"/>
                    <a:pt x="179" y="213"/>
                  </a:cubicBezTo>
                  <a:cubicBezTo>
                    <a:pt x="179" y="145"/>
                    <a:pt x="213" y="77"/>
                    <a:pt x="145" y="0"/>
                  </a:cubicBezTo>
                  <a:lnTo>
                    <a:pt x="145" y="0"/>
                  </a:lnTo>
                  <a:lnTo>
                    <a:pt x="111" y="0"/>
                  </a:lnTo>
                  <a:cubicBezTo>
                    <a:pt x="34" y="43"/>
                    <a:pt x="34" y="111"/>
                    <a:pt x="34" y="179"/>
                  </a:cubicBezTo>
                  <a:cubicBezTo>
                    <a:pt x="34" y="289"/>
                    <a:pt x="0" y="357"/>
                    <a:pt x="0" y="468"/>
                  </a:cubicBezTo>
                  <a:cubicBezTo>
                    <a:pt x="0" y="468"/>
                    <a:pt x="34" y="468"/>
                    <a:pt x="34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6279070" y="477563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8" y="569"/>
                  </a:moveTo>
                  <a:lnTo>
                    <a:pt x="102" y="569"/>
                  </a:lnTo>
                  <a:cubicBezTo>
                    <a:pt x="179" y="501"/>
                    <a:pt x="179" y="391"/>
                    <a:pt x="213" y="289"/>
                  </a:cubicBezTo>
                  <a:cubicBezTo>
                    <a:pt x="213" y="213"/>
                    <a:pt x="247" y="77"/>
                    <a:pt x="145" y="0"/>
                  </a:cubicBezTo>
                  <a:lnTo>
                    <a:pt x="102" y="0"/>
                  </a:lnTo>
                  <a:cubicBezTo>
                    <a:pt x="102" y="0"/>
                    <a:pt x="68" y="0"/>
                    <a:pt x="34" y="43"/>
                  </a:cubicBezTo>
                  <a:cubicBezTo>
                    <a:pt x="0" y="111"/>
                    <a:pt x="34" y="213"/>
                    <a:pt x="34" y="289"/>
                  </a:cubicBezTo>
                  <a:cubicBezTo>
                    <a:pt x="68" y="391"/>
                    <a:pt x="34" y="467"/>
                    <a:pt x="68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6304202" y="4821547"/>
              <a:ext cx="6087" cy="17956"/>
            </a:xfrm>
            <a:custGeom>
              <a:avLst/>
              <a:gdLst/>
              <a:ahLst/>
              <a:cxnLst/>
              <a:rect l="l" t="t" r="r" b="b"/>
              <a:pathLst>
                <a:path w="179" h="528" extrusionOk="0">
                  <a:moveTo>
                    <a:pt x="77" y="528"/>
                  </a:moveTo>
                  <a:cubicBezTo>
                    <a:pt x="111" y="528"/>
                    <a:pt x="111" y="528"/>
                    <a:pt x="111" y="494"/>
                  </a:cubicBezTo>
                  <a:cubicBezTo>
                    <a:pt x="145" y="426"/>
                    <a:pt x="145" y="349"/>
                    <a:pt x="179" y="247"/>
                  </a:cubicBezTo>
                  <a:cubicBezTo>
                    <a:pt x="179" y="179"/>
                    <a:pt x="179" y="103"/>
                    <a:pt x="145" y="35"/>
                  </a:cubicBezTo>
                  <a:cubicBezTo>
                    <a:pt x="145" y="1"/>
                    <a:pt x="111" y="1"/>
                    <a:pt x="111" y="1"/>
                  </a:cubicBezTo>
                  <a:cubicBezTo>
                    <a:pt x="77" y="1"/>
                    <a:pt x="43" y="1"/>
                    <a:pt x="43" y="35"/>
                  </a:cubicBezTo>
                  <a:cubicBezTo>
                    <a:pt x="0" y="103"/>
                    <a:pt x="43" y="179"/>
                    <a:pt x="43" y="247"/>
                  </a:cubicBezTo>
                  <a:cubicBezTo>
                    <a:pt x="43" y="315"/>
                    <a:pt x="77" y="426"/>
                    <a:pt x="77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6275296" y="4833416"/>
              <a:ext cx="7278" cy="18228"/>
            </a:xfrm>
            <a:custGeom>
              <a:avLst/>
              <a:gdLst/>
              <a:ahLst/>
              <a:cxnLst/>
              <a:rect l="l" t="t" r="r" b="b"/>
              <a:pathLst>
                <a:path w="214" h="536" extrusionOk="0">
                  <a:moveTo>
                    <a:pt x="77" y="535"/>
                  </a:moveTo>
                  <a:cubicBezTo>
                    <a:pt x="111" y="535"/>
                    <a:pt x="111" y="535"/>
                    <a:pt x="111" y="501"/>
                  </a:cubicBezTo>
                  <a:cubicBezTo>
                    <a:pt x="145" y="425"/>
                    <a:pt x="145" y="357"/>
                    <a:pt x="179" y="289"/>
                  </a:cubicBezTo>
                  <a:cubicBezTo>
                    <a:pt x="179" y="212"/>
                    <a:pt x="213" y="111"/>
                    <a:pt x="179" y="77"/>
                  </a:cubicBezTo>
                  <a:cubicBezTo>
                    <a:pt x="179" y="43"/>
                    <a:pt x="145" y="43"/>
                    <a:pt x="111" y="0"/>
                  </a:cubicBezTo>
                  <a:lnTo>
                    <a:pt x="77" y="43"/>
                  </a:lnTo>
                  <a:cubicBezTo>
                    <a:pt x="1" y="111"/>
                    <a:pt x="43" y="179"/>
                    <a:pt x="43" y="255"/>
                  </a:cubicBezTo>
                  <a:lnTo>
                    <a:pt x="43" y="501"/>
                  </a:lnTo>
                  <a:cubicBezTo>
                    <a:pt x="43" y="535"/>
                    <a:pt x="77" y="535"/>
                    <a:pt x="77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6291211" y="4864907"/>
              <a:ext cx="9556" cy="15609"/>
            </a:xfrm>
            <a:custGeom>
              <a:avLst/>
              <a:gdLst/>
              <a:ahLst/>
              <a:cxnLst/>
              <a:rect l="l" t="t" r="r" b="b"/>
              <a:pathLst>
                <a:path w="281" h="459" extrusionOk="0">
                  <a:moveTo>
                    <a:pt x="34" y="459"/>
                  </a:moveTo>
                  <a:lnTo>
                    <a:pt x="102" y="459"/>
                  </a:lnTo>
                  <a:cubicBezTo>
                    <a:pt x="170" y="348"/>
                    <a:pt x="280" y="136"/>
                    <a:pt x="170" y="34"/>
                  </a:cubicBezTo>
                  <a:cubicBezTo>
                    <a:pt x="170" y="0"/>
                    <a:pt x="170" y="0"/>
                    <a:pt x="136" y="0"/>
                  </a:cubicBezTo>
                  <a:cubicBezTo>
                    <a:pt x="102" y="0"/>
                    <a:pt x="68" y="0"/>
                    <a:pt x="68" y="34"/>
                  </a:cubicBezTo>
                  <a:cubicBezTo>
                    <a:pt x="34" y="102"/>
                    <a:pt x="68" y="136"/>
                    <a:pt x="68" y="212"/>
                  </a:cubicBezTo>
                  <a:cubicBezTo>
                    <a:pt x="68" y="280"/>
                    <a:pt x="34" y="348"/>
                    <a:pt x="0" y="425"/>
                  </a:cubicBezTo>
                  <a:cubicBezTo>
                    <a:pt x="0" y="459"/>
                    <a:pt x="34" y="459"/>
                    <a:pt x="34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6258564" y="4869498"/>
              <a:ext cx="6087" cy="17106"/>
            </a:xfrm>
            <a:custGeom>
              <a:avLst/>
              <a:gdLst/>
              <a:ahLst/>
              <a:cxnLst/>
              <a:rect l="l" t="t" r="r" b="b"/>
              <a:pathLst>
                <a:path w="179" h="503" extrusionOk="0">
                  <a:moveTo>
                    <a:pt x="68" y="502"/>
                  </a:moveTo>
                  <a:cubicBezTo>
                    <a:pt x="111" y="502"/>
                    <a:pt x="111" y="502"/>
                    <a:pt x="145" y="468"/>
                  </a:cubicBezTo>
                  <a:lnTo>
                    <a:pt x="145" y="256"/>
                  </a:lnTo>
                  <a:cubicBezTo>
                    <a:pt x="145" y="179"/>
                    <a:pt x="179" y="111"/>
                    <a:pt x="145" y="43"/>
                  </a:cubicBezTo>
                  <a:cubicBezTo>
                    <a:pt x="145" y="43"/>
                    <a:pt x="111" y="1"/>
                    <a:pt x="68" y="1"/>
                  </a:cubicBezTo>
                  <a:cubicBezTo>
                    <a:pt x="68" y="1"/>
                    <a:pt x="34" y="1"/>
                    <a:pt x="34" y="43"/>
                  </a:cubicBezTo>
                  <a:cubicBezTo>
                    <a:pt x="0" y="111"/>
                    <a:pt x="0" y="179"/>
                    <a:pt x="0" y="256"/>
                  </a:cubicBezTo>
                  <a:cubicBezTo>
                    <a:pt x="0" y="324"/>
                    <a:pt x="34" y="392"/>
                    <a:pt x="34" y="468"/>
                  </a:cubicBezTo>
                  <a:cubicBezTo>
                    <a:pt x="34" y="502"/>
                    <a:pt x="68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6217517" y="4846679"/>
              <a:ext cx="8706" cy="28940"/>
            </a:xfrm>
            <a:custGeom>
              <a:avLst/>
              <a:gdLst/>
              <a:ahLst/>
              <a:cxnLst/>
              <a:rect l="l" t="t" r="r" b="b"/>
              <a:pathLst>
                <a:path w="256" h="851" extrusionOk="0">
                  <a:moveTo>
                    <a:pt x="111" y="850"/>
                  </a:moveTo>
                  <a:cubicBezTo>
                    <a:pt x="145" y="850"/>
                    <a:pt x="145" y="850"/>
                    <a:pt x="145" y="816"/>
                  </a:cubicBezTo>
                  <a:cubicBezTo>
                    <a:pt x="179" y="672"/>
                    <a:pt x="179" y="536"/>
                    <a:pt x="179" y="392"/>
                  </a:cubicBezTo>
                  <a:cubicBezTo>
                    <a:pt x="213" y="290"/>
                    <a:pt x="256" y="145"/>
                    <a:pt x="179" y="35"/>
                  </a:cubicBezTo>
                  <a:cubicBezTo>
                    <a:pt x="145" y="35"/>
                    <a:pt x="145" y="1"/>
                    <a:pt x="111" y="1"/>
                  </a:cubicBezTo>
                  <a:cubicBezTo>
                    <a:pt x="111" y="1"/>
                    <a:pt x="77" y="1"/>
                    <a:pt x="43" y="35"/>
                  </a:cubicBezTo>
                  <a:cubicBezTo>
                    <a:pt x="1" y="145"/>
                    <a:pt x="43" y="290"/>
                    <a:pt x="43" y="392"/>
                  </a:cubicBezTo>
                  <a:cubicBezTo>
                    <a:pt x="43" y="536"/>
                    <a:pt x="77" y="672"/>
                    <a:pt x="111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6242954" y="4818963"/>
              <a:ext cx="6087" cy="11018"/>
            </a:xfrm>
            <a:custGeom>
              <a:avLst/>
              <a:gdLst/>
              <a:ahLst/>
              <a:cxnLst/>
              <a:rect l="l" t="t" r="r" b="b"/>
              <a:pathLst>
                <a:path w="179" h="324" extrusionOk="0">
                  <a:moveTo>
                    <a:pt x="34" y="323"/>
                  </a:moveTo>
                  <a:lnTo>
                    <a:pt x="68" y="323"/>
                  </a:lnTo>
                  <a:cubicBezTo>
                    <a:pt x="102" y="289"/>
                    <a:pt x="102" y="213"/>
                    <a:pt x="102" y="179"/>
                  </a:cubicBezTo>
                  <a:cubicBezTo>
                    <a:pt x="145" y="145"/>
                    <a:pt x="179" y="77"/>
                    <a:pt x="145" y="43"/>
                  </a:cubicBezTo>
                  <a:cubicBezTo>
                    <a:pt x="145" y="0"/>
                    <a:pt x="102" y="0"/>
                    <a:pt x="102" y="0"/>
                  </a:cubicBezTo>
                  <a:lnTo>
                    <a:pt x="68" y="0"/>
                  </a:lnTo>
                  <a:cubicBezTo>
                    <a:pt x="0" y="43"/>
                    <a:pt x="34" y="111"/>
                    <a:pt x="0" y="145"/>
                  </a:cubicBezTo>
                  <a:lnTo>
                    <a:pt x="0" y="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6209151" y="4816650"/>
              <a:ext cx="7244" cy="16800"/>
            </a:xfrm>
            <a:custGeom>
              <a:avLst/>
              <a:gdLst/>
              <a:ahLst/>
              <a:cxnLst/>
              <a:rect l="l" t="t" r="r" b="b"/>
              <a:pathLst>
                <a:path w="213" h="494" extrusionOk="0">
                  <a:moveTo>
                    <a:pt x="111" y="493"/>
                  </a:moveTo>
                  <a:lnTo>
                    <a:pt x="111" y="493"/>
                  </a:lnTo>
                  <a:cubicBezTo>
                    <a:pt x="145" y="493"/>
                    <a:pt x="145" y="493"/>
                    <a:pt x="145" y="459"/>
                  </a:cubicBezTo>
                  <a:cubicBezTo>
                    <a:pt x="179" y="425"/>
                    <a:pt x="179" y="391"/>
                    <a:pt x="179" y="357"/>
                  </a:cubicBezTo>
                  <a:cubicBezTo>
                    <a:pt x="213" y="247"/>
                    <a:pt x="213" y="179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lnTo>
                    <a:pt x="111" y="0"/>
                  </a:lnTo>
                  <a:lnTo>
                    <a:pt x="77" y="0"/>
                  </a:lnTo>
                  <a:cubicBezTo>
                    <a:pt x="34" y="34"/>
                    <a:pt x="0" y="68"/>
                    <a:pt x="0" y="111"/>
                  </a:cubicBezTo>
                  <a:cubicBezTo>
                    <a:pt x="34" y="179"/>
                    <a:pt x="34" y="247"/>
                    <a:pt x="34" y="357"/>
                  </a:cubicBezTo>
                  <a:lnTo>
                    <a:pt x="34" y="425"/>
                  </a:lnTo>
                  <a:cubicBezTo>
                    <a:pt x="77" y="459"/>
                    <a:pt x="77" y="459"/>
                    <a:pt x="77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6184019" y="4838313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34" y="536"/>
                  </a:moveTo>
                  <a:cubicBezTo>
                    <a:pt x="68" y="536"/>
                    <a:pt x="102" y="536"/>
                    <a:pt x="102" y="493"/>
                  </a:cubicBezTo>
                  <a:cubicBezTo>
                    <a:pt x="136" y="425"/>
                    <a:pt x="179" y="357"/>
                    <a:pt x="179" y="281"/>
                  </a:cubicBezTo>
                  <a:cubicBezTo>
                    <a:pt x="179" y="213"/>
                    <a:pt x="213" y="145"/>
                    <a:pt x="179" y="68"/>
                  </a:cubicBezTo>
                  <a:cubicBezTo>
                    <a:pt x="179" y="35"/>
                    <a:pt x="136" y="35"/>
                    <a:pt x="102" y="35"/>
                  </a:cubicBezTo>
                  <a:cubicBezTo>
                    <a:pt x="102" y="1"/>
                    <a:pt x="68" y="35"/>
                    <a:pt x="68" y="35"/>
                  </a:cubicBezTo>
                  <a:cubicBezTo>
                    <a:pt x="0" y="111"/>
                    <a:pt x="34" y="179"/>
                    <a:pt x="34" y="247"/>
                  </a:cubicBezTo>
                  <a:cubicBezTo>
                    <a:pt x="34" y="323"/>
                    <a:pt x="0" y="391"/>
                    <a:pt x="0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6164669" y="4809441"/>
              <a:ext cx="6087" cy="18228"/>
            </a:xfrm>
            <a:custGeom>
              <a:avLst/>
              <a:gdLst/>
              <a:ahLst/>
              <a:cxnLst/>
              <a:rect l="l" t="t" r="r" b="b"/>
              <a:pathLst>
                <a:path w="179" h="536" extrusionOk="0">
                  <a:moveTo>
                    <a:pt x="34" y="535"/>
                  </a:moveTo>
                  <a:cubicBezTo>
                    <a:pt x="68" y="535"/>
                    <a:pt x="68" y="535"/>
                    <a:pt x="111" y="493"/>
                  </a:cubicBezTo>
                  <a:cubicBezTo>
                    <a:pt x="145" y="391"/>
                    <a:pt x="179" y="246"/>
                    <a:pt x="179" y="68"/>
                  </a:cubicBezTo>
                  <a:cubicBezTo>
                    <a:pt x="179" y="34"/>
                    <a:pt x="145" y="0"/>
                    <a:pt x="111" y="0"/>
                  </a:cubicBezTo>
                  <a:cubicBezTo>
                    <a:pt x="34" y="0"/>
                    <a:pt x="0" y="0"/>
                    <a:pt x="0" y="68"/>
                  </a:cubicBezTo>
                  <a:lnTo>
                    <a:pt x="0" y="493"/>
                  </a:lnTo>
                  <a:cubicBezTo>
                    <a:pt x="0" y="535"/>
                    <a:pt x="34" y="535"/>
                    <a:pt x="34" y="5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6138075" y="4803353"/>
              <a:ext cx="8706" cy="24315"/>
            </a:xfrm>
            <a:custGeom>
              <a:avLst/>
              <a:gdLst/>
              <a:ahLst/>
              <a:cxnLst/>
              <a:rect l="l" t="t" r="r" b="b"/>
              <a:pathLst>
                <a:path w="256" h="715" extrusionOk="0">
                  <a:moveTo>
                    <a:pt x="77" y="672"/>
                  </a:moveTo>
                  <a:cubicBezTo>
                    <a:pt x="77" y="714"/>
                    <a:pt x="111" y="672"/>
                    <a:pt x="111" y="672"/>
                  </a:cubicBezTo>
                  <a:cubicBezTo>
                    <a:pt x="145" y="570"/>
                    <a:pt x="179" y="459"/>
                    <a:pt x="179" y="357"/>
                  </a:cubicBezTo>
                  <a:cubicBezTo>
                    <a:pt x="213" y="247"/>
                    <a:pt x="256" y="179"/>
                    <a:pt x="256" y="77"/>
                  </a:cubicBezTo>
                  <a:lnTo>
                    <a:pt x="179" y="1"/>
                  </a:lnTo>
                  <a:cubicBezTo>
                    <a:pt x="145" y="1"/>
                    <a:pt x="145" y="1"/>
                    <a:pt x="111" y="35"/>
                  </a:cubicBezTo>
                  <a:cubicBezTo>
                    <a:pt x="1" y="213"/>
                    <a:pt x="1" y="459"/>
                    <a:pt x="43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6293490" y="4721599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lnTo>
                    <a:pt x="103" y="459"/>
                  </a:lnTo>
                  <a:cubicBezTo>
                    <a:pt x="103" y="391"/>
                    <a:pt x="145" y="315"/>
                    <a:pt x="145" y="281"/>
                  </a:cubicBezTo>
                  <a:cubicBezTo>
                    <a:pt x="145" y="213"/>
                    <a:pt x="179" y="145"/>
                    <a:pt x="213" y="103"/>
                  </a:cubicBezTo>
                  <a:cubicBezTo>
                    <a:pt x="213" y="69"/>
                    <a:pt x="213" y="35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45" y="1"/>
                  </a:lnTo>
                  <a:cubicBezTo>
                    <a:pt x="103" y="1"/>
                    <a:pt x="69" y="1"/>
                    <a:pt x="69" y="35"/>
                  </a:cubicBezTo>
                  <a:cubicBezTo>
                    <a:pt x="1" y="145"/>
                    <a:pt x="1" y="315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6315186" y="4746731"/>
              <a:ext cx="7244" cy="19384"/>
            </a:xfrm>
            <a:custGeom>
              <a:avLst/>
              <a:gdLst/>
              <a:ahLst/>
              <a:cxnLst/>
              <a:rect l="l" t="t" r="r" b="b"/>
              <a:pathLst>
                <a:path w="213" h="570" extrusionOk="0">
                  <a:moveTo>
                    <a:pt x="34" y="570"/>
                  </a:moveTo>
                  <a:cubicBezTo>
                    <a:pt x="34" y="570"/>
                    <a:pt x="68" y="570"/>
                    <a:pt x="68" y="536"/>
                  </a:cubicBezTo>
                  <a:cubicBezTo>
                    <a:pt x="102" y="502"/>
                    <a:pt x="145" y="425"/>
                    <a:pt x="145" y="357"/>
                  </a:cubicBezTo>
                  <a:cubicBezTo>
                    <a:pt x="179" y="256"/>
                    <a:pt x="179" y="179"/>
                    <a:pt x="212" y="111"/>
                  </a:cubicBezTo>
                  <a:cubicBezTo>
                    <a:pt x="212" y="77"/>
                    <a:pt x="179" y="43"/>
                    <a:pt x="145" y="1"/>
                  </a:cubicBezTo>
                  <a:cubicBezTo>
                    <a:pt x="102" y="1"/>
                    <a:pt x="34" y="43"/>
                    <a:pt x="34" y="77"/>
                  </a:cubicBezTo>
                  <a:cubicBezTo>
                    <a:pt x="34" y="179"/>
                    <a:pt x="0" y="256"/>
                    <a:pt x="0" y="357"/>
                  </a:cubicBezTo>
                  <a:cubicBezTo>
                    <a:pt x="0" y="391"/>
                    <a:pt x="0" y="468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6330762" y="4699937"/>
              <a:ext cx="7278" cy="13331"/>
            </a:xfrm>
            <a:custGeom>
              <a:avLst/>
              <a:gdLst/>
              <a:ahLst/>
              <a:cxnLst/>
              <a:rect l="l" t="t" r="r" b="b"/>
              <a:pathLst>
                <a:path w="214" h="392" extrusionOk="0">
                  <a:moveTo>
                    <a:pt x="145" y="391"/>
                  </a:moveTo>
                  <a:cubicBezTo>
                    <a:pt x="145" y="391"/>
                    <a:pt x="179" y="391"/>
                    <a:pt x="179" y="357"/>
                  </a:cubicBezTo>
                  <a:lnTo>
                    <a:pt x="179" y="68"/>
                  </a:lnTo>
                  <a:cubicBezTo>
                    <a:pt x="213" y="34"/>
                    <a:pt x="179" y="34"/>
                    <a:pt x="145" y="1"/>
                  </a:cubicBezTo>
                  <a:lnTo>
                    <a:pt x="111" y="1"/>
                  </a:lnTo>
                  <a:lnTo>
                    <a:pt x="69" y="1"/>
                  </a:lnTo>
                  <a:cubicBezTo>
                    <a:pt x="35" y="1"/>
                    <a:pt x="1" y="34"/>
                    <a:pt x="1" y="68"/>
                  </a:cubicBezTo>
                  <a:lnTo>
                    <a:pt x="1" y="213"/>
                  </a:lnTo>
                  <a:cubicBezTo>
                    <a:pt x="35" y="247"/>
                    <a:pt x="35" y="281"/>
                    <a:pt x="35" y="315"/>
                  </a:cubicBezTo>
                  <a:cubicBezTo>
                    <a:pt x="69" y="357"/>
                    <a:pt x="69" y="357"/>
                    <a:pt x="111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6293490" y="4680586"/>
              <a:ext cx="7278" cy="21697"/>
            </a:xfrm>
            <a:custGeom>
              <a:avLst/>
              <a:gdLst/>
              <a:ahLst/>
              <a:cxnLst/>
              <a:rect l="l" t="t" r="r" b="b"/>
              <a:pathLst>
                <a:path w="214" h="638" extrusionOk="0">
                  <a:moveTo>
                    <a:pt x="69" y="603"/>
                  </a:moveTo>
                  <a:cubicBezTo>
                    <a:pt x="103" y="637"/>
                    <a:pt x="145" y="603"/>
                    <a:pt x="145" y="603"/>
                  </a:cubicBezTo>
                  <a:cubicBezTo>
                    <a:pt x="179" y="425"/>
                    <a:pt x="213" y="247"/>
                    <a:pt x="179" y="77"/>
                  </a:cubicBezTo>
                  <a:cubicBezTo>
                    <a:pt x="179" y="34"/>
                    <a:pt x="145" y="0"/>
                    <a:pt x="103" y="0"/>
                  </a:cubicBezTo>
                  <a:cubicBezTo>
                    <a:pt x="69" y="0"/>
                    <a:pt x="1" y="0"/>
                    <a:pt x="1" y="77"/>
                  </a:cubicBezTo>
                  <a:cubicBezTo>
                    <a:pt x="1" y="247"/>
                    <a:pt x="1" y="425"/>
                    <a:pt x="35" y="570"/>
                  </a:cubicBezTo>
                  <a:cubicBezTo>
                    <a:pt x="35" y="603"/>
                    <a:pt x="69" y="603"/>
                    <a:pt x="69" y="6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6256251" y="4680586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68" y="425"/>
                  </a:moveTo>
                  <a:lnTo>
                    <a:pt x="136" y="425"/>
                  </a:lnTo>
                  <a:cubicBezTo>
                    <a:pt x="136" y="357"/>
                    <a:pt x="179" y="289"/>
                    <a:pt x="213" y="247"/>
                  </a:cubicBezTo>
                  <a:cubicBezTo>
                    <a:pt x="213" y="179"/>
                    <a:pt x="247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ubicBezTo>
                    <a:pt x="179" y="0"/>
                    <a:pt x="136" y="0"/>
                    <a:pt x="136" y="34"/>
                  </a:cubicBezTo>
                  <a:cubicBezTo>
                    <a:pt x="68" y="77"/>
                    <a:pt x="68" y="145"/>
                    <a:pt x="68" y="179"/>
                  </a:cubicBezTo>
                  <a:cubicBezTo>
                    <a:pt x="34" y="247"/>
                    <a:pt x="34" y="323"/>
                    <a:pt x="34" y="391"/>
                  </a:cubicBezTo>
                  <a:cubicBezTo>
                    <a:pt x="0" y="425"/>
                    <a:pt x="34" y="425"/>
                    <a:pt x="6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6215204" y="4683171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11" y="494"/>
                  </a:moveTo>
                  <a:cubicBezTo>
                    <a:pt x="145" y="527"/>
                    <a:pt x="145" y="494"/>
                    <a:pt x="145" y="494"/>
                  </a:cubicBezTo>
                  <a:cubicBezTo>
                    <a:pt x="179" y="426"/>
                    <a:pt x="179" y="349"/>
                    <a:pt x="179" y="281"/>
                  </a:cubicBezTo>
                  <a:cubicBezTo>
                    <a:pt x="213" y="247"/>
                    <a:pt x="213" y="171"/>
                    <a:pt x="247" y="137"/>
                  </a:cubicBezTo>
                  <a:cubicBezTo>
                    <a:pt x="281" y="103"/>
                    <a:pt x="281" y="69"/>
                    <a:pt x="281" y="69"/>
                  </a:cubicBezTo>
                  <a:cubicBezTo>
                    <a:pt x="247" y="35"/>
                    <a:pt x="247" y="1"/>
                    <a:pt x="213" y="1"/>
                  </a:cubicBezTo>
                  <a:lnTo>
                    <a:pt x="179" y="1"/>
                  </a:lnTo>
                  <a:cubicBezTo>
                    <a:pt x="145" y="1"/>
                    <a:pt x="111" y="35"/>
                    <a:pt x="111" y="69"/>
                  </a:cubicBezTo>
                  <a:cubicBezTo>
                    <a:pt x="35" y="171"/>
                    <a:pt x="1" y="349"/>
                    <a:pt x="69" y="4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6186332" y="4703405"/>
              <a:ext cx="9556" cy="15916"/>
            </a:xfrm>
            <a:custGeom>
              <a:avLst/>
              <a:gdLst/>
              <a:ahLst/>
              <a:cxnLst/>
              <a:rect l="l" t="t" r="r" b="b"/>
              <a:pathLst>
                <a:path w="281" h="468" extrusionOk="0">
                  <a:moveTo>
                    <a:pt x="68" y="468"/>
                  </a:moveTo>
                  <a:lnTo>
                    <a:pt x="145" y="468"/>
                  </a:lnTo>
                  <a:cubicBezTo>
                    <a:pt x="179" y="391"/>
                    <a:pt x="179" y="323"/>
                    <a:pt x="179" y="255"/>
                  </a:cubicBezTo>
                  <a:cubicBezTo>
                    <a:pt x="213" y="213"/>
                    <a:pt x="281" y="145"/>
                    <a:pt x="247" y="77"/>
                  </a:cubicBezTo>
                  <a:cubicBezTo>
                    <a:pt x="247" y="43"/>
                    <a:pt x="213" y="0"/>
                    <a:pt x="179" y="0"/>
                  </a:cubicBezTo>
                  <a:lnTo>
                    <a:pt x="111" y="0"/>
                  </a:lnTo>
                  <a:cubicBezTo>
                    <a:pt x="34" y="77"/>
                    <a:pt x="34" y="145"/>
                    <a:pt x="34" y="213"/>
                  </a:cubicBezTo>
                  <a:cubicBezTo>
                    <a:pt x="34" y="289"/>
                    <a:pt x="0" y="391"/>
                    <a:pt x="34" y="425"/>
                  </a:cubicBezTo>
                  <a:cubicBezTo>
                    <a:pt x="34" y="468"/>
                    <a:pt x="68" y="468"/>
                    <a:pt x="68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6207995" y="4726530"/>
              <a:ext cx="8400" cy="16766"/>
            </a:xfrm>
            <a:custGeom>
              <a:avLst/>
              <a:gdLst/>
              <a:ahLst/>
              <a:cxnLst/>
              <a:rect l="l" t="t" r="r" b="b"/>
              <a:pathLst>
                <a:path w="247" h="493" extrusionOk="0">
                  <a:moveTo>
                    <a:pt x="68" y="493"/>
                  </a:moveTo>
                  <a:cubicBezTo>
                    <a:pt x="111" y="493"/>
                    <a:pt x="111" y="493"/>
                    <a:pt x="111" y="459"/>
                  </a:cubicBezTo>
                  <a:cubicBezTo>
                    <a:pt x="145" y="382"/>
                    <a:pt x="179" y="314"/>
                    <a:pt x="179" y="246"/>
                  </a:cubicBezTo>
                  <a:cubicBezTo>
                    <a:pt x="213" y="170"/>
                    <a:pt x="247" y="102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lnTo>
                    <a:pt x="68" y="0"/>
                  </a:lnTo>
                  <a:cubicBezTo>
                    <a:pt x="1" y="68"/>
                    <a:pt x="34" y="136"/>
                    <a:pt x="34" y="212"/>
                  </a:cubicBezTo>
                  <a:lnTo>
                    <a:pt x="34" y="4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6171879" y="4731121"/>
              <a:ext cx="7278" cy="20575"/>
            </a:xfrm>
            <a:custGeom>
              <a:avLst/>
              <a:gdLst/>
              <a:ahLst/>
              <a:cxnLst/>
              <a:rect l="l" t="t" r="r" b="b"/>
              <a:pathLst>
                <a:path w="214" h="605" extrusionOk="0">
                  <a:moveTo>
                    <a:pt x="69" y="604"/>
                  </a:moveTo>
                  <a:cubicBezTo>
                    <a:pt x="111" y="604"/>
                    <a:pt x="145" y="570"/>
                    <a:pt x="145" y="570"/>
                  </a:cubicBezTo>
                  <a:cubicBezTo>
                    <a:pt x="179" y="460"/>
                    <a:pt x="145" y="392"/>
                    <a:pt x="179" y="290"/>
                  </a:cubicBezTo>
                  <a:cubicBezTo>
                    <a:pt x="179" y="179"/>
                    <a:pt x="213" y="111"/>
                    <a:pt x="145" y="35"/>
                  </a:cubicBezTo>
                  <a:lnTo>
                    <a:pt x="145" y="1"/>
                  </a:lnTo>
                  <a:lnTo>
                    <a:pt x="69" y="1"/>
                  </a:lnTo>
                  <a:cubicBezTo>
                    <a:pt x="1" y="77"/>
                    <a:pt x="1" y="179"/>
                    <a:pt x="1" y="290"/>
                  </a:cubicBezTo>
                  <a:cubicBezTo>
                    <a:pt x="1" y="392"/>
                    <a:pt x="1" y="460"/>
                    <a:pt x="35" y="570"/>
                  </a:cubicBezTo>
                  <a:cubicBezTo>
                    <a:pt x="69" y="570"/>
                    <a:pt x="69" y="570"/>
                    <a:pt x="69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6266930" y="4715546"/>
              <a:ext cx="8400" cy="11018"/>
            </a:xfrm>
            <a:custGeom>
              <a:avLst/>
              <a:gdLst/>
              <a:ahLst/>
              <a:cxnLst/>
              <a:rect l="l" t="t" r="r" b="b"/>
              <a:pathLst>
                <a:path w="247" h="324" extrusionOk="0">
                  <a:moveTo>
                    <a:pt x="34" y="323"/>
                  </a:moveTo>
                  <a:lnTo>
                    <a:pt x="77" y="323"/>
                  </a:lnTo>
                  <a:cubicBezTo>
                    <a:pt x="145" y="247"/>
                    <a:pt x="247" y="145"/>
                    <a:pt x="213" y="34"/>
                  </a:cubicBezTo>
                  <a:cubicBezTo>
                    <a:pt x="213" y="0"/>
                    <a:pt x="179" y="0"/>
                    <a:pt x="145" y="0"/>
                  </a:cubicBezTo>
                  <a:lnTo>
                    <a:pt x="111" y="0"/>
                  </a:lnTo>
                  <a:cubicBezTo>
                    <a:pt x="0" y="68"/>
                    <a:pt x="34" y="213"/>
                    <a:pt x="0" y="281"/>
                  </a:cubicBezTo>
                  <a:cubicBezTo>
                    <a:pt x="0" y="323"/>
                    <a:pt x="34" y="323"/>
                    <a:pt x="34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6325865" y="4780534"/>
              <a:ext cx="7244" cy="18228"/>
            </a:xfrm>
            <a:custGeom>
              <a:avLst/>
              <a:gdLst/>
              <a:ahLst/>
              <a:cxnLst/>
              <a:rect l="l" t="t" r="r" b="b"/>
              <a:pathLst>
                <a:path w="213" h="536" extrusionOk="0">
                  <a:moveTo>
                    <a:pt x="77" y="493"/>
                  </a:moveTo>
                  <a:cubicBezTo>
                    <a:pt x="111" y="536"/>
                    <a:pt x="111" y="493"/>
                    <a:pt x="111" y="459"/>
                  </a:cubicBezTo>
                  <a:cubicBezTo>
                    <a:pt x="111" y="391"/>
                    <a:pt x="111" y="323"/>
                    <a:pt x="145" y="247"/>
                  </a:cubicBezTo>
                  <a:cubicBezTo>
                    <a:pt x="179" y="179"/>
                    <a:pt x="213" y="111"/>
                    <a:pt x="179" y="35"/>
                  </a:cubicBezTo>
                  <a:cubicBezTo>
                    <a:pt x="179" y="35"/>
                    <a:pt x="179" y="1"/>
                    <a:pt x="145" y="1"/>
                  </a:cubicBezTo>
                  <a:lnTo>
                    <a:pt x="111" y="1"/>
                  </a:lnTo>
                  <a:cubicBezTo>
                    <a:pt x="43" y="35"/>
                    <a:pt x="0" y="179"/>
                    <a:pt x="0" y="247"/>
                  </a:cubicBezTo>
                  <a:cubicBezTo>
                    <a:pt x="0" y="323"/>
                    <a:pt x="0" y="425"/>
                    <a:pt x="43" y="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6317499" y="4642158"/>
              <a:ext cx="6087" cy="15643"/>
            </a:xfrm>
            <a:custGeom>
              <a:avLst/>
              <a:gdLst/>
              <a:ahLst/>
              <a:cxnLst/>
              <a:rect l="l" t="t" r="r" b="b"/>
              <a:pathLst>
                <a:path w="179" h="460" extrusionOk="0">
                  <a:moveTo>
                    <a:pt x="111" y="459"/>
                  </a:moveTo>
                  <a:lnTo>
                    <a:pt x="111" y="459"/>
                  </a:lnTo>
                  <a:cubicBezTo>
                    <a:pt x="178" y="391"/>
                    <a:pt x="178" y="315"/>
                    <a:pt x="178" y="213"/>
                  </a:cubicBezTo>
                  <a:cubicBezTo>
                    <a:pt x="178" y="145"/>
                    <a:pt x="178" y="68"/>
                    <a:pt x="77" y="1"/>
                  </a:cubicBezTo>
                  <a:lnTo>
                    <a:pt x="77" y="1"/>
                  </a:lnTo>
                  <a:cubicBezTo>
                    <a:pt x="77" y="1"/>
                    <a:pt x="34" y="1"/>
                    <a:pt x="34" y="35"/>
                  </a:cubicBezTo>
                  <a:cubicBezTo>
                    <a:pt x="0" y="68"/>
                    <a:pt x="34" y="145"/>
                    <a:pt x="34" y="213"/>
                  </a:cubicBezTo>
                  <a:cubicBezTo>
                    <a:pt x="34" y="281"/>
                    <a:pt x="34" y="357"/>
                    <a:pt x="77" y="425"/>
                  </a:cubicBezTo>
                  <a:cubicBezTo>
                    <a:pt x="77" y="425"/>
                    <a:pt x="77" y="459"/>
                    <a:pt x="111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6283968" y="4643314"/>
              <a:ext cx="7278" cy="15643"/>
            </a:xfrm>
            <a:custGeom>
              <a:avLst/>
              <a:gdLst/>
              <a:ahLst/>
              <a:cxnLst/>
              <a:rect l="l" t="t" r="r" b="b"/>
              <a:pathLst>
                <a:path w="214" h="460" extrusionOk="0">
                  <a:moveTo>
                    <a:pt x="69" y="459"/>
                  </a:moveTo>
                  <a:cubicBezTo>
                    <a:pt x="103" y="459"/>
                    <a:pt x="137" y="459"/>
                    <a:pt x="137" y="425"/>
                  </a:cubicBezTo>
                  <a:cubicBezTo>
                    <a:pt x="137" y="357"/>
                    <a:pt x="171" y="281"/>
                    <a:pt x="171" y="213"/>
                  </a:cubicBezTo>
                  <a:cubicBezTo>
                    <a:pt x="171" y="145"/>
                    <a:pt x="213" y="68"/>
                    <a:pt x="137" y="1"/>
                  </a:cubicBezTo>
                  <a:lnTo>
                    <a:pt x="103" y="1"/>
                  </a:lnTo>
                  <a:lnTo>
                    <a:pt x="35" y="1"/>
                  </a:lnTo>
                  <a:cubicBezTo>
                    <a:pt x="1" y="68"/>
                    <a:pt x="1" y="145"/>
                    <a:pt x="1" y="179"/>
                  </a:cubicBezTo>
                  <a:cubicBezTo>
                    <a:pt x="35" y="247"/>
                    <a:pt x="35" y="323"/>
                    <a:pt x="35" y="391"/>
                  </a:cubicBezTo>
                  <a:cubicBezTo>
                    <a:pt x="35" y="425"/>
                    <a:pt x="35" y="459"/>
                    <a:pt x="69" y="4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6300733" y="4608354"/>
              <a:ext cx="6087" cy="17072"/>
            </a:xfrm>
            <a:custGeom>
              <a:avLst/>
              <a:gdLst/>
              <a:ahLst/>
              <a:cxnLst/>
              <a:rect l="l" t="t" r="r" b="b"/>
              <a:pathLst>
                <a:path w="179" h="502" extrusionOk="0">
                  <a:moveTo>
                    <a:pt x="68" y="502"/>
                  </a:moveTo>
                  <a:cubicBezTo>
                    <a:pt x="68" y="502"/>
                    <a:pt x="102" y="502"/>
                    <a:pt x="102" y="459"/>
                  </a:cubicBezTo>
                  <a:cubicBezTo>
                    <a:pt x="102" y="391"/>
                    <a:pt x="145" y="323"/>
                    <a:pt x="145" y="247"/>
                  </a:cubicBezTo>
                  <a:cubicBezTo>
                    <a:pt x="145" y="213"/>
                    <a:pt x="179" y="111"/>
                    <a:pt x="179" y="77"/>
                  </a:cubicBezTo>
                  <a:cubicBezTo>
                    <a:pt x="145" y="35"/>
                    <a:pt x="145" y="1"/>
                    <a:pt x="102" y="1"/>
                  </a:cubicBezTo>
                  <a:cubicBezTo>
                    <a:pt x="68" y="1"/>
                    <a:pt x="68" y="1"/>
                    <a:pt x="34" y="35"/>
                  </a:cubicBezTo>
                  <a:cubicBezTo>
                    <a:pt x="0" y="77"/>
                    <a:pt x="0" y="179"/>
                    <a:pt x="0" y="247"/>
                  </a:cubicBezTo>
                  <a:cubicBezTo>
                    <a:pt x="0" y="323"/>
                    <a:pt x="0" y="391"/>
                    <a:pt x="34" y="459"/>
                  </a:cubicBezTo>
                  <a:cubicBezTo>
                    <a:pt x="34" y="459"/>
                    <a:pt x="34" y="502"/>
                    <a:pt x="68" y="5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6263461" y="4622808"/>
              <a:ext cx="8400" cy="20541"/>
            </a:xfrm>
            <a:custGeom>
              <a:avLst/>
              <a:gdLst/>
              <a:ahLst/>
              <a:cxnLst/>
              <a:rect l="l" t="t" r="r" b="b"/>
              <a:pathLst>
                <a:path w="247" h="604" extrusionOk="0">
                  <a:moveTo>
                    <a:pt x="68" y="570"/>
                  </a:moveTo>
                  <a:cubicBezTo>
                    <a:pt x="102" y="604"/>
                    <a:pt x="102" y="570"/>
                    <a:pt x="136" y="536"/>
                  </a:cubicBezTo>
                  <a:cubicBezTo>
                    <a:pt x="136" y="459"/>
                    <a:pt x="136" y="357"/>
                    <a:pt x="179" y="247"/>
                  </a:cubicBezTo>
                  <a:cubicBezTo>
                    <a:pt x="213" y="179"/>
                    <a:pt x="247" y="111"/>
                    <a:pt x="213" y="34"/>
                  </a:cubicBezTo>
                  <a:cubicBezTo>
                    <a:pt x="213" y="0"/>
                    <a:pt x="213" y="0"/>
                    <a:pt x="179" y="0"/>
                  </a:cubicBezTo>
                  <a:lnTo>
                    <a:pt x="136" y="0"/>
                  </a:lnTo>
                  <a:cubicBezTo>
                    <a:pt x="35" y="34"/>
                    <a:pt x="35" y="145"/>
                    <a:pt x="35" y="247"/>
                  </a:cubicBezTo>
                  <a:cubicBezTo>
                    <a:pt x="1" y="357"/>
                    <a:pt x="35" y="425"/>
                    <a:pt x="35" y="536"/>
                  </a:cubicBezTo>
                  <a:cubicBezTo>
                    <a:pt x="35" y="570"/>
                    <a:pt x="35" y="570"/>
                    <a:pt x="68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6235745" y="4628861"/>
              <a:ext cx="8400" cy="18228"/>
            </a:xfrm>
            <a:custGeom>
              <a:avLst/>
              <a:gdLst/>
              <a:ahLst/>
              <a:cxnLst/>
              <a:rect l="l" t="t" r="r" b="b"/>
              <a:pathLst>
                <a:path w="247" h="536" extrusionOk="0">
                  <a:moveTo>
                    <a:pt x="34" y="536"/>
                  </a:moveTo>
                  <a:lnTo>
                    <a:pt x="102" y="536"/>
                  </a:lnTo>
                  <a:cubicBezTo>
                    <a:pt x="144" y="358"/>
                    <a:pt x="246" y="213"/>
                    <a:pt x="212" y="35"/>
                  </a:cubicBezTo>
                  <a:cubicBezTo>
                    <a:pt x="178" y="1"/>
                    <a:pt x="178" y="1"/>
                    <a:pt x="144" y="1"/>
                  </a:cubicBezTo>
                  <a:lnTo>
                    <a:pt x="102" y="1"/>
                  </a:lnTo>
                  <a:cubicBezTo>
                    <a:pt x="0" y="145"/>
                    <a:pt x="0" y="324"/>
                    <a:pt x="0" y="493"/>
                  </a:cubicBezTo>
                  <a:cubicBezTo>
                    <a:pt x="0" y="536"/>
                    <a:pt x="0" y="536"/>
                    <a:pt x="34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6287436" y="4587848"/>
              <a:ext cx="8400" cy="15916"/>
            </a:xfrm>
            <a:custGeom>
              <a:avLst/>
              <a:gdLst/>
              <a:ahLst/>
              <a:cxnLst/>
              <a:rect l="l" t="t" r="r" b="b"/>
              <a:pathLst>
                <a:path w="247" h="468" extrusionOk="0">
                  <a:moveTo>
                    <a:pt x="69" y="468"/>
                  </a:moveTo>
                  <a:cubicBezTo>
                    <a:pt x="111" y="468"/>
                    <a:pt x="145" y="468"/>
                    <a:pt x="145" y="425"/>
                  </a:cubicBezTo>
                  <a:cubicBezTo>
                    <a:pt x="145" y="323"/>
                    <a:pt x="179" y="213"/>
                    <a:pt x="247" y="111"/>
                  </a:cubicBezTo>
                  <a:cubicBezTo>
                    <a:pt x="247" y="77"/>
                    <a:pt x="213" y="43"/>
                    <a:pt x="179" y="1"/>
                  </a:cubicBezTo>
                  <a:cubicBezTo>
                    <a:pt x="145" y="1"/>
                    <a:pt x="111" y="1"/>
                    <a:pt x="69" y="43"/>
                  </a:cubicBezTo>
                  <a:cubicBezTo>
                    <a:pt x="1" y="145"/>
                    <a:pt x="1" y="289"/>
                    <a:pt x="35" y="425"/>
                  </a:cubicBezTo>
                  <a:cubicBezTo>
                    <a:pt x="35" y="425"/>
                    <a:pt x="35" y="468"/>
                    <a:pt x="69" y="4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6259720" y="4593901"/>
              <a:ext cx="8400" cy="14487"/>
            </a:xfrm>
            <a:custGeom>
              <a:avLst/>
              <a:gdLst/>
              <a:ahLst/>
              <a:cxnLst/>
              <a:rect l="l" t="t" r="r" b="b"/>
              <a:pathLst>
                <a:path w="247" h="426" extrusionOk="0">
                  <a:moveTo>
                    <a:pt x="77" y="426"/>
                  </a:moveTo>
                  <a:lnTo>
                    <a:pt x="111" y="426"/>
                  </a:lnTo>
                  <a:cubicBezTo>
                    <a:pt x="145" y="358"/>
                    <a:pt x="178" y="290"/>
                    <a:pt x="212" y="213"/>
                  </a:cubicBezTo>
                  <a:cubicBezTo>
                    <a:pt x="212" y="145"/>
                    <a:pt x="246" y="111"/>
                    <a:pt x="212" y="35"/>
                  </a:cubicBezTo>
                  <a:cubicBezTo>
                    <a:pt x="212" y="1"/>
                    <a:pt x="212" y="1"/>
                    <a:pt x="178" y="1"/>
                  </a:cubicBezTo>
                  <a:lnTo>
                    <a:pt x="145" y="1"/>
                  </a:lnTo>
                  <a:cubicBezTo>
                    <a:pt x="34" y="77"/>
                    <a:pt x="34" y="247"/>
                    <a:pt x="0" y="392"/>
                  </a:cubicBezTo>
                  <a:cubicBezTo>
                    <a:pt x="0" y="426"/>
                    <a:pt x="34" y="426"/>
                    <a:pt x="77" y="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6291211" y="4553194"/>
              <a:ext cx="9556" cy="20234"/>
            </a:xfrm>
            <a:custGeom>
              <a:avLst/>
              <a:gdLst/>
              <a:ahLst/>
              <a:cxnLst/>
              <a:rect l="l" t="t" r="r" b="b"/>
              <a:pathLst>
                <a:path w="281" h="595" extrusionOk="0">
                  <a:moveTo>
                    <a:pt x="68" y="561"/>
                  </a:moveTo>
                  <a:cubicBezTo>
                    <a:pt x="68" y="595"/>
                    <a:pt x="102" y="561"/>
                    <a:pt x="102" y="561"/>
                  </a:cubicBezTo>
                  <a:cubicBezTo>
                    <a:pt x="136" y="493"/>
                    <a:pt x="170" y="382"/>
                    <a:pt x="212" y="314"/>
                  </a:cubicBezTo>
                  <a:cubicBezTo>
                    <a:pt x="246" y="212"/>
                    <a:pt x="280" y="136"/>
                    <a:pt x="280" y="34"/>
                  </a:cubicBezTo>
                  <a:cubicBezTo>
                    <a:pt x="280" y="0"/>
                    <a:pt x="246" y="0"/>
                    <a:pt x="212" y="0"/>
                  </a:cubicBezTo>
                  <a:lnTo>
                    <a:pt x="136" y="0"/>
                  </a:lnTo>
                  <a:cubicBezTo>
                    <a:pt x="68" y="68"/>
                    <a:pt x="68" y="170"/>
                    <a:pt x="68" y="280"/>
                  </a:cubicBezTo>
                  <a:cubicBezTo>
                    <a:pt x="34" y="348"/>
                    <a:pt x="0" y="459"/>
                    <a:pt x="34" y="5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6235745" y="4489328"/>
              <a:ext cx="123957" cy="51759"/>
            </a:xfrm>
            <a:custGeom>
              <a:avLst/>
              <a:gdLst/>
              <a:ahLst/>
              <a:cxnLst/>
              <a:rect l="l" t="t" r="r" b="b"/>
              <a:pathLst>
                <a:path w="3645" h="1522" extrusionOk="0">
                  <a:moveTo>
                    <a:pt x="2548" y="1453"/>
                  </a:moveTo>
                  <a:cubicBezTo>
                    <a:pt x="2939" y="1521"/>
                    <a:pt x="3330" y="1521"/>
                    <a:pt x="3644" y="1453"/>
                  </a:cubicBezTo>
                  <a:cubicBezTo>
                    <a:pt x="3500" y="1343"/>
                    <a:pt x="3364" y="1275"/>
                    <a:pt x="3254" y="1165"/>
                  </a:cubicBezTo>
                  <a:cubicBezTo>
                    <a:pt x="2939" y="952"/>
                    <a:pt x="2582" y="740"/>
                    <a:pt x="2226" y="561"/>
                  </a:cubicBezTo>
                  <a:cubicBezTo>
                    <a:pt x="2158" y="561"/>
                    <a:pt x="2124" y="527"/>
                    <a:pt x="2090" y="527"/>
                  </a:cubicBezTo>
                  <a:cubicBezTo>
                    <a:pt x="1801" y="392"/>
                    <a:pt x="1521" y="281"/>
                    <a:pt x="1274" y="213"/>
                  </a:cubicBezTo>
                  <a:cubicBezTo>
                    <a:pt x="1096" y="179"/>
                    <a:pt x="917" y="103"/>
                    <a:pt x="705" y="103"/>
                  </a:cubicBezTo>
                  <a:cubicBezTo>
                    <a:pt x="493" y="35"/>
                    <a:pt x="246" y="35"/>
                    <a:pt x="0" y="1"/>
                  </a:cubicBezTo>
                  <a:cubicBezTo>
                    <a:pt x="951" y="918"/>
                    <a:pt x="1801" y="1309"/>
                    <a:pt x="2548" y="14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7522453" y="3209864"/>
              <a:ext cx="715008" cy="602919"/>
            </a:xfrm>
            <a:custGeom>
              <a:avLst/>
              <a:gdLst/>
              <a:ahLst/>
              <a:cxnLst/>
              <a:rect l="l" t="t" r="r" b="b"/>
              <a:pathLst>
                <a:path w="21025" h="17729" extrusionOk="0">
                  <a:moveTo>
                    <a:pt x="7645" y="17729"/>
                  </a:moveTo>
                  <a:cubicBezTo>
                    <a:pt x="8317" y="17729"/>
                    <a:pt x="9132" y="17661"/>
                    <a:pt x="10050" y="17550"/>
                  </a:cubicBezTo>
                  <a:cubicBezTo>
                    <a:pt x="21025" y="15996"/>
                    <a:pt x="16956" y="9871"/>
                    <a:pt x="15045" y="3857"/>
                  </a:cubicBezTo>
                  <a:cubicBezTo>
                    <a:pt x="14017" y="739"/>
                    <a:pt x="11859" y="0"/>
                    <a:pt x="10016" y="0"/>
                  </a:cubicBezTo>
                  <a:cubicBezTo>
                    <a:pt x="8351" y="0"/>
                    <a:pt x="6940" y="595"/>
                    <a:pt x="6940" y="595"/>
                  </a:cubicBezTo>
                  <a:lnTo>
                    <a:pt x="4851" y="10687"/>
                  </a:lnTo>
                  <a:cubicBezTo>
                    <a:pt x="4851" y="10687"/>
                    <a:pt x="0" y="17729"/>
                    <a:pt x="7645" y="17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7888475" y="3697191"/>
              <a:ext cx="92738" cy="56656"/>
            </a:xfrm>
            <a:custGeom>
              <a:avLst/>
              <a:gdLst/>
              <a:ahLst/>
              <a:cxnLst/>
              <a:rect l="l" t="t" r="r" b="b"/>
              <a:pathLst>
                <a:path w="2727" h="1666" extrusionOk="0">
                  <a:moveTo>
                    <a:pt x="2617" y="1666"/>
                  </a:moveTo>
                  <a:cubicBezTo>
                    <a:pt x="2650" y="1666"/>
                    <a:pt x="2727" y="1598"/>
                    <a:pt x="2650" y="1555"/>
                  </a:cubicBezTo>
                  <a:cubicBezTo>
                    <a:pt x="2302" y="1241"/>
                    <a:pt x="1877" y="995"/>
                    <a:pt x="1453" y="706"/>
                  </a:cubicBezTo>
                  <a:cubicBezTo>
                    <a:pt x="1062" y="460"/>
                    <a:pt x="637" y="179"/>
                    <a:pt x="178" y="1"/>
                  </a:cubicBezTo>
                  <a:lnTo>
                    <a:pt x="136" y="1"/>
                  </a:lnTo>
                  <a:cubicBezTo>
                    <a:pt x="34" y="1"/>
                    <a:pt x="0" y="145"/>
                    <a:pt x="68" y="213"/>
                  </a:cubicBezTo>
                  <a:cubicBezTo>
                    <a:pt x="459" y="494"/>
                    <a:pt x="918" y="672"/>
                    <a:pt x="1342" y="918"/>
                  </a:cubicBezTo>
                  <a:cubicBezTo>
                    <a:pt x="1767" y="1173"/>
                    <a:pt x="2158" y="1420"/>
                    <a:pt x="2583" y="1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7916191" y="3675529"/>
              <a:ext cx="110694" cy="48291"/>
            </a:xfrm>
            <a:custGeom>
              <a:avLst/>
              <a:gdLst/>
              <a:ahLst/>
              <a:cxnLst/>
              <a:rect l="l" t="t" r="r" b="b"/>
              <a:pathLst>
                <a:path w="3255" h="1420" extrusionOk="0">
                  <a:moveTo>
                    <a:pt x="3186" y="1419"/>
                  </a:moveTo>
                  <a:lnTo>
                    <a:pt x="3220" y="1419"/>
                  </a:lnTo>
                  <a:lnTo>
                    <a:pt x="3254" y="1385"/>
                  </a:lnTo>
                  <a:lnTo>
                    <a:pt x="3254" y="1309"/>
                  </a:lnTo>
                  <a:cubicBezTo>
                    <a:pt x="3144" y="1173"/>
                    <a:pt x="2931" y="1097"/>
                    <a:pt x="2761" y="1029"/>
                  </a:cubicBezTo>
                  <a:cubicBezTo>
                    <a:pt x="2473" y="850"/>
                    <a:pt x="2192" y="748"/>
                    <a:pt x="1869" y="604"/>
                  </a:cubicBezTo>
                  <a:cubicBezTo>
                    <a:pt x="1343" y="392"/>
                    <a:pt x="740" y="145"/>
                    <a:pt x="171" y="1"/>
                  </a:cubicBezTo>
                  <a:lnTo>
                    <a:pt x="137" y="1"/>
                  </a:lnTo>
                  <a:cubicBezTo>
                    <a:pt x="1" y="1"/>
                    <a:pt x="1" y="179"/>
                    <a:pt x="103" y="213"/>
                  </a:cubicBezTo>
                  <a:cubicBezTo>
                    <a:pt x="561" y="426"/>
                    <a:pt x="1096" y="536"/>
                    <a:pt x="1555" y="706"/>
                  </a:cubicBezTo>
                  <a:cubicBezTo>
                    <a:pt x="1700" y="782"/>
                    <a:pt x="3144" y="1275"/>
                    <a:pt x="3144" y="1385"/>
                  </a:cubicBezTo>
                  <a:cubicBezTo>
                    <a:pt x="3110" y="1419"/>
                    <a:pt x="3144" y="1419"/>
                    <a:pt x="3186" y="1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7964142" y="3638256"/>
              <a:ext cx="118210" cy="33837"/>
            </a:xfrm>
            <a:custGeom>
              <a:avLst/>
              <a:gdLst/>
              <a:ahLst/>
              <a:cxnLst/>
              <a:rect l="l" t="t" r="r" b="b"/>
              <a:pathLst>
                <a:path w="3476" h="995" extrusionOk="0">
                  <a:moveTo>
                    <a:pt x="3399" y="995"/>
                  </a:moveTo>
                  <a:cubicBezTo>
                    <a:pt x="3475" y="995"/>
                    <a:pt x="3475" y="884"/>
                    <a:pt x="3433" y="884"/>
                  </a:cubicBezTo>
                  <a:cubicBezTo>
                    <a:pt x="2371" y="494"/>
                    <a:pt x="1275" y="247"/>
                    <a:pt x="179" y="1"/>
                  </a:cubicBezTo>
                  <a:lnTo>
                    <a:pt x="145" y="1"/>
                  </a:lnTo>
                  <a:cubicBezTo>
                    <a:pt x="35" y="1"/>
                    <a:pt x="1" y="179"/>
                    <a:pt x="145" y="213"/>
                  </a:cubicBezTo>
                  <a:cubicBezTo>
                    <a:pt x="1207" y="460"/>
                    <a:pt x="2303" y="782"/>
                    <a:pt x="3399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8005189" y="3599862"/>
              <a:ext cx="85529" cy="10712"/>
            </a:xfrm>
            <a:custGeom>
              <a:avLst/>
              <a:gdLst/>
              <a:ahLst/>
              <a:cxnLst/>
              <a:rect l="l" t="t" r="r" b="b"/>
              <a:pathLst>
                <a:path w="2515" h="315" extrusionOk="0">
                  <a:moveTo>
                    <a:pt x="1801" y="314"/>
                  </a:moveTo>
                  <a:cubicBezTo>
                    <a:pt x="2013" y="314"/>
                    <a:pt x="2226" y="314"/>
                    <a:pt x="2438" y="280"/>
                  </a:cubicBezTo>
                  <a:cubicBezTo>
                    <a:pt x="2481" y="280"/>
                    <a:pt x="2515" y="213"/>
                    <a:pt x="2438" y="213"/>
                  </a:cubicBezTo>
                  <a:cubicBezTo>
                    <a:pt x="1767" y="34"/>
                    <a:pt x="951" y="0"/>
                    <a:pt x="246" y="0"/>
                  </a:cubicBezTo>
                  <a:lnTo>
                    <a:pt x="144" y="0"/>
                  </a:lnTo>
                  <a:cubicBezTo>
                    <a:pt x="34" y="0"/>
                    <a:pt x="0" y="170"/>
                    <a:pt x="102" y="170"/>
                  </a:cubicBezTo>
                  <a:cubicBezTo>
                    <a:pt x="637" y="246"/>
                    <a:pt x="1240" y="314"/>
                    <a:pt x="1801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8019608" y="3558815"/>
              <a:ext cx="56656" cy="8434"/>
            </a:xfrm>
            <a:custGeom>
              <a:avLst/>
              <a:gdLst/>
              <a:ahLst/>
              <a:cxnLst/>
              <a:rect l="l" t="t" r="r" b="b"/>
              <a:pathLst>
                <a:path w="1666" h="248" extrusionOk="0">
                  <a:moveTo>
                    <a:pt x="213" y="247"/>
                  </a:moveTo>
                  <a:cubicBezTo>
                    <a:pt x="459" y="247"/>
                    <a:pt x="672" y="213"/>
                    <a:pt x="918" y="213"/>
                  </a:cubicBezTo>
                  <a:cubicBezTo>
                    <a:pt x="1131" y="179"/>
                    <a:pt x="1377" y="213"/>
                    <a:pt x="1589" y="145"/>
                  </a:cubicBezTo>
                  <a:cubicBezTo>
                    <a:pt x="1666" y="145"/>
                    <a:pt x="1666" y="69"/>
                    <a:pt x="1589" y="69"/>
                  </a:cubicBezTo>
                  <a:cubicBezTo>
                    <a:pt x="1453" y="1"/>
                    <a:pt x="1309" y="1"/>
                    <a:pt x="1131" y="1"/>
                  </a:cubicBezTo>
                  <a:lnTo>
                    <a:pt x="850" y="1"/>
                  </a:lnTo>
                  <a:cubicBezTo>
                    <a:pt x="604" y="1"/>
                    <a:pt x="315" y="1"/>
                    <a:pt x="69" y="103"/>
                  </a:cubicBezTo>
                  <a:cubicBezTo>
                    <a:pt x="1" y="145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8026852" y="3510592"/>
              <a:ext cx="37272" cy="6087"/>
            </a:xfrm>
            <a:custGeom>
              <a:avLst/>
              <a:gdLst/>
              <a:ahLst/>
              <a:cxnLst/>
              <a:rect l="l" t="t" r="r" b="b"/>
              <a:pathLst>
                <a:path w="1096" h="179" extrusionOk="0">
                  <a:moveTo>
                    <a:pt x="280" y="179"/>
                  </a:moveTo>
                  <a:cubicBezTo>
                    <a:pt x="527" y="179"/>
                    <a:pt x="816" y="111"/>
                    <a:pt x="1062" y="77"/>
                  </a:cubicBezTo>
                  <a:cubicBezTo>
                    <a:pt x="1096" y="77"/>
                    <a:pt x="1062" y="0"/>
                    <a:pt x="1028" y="0"/>
                  </a:cubicBezTo>
                  <a:lnTo>
                    <a:pt x="1028" y="0"/>
                  </a:lnTo>
                  <a:lnTo>
                    <a:pt x="637" y="0"/>
                  </a:lnTo>
                  <a:lnTo>
                    <a:pt x="493" y="0"/>
                  </a:lnTo>
                  <a:cubicBezTo>
                    <a:pt x="357" y="0"/>
                    <a:pt x="213" y="0"/>
                    <a:pt x="102" y="34"/>
                  </a:cubicBezTo>
                  <a:cubicBezTo>
                    <a:pt x="0" y="34"/>
                    <a:pt x="0" y="145"/>
                    <a:pt x="102" y="145"/>
                  </a:cubicBezTo>
                  <a:cubicBezTo>
                    <a:pt x="145" y="179"/>
                    <a:pt x="213" y="179"/>
                    <a:pt x="280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007468" y="3462642"/>
              <a:ext cx="42237" cy="13025"/>
            </a:xfrm>
            <a:custGeom>
              <a:avLst/>
              <a:gdLst/>
              <a:ahLst/>
              <a:cxnLst/>
              <a:rect l="l" t="t" r="r" b="b"/>
              <a:pathLst>
                <a:path w="1242" h="383" extrusionOk="0">
                  <a:moveTo>
                    <a:pt x="77" y="382"/>
                  </a:moveTo>
                  <a:lnTo>
                    <a:pt x="77" y="382"/>
                  </a:lnTo>
                  <a:cubicBezTo>
                    <a:pt x="247" y="382"/>
                    <a:pt x="426" y="280"/>
                    <a:pt x="604" y="246"/>
                  </a:cubicBezTo>
                  <a:cubicBezTo>
                    <a:pt x="783" y="170"/>
                    <a:pt x="995" y="136"/>
                    <a:pt x="1207" y="68"/>
                  </a:cubicBezTo>
                  <a:cubicBezTo>
                    <a:pt x="1241" y="68"/>
                    <a:pt x="1241" y="0"/>
                    <a:pt x="1173" y="0"/>
                  </a:cubicBezTo>
                  <a:lnTo>
                    <a:pt x="1173" y="0"/>
                  </a:lnTo>
                  <a:cubicBezTo>
                    <a:pt x="816" y="34"/>
                    <a:pt x="358" y="102"/>
                    <a:pt x="35" y="314"/>
                  </a:cubicBezTo>
                  <a:cubicBezTo>
                    <a:pt x="1" y="314"/>
                    <a:pt x="1" y="382"/>
                    <a:pt x="77" y="3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7997946" y="3414385"/>
              <a:ext cx="37306" cy="16800"/>
            </a:xfrm>
            <a:custGeom>
              <a:avLst/>
              <a:gdLst/>
              <a:ahLst/>
              <a:cxnLst/>
              <a:rect l="l" t="t" r="r" b="b"/>
              <a:pathLst>
                <a:path w="1097" h="494" extrusionOk="0">
                  <a:moveTo>
                    <a:pt x="145" y="493"/>
                  </a:moveTo>
                  <a:cubicBezTo>
                    <a:pt x="281" y="493"/>
                    <a:pt x="459" y="391"/>
                    <a:pt x="604" y="315"/>
                  </a:cubicBezTo>
                  <a:cubicBezTo>
                    <a:pt x="706" y="281"/>
                    <a:pt x="918" y="145"/>
                    <a:pt x="1063" y="145"/>
                  </a:cubicBezTo>
                  <a:cubicBezTo>
                    <a:pt x="1063" y="145"/>
                    <a:pt x="1096" y="145"/>
                    <a:pt x="1096" y="102"/>
                  </a:cubicBezTo>
                  <a:lnTo>
                    <a:pt x="1096" y="102"/>
                  </a:lnTo>
                  <a:cubicBezTo>
                    <a:pt x="1096" y="68"/>
                    <a:pt x="1096" y="34"/>
                    <a:pt x="1063" y="0"/>
                  </a:cubicBezTo>
                  <a:lnTo>
                    <a:pt x="995" y="0"/>
                  </a:lnTo>
                  <a:cubicBezTo>
                    <a:pt x="850" y="0"/>
                    <a:pt x="672" y="102"/>
                    <a:pt x="570" y="145"/>
                  </a:cubicBezTo>
                  <a:cubicBezTo>
                    <a:pt x="391" y="213"/>
                    <a:pt x="179" y="247"/>
                    <a:pt x="35" y="391"/>
                  </a:cubicBezTo>
                  <a:cubicBezTo>
                    <a:pt x="1" y="425"/>
                    <a:pt x="35" y="459"/>
                    <a:pt x="103" y="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7978595" y="3366128"/>
              <a:ext cx="49447" cy="24315"/>
            </a:xfrm>
            <a:custGeom>
              <a:avLst/>
              <a:gdLst/>
              <a:ahLst/>
              <a:cxnLst/>
              <a:rect l="l" t="t" r="r" b="b"/>
              <a:pathLst>
                <a:path w="1454" h="715" extrusionOk="0">
                  <a:moveTo>
                    <a:pt x="111" y="714"/>
                  </a:moveTo>
                  <a:lnTo>
                    <a:pt x="111" y="714"/>
                  </a:lnTo>
                  <a:cubicBezTo>
                    <a:pt x="323" y="672"/>
                    <a:pt x="536" y="536"/>
                    <a:pt x="748" y="426"/>
                  </a:cubicBezTo>
                  <a:cubicBezTo>
                    <a:pt x="960" y="324"/>
                    <a:pt x="1173" y="213"/>
                    <a:pt x="1419" y="111"/>
                  </a:cubicBezTo>
                  <a:cubicBezTo>
                    <a:pt x="1453" y="77"/>
                    <a:pt x="1419" y="1"/>
                    <a:pt x="1385" y="1"/>
                  </a:cubicBezTo>
                  <a:lnTo>
                    <a:pt x="1385" y="35"/>
                  </a:lnTo>
                  <a:cubicBezTo>
                    <a:pt x="1139" y="111"/>
                    <a:pt x="926" y="179"/>
                    <a:pt x="714" y="290"/>
                  </a:cubicBezTo>
                  <a:cubicBezTo>
                    <a:pt x="502" y="392"/>
                    <a:pt x="247" y="460"/>
                    <a:pt x="34" y="604"/>
                  </a:cubicBezTo>
                  <a:cubicBezTo>
                    <a:pt x="0" y="638"/>
                    <a:pt x="77" y="714"/>
                    <a:pt x="111" y="7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7936426" y="3320490"/>
              <a:ext cx="61554" cy="32409"/>
            </a:xfrm>
            <a:custGeom>
              <a:avLst/>
              <a:gdLst/>
              <a:ahLst/>
              <a:cxnLst/>
              <a:rect l="l" t="t" r="r" b="b"/>
              <a:pathLst>
                <a:path w="1810" h="953" extrusionOk="0">
                  <a:moveTo>
                    <a:pt x="111" y="952"/>
                  </a:moveTo>
                  <a:lnTo>
                    <a:pt x="111" y="952"/>
                  </a:lnTo>
                  <a:cubicBezTo>
                    <a:pt x="391" y="918"/>
                    <a:pt x="680" y="706"/>
                    <a:pt x="926" y="604"/>
                  </a:cubicBezTo>
                  <a:cubicBezTo>
                    <a:pt x="1207" y="425"/>
                    <a:pt x="1487" y="247"/>
                    <a:pt x="1776" y="103"/>
                  </a:cubicBezTo>
                  <a:cubicBezTo>
                    <a:pt x="1810" y="69"/>
                    <a:pt x="1776" y="1"/>
                    <a:pt x="1742" y="1"/>
                  </a:cubicBezTo>
                  <a:lnTo>
                    <a:pt x="1699" y="1"/>
                  </a:lnTo>
                  <a:cubicBezTo>
                    <a:pt x="1419" y="179"/>
                    <a:pt x="1139" y="315"/>
                    <a:pt x="850" y="459"/>
                  </a:cubicBezTo>
                  <a:cubicBezTo>
                    <a:pt x="603" y="604"/>
                    <a:pt x="289" y="672"/>
                    <a:pt x="77" y="850"/>
                  </a:cubicBezTo>
                  <a:cubicBezTo>
                    <a:pt x="0" y="884"/>
                    <a:pt x="77" y="952"/>
                    <a:pt x="111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7882388" y="3272234"/>
              <a:ext cx="85563" cy="53222"/>
            </a:xfrm>
            <a:custGeom>
              <a:avLst/>
              <a:gdLst/>
              <a:ahLst/>
              <a:cxnLst/>
              <a:rect l="l" t="t" r="r" b="b"/>
              <a:pathLst>
                <a:path w="2516" h="1565" extrusionOk="0">
                  <a:moveTo>
                    <a:pt x="145" y="1564"/>
                  </a:moveTo>
                  <a:lnTo>
                    <a:pt x="179" y="1564"/>
                  </a:lnTo>
                  <a:cubicBezTo>
                    <a:pt x="952" y="1139"/>
                    <a:pt x="1768" y="638"/>
                    <a:pt x="2481" y="111"/>
                  </a:cubicBezTo>
                  <a:cubicBezTo>
                    <a:pt x="2515" y="77"/>
                    <a:pt x="2481" y="1"/>
                    <a:pt x="2439" y="1"/>
                  </a:cubicBezTo>
                  <a:lnTo>
                    <a:pt x="2405" y="1"/>
                  </a:lnTo>
                  <a:cubicBezTo>
                    <a:pt x="1632" y="426"/>
                    <a:pt x="850" y="927"/>
                    <a:pt x="69" y="1386"/>
                  </a:cubicBezTo>
                  <a:cubicBezTo>
                    <a:pt x="1" y="1454"/>
                    <a:pt x="35" y="1564"/>
                    <a:pt x="145" y="15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7897997" y="3239893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68" y="638"/>
                  </a:moveTo>
                  <a:lnTo>
                    <a:pt x="111" y="604"/>
                  </a:lnTo>
                  <a:cubicBezTo>
                    <a:pt x="247" y="561"/>
                    <a:pt x="357" y="459"/>
                    <a:pt x="493" y="349"/>
                  </a:cubicBezTo>
                  <a:cubicBezTo>
                    <a:pt x="604" y="281"/>
                    <a:pt x="748" y="179"/>
                    <a:pt x="850" y="69"/>
                  </a:cubicBezTo>
                  <a:cubicBezTo>
                    <a:pt x="884" y="35"/>
                    <a:pt x="850" y="1"/>
                    <a:pt x="850" y="1"/>
                  </a:cubicBezTo>
                  <a:lnTo>
                    <a:pt x="816" y="1"/>
                  </a:lnTo>
                  <a:cubicBezTo>
                    <a:pt x="672" y="35"/>
                    <a:pt x="536" y="136"/>
                    <a:pt x="391" y="247"/>
                  </a:cubicBezTo>
                  <a:cubicBezTo>
                    <a:pt x="247" y="315"/>
                    <a:pt x="111" y="391"/>
                    <a:pt x="34" y="527"/>
                  </a:cubicBezTo>
                  <a:cubicBezTo>
                    <a:pt x="0" y="561"/>
                    <a:pt x="34" y="638"/>
                    <a:pt x="68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6997513" y="2953311"/>
              <a:ext cx="910041" cy="422679"/>
            </a:xfrm>
            <a:custGeom>
              <a:avLst/>
              <a:gdLst/>
              <a:ahLst/>
              <a:cxnLst/>
              <a:rect l="l" t="t" r="r" b="b"/>
              <a:pathLst>
                <a:path w="26760" h="12429" extrusionOk="0">
                  <a:moveTo>
                    <a:pt x="17313" y="12429"/>
                  </a:moveTo>
                  <a:cubicBezTo>
                    <a:pt x="20142" y="12429"/>
                    <a:pt x="22623" y="11537"/>
                    <a:pt x="23829" y="8886"/>
                  </a:cubicBezTo>
                  <a:cubicBezTo>
                    <a:pt x="26760" y="2405"/>
                    <a:pt x="21629" y="247"/>
                    <a:pt x="16991" y="247"/>
                  </a:cubicBezTo>
                  <a:cubicBezTo>
                    <a:pt x="15759" y="247"/>
                    <a:pt x="14553" y="425"/>
                    <a:pt x="13559" y="672"/>
                  </a:cubicBezTo>
                  <a:cubicBezTo>
                    <a:pt x="12820" y="850"/>
                    <a:pt x="12149" y="918"/>
                    <a:pt x="11469" y="918"/>
                  </a:cubicBezTo>
                  <a:cubicBezTo>
                    <a:pt x="10271" y="918"/>
                    <a:pt x="9175" y="706"/>
                    <a:pt x="8148" y="459"/>
                  </a:cubicBezTo>
                  <a:cubicBezTo>
                    <a:pt x="7154" y="247"/>
                    <a:pt x="6202" y="1"/>
                    <a:pt x="5353" y="1"/>
                  </a:cubicBezTo>
                  <a:cubicBezTo>
                    <a:pt x="4359" y="1"/>
                    <a:pt x="3475" y="281"/>
                    <a:pt x="2660" y="1275"/>
                  </a:cubicBezTo>
                  <a:cubicBezTo>
                    <a:pt x="1" y="4359"/>
                    <a:pt x="4325" y="8606"/>
                    <a:pt x="4325" y="8606"/>
                  </a:cubicBezTo>
                  <a:cubicBezTo>
                    <a:pt x="4325" y="8606"/>
                    <a:pt x="11511" y="12429"/>
                    <a:pt x="17313" y="124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7767987" y="3098932"/>
              <a:ext cx="25472" cy="19384"/>
            </a:xfrm>
            <a:custGeom>
              <a:avLst/>
              <a:gdLst/>
              <a:ahLst/>
              <a:cxnLst/>
              <a:rect l="l" t="t" r="r" b="b"/>
              <a:pathLst>
                <a:path w="749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213" y="459"/>
                    <a:pt x="324" y="391"/>
                    <a:pt x="459" y="289"/>
                  </a:cubicBezTo>
                  <a:cubicBezTo>
                    <a:pt x="570" y="212"/>
                    <a:pt x="672" y="178"/>
                    <a:pt x="748" y="34"/>
                  </a:cubicBezTo>
                  <a:cubicBezTo>
                    <a:pt x="748" y="34"/>
                    <a:pt x="748" y="0"/>
                    <a:pt x="706" y="0"/>
                  </a:cubicBezTo>
                  <a:lnTo>
                    <a:pt x="706" y="0"/>
                  </a:lnTo>
                  <a:cubicBezTo>
                    <a:pt x="570" y="34"/>
                    <a:pt x="459" y="144"/>
                    <a:pt x="358" y="212"/>
                  </a:cubicBezTo>
                  <a:cubicBezTo>
                    <a:pt x="247" y="323"/>
                    <a:pt x="145" y="391"/>
                    <a:pt x="35" y="501"/>
                  </a:cubicBezTo>
                  <a:cubicBezTo>
                    <a:pt x="1" y="501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7741427" y="3071181"/>
              <a:ext cx="47100" cy="42203"/>
            </a:xfrm>
            <a:custGeom>
              <a:avLst/>
              <a:gdLst/>
              <a:ahLst/>
              <a:cxnLst/>
              <a:rect l="l" t="t" r="r" b="b"/>
              <a:pathLst>
                <a:path w="1385" h="1241" extrusionOk="0">
                  <a:moveTo>
                    <a:pt x="43" y="1241"/>
                  </a:moveTo>
                  <a:lnTo>
                    <a:pt x="77" y="1241"/>
                  </a:lnTo>
                  <a:cubicBezTo>
                    <a:pt x="289" y="1105"/>
                    <a:pt x="501" y="927"/>
                    <a:pt x="680" y="748"/>
                  </a:cubicBezTo>
                  <a:cubicBezTo>
                    <a:pt x="892" y="570"/>
                    <a:pt x="1139" y="391"/>
                    <a:pt x="1317" y="145"/>
                  </a:cubicBezTo>
                  <a:cubicBezTo>
                    <a:pt x="1385" y="111"/>
                    <a:pt x="1317" y="1"/>
                    <a:pt x="1274" y="1"/>
                  </a:cubicBezTo>
                  <a:cubicBezTo>
                    <a:pt x="1240" y="1"/>
                    <a:pt x="1240" y="1"/>
                    <a:pt x="1206" y="43"/>
                  </a:cubicBezTo>
                  <a:cubicBezTo>
                    <a:pt x="994" y="179"/>
                    <a:pt x="816" y="391"/>
                    <a:pt x="637" y="570"/>
                  </a:cubicBezTo>
                  <a:cubicBezTo>
                    <a:pt x="425" y="748"/>
                    <a:pt x="213" y="960"/>
                    <a:pt x="43" y="1173"/>
                  </a:cubicBezTo>
                  <a:cubicBezTo>
                    <a:pt x="0" y="1207"/>
                    <a:pt x="0" y="1241"/>
                    <a:pt x="43" y="12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7717452" y="3041153"/>
              <a:ext cx="51725" cy="60397"/>
            </a:xfrm>
            <a:custGeom>
              <a:avLst/>
              <a:gdLst/>
              <a:ahLst/>
              <a:cxnLst/>
              <a:rect l="l" t="t" r="r" b="b"/>
              <a:pathLst>
                <a:path w="1521" h="1776" extrusionOk="0">
                  <a:moveTo>
                    <a:pt x="68" y="1776"/>
                  </a:moveTo>
                  <a:lnTo>
                    <a:pt x="111" y="1776"/>
                  </a:lnTo>
                  <a:cubicBezTo>
                    <a:pt x="391" y="1487"/>
                    <a:pt x="637" y="1172"/>
                    <a:pt x="918" y="884"/>
                  </a:cubicBezTo>
                  <a:cubicBezTo>
                    <a:pt x="1096" y="637"/>
                    <a:pt x="1419" y="391"/>
                    <a:pt x="1487" y="111"/>
                  </a:cubicBezTo>
                  <a:cubicBezTo>
                    <a:pt x="1521" y="34"/>
                    <a:pt x="1453" y="0"/>
                    <a:pt x="1419" y="0"/>
                  </a:cubicBezTo>
                  <a:lnTo>
                    <a:pt x="1385" y="0"/>
                  </a:lnTo>
                  <a:cubicBezTo>
                    <a:pt x="1096" y="179"/>
                    <a:pt x="884" y="569"/>
                    <a:pt x="671" y="816"/>
                  </a:cubicBezTo>
                  <a:cubicBezTo>
                    <a:pt x="459" y="1096"/>
                    <a:pt x="213" y="1385"/>
                    <a:pt x="34" y="1699"/>
                  </a:cubicBezTo>
                  <a:cubicBezTo>
                    <a:pt x="0" y="1733"/>
                    <a:pt x="34" y="1776"/>
                    <a:pt x="68" y="1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7686233" y="3007621"/>
              <a:ext cx="50603" cy="91344"/>
            </a:xfrm>
            <a:custGeom>
              <a:avLst/>
              <a:gdLst/>
              <a:ahLst/>
              <a:cxnLst/>
              <a:rect l="l" t="t" r="r" b="b"/>
              <a:pathLst>
                <a:path w="1488" h="2686" extrusionOk="0">
                  <a:moveTo>
                    <a:pt x="35" y="2685"/>
                  </a:moveTo>
                  <a:cubicBezTo>
                    <a:pt x="69" y="2685"/>
                    <a:pt x="69" y="2685"/>
                    <a:pt x="103" y="2651"/>
                  </a:cubicBezTo>
                  <a:cubicBezTo>
                    <a:pt x="349" y="1734"/>
                    <a:pt x="1097" y="1063"/>
                    <a:pt x="1453" y="137"/>
                  </a:cubicBezTo>
                  <a:cubicBezTo>
                    <a:pt x="1487" y="69"/>
                    <a:pt x="1377" y="1"/>
                    <a:pt x="1309" y="1"/>
                  </a:cubicBezTo>
                  <a:cubicBezTo>
                    <a:pt x="1275" y="1"/>
                    <a:pt x="1241" y="1"/>
                    <a:pt x="1198" y="69"/>
                  </a:cubicBezTo>
                  <a:cubicBezTo>
                    <a:pt x="816" y="918"/>
                    <a:pt x="103" y="1700"/>
                    <a:pt x="1" y="2651"/>
                  </a:cubicBezTo>
                  <a:cubicBezTo>
                    <a:pt x="1" y="2685"/>
                    <a:pt x="1" y="2685"/>
                    <a:pt x="35" y="2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7645220" y="2976130"/>
              <a:ext cx="41047" cy="123991"/>
            </a:xfrm>
            <a:custGeom>
              <a:avLst/>
              <a:gdLst/>
              <a:ahLst/>
              <a:cxnLst/>
              <a:rect l="l" t="t" r="r" b="b"/>
              <a:pathLst>
                <a:path w="1207" h="3646" extrusionOk="0">
                  <a:moveTo>
                    <a:pt x="34" y="3645"/>
                  </a:moveTo>
                  <a:cubicBezTo>
                    <a:pt x="68" y="3645"/>
                    <a:pt x="68" y="3645"/>
                    <a:pt x="111" y="3611"/>
                  </a:cubicBezTo>
                  <a:cubicBezTo>
                    <a:pt x="536" y="2515"/>
                    <a:pt x="960" y="1309"/>
                    <a:pt x="1173" y="145"/>
                  </a:cubicBezTo>
                  <a:cubicBezTo>
                    <a:pt x="1207" y="77"/>
                    <a:pt x="1130" y="1"/>
                    <a:pt x="1062" y="1"/>
                  </a:cubicBezTo>
                  <a:cubicBezTo>
                    <a:pt x="994" y="1"/>
                    <a:pt x="918" y="35"/>
                    <a:pt x="918" y="111"/>
                  </a:cubicBezTo>
                  <a:cubicBezTo>
                    <a:pt x="570" y="1241"/>
                    <a:pt x="281" y="2447"/>
                    <a:pt x="0" y="3577"/>
                  </a:cubicBezTo>
                  <a:cubicBezTo>
                    <a:pt x="0" y="3611"/>
                    <a:pt x="0" y="3645"/>
                    <a:pt x="34" y="36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7604207" y="2977287"/>
              <a:ext cx="15916" cy="144498"/>
            </a:xfrm>
            <a:custGeom>
              <a:avLst/>
              <a:gdLst/>
              <a:ahLst/>
              <a:cxnLst/>
              <a:rect l="l" t="t" r="r" b="b"/>
              <a:pathLst>
                <a:path w="468" h="4249" extrusionOk="0">
                  <a:moveTo>
                    <a:pt x="111" y="4248"/>
                  </a:moveTo>
                  <a:lnTo>
                    <a:pt x="145" y="4214"/>
                  </a:lnTo>
                  <a:cubicBezTo>
                    <a:pt x="179" y="3509"/>
                    <a:pt x="213" y="2838"/>
                    <a:pt x="289" y="2167"/>
                  </a:cubicBezTo>
                  <a:cubicBezTo>
                    <a:pt x="323" y="1453"/>
                    <a:pt x="425" y="782"/>
                    <a:pt x="467" y="111"/>
                  </a:cubicBezTo>
                  <a:cubicBezTo>
                    <a:pt x="467" y="43"/>
                    <a:pt x="391" y="1"/>
                    <a:pt x="357" y="1"/>
                  </a:cubicBezTo>
                  <a:cubicBezTo>
                    <a:pt x="289" y="1"/>
                    <a:pt x="255" y="43"/>
                    <a:pt x="255" y="77"/>
                  </a:cubicBezTo>
                  <a:cubicBezTo>
                    <a:pt x="0" y="1385"/>
                    <a:pt x="0" y="2872"/>
                    <a:pt x="77" y="4214"/>
                  </a:cubicBezTo>
                  <a:cubicBezTo>
                    <a:pt x="77" y="4214"/>
                    <a:pt x="77" y="4248"/>
                    <a:pt x="111" y="42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7544115" y="2979905"/>
              <a:ext cx="15609" cy="119060"/>
            </a:xfrm>
            <a:custGeom>
              <a:avLst/>
              <a:gdLst/>
              <a:ahLst/>
              <a:cxnLst/>
              <a:rect l="l" t="t" r="r" b="b"/>
              <a:pathLst>
                <a:path w="459" h="3501" extrusionOk="0">
                  <a:moveTo>
                    <a:pt x="357" y="3500"/>
                  </a:moveTo>
                  <a:cubicBezTo>
                    <a:pt x="357" y="3500"/>
                    <a:pt x="391" y="3500"/>
                    <a:pt x="391" y="3466"/>
                  </a:cubicBezTo>
                  <a:cubicBezTo>
                    <a:pt x="459" y="2897"/>
                    <a:pt x="459" y="2336"/>
                    <a:pt x="425" y="1767"/>
                  </a:cubicBezTo>
                  <a:cubicBezTo>
                    <a:pt x="425" y="1240"/>
                    <a:pt x="425" y="561"/>
                    <a:pt x="247" y="68"/>
                  </a:cubicBezTo>
                  <a:cubicBezTo>
                    <a:pt x="213" y="34"/>
                    <a:pt x="179" y="0"/>
                    <a:pt x="179" y="0"/>
                  </a:cubicBezTo>
                  <a:cubicBezTo>
                    <a:pt x="111" y="0"/>
                    <a:pt x="68" y="34"/>
                    <a:pt x="68" y="102"/>
                  </a:cubicBezTo>
                  <a:cubicBezTo>
                    <a:pt x="0" y="637"/>
                    <a:pt x="179" y="1240"/>
                    <a:pt x="213" y="1767"/>
                  </a:cubicBezTo>
                  <a:cubicBezTo>
                    <a:pt x="247" y="2336"/>
                    <a:pt x="247" y="2897"/>
                    <a:pt x="323" y="3466"/>
                  </a:cubicBezTo>
                  <a:cubicBezTo>
                    <a:pt x="323" y="3500"/>
                    <a:pt x="323" y="3500"/>
                    <a:pt x="357" y="35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7504531" y="2990584"/>
              <a:ext cx="14487" cy="67641"/>
            </a:xfrm>
            <a:custGeom>
              <a:avLst/>
              <a:gdLst/>
              <a:ahLst/>
              <a:cxnLst/>
              <a:rect l="l" t="t" r="r" b="b"/>
              <a:pathLst>
                <a:path w="426" h="1989" extrusionOk="0">
                  <a:moveTo>
                    <a:pt x="349" y="1988"/>
                  </a:moveTo>
                  <a:cubicBezTo>
                    <a:pt x="383" y="1988"/>
                    <a:pt x="425" y="1946"/>
                    <a:pt x="425" y="1946"/>
                  </a:cubicBezTo>
                  <a:cubicBezTo>
                    <a:pt x="383" y="1598"/>
                    <a:pt x="349" y="1275"/>
                    <a:pt x="349" y="960"/>
                  </a:cubicBezTo>
                  <a:cubicBezTo>
                    <a:pt x="349" y="638"/>
                    <a:pt x="383" y="357"/>
                    <a:pt x="349" y="77"/>
                  </a:cubicBezTo>
                  <a:cubicBezTo>
                    <a:pt x="315" y="34"/>
                    <a:pt x="281" y="1"/>
                    <a:pt x="247" y="1"/>
                  </a:cubicBezTo>
                  <a:cubicBezTo>
                    <a:pt x="213" y="1"/>
                    <a:pt x="170" y="34"/>
                    <a:pt x="170" y="77"/>
                  </a:cubicBezTo>
                  <a:cubicBezTo>
                    <a:pt x="0" y="638"/>
                    <a:pt x="170" y="1385"/>
                    <a:pt x="315" y="1946"/>
                  </a:cubicBezTo>
                  <a:cubicBezTo>
                    <a:pt x="315" y="1988"/>
                    <a:pt x="349" y="1988"/>
                    <a:pt x="349" y="19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7463518" y="2994324"/>
              <a:ext cx="20541" cy="48019"/>
            </a:xfrm>
            <a:custGeom>
              <a:avLst/>
              <a:gdLst/>
              <a:ahLst/>
              <a:cxnLst/>
              <a:rect l="l" t="t" r="r" b="b"/>
              <a:pathLst>
                <a:path w="604" h="1412" extrusionOk="0">
                  <a:moveTo>
                    <a:pt x="527" y="1411"/>
                  </a:moveTo>
                  <a:cubicBezTo>
                    <a:pt x="569" y="1411"/>
                    <a:pt x="603" y="1377"/>
                    <a:pt x="603" y="1343"/>
                  </a:cubicBezTo>
                  <a:cubicBezTo>
                    <a:pt x="493" y="1131"/>
                    <a:pt x="425" y="884"/>
                    <a:pt x="357" y="672"/>
                  </a:cubicBezTo>
                  <a:cubicBezTo>
                    <a:pt x="280" y="460"/>
                    <a:pt x="247" y="213"/>
                    <a:pt x="102" y="35"/>
                  </a:cubicBezTo>
                  <a:cubicBezTo>
                    <a:pt x="102" y="1"/>
                    <a:pt x="68" y="1"/>
                    <a:pt x="68" y="1"/>
                  </a:cubicBezTo>
                  <a:cubicBezTo>
                    <a:pt x="34" y="1"/>
                    <a:pt x="34" y="1"/>
                    <a:pt x="34" y="35"/>
                  </a:cubicBezTo>
                  <a:cubicBezTo>
                    <a:pt x="0" y="247"/>
                    <a:pt x="102" y="494"/>
                    <a:pt x="179" y="706"/>
                  </a:cubicBezTo>
                  <a:cubicBezTo>
                    <a:pt x="280" y="952"/>
                    <a:pt x="391" y="1165"/>
                    <a:pt x="493" y="13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7429714" y="2993168"/>
              <a:ext cx="18228" cy="41931"/>
            </a:xfrm>
            <a:custGeom>
              <a:avLst/>
              <a:gdLst/>
              <a:ahLst/>
              <a:cxnLst/>
              <a:rect l="l" t="t" r="r" b="b"/>
              <a:pathLst>
                <a:path w="536" h="1233" extrusionOk="0">
                  <a:moveTo>
                    <a:pt x="501" y="1233"/>
                  </a:moveTo>
                  <a:cubicBezTo>
                    <a:pt x="501" y="1233"/>
                    <a:pt x="535" y="1233"/>
                    <a:pt x="535" y="1199"/>
                  </a:cubicBezTo>
                  <a:cubicBezTo>
                    <a:pt x="501" y="850"/>
                    <a:pt x="425" y="349"/>
                    <a:pt x="213" y="35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77" y="1"/>
                    <a:pt x="0" y="35"/>
                    <a:pt x="34" y="103"/>
                  </a:cubicBezTo>
                  <a:cubicBezTo>
                    <a:pt x="77" y="281"/>
                    <a:pt x="179" y="460"/>
                    <a:pt x="247" y="672"/>
                  </a:cubicBezTo>
                  <a:cubicBezTo>
                    <a:pt x="323" y="850"/>
                    <a:pt x="391" y="1020"/>
                    <a:pt x="459" y="1199"/>
                  </a:cubicBezTo>
                  <a:cubicBezTo>
                    <a:pt x="459" y="1233"/>
                    <a:pt x="459" y="1233"/>
                    <a:pt x="501" y="12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7390129" y="3001568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349" y="884"/>
                  </a:moveTo>
                  <a:cubicBezTo>
                    <a:pt x="391" y="884"/>
                    <a:pt x="425" y="884"/>
                    <a:pt x="391" y="850"/>
                  </a:cubicBezTo>
                  <a:cubicBezTo>
                    <a:pt x="391" y="637"/>
                    <a:pt x="349" y="391"/>
                    <a:pt x="315" y="179"/>
                  </a:cubicBezTo>
                  <a:cubicBezTo>
                    <a:pt x="281" y="102"/>
                    <a:pt x="213" y="0"/>
                    <a:pt x="102" y="0"/>
                  </a:cubicBezTo>
                  <a:lnTo>
                    <a:pt x="34" y="0"/>
                  </a:lnTo>
                  <a:cubicBezTo>
                    <a:pt x="0" y="0"/>
                    <a:pt x="0" y="68"/>
                    <a:pt x="34" y="68"/>
                  </a:cubicBezTo>
                  <a:cubicBezTo>
                    <a:pt x="102" y="179"/>
                    <a:pt x="136" y="281"/>
                    <a:pt x="179" y="425"/>
                  </a:cubicBezTo>
                  <a:cubicBezTo>
                    <a:pt x="213" y="561"/>
                    <a:pt x="247" y="705"/>
                    <a:pt x="315" y="850"/>
                  </a:cubicBezTo>
                  <a:cubicBezTo>
                    <a:pt x="315" y="884"/>
                    <a:pt x="349" y="884"/>
                    <a:pt x="349" y="8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7341873" y="3001568"/>
              <a:ext cx="19384" cy="32375"/>
            </a:xfrm>
            <a:custGeom>
              <a:avLst/>
              <a:gdLst/>
              <a:ahLst/>
              <a:cxnLst/>
              <a:rect l="l" t="t" r="r" b="b"/>
              <a:pathLst>
                <a:path w="570" h="952" extrusionOk="0">
                  <a:moveTo>
                    <a:pt x="536" y="952"/>
                  </a:moveTo>
                  <a:cubicBezTo>
                    <a:pt x="536" y="952"/>
                    <a:pt x="570" y="918"/>
                    <a:pt x="570" y="884"/>
                  </a:cubicBezTo>
                  <a:cubicBezTo>
                    <a:pt x="494" y="603"/>
                    <a:pt x="358" y="213"/>
                    <a:pt x="145" y="0"/>
                  </a:cubicBezTo>
                  <a:lnTo>
                    <a:pt x="69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69" y="213"/>
                    <a:pt x="179" y="349"/>
                    <a:pt x="247" y="493"/>
                  </a:cubicBezTo>
                  <a:cubicBezTo>
                    <a:pt x="358" y="637"/>
                    <a:pt x="426" y="773"/>
                    <a:pt x="494" y="918"/>
                  </a:cubicBezTo>
                  <a:cubicBezTo>
                    <a:pt x="494" y="952"/>
                    <a:pt x="494" y="952"/>
                    <a:pt x="536" y="9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7282938" y="2984530"/>
              <a:ext cx="43394" cy="65022"/>
            </a:xfrm>
            <a:custGeom>
              <a:avLst/>
              <a:gdLst/>
              <a:ahLst/>
              <a:cxnLst/>
              <a:rect l="l" t="t" r="r" b="b"/>
              <a:pathLst>
                <a:path w="1276" h="1912" extrusionOk="0">
                  <a:moveTo>
                    <a:pt x="1165" y="1911"/>
                  </a:moveTo>
                  <a:cubicBezTo>
                    <a:pt x="1241" y="1911"/>
                    <a:pt x="1275" y="1877"/>
                    <a:pt x="1241" y="1810"/>
                  </a:cubicBezTo>
                  <a:cubicBezTo>
                    <a:pt x="1029" y="1529"/>
                    <a:pt x="816" y="1206"/>
                    <a:pt x="638" y="892"/>
                  </a:cubicBezTo>
                  <a:cubicBezTo>
                    <a:pt x="460" y="603"/>
                    <a:pt x="358" y="212"/>
                    <a:pt x="145" y="0"/>
                  </a:cubicBezTo>
                  <a:lnTo>
                    <a:pt x="69" y="0"/>
                  </a:lnTo>
                  <a:cubicBezTo>
                    <a:pt x="35" y="0"/>
                    <a:pt x="35" y="0"/>
                    <a:pt x="35" y="43"/>
                  </a:cubicBezTo>
                  <a:cubicBezTo>
                    <a:pt x="1" y="357"/>
                    <a:pt x="281" y="714"/>
                    <a:pt x="460" y="994"/>
                  </a:cubicBezTo>
                  <a:cubicBezTo>
                    <a:pt x="638" y="1317"/>
                    <a:pt x="884" y="1631"/>
                    <a:pt x="1131" y="18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7224003" y="2979905"/>
              <a:ext cx="60125" cy="82944"/>
            </a:xfrm>
            <a:custGeom>
              <a:avLst/>
              <a:gdLst/>
              <a:ahLst/>
              <a:cxnLst/>
              <a:rect l="l" t="t" r="r" b="b"/>
              <a:pathLst>
                <a:path w="1768" h="2439" extrusionOk="0">
                  <a:moveTo>
                    <a:pt x="1700" y="2438"/>
                  </a:moveTo>
                  <a:cubicBezTo>
                    <a:pt x="1734" y="2438"/>
                    <a:pt x="1768" y="2404"/>
                    <a:pt x="1768" y="2336"/>
                  </a:cubicBezTo>
                  <a:cubicBezTo>
                    <a:pt x="1555" y="1912"/>
                    <a:pt x="1275" y="1487"/>
                    <a:pt x="986" y="1096"/>
                  </a:cubicBezTo>
                  <a:cubicBezTo>
                    <a:pt x="740" y="739"/>
                    <a:pt x="528" y="348"/>
                    <a:pt x="247" y="34"/>
                  </a:cubicBezTo>
                  <a:cubicBezTo>
                    <a:pt x="213" y="0"/>
                    <a:pt x="179" y="0"/>
                    <a:pt x="137" y="0"/>
                  </a:cubicBezTo>
                  <a:cubicBezTo>
                    <a:pt x="69" y="0"/>
                    <a:pt x="1" y="68"/>
                    <a:pt x="69" y="136"/>
                  </a:cubicBezTo>
                  <a:cubicBezTo>
                    <a:pt x="281" y="561"/>
                    <a:pt x="604" y="952"/>
                    <a:pt x="884" y="1342"/>
                  </a:cubicBezTo>
                  <a:cubicBezTo>
                    <a:pt x="1131" y="1699"/>
                    <a:pt x="1377" y="2090"/>
                    <a:pt x="1666" y="2404"/>
                  </a:cubicBezTo>
                  <a:cubicBezTo>
                    <a:pt x="1666" y="2438"/>
                    <a:pt x="1700" y="2438"/>
                    <a:pt x="1700" y="24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7168537" y="2989427"/>
              <a:ext cx="85563" cy="92772"/>
            </a:xfrm>
            <a:custGeom>
              <a:avLst/>
              <a:gdLst/>
              <a:ahLst/>
              <a:cxnLst/>
              <a:rect l="l" t="t" r="r" b="b"/>
              <a:pathLst>
                <a:path w="2516" h="2728" extrusionOk="0">
                  <a:moveTo>
                    <a:pt x="2447" y="2727"/>
                  </a:moveTo>
                  <a:cubicBezTo>
                    <a:pt x="2481" y="2727"/>
                    <a:pt x="2515" y="2659"/>
                    <a:pt x="2481" y="2617"/>
                  </a:cubicBezTo>
                  <a:cubicBezTo>
                    <a:pt x="1768" y="1733"/>
                    <a:pt x="995" y="960"/>
                    <a:pt x="281" y="35"/>
                  </a:cubicBezTo>
                  <a:cubicBezTo>
                    <a:pt x="247" y="1"/>
                    <a:pt x="213" y="1"/>
                    <a:pt x="179" y="1"/>
                  </a:cubicBezTo>
                  <a:cubicBezTo>
                    <a:pt x="69" y="1"/>
                    <a:pt x="1" y="68"/>
                    <a:pt x="69" y="179"/>
                  </a:cubicBezTo>
                  <a:cubicBezTo>
                    <a:pt x="748" y="1062"/>
                    <a:pt x="1488" y="2022"/>
                    <a:pt x="2405" y="2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7119158" y="3026700"/>
              <a:ext cx="97670" cy="89304"/>
            </a:xfrm>
            <a:custGeom>
              <a:avLst/>
              <a:gdLst/>
              <a:ahLst/>
              <a:cxnLst/>
              <a:rect l="l" t="t" r="r" b="b"/>
              <a:pathLst>
                <a:path w="2872" h="2626" extrusionOk="0">
                  <a:moveTo>
                    <a:pt x="2795" y="2625"/>
                  </a:moveTo>
                  <a:cubicBezTo>
                    <a:pt x="2838" y="2625"/>
                    <a:pt x="2872" y="2549"/>
                    <a:pt x="2838" y="2515"/>
                  </a:cubicBezTo>
                  <a:cubicBezTo>
                    <a:pt x="1988" y="1699"/>
                    <a:pt x="1096" y="926"/>
                    <a:pt x="289" y="34"/>
                  </a:cubicBezTo>
                  <a:cubicBezTo>
                    <a:pt x="289" y="34"/>
                    <a:pt x="247" y="0"/>
                    <a:pt x="213" y="0"/>
                  </a:cubicBezTo>
                  <a:cubicBezTo>
                    <a:pt x="111" y="0"/>
                    <a:pt x="0" y="145"/>
                    <a:pt x="111" y="247"/>
                  </a:cubicBezTo>
                  <a:cubicBezTo>
                    <a:pt x="884" y="1096"/>
                    <a:pt x="1776" y="1988"/>
                    <a:pt x="2761" y="26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7083042" y="3072644"/>
              <a:ext cx="73422" cy="50569"/>
            </a:xfrm>
            <a:custGeom>
              <a:avLst/>
              <a:gdLst/>
              <a:ahLst/>
              <a:cxnLst/>
              <a:rect l="l" t="t" r="r" b="b"/>
              <a:pathLst>
                <a:path w="2159" h="1487" extrusionOk="0">
                  <a:moveTo>
                    <a:pt x="2090" y="1487"/>
                  </a:moveTo>
                  <a:cubicBezTo>
                    <a:pt x="2124" y="1487"/>
                    <a:pt x="2158" y="1444"/>
                    <a:pt x="2124" y="1410"/>
                  </a:cubicBezTo>
                  <a:cubicBezTo>
                    <a:pt x="1521" y="917"/>
                    <a:pt x="926" y="348"/>
                    <a:pt x="213" y="0"/>
                  </a:cubicBezTo>
                  <a:lnTo>
                    <a:pt x="179" y="0"/>
                  </a:lnTo>
                  <a:cubicBezTo>
                    <a:pt x="111" y="0"/>
                    <a:pt x="0" y="102"/>
                    <a:pt x="111" y="170"/>
                  </a:cubicBezTo>
                  <a:cubicBezTo>
                    <a:pt x="672" y="671"/>
                    <a:pt x="1419" y="1096"/>
                    <a:pt x="2090" y="1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6815811" y="3111038"/>
              <a:ext cx="612781" cy="640497"/>
            </a:xfrm>
            <a:custGeom>
              <a:avLst/>
              <a:gdLst/>
              <a:ahLst/>
              <a:cxnLst/>
              <a:rect l="l" t="t" r="r" b="b"/>
              <a:pathLst>
                <a:path w="18019" h="18834" extrusionOk="0">
                  <a:moveTo>
                    <a:pt x="4537" y="18834"/>
                  </a:moveTo>
                  <a:cubicBezTo>
                    <a:pt x="5701" y="18834"/>
                    <a:pt x="7221" y="18443"/>
                    <a:pt x="9099" y="17517"/>
                  </a:cubicBezTo>
                  <a:cubicBezTo>
                    <a:pt x="18018" y="13202"/>
                    <a:pt x="9489" y="1802"/>
                    <a:pt x="9489" y="1802"/>
                  </a:cubicBezTo>
                  <a:cubicBezTo>
                    <a:pt x="9489" y="1802"/>
                    <a:pt x="7468" y="1"/>
                    <a:pt x="5344" y="1"/>
                  </a:cubicBezTo>
                  <a:cubicBezTo>
                    <a:pt x="4393" y="1"/>
                    <a:pt x="3433" y="392"/>
                    <a:pt x="2626" y="1453"/>
                  </a:cubicBezTo>
                  <a:cubicBezTo>
                    <a:pt x="1" y="4919"/>
                    <a:pt x="3900" y="7578"/>
                    <a:pt x="1912" y="10976"/>
                  </a:cubicBezTo>
                  <a:cubicBezTo>
                    <a:pt x="357" y="13627"/>
                    <a:pt x="179" y="18834"/>
                    <a:pt x="4537" y="188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6986835" y="3145998"/>
              <a:ext cx="46828" cy="21697"/>
            </a:xfrm>
            <a:custGeom>
              <a:avLst/>
              <a:gdLst/>
              <a:ahLst/>
              <a:cxnLst/>
              <a:rect l="l" t="t" r="r" b="b"/>
              <a:pathLst>
                <a:path w="1377" h="638" extrusionOk="0">
                  <a:moveTo>
                    <a:pt x="1309" y="638"/>
                  </a:moveTo>
                  <a:cubicBezTo>
                    <a:pt x="1377" y="638"/>
                    <a:pt x="1377" y="604"/>
                    <a:pt x="1343" y="561"/>
                  </a:cubicBezTo>
                  <a:cubicBezTo>
                    <a:pt x="1130" y="459"/>
                    <a:pt x="918" y="392"/>
                    <a:pt x="706" y="281"/>
                  </a:cubicBezTo>
                  <a:cubicBezTo>
                    <a:pt x="527" y="179"/>
                    <a:pt x="315" y="69"/>
                    <a:pt x="145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391" y="392"/>
                    <a:pt x="918" y="561"/>
                    <a:pt x="1309" y="6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6932525" y="3182114"/>
              <a:ext cx="76007" cy="17956"/>
            </a:xfrm>
            <a:custGeom>
              <a:avLst/>
              <a:gdLst/>
              <a:ahLst/>
              <a:cxnLst/>
              <a:rect l="l" t="t" r="r" b="b"/>
              <a:pathLst>
                <a:path w="2235" h="528" extrusionOk="0">
                  <a:moveTo>
                    <a:pt x="2124" y="527"/>
                  </a:moveTo>
                  <a:lnTo>
                    <a:pt x="2167" y="527"/>
                  </a:lnTo>
                  <a:cubicBezTo>
                    <a:pt x="2235" y="527"/>
                    <a:pt x="2235" y="425"/>
                    <a:pt x="2167" y="425"/>
                  </a:cubicBezTo>
                  <a:cubicBezTo>
                    <a:pt x="1487" y="349"/>
                    <a:pt x="816" y="213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ubicBezTo>
                    <a:pt x="43" y="1"/>
                    <a:pt x="1" y="179"/>
                    <a:pt x="111" y="213"/>
                  </a:cubicBezTo>
                  <a:cubicBezTo>
                    <a:pt x="782" y="391"/>
                    <a:pt x="1453" y="527"/>
                    <a:pt x="2124" y="5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6902496" y="3228908"/>
              <a:ext cx="72232" cy="12175"/>
            </a:xfrm>
            <a:custGeom>
              <a:avLst/>
              <a:gdLst/>
              <a:ahLst/>
              <a:cxnLst/>
              <a:rect l="l" t="t" r="r" b="b"/>
              <a:pathLst>
                <a:path w="2124" h="358" extrusionOk="0">
                  <a:moveTo>
                    <a:pt x="1308" y="358"/>
                  </a:moveTo>
                  <a:cubicBezTo>
                    <a:pt x="1597" y="358"/>
                    <a:pt x="1844" y="324"/>
                    <a:pt x="2090" y="247"/>
                  </a:cubicBezTo>
                  <a:cubicBezTo>
                    <a:pt x="2124" y="213"/>
                    <a:pt x="2124" y="179"/>
                    <a:pt x="2090" y="145"/>
                  </a:cubicBezTo>
                  <a:lnTo>
                    <a:pt x="1665" y="145"/>
                  </a:lnTo>
                  <a:lnTo>
                    <a:pt x="1419" y="145"/>
                  </a:lnTo>
                  <a:lnTo>
                    <a:pt x="1274" y="145"/>
                  </a:lnTo>
                  <a:cubicBezTo>
                    <a:pt x="884" y="111"/>
                    <a:pt x="535" y="77"/>
                    <a:pt x="179" y="1"/>
                  </a:cubicBezTo>
                  <a:lnTo>
                    <a:pt x="179" y="1"/>
                  </a:lnTo>
                  <a:cubicBezTo>
                    <a:pt x="34" y="1"/>
                    <a:pt x="0" y="179"/>
                    <a:pt x="145" y="213"/>
                  </a:cubicBezTo>
                  <a:cubicBezTo>
                    <a:pt x="501" y="290"/>
                    <a:pt x="926" y="358"/>
                    <a:pt x="1308" y="3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6888043" y="3269955"/>
              <a:ext cx="78319" cy="8400"/>
            </a:xfrm>
            <a:custGeom>
              <a:avLst/>
              <a:gdLst/>
              <a:ahLst/>
              <a:cxnLst/>
              <a:rect l="l" t="t" r="r" b="b"/>
              <a:pathLst>
                <a:path w="2303" h="247" extrusionOk="0">
                  <a:moveTo>
                    <a:pt x="816" y="246"/>
                  </a:moveTo>
                  <a:cubicBezTo>
                    <a:pt x="1275" y="246"/>
                    <a:pt x="1776" y="178"/>
                    <a:pt x="2235" y="144"/>
                  </a:cubicBezTo>
                  <a:cubicBezTo>
                    <a:pt x="2303" y="144"/>
                    <a:pt x="2303" y="0"/>
                    <a:pt x="2235" y="0"/>
                  </a:cubicBezTo>
                  <a:lnTo>
                    <a:pt x="2022" y="0"/>
                  </a:lnTo>
                  <a:lnTo>
                    <a:pt x="850" y="0"/>
                  </a:lnTo>
                  <a:cubicBezTo>
                    <a:pt x="604" y="0"/>
                    <a:pt x="357" y="0"/>
                    <a:pt x="145" y="34"/>
                  </a:cubicBezTo>
                  <a:cubicBezTo>
                    <a:pt x="0" y="34"/>
                    <a:pt x="34" y="178"/>
                    <a:pt x="145" y="178"/>
                  </a:cubicBezTo>
                  <a:cubicBezTo>
                    <a:pt x="357" y="212"/>
                    <a:pt x="570" y="246"/>
                    <a:pt x="816" y="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6913446" y="3312125"/>
              <a:ext cx="57813" cy="10712"/>
            </a:xfrm>
            <a:custGeom>
              <a:avLst/>
              <a:gdLst/>
              <a:ahLst/>
              <a:cxnLst/>
              <a:rect l="l" t="t" r="r" b="b"/>
              <a:pathLst>
                <a:path w="1700" h="315" extrusionOk="0">
                  <a:moveTo>
                    <a:pt x="213" y="315"/>
                  </a:moveTo>
                  <a:cubicBezTo>
                    <a:pt x="426" y="315"/>
                    <a:pt x="638" y="247"/>
                    <a:pt x="816" y="213"/>
                  </a:cubicBezTo>
                  <a:cubicBezTo>
                    <a:pt x="1097" y="179"/>
                    <a:pt x="1377" y="179"/>
                    <a:pt x="1666" y="68"/>
                  </a:cubicBezTo>
                  <a:cubicBezTo>
                    <a:pt x="1700" y="68"/>
                    <a:pt x="1700" y="0"/>
                    <a:pt x="1623" y="0"/>
                  </a:cubicBezTo>
                  <a:lnTo>
                    <a:pt x="1488" y="0"/>
                  </a:lnTo>
                  <a:cubicBezTo>
                    <a:pt x="1275" y="0"/>
                    <a:pt x="1029" y="34"/>
                    <a:pt x="816" y="68"/>
                  </a:cubicBezTo>
                  <a:cubicBezTo>
                    <a:pt x="562" y="68"/>
                    <a:pt x="315" y="68"/>
                    <a:pt x="69" y="179"/>
                  </a:cubicBezTo>
                  <a:cubicBezTo>
                    <a:pt x="1" y="213"/>
                    <a:pt x="1" y="281"/>
                    <a:pt x="69" y="281"/>
                  </a:cubicBezTo>
                  <a:cubicBezTo>
                    <a:pt x="137" y="281"/>
                    <a:pt x="179" y="315"/>
                    <a:pt x="213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6913446" y="3354294"/>
              <a:ext cx="65056" cy="8400"/>
            </a:xfrm>
            <a:custGeom>
              <a:avLst/>
              <a:gdLst/>
              <a:ahLst/>
              <a:cxnLst/>
              <a:rect l="l" t="t" r="r" b="b"/>
              <a:pathLst>
                <a:path w="1913" h="247" extrusionOk="0">
                  <a:moveTo>
                    <a:pt x="103" y="247"/>
                  </a:moveTo>
                  <a:lnTo>
                    <a:pt x="103" y="247"/>
                  </a:lnTo>
                  <a:cubicBezTo>
                    <a:pt x="672" y="213"/>
                    <a:pt x="1275" y="170"/>
                    <a:pt x="1836" y="136"/>
                  </a:cubicBezTo>
                  <a:cubicBezTo>
                    <a:pt x="1912" y="102"/>
                    <a:pt x="1912" y="1"/>
                    <a:pt x="1836" y="1"/>
                  </a:cubicBezTo>
                  <a:lnTo>
                    <a:pt x="1343" y="1"/>
                  </a:lnTo>
                  <a:cubicBezTo>
                    <a:pt x="918" y="1"/>
                    <a:pt x="494" y="1"/>
                    <a:pt x="103" y="68"/>
                  </a:cubicBezTo>
                  <a:cubicBezTo>
                    <a:pt x="1" y="68"/>
                    <a:pt x="1" y="247"/>
                    <a:pt x="10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6933987" y="3390410"/>
              <a:ext cx="74544" cy="11869"/>
            </a:xfrm>
            <a:custGeom>
              <a:avLst/>
              <a:gdLst/>
              <a:ahLst/>
              <a:cxnLst/>
              <a:rect l="l" t="t" r="r" b="b"/>
              <a:pathLst>
                <a:path w="2192" h="349" extrusionOk="0">
                  <a:moveTo>
                    <a:pt x="136" y="349"/>
                  </a:moveTo>
                  <a:lnTo>
                    <a:pt x="136" y="349"/>
                  </a:lnTo>
                  <a:cubicBezTo>
                    <a:pt x="807" y="315"/>
                    <a:pt x="1487" y="281"/>
                    <a:pt x="2124" y="136"/>
                  </a:cubicBezTo>
                  <a:cubicBezTo>
                    <a:pt x="2192" y="102"/>
                    <a:pt x="2192" y="0"/>
                    <a:pt x="2124" y="0"/>
                  </a:cubicBezTo>
                  <a:lnTo>
                    <a:pt x="2124" y="0"/>
                  </a:lnTo>
                  <a:cubicBezTo>
                    <a:pt x="1444" y="34"/>
                    <a:pt x="807" y="136"/>
                    <a:pt x="136" y="136"/>
                  </a:cubicBezTo>
                  <a:cubicBezTo>
                    <a:pt x="0" y="170"/>
                    <a:pt x="0" y="349"/>
                    <a:pt x="136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6933987" y="3443257"/>
              <a:ext cx="137254" cy="10746"/>
            </a:xfrm>
            <a:custGeom>
              <a:avLst/>
              <a:gdLst/>
              <a:ahLst/>
              <a:cxnLst/>
              <a:rect l="l" t="t" r="r" b="b"/>
              <a:pathLst>
                <a:path w="4036" h="316" extrusionOk="0">
                  <a:moveTo>
                    <a:pt x="3398" y="315"/>
                  </a:moveTo>
                  <a:lnTo>
                    <a:pt x="3993" y="315"/>
                  </a:lnTo>
                  <a:cubicBezTo>
                    <a:pt x="4035" y="315"/>
                    <a:pt x="4035" y="247"/>
                    <a:pt x="3993" y="247"/>
                  </a:cubicBezTo>
                  <a:cubicBezTo>
                    <a:pt x="2718" y="103"/>
                    <a:pt x="1410" y="69"/>
                    <a:pt x="136" y="1"/>
                  </a:cubicBezTo>
                  <a:lnTo>
                    <a:pt x="136" y="1"/>
                  </a:lnTo>
                  <a:cubicBezTo>
                    <a:pt x="0" y="1"/>
                    <a:pt x="0" y="213"/>
                    <a:pt x="136" y="213"/>
                  </a:cubicBezTo>
                  <a:cubicBezTo>
                    <a:pt x="1232" y="247"/>
                    <a:pt x="2294" y="315"/>
                    <a:pt x="3398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6901340" y="3481686"/>
              <a:ext cx="79476" cy="7278"/>
            </a:xfrm>
            <a:custGeom>
              <a:avLst/>
              <a:gdLst/>
              <a:ahLst/>
              <a:cxnLst/>
              <a:rect l="l" t="t" r="r" b="b"/>
              <a:pathLst>
                <a:path w="2337" h="214" extrusionOk="0">
                  <a:moveTo>
                    <a:pt x="145" y="213"/>
                  </a:moveTo>
                  <a:cubicBezTo>
                    <a:pt x="816" y="213"/>
                    <a:pt x="1555" y="213"/>
                    <a:pt x="2234" y="145"/>
                  </a:cubicBezTo>
                  <a:cubicBezTo>
                    <a:pt x="2336" y="145"/>
                    <a:pt x="2336" y="35"/>
                    <a:pt x="2234" y="35"/>
                  </a:cubicBezTo>
                  <a:cubicBezTo>
                    <a:pt x="1945" y="1"/>
                    <a:pt x="1631" y="1"/>
                    <a:pt x="1342" y="1"/>
                  </a:cubicBezTo>
                  <a:cubicBezTo>
                    <a:pt x="918" y="1"/>
                    <a:pt x="535" y="1"/>
                    <a:pt x="145" y="35"/>
                  </a:cubicBezTo>
                  <a:cubicBezTo>
                    <a:pt x="0" y="35"/>
                    <a:pt x="0" y="213"/>
                    <a:pt x="145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6884574" y="3517802"/>
              <a:ext cx="67335" cy="9862"/>
            </a:xfrm>
            <a:custGeom>
              <a:avLst/>
              <a:gdLst/>
              <a:ahLst/>
              <a:cxnLst/>
              <a:rect l="l" t="t" r="r" b="b"/>
              <a:pathLst>
                <a:path w="1980" h="290" extrusionOk="0">
                  <a:moveTo>
                    <a:pt x="136" y="289"/>
                  </a:moveTo>
                  <a:lnTo>
                    <a:pt x="179" y="289"/>
                  </a:lnTo>
                  <a:cubicBezTo>
                    <a:pt x="740" y="179"/>
                    <a:pt x="1309" y="179"/>
                    <a:pt x="1912" y="145"/>
                  </a:cubicBezTo>
                  <a:cubicBezTo>
                    <a:pt x="1980" y="145"/>
                    <a:pt x="1980" y="35"/>
                    <a:pt x="1912" y="35"/>
                  </a:cubicBezTo>
                  <a:cubicBezTo>
                    <a:pt x="1699" y="1"/>
                    <a:pt x="1453" y="1"/>
                    <a:pt x="1241" y="1"/>
                  </a:cubicBezTo>
                  <a:cubicBezTo>
                    <a:pt x="884" y="1"/>
                    <a:pt x="493" y="35"/>
                    <a:pt x="136" y="77"/>
                  </a:cubicBezTo>
                  <a:cubicBezTo>
                    <a:pt x="0" y="111"/>
                    <a:pt x="0" y="289"/>
                    <a:pt x="136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6866380" y="3559971"/>
              <a:ext cx="63866" cy="16800"/>
            </a:xfrm>
            <a:custGeom>
              <a:avLst/>
              <a:gdLst/>
              <a:ahLst/>
              <a:cxnLst/>
              <a:rect l="l" t="t" r="r" b="b"/>
              <a:pathLst>
                <a:path w="1878" h="494" extrusionOk="0">
                  <a:moveTo>
                    <a:pt x="145" y="494"/>
                  </a:moveTo>
                  <a:lnTo>
                    <a:pt x="179" y="494"/>
                  </a:lnTo>
                  <a:cubicBezTo>
                    <a:pt x="714" y="392"/>
                    <a:pt x="1309" y="324"/>
                    <a:pt x="1844" y="111"/>
                  </a:cubicBezTo>
                  <a:cubicBezTo>
                    <a:pt x="1878" y="111"/>
                    <a:pt x="1878" y="1"/>
                    <a:pt x="1810" y="1"/>
                  </a:cubicBezTo>
                  <a:lnTo>
                    <a:pt x="1810" y="1"/>
                  </a:lnTo>
                  <a:cubicBezTo>
                    <a:pt x="1241" y="35"/>
                    <a:pt x="671" y="213"/>
                    <a:pt x="111" y="324"/>
                  </a:cubicBezTo>
                  <a:cubicBezTo>
                    <a:pt x="0" y="324"/>
                    <a:pt x="34" y="494"/>
                    <a:pt x="145" y="4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6866380" y="3594931"/>
              <a:ext cx="66179" cy="33837"/>
            </a:xfrm>
            <a:custGeom>
              <a:avLst/>
              <a:gdLst/>
              <a:ahLst/>
              <a:cxnLst/>
              <a:rect l="l" t="t" r="r" b="b"/>
              <a:pathLst>
                <a:path w="1946" h="995" extrusionOk="0">
                  <a:moveTo>
                    <a:pt x="145" y="995"/>
                  </a:moveTo>
                  <a:lnTo>
                    <a:pt x="179" y="995"/>
                  </a:lnTo>
                  <a:cubicBezTo>
                    <a:pt x="782" y="740"/>
                    <a:pt x="1385" y="459"/>
                    <a:pt x="1878" y="103"/>
                  </a:cubicBezTo>
                  <a:cubicBezTo>
                    <a:pt x="1946" y="69"/>
                    <a:pt x="1912" y="1"/>
                    <a:pt x="1878" y="1"/>
                  </a:cubicBezTo>
                  <a:lnTo>
                    <a:pt x="1844" y="1"/>
                  </a:lnTo>
                  <a:cubicBezTo>
                    <a:pt x="1241" y="213"/>
                    <a:pt x="637" y="527"/>
                    <a:pt x="111" y="816"/>
                  </a:cubicBezTo>
                  <a:cubicBezTo>
                    <a:pt x="0" y="884"/>
                    <a:pt x="34" y="995"/>
                    <a:pt x="145" y="9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6886886" y="3638256"/>
              <a:ext cx="50603" cy="50603"/>
            </a:xfrm>
            <a:custGeom>
              <a:avLst/>
              <a:gdLst/>
              <a:ahLst/>
              <a:cxnLst/>
              <a:rect l="l" t="t" r="r" b="b"/>
              <a:pathLst>
                <a:path w="1488" h="1488" extrusionOk="0">
                  <a:moveTo>
                    <a:pt x="111" y="1488"/>
                  </a:moveTo>
                  <a:cubicBezTo>
                    <a:pt x="145" y="1488"/>
                    <a:pt x="179" y="1454"/>
                    <a:pt x="179" y="1420"/>
                  </a:cubicBezTo>
                  <a:cubicBezTo>
                    <a:pt x="213" y="1420"/>
                    <a:pt x="213" y="1420"/>
                    <a:pt x="213" y="1377"/>
                  </a:cubicBezTo>
                  <a:cubicBezTo>
                    <a:pt x="281" y="1309"/>
                    <a:pt x="425" y="1241"/>
                    <a:pt x="493" y="1165"/>
                  </a:cubicBezTo>
                  <a:cubicBezTo>
                    <a:pt x="638" y="1063"/>
                    <a:pt x="748" y="952"/>
                    <a:pt x="850" y="850"/>
                  </a:cubicBezTo>
                  <a:cubicBezTo>
                    <a:pt x="1096" y="604"/>
                    <a:pt x="1309" y="358"/>
                    <a:pt x="1453" y="69"/>
                  </a:cubicBezTo>
                  <a:cubicBezTo>
                    <a:pt x="1487" y="35"/>
                    <a:pt x="1453" y="1"/>
                    <a:pt x="1419" y="1"/>
                  </a:cubicBezTo>
                  <a:lnTo>
                    <a:pt x="1385" y="1"/>
                  </a:lnTo>
                  <a:cubicBezTo>
                    <a:pt x="1096" y="281"/>
                    <a:pt x="850" y="604"/>
                    <a:pt x="536" y="850"/>
                  </a:cubicBezTo>
                  <a:cubicBezTo>
                    <a:pt x="391" y="995"/>
                    <a:pt x="213" y="1097"/>
                    <a:pt x="68" y="1241"/>
                  </a:cubicBezTo>
                  <a:cubicBezTo>
                    <a:pt x="0" y="1275"/>
                    <a:pt x="0" y="1309"/>
                    <a:pt x="0" y="1420"/>
                  </a:cubicBezTo>
                  <a:cubicBezTo>
                    <a:pt x="0" y="1420"/>
                    <a:pt x="34" y="1454"/>
                    <a:pt x="68" y="14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6921846" y="3679304"/>
              <a:ext cx="41047" cy="57813"/>
            </a:xfrm>
            <a:custGeom>
              <a:avLst/>
              <a:gdLst/>
              <a:ahLst/>
              <a:cxnLst/>
              <a:rect l="l" t="t" r="r" b="b"/>
              <a:pathLst>
                <a:path w="1207" h="1700" extrusionOk="0">
                  <a:moveTo>
                    <a:pt x="102" y="1699"/>
                  </a:moveTo>
                  <a:lnTo>
                    <a:pt x="179" y="1699"/>
                  </a:lnTo>
                  <a:cubicBezTo>
                    <a:pt x="357" y="1487"/>
                    <a:pt x="493" y="1198"/>
                    <a:pt x="671" y="952"/>
                  </a:cubicBezTo>
                  <a:cubicBezTo>
                    <a:pt x="850" y="671"/>
                    <a:pt x="1028" y="382"/>
                    <a:pt x="1164" y="102"/>
                  </a:cubicBezTo>
                  <a:cubicBezTo>
                    <a:pt x="1207" y="34"/>
                    <a:pt x="1164" y="0"/>
                    <a:pt x="1096" y="0"/>
                  </a:cubicBezTo>
                  <a:lnTo>
                    <a:pt x="1062" y="0"/>
                  </a:lnTo>
                  <a:cubicBezTo>
                    <a:pt x="850" y="247"/>
                    <a:pt x="671" y="527"/>
                    <a:pt x="493" y="807"/>
                  </a:cubicBezTo>
                  <a:cubicBezTo>
                    <a:pt x="357" y="1062"/>
                    <a:pt x="102" y="1308"/>
                    <a:pt x="34" y="1589"/>
                  </a:cubicBezTo>
                  <a:cubicBezTo>
                    <a:pt x="0" y="1657"/>
                    <a:pt x="34" y="1699"/>
                    <a:pt x="102" y="1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6859136" y="3632203"/>
              <a:ext cx="947313" cy="311747"/>
            </a:xfrm>
            <a:custGeom>
              <a:avLst/>
              <a:gdLst/>
              <a:ahLst/>
              <a:cxnLst/>
              <a:rect l="l" t="t" r="r" b="b"/>
              <a:pathLst>
                <a:path w="27856" h="9167" extrusionOk="0">
                  <a:moveTo>
                    <a:pt x="9880" y="9167"/>
                  </a:moveTo>
                  <a:cubicBezTo>
                    <a:pt x="10908" y="9167"/>
                    <a:pt x="12072" y="9065"/>
                    <a:pt x="13457" y="8852"/>
                  </a:cubicBezTo>
                  <a:cubicBezTo>
                    <a:pt x="27856" y="6550"/>
                    <a:pt x="4495" y="1"/>
                    <a:pt x="4495" y="1"/>
                  </a:cubicBezTo>
                  <a:cubicBezTo>
                    <a:pt x="4495" y="1"/>
                    <a:pt x="1" y="9167"/>
                    <a:pt x="9880" y="91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7219106" y="3877771"/>
              <a:ext cx="15643" cy="44516"/>
            </a:xfrm>
            <a:custGeom>
              <a:avLst/>
              <a:gdLst/>
              <a:ahLst/>
              <a:cxnLst/>
              <a:rect l="l" t="t" r="r" b="b"/>
              <a:pathLst>
                <a:path w="460" h="1309" extrusionOk="0">
                  <a:moveTo>
                    <a:pt x="68" y="1308"/>
                  </a:moveTo>
                  <a:cubicBezTo>
                    <a:pt x="68" y="1308"/>
                    <a:pt x="111" y="1308"/>
                    <a:pt x="111" y="1274"/>
                  </a:cubicBezTo>
                  <a:cubicBezTo>
                    <a:pt x="247" y="918"/>
                    <a:pt x="391" y="493"/>
                    <a:pt x="459" y="111"/>
                  </a:cubicBezTo>
                  <a:cubicBezTo>
                    <a:pt x="459" y="34"/>
                    <a:pt x="391" y="0"/>
                    <a:pt x="357" y="0"/>
                  </a:cubicBezTo>
                  <a:cubicBezTo>
                    <a:pt x="323" y="0"/>
                    <a:pt x="323" y="34"/>
                    <a:pt x="281" y="34"/>
                  </a:cubicBezTo>
                  <a:cubicBezTo>
                    <a:pt x="145" y="425"/>
                    <a:pt x="68" y="850"/>
                    <a:pt x="1" y="1274"/>
                  </a:cubicBezTo>
                  <a:cubicBezTo>
                    <a:pt x="1" y="1308"/>
                    <a:pt x="34" y="1308"/>
                    <a:pt x="68" y="1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7184146" y="3858421"/>
              <a:ext cx="20541" cy="52031"/>
            </a:xfrm>
            <a:custGeom>
              <a:avLst/>
              <a:gdLst/>
              <a:ahLst/>
              <a:cxnLst/>
              <a:rect l="l" t="t" r="r" b="b"/>
              <a:pathLst>
                <a:path w="604" h="1530" extrusionOk="0">
                  <a:moveTo>
                    <a:pt x="77" y="1529"/>
                  </a:moveTo>
                  <a:lnTo>
                    <a:pt x="111" y="1529"/>
                  </a:lnTo>
                  <a:cubicBezTo>
                    <a:pt x="213" y="1274"/>
                    <a:pt x="323" y="1028"/>
                    <a:pt x="391" y="782"/>
                  </a:cubicBezTo>
                  <a:cubicBezTo>
                    <a:pt x="502" y="569"/>
                    <a:pt x="604" y="323"/>
                    <a:pt x="570" y="43"/>
                  </a:cubicBezTo>
                  <a:cubicBezTo>
                    <a:pt x="570" y="0"/>
                    <a:pt x="536" y="0"/>
                    <a:pt x="536" y="0"/>
                  </a:cubicBezTo>
                  <a:cubicBezTo>
                    <a:pt x="502" y="0"/>
                    <a:pt x="502" y="0"/>
                    <a:pt x="502" y="43"/>
                  </a:cubicBezTo>
                  <a:cubicBezTo>
                    <a:pt x="323" y="212"/>
                    <a:pt x="289" y="467"/>
                    <a:pt x="213" y="714"/>
                  </a:cubicBezTo>
                  <a:cubicBezTo>
                    <a:pt x="145" y="960"/>
                    <a:pt x="77" y="1206"/>
                    <a:pt x="1" y="1487"/>
                  </a:cubicBezTo>
                  <a:cubicBezTo>
                    <a:pt x="1" y="1529"/>
                    <a:pt x="35" y="1529"/>
                    <a:pt x="77" y="1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7120314" y="3838187"/>
              <a:ext cx="56656" cy="68491"/>
            </a:xfrm>
            <a:custGeom>
              <a:avLst/>
              <a:gdLst/>
              <a:ahLst/>
              <a:cxnLst/>
              <a:rect l="l" t="t" r="r" b="b"/>
              <a:pathLst>
                <a:path w="1666" h="2014" extrusionOk="0">
                  <a:moveTo>
                    <a:pt x="77" y="2014"/>
                  </a:moveTo>
                  <a:cubicBezTo>
                    <a:pt x="111" y="2014"/>
                    <a:pt x="111" y="2014"/>
                    <a:pt x="111" y="1980"/>
                  </a:cubicBezTo>
                  <a:cubicBezTo>
                    <a:pt x="391" y="1589"/>
                    <a:pt x="714" y="1275"/>
                    <a:pt x="994" y="918"/>
                  </a:cubicBezTo>
                  <a:cubicBezTo>
                    <a:pt x="1241" y="705"/>
                    <a:pt x="1597" y="383"/>
                    <a:pt x="1665" y="68"/>
                  </a:cubicBezTo>
                  <a:cubicBezTo>
                    <a:pt x="1665" y="34"/>
                    <a:pt x="1631" y="0"/>
                    <a:pt x="1597" y="0"/>
                  </a:cubicBezTo>
                  <a:lnTo>
                    <a:pt x="1563" y="0"/>
                  </a:lnTo>
                  <a:cubicBezTo>
                    <a:pt x="1385" y="102"/>
                    <a:pt x="1317" y="247"/>
                    <a:pt x="1173" y="383"/>
                  </a:cubicBezTo>
                  <a:cubicBezTo>
                    <a:pt x="1028" y="561"/>
                    <a:pt x="892" y="739"/>
                    <a:pt x="748" y="918"/>
                  </a:cubicBezTo>
                  <a:cubicBezTo>
                    <a:pt x="467" y="1232"/>
                    <a:pt x="213" y="1555"/>
                    <a:pt x="43" y="1946"/>
                  </a:cubicBezTo>
                  <a:cubicBezTo>
                    <a:pt x="0" y="1980"/>
                    <a:pt x="43" y="2014"/>
                    <a:pt x="77" y="20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7079573" y="3821149"/>
              <a:ext cx="60125" cy="63866"/>
            </a:xfrm>
            <a:custGeom>
              <a:avLst/>
              <a:gdLst/>
              <a:ahLst/>
              <a:cxnLst/>
              <a:rect l="l" t="t" r="r" b="b"/>
              <a:pathLst>
                <a:path w="1768" h="1878" extrusionOk="0">
                  <a:moveTo>
                    <a:pt x="68" y="1878"/>
                  </a:moveTo>
                  <a:cubicBezTo>
                    <a:pt x="68" y="1878"/>
                    <a:pt x="102" y="1878"/>
                    <a:pt x="102" y="1844"/>
                  </a:cubicBezTo>
                  <a:cubicBezTo>
                    <a:pt x="213" y="1665"/>
                    <a:pt x="391" y="1563"/>
                    <a:pt x="527" y="1453"/>
                  </a:cubicBezTo>
                  <a:cubicBezTo>
                    <a:pt x="706" y="1308"/>
                    <a:pt x="850" y="1172"/>
                    <a:pt x="986" y="1028"/>
                  </a:cubicBezTo>
                  <a:cubicBezTo>
                    <a:pt x="1241" y="748"/>
                    <a:pt x="1555" y="459"/>
                    <a:pt x="1733" y="145"/>
                  </a:cubicBezTo>
                  <a:cubicBezTo>
                    <a:pt x="1767" y="77"/>
                    <a:pt x="1699" y="0"/>
                    <a:pt x="1623" y="0"/>
                  </a:cubicBezTo>
                  <a:cubicBezTo>
                    <a:pt x="1623" y="0"/>
                    <a:pt x="1589" y="0"/>
                    <a:pt x="1555" y="34"/>
                  </a:cubicBezTo>
                  <a:cubicBezTo>
                    <a:pt x="1241" y="357"/>
                    <a:pt x="952" y="748"/>
                    <a:pt x="604" y="1096"/>
                  </a:cubicBezTo>
                  <a:cubicBezTo>
                    <a:pt x="391" y="1308"/>
                    <a:pt x="34" y="1521"/>
                    <a:pt x="1" y="1844"/>
                  </a:cubicBezTo>
                  <a:cubicBezTo>
                    <a:pt x="1" y="1878"/>
                    <a:pt x="34" y="1878"/>
                    <a:pt x="68" y="18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7044613" y="3794861"/>
              <a:ext cx="77163" cy="46828"/>
            </a:xfrm>
            <a:custGeom>
              <a:avLst/>
              <a:gdLst/>
              <a:ahLst/>
              <a:cxnLst/>
              <a:rect l="l" t="t" r="r" b="b"/>
              <a:pathLst>
                <a:path w="2269" h="1377" extrusionOk="0">
                  <a:moveTo>
                    <a:pt x="69" y="1376"/>
                  </a:moveTo>
                  <a:lnTo>
                    <a:pt x="103" y="1376"/>
                  </a:lnTo>
                  <a:cubicBezTo>
                    <a:pt x="493" y="1198"/>
                    <a:pt x="884" y="986"/>
                    <a:pt x="1241" y="773"/>
                  </a:cubicBezTo>
                  <a:cubicBezTo>
                    <a:pt x="1555" y="561"/>
                    <a:pt x="1946" y="425"/>
                    <a:pt x="2192" y="136"/>
                  </a:cubicBezTo>
                  <a:cubicBezTo>
                    <a:pt x="2269" y="102"/>
                    <a:pt x="2226" y="0"/>
                    <a:pt x="2158" y="0"/>
                  </a:cubicBezTo>
                  <a:lnTo>
                    <a:pt x="2124" y="0"/>
                  </a:lnTo>
                  <a:cubicBezTo>
                    <a:pt x="1768" y="102"/>
                    <a:pt x="1453" y="348"/>
                    <a:pt x="1130" y="561"/>
                  </a:cubicBezTo>
                  <a:cubicBezTo>
                    <a:pt x="740" y="773"/>
                    <a:pt x="391" y="986"/>
                    <a:pt x="35" y="1274"/>
                  </a:cubicBezTo>
                  <a:cubicBezTo>
                    <a:pt x="1" y="1308"/>
                    <a:pt x="35" y="1376"/>
                    <a:pt x="69" y="13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7008497" y="3761058"/>
              <a:ext cx="72266" cy="34994"/>
            </a:xfrm>
            <a:custGeom>
              <a:avLst/>
              <a:gdLst/>
              <a:ahLst/>
              <a:cxnLst/>
              <a:rect l="l" t="t" r="r" b="b"/>
              <a:pathLst>
                <a:path w="2125" h="1029" extrusionOk="0">
                  <a:moveTo>
                    <a:pt x="69" y="1028"/>
                  </a:moveTo>
                  <a:lnTo>
                    <a:pt x="69" y="1028"/>
                  </a:lnTo>
                  <a:cubicBezTo>
                    <a:pt x="392" y="884"/>
                    <a:pt x="706" y="739"/>
                    <a:pt x="1029" y="603"/>
                  </a:cubicBezTo>
                  <a:cubicBezTo>
                    <a:pt x="1343" y="459"/>
                    <a:pt x="1768" y="357"/>
                    <a:pt x="2057" y="145"/>
                  </a:cubicBezTo>
                  <a:cubicBezTo>
                    <a:pt x="2124" y="102"/>
                    <a:pt x="2124" y="0"/>
                    <a:pt x="2014" y="0"/>
                  </a:cubicBezTo>
                  <a:lnTo>
                    <a:pt x="2014" y="0"/>
                  </a:lnTo>
                  <a:cubicBezTo>
                    <a:pt x="1700" y="34"/>
                    <a:pt x="1377" y="213"/>
                    <a:pt x="1097" y="315"/>
                  </a:cubicBezTo>
                  <a:cubicBezTo>
                    <a:pt x="740" y="493"/>
                    <a:pt x="392" y="705"/>
                    <a:pt x="35" y="918"/>
                  </a:cubicBezTo>
                  <a:cubicBezTo>
                    <a:pt x="1" y="918"/>
                    <a:pt x="1" y="1028"/>
                    <a:pt x="69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7016897" y="3728410"/>
              <a:ext cx="45672" cy="18228"/>
            </a:xfrm>
            <a:custGeom>
              <a:avLst/>
              <a:gdLst/>
              <a:ahLst/>
              <a:cxnLst/>
              <a:rect l="l" t="t" r="r" b="b"/>
              <a:pathLst>
                <a:path w="1343" h="536" extrusionOk="0">
                  <a:moveTo>
                    <a:pt x="68" y="536"/>
                  </a:moveTo>
                  <a:lnTo>
                    <a:pt x="68" y="536"/>
                  </a:lnTo>
                  <a:cubicBezTo>
                    <a:pt x="493" y="425"/>
                    <a:pt x="918" y="323"/>
                    <a:pt x="1274" y="111"/>
                  </a:cubicBezTo>
                  <a:cubicBezTo>
                    <a:pt x="1342" y="77"/>
                    <a:pt x="1308" y="0"/>
                    <a:pt x="1240" y="0"/>
                  </a:cubicBezTo>
                  <a:lnTo>
                    <a:pt x="1240" y="0"/>
                  </a:lnTo>
                  <a:cubicBezTo>
                    <a:pt x="816" y="43"/>
                    <a:pt x="425" y="289"/>
                    <a:pt x="34" y="468"/>
                  </a:cubicBezTo>
                  <a:cubicBezTo>
                    <a:pt x="0" y="468"/>
                    <a:pt x="0" y="536"/>
                    <a:pt x="68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7243081" y="3646656"/>
              <a:ext cx="734392" cy="391188"/>
            </a:xfrm>
            <a:custGeom>
              <a:avLst/>
              <a:gdLst/>
              <a:ahLst/>
              <a:cxnLst/>
              <a:rect l="l" t="t" r="r" b="b"/>
              <a:pathLst>
                <a:path w="21595" h="11503" extrusionOk="0">
                  <a:moveTo>
                    <a:pt x="5386" y="11502"/>
                  </a:moveTo>
                  <a:cubicBezTo>
                    <a:pt x="6695" y="11502"/>
                    <a:pt x="8003" y="11188"/>
                    <a:pt x="8997" y="10763"/>
                  </a:cubicBezTo>
                  <a:cubicBezTo>
                    <a:pt x="9557" y="10517"/>
                    <a:pt x="10126" y="10406"/>
                    <a:pt x="10696" y="10406"/>
                  </a:cubicBezTo>
                  <a:cubicBezTo>
                    <a:pt x="11256" y="10406"/>
                    <a:pt x="11859" y="10517"/>
                    <a:pt x="12429" y="10585"/>
                  </a:cubicBezTo>
                  <a:cubicBezTo>
                    <a:pt x="13032" y="10687"/>
                    <a:pt x="13635" y="10763"/>
                    <a:pt x="14229" y="10763"/>
                  </a:cubicBezTo>
                  <a:cubicBezTo>
                    <a:pt x="15546" y="10763"/>
                    <a:pt x="16888" y="10373"/>
                    <a:pt x="18265" y="8708"/>
                  </a:cubicBezTo>
                  <a:cubicBezTo>
                    <a:pt x="21595" y="4783"/>
                    <a:pt x="17525" y="179"/>
                    <a:pt x="17525" y="179"/>
                  </a:cubicBezTo>
                  <a:cubicBezTo>
                    <a:pt x="17525" y="179"/>
                    <a:pt x="15793" y="0"/>
                    <a:pt x="13380" y="0"/>
                  </a:cubicBezTo>
                  <a:cubicBezTo>
                    <a:pt x="8326" y="0"/>
                    <a:pt x="391" y="782"/>
                    <a:pt x="179" y="5488"/>
                  </a:cubicBezTo>
                  <a:cubicBezTo>
                    <a:pt x="1" y="10160"/>
                    <a:pt x="2693" y="11502"/>
                    <a:pt x="5386" y="115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7819712" y="3712801"/>
              <a:ext cx="31525" cy="8400"/>
            </a:xfrm>
            <a:custGeom>
              <a:avLst/>
              <a:gdLst/>
              <a:ahLst/>
              <a:cxnLst/>
              <a:rect l="l" t="t" r="r" b="b"/>
              <a:pathLst>
                <a:path w="927" h="247" extrusionOk="0">
                  <a:moveTo>
                    <a:pt x="213" y="247"/>
                  </a:moveTo>
                  <a:cubicBezTo>
                    <a:pt x="289" y="247"/>
                    <a:pt x="391" y="213"/>
                    <a:pt x="502" y="213"/>
                  </a:cubicBezTo>
                  <a:cubicBezTo>
                    <a:pt x="637" y="179"/>
                    <a:pt x="782" y="179"/>
                    <a:pt x="884" y="111"/>
                  </a:cubicBezTo>
                  <a:cubicBezTo>
                    <a:pt x="926" y="111"/>
                    <a:pt x="926" y="77"/>
                    <a:pt x="884" y="35"/>
                  </a:cubicBezTo>
                  <a:cubicBezTo>
                    <a:pt x="816" y="35"/>
                    <a:pt x="782" y="1"/>
                    <a:pt x="714" y="1"/>
                  </a:cubicBezTo>
                  <a:cubicBezTo>
                    <a:pt x="637" y="1"/>
                    <a:pt x="536" y="35"/>
                    <a:pt x="459" y="35"/>
                  </a:cubicBezTo>
                  <a:cubicBezTo>
                    <a:pt x="323" y="35"/>
                    <a:pt x="179" y="35"/>
                    <a:pt x="34" y="111"/>
                  </a:cubicBezTo>
                  <a:cubicBezTo>
                    <a:pt x="0" y="145"/>
                    <a:pt x="0" y="179"/>
                    <a:pt x="34" y="213"/>
                  </a:cubicBezTo>
                  <a:cubicBezTo>
                    <a:pt x="111" y="213"/>
                    <a:pt x="145" y="247"/>
                    <a:pt x="213" y="2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7826922" y="3744292"/>
              <a:ext cx="42203" cy="5815"/>
            </a:xfrm>
            <a:custGeom>
              <a:avLst/>
              <a:gdLst/>
              <a:ahLst/>
              <a:cxnLst/>
              <a:rect l="l" t="t" r="r" b="b"/>
              <a:pathLst>
                <a:path w="1241" h="171" extrusionOk="0">
                  <a:moveTo>
                    <a:pt x="425" y="170"/>
                  </a:moveTo>
                  <a:cubicBezTo>
                    <a:pt x="672" y="170"/>
                    <a:pt x="961" y="136"/>
                    <a:pt x="1207" y="136"/>
                  </a:cubicBezTo>
                  <a:cubicBezTo>
                    <a:pt x="1241" y="136"/>
                    <a:pt x="1241" y="69"/>
                    <a:pt x="1207" y="69"/>
                  </a:cubicBezTo>
                  <a:cubicBezTo>
                    <a:pt x="961" y="35"/>
                    <a:pt x="672" y="1"/>
                    <a:pt x="391" y="1"/>
                  </a:cubicBezTo>
                  <a:cubicBezTo>
                    <a:pt x="290" y="1"/>
                    <a:pt x="213" y="35"/>
                    <a:pt x="111" y="35"/>
                  </a:cubicBezTo>
                  <a:cubicBezTo>
                    <a:pt x="1" y="35"/>
                    <a:pt x="1" y="136"/>
                    <a:pt x="111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7813625" y="3781564"/>
              <a:ext cx="71110" cy="9556"/>
            </a:xfrm>
            <a:custGeom>
              <a:avLst/>
              <a:gdLst/>
              <a:ahLst/>
              <a:cxnLst/>
              <a:rect l="l" t="t" r="r" b="b"/>
              <a:pathLst>
                <a:path w="2091" h="281" extrusionOk="0">
                  <a:moveTo>
                    <a:pt x="1564" y="281"/>
                  </a:moveTo>
                  <a:lnTo>
                    <a:pt x="2023" y="281"/>
                  </a:lnTo>
                  <a:cubicBezTo>
                    <a:pt x="2091" y="281"/>
                    <a:pt x="2091" y="179"/>
                    <a:pt x="2023" y="179"/>
                  </a:cubicBezTo>
                  <a:cubicBezTo>
                    <a:pt x="1700" y="136"/>
                    <a:pt x="1386" y="102"/>
                    <a:pt x="1063" y="102"/>
                  </a:cubicBezTo>
                  <a:cubicBezTo>
                    <a:pt x="782" y="68"/>
                    <a:pt x="536" y="0"/>
                    <a:pt x="256" y="0"/>
                  </a:cubicBezTo>
                  <a:lnTo>
                    <a:pt x="111" y="0"/>
                  </a:lnTo>
                  <a:cubicBezTo>
                    <a:pt x="43" y="34"/>
                    <a:pt x="1" y="102"/>
                    <a:pt x="77" y="136"/>
                  </a:cubicBezTo>
                  <a:cubicBezTo>
                    <a:pt x="358" y="247"/>
                    <a:pt x="681" y="247"/>
                    <a:pt x="995" y="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7798049" y="3811593"/>
              <a:ext cx="84373" cy="20541"/>
            </a:xfrm>
            <a:custGeom>
              <a:avLst/>
              <a:gdLst/>
              <a:ahLst/>
              <a:cxnLst/>
              <a:rect l="l" t="t" r="r" b="b"/>
              <a:pathLst>
                <a:path w="2481" h="604" extrusionOk="0">
                  <a:moveTo>
                    <a:pt x="2413" y="604"/>
                  </a:moveTo>
                  <a:cubicBezTo>
                    <a:pt x="2481" y="604"/>
                    <a:pt x="2481" y="494"/>
                    <a:pt x="2413" y="494"/>
                  </a:cubicBezTo>
                  <a:cubicBezTo>
                    <a:pt x="1665" y="315"/>
                    <a:pt x="884" y="69"/>
                    <a:pt x="111" y="1"/>
                  </a:cubicBezTo>
                  <a:lnTo>
                    <a:pt x="111" y="1"/>
                  </a:lnTo>
                  <a:cubicBezTo>
                    <a:pt x="0" y="1"/>
                    <a:pt x="0" y="145"/>
                    <a:pt x="77" y="179"/>
                  </a:cubicBezTo>
                  <a:cubicBezTo>
                    <a:pt x="816" y="392"/>
                    <a:pt x="1631" y="494"/>
                    <a:pt x="2413" y="6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7780127" y="3850021"/>
              <a:ext cx="88998" cy="31525"/>
            </a:xfrm>
            <a:custGeom>
              <a:avLst/>
              <a:gdLst/>
              <a:ahLst/>
              <a:cxnLst/>
              <a:rect l="l" t="t" r="r" b="b"/>
              <a:pathLst>
                <a:path w="2617" h="927" extrusionOk="0">
                  <a:moveTo>
                    <a:pt x="2515" y="927"/>
                  </a:moveTo>
                  <a:cubicBezTo>
                    <a:pt x="2583" y="927"/>
                    <a:pt x="2617" y="816"/>
                    <a:pt x="2549" y="816"/>
                  </a:cubicBezTo>
                  <a:cubicBezTo>
                    <a:pt x="1767" y="536"/>
                    <a:pt x="986" y="179"/>
                    <a:pt x="179" y="1"/>
                  </a:cubicBezTo>
                  <a:lnTo>
                    <a:pt x="179" y="1"/>
                  </a:lnTo>
                  <a:cubicBezTo>
                    <a:pt x="68" y="1"/>
                    <a:pt x="1" y="145"/>
                    <a:pt x="102" y="179"/>
                  </a:cubicBezTo>
                  <a:cubicBezTo>
                    <a:pt x="850" y="536"/>
                    <a:pt x="1700" y="714"/>
                    <a:pt x="2515" y="9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7753568" y="3881512"/>
              <a:ext cx="91582" cy="40775"/>
            </a:xfrm>
            <a:custGeom>
              <a:avLst/>
              <a:gdLst/>
              <a:ahLst/>
              <a:cxnLst/>
              <a:rect l="l" t="t" r="r" b="b"/>
              <a:pathLst>
                <a:path w="2693" h="1199" extrusionOk="0">
                  <a:moveTo>
                    <a:pt x="2582" y="1198"/>
                  </a:moveTo>
                  <a:cubicBezTo>
                    <a:pt x="2659" y="1198"/>
                    <a:pt x="2693" y="1096"/>
                    <a:pt x="2616" y="1062"/>
                  </a:cubicBezTo>
                  <a:cubicBezTo>
                    <a:pt x="1877" y="672"/>
                    <a:pt x="1028" y="281"/>
                    <a:pt x="212" y="1"/>
                  </a:cubicBezTo>
                  <a:lnTo>
                    <a:pt x="178" y="1"/>
                  </a:lnTo>
                  <a:cubicBezTo>
                    <a:pt x="68" y="1"/>
                    <a:pt x="0" y="171"/>
                    <a:pt x="110" y="213"/>
                  </a:cubicBezTo>
                  <a:cubicBezTo>
                    <a:pt x="849" y="638"/>
                    <a:pt x="1767" y="952"/>
                    <a:pt x="2582" y="1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7734183" y="3917628"/>
              <a:ext cx="69953" cy="40775"/>
            </a:xfrm>
            <a:custGeom>
              <a:avLst/>
              <a:gdLst/>
              <a:ahLst/>
              <a:cxnLst/>
              <a:rect l="l" t="t" r="r" b="b"/>
              <a:pathLst>
                <a:path w="2057" h="1199" extrusionOk="0">
                  <a:moveTo>
                    <a:pt x="1989" y="1198"/>
                  </a:moveTo>
                  <a:cubicBezTo>
                    <a:pt x="2023" y="1198"/>
                    <a:pt x="2057" y="1130"/>
                    <a:pt x="2023" y="1096"/>
                  </a:cubicBezTo>
                  <a:cubicBezTo>
                    <a:pt x="1666" y="807"/>
                    <a:pt x="1318" y="561"/>
                    <a:pt x="927" y="315"/>
                  </a:cubicBezTo>
                  <a:cubicBezTo>
                    <a:pt x="748" y="213"/>
                    <a:pt x="468" y="0"/>
                    <a:pt x="256" y="0"/>
                  </a:cubicBezTo>
                  <a:cubicBezTo>
                    <a:pt x="179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170"/>
                  </a:cubicBezTo>
                  <a:cubicBezTo>
                    <a:pt x="426" y="247"/>
                    <a:pt x="748" y="493"/>
                    <a:pt x="1029" y="672"/>
                  </a:cubicBezTo>
                  <a:cubicBezTo>
                    <a:pt x="1352" y="850"/>
                    <a:pt x="1632" y="1020"/>
                    <a:pt x="1955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7707896" y="3952282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952" y="570"/>
                  </a:moveTo>
                  <a:cubicBezTo>
                    <a:pt x="1029" y="570"/>
                    <a:pt x="1063" y="468"/>
                    <a:pt x="986" y="426"/>
                  </a:cubicBezTo>
                  <a:cubicBezTo>
                    <a:pt x="850" y="358"/>
                    <a:pt x="672" y="290"/>
                    <a:pt x="527" y="179"/>
                  </a:cubicBezTo>
                  <a:cubicBezTo>
                    <a:pt x="392" y="111"/>
                    <a:pt x="247" y="43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179" y="213"/>
                    <a:pt x="315" y="290"/>
                    <a:pt x="494" y="358"/>
                  </a:cubicBezTo>
                  <a:cubicBezTo>
                    <a:pt x="638" y="426"/>
                    <a:pt x="774" y="502"/>
                    <a:pt x="952" y="5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7669195" y="3958369"/>
              <a:ext cx="32681" cy="21697"/>
            </a:xfrm>
            <a:custGeom>
              <a:avLst/>
              <a:gdLst/>
              <a:ahLst/>
              <a:cxnLst/>
              <a:rect l="l" t="t" r="r" b="b"/>
              <a:pathLst>
                <a:path w="961" h="638" extrusionOk="0">
                  <a:moveTo>
                    <a:pt x="892" y="637"/>
                  </a:moveTo>
                  <a:cubicBezTo>
                    <a:pt x="926" y="637"/>
                    <a:pt x="960" y="603"/>
                    <a:pt x="926" y="569"/>
                  </a:cubicBezTo>
                  <a:cubicBezTo>
                    <a:pt x="714" y="357"/>
                    <a:pt x="391" y="77"/>
                    <a:pt x="111" y="0"/>
                  </a:cubicBezTo>
                  <a:lnTo>
                    <a:pt x="77" y="0"/>
                  </a:lnTo>
                  <a:cubicBezTo>
                    <a:pt x="43" y="0"/>
                    <a:pt x="1" y="34"/>
                    <a:pt x="43" y="111"/>
                  </a:cubicBezTo>
                  <a:cubicBezTo>
                    <a:pt x="145" y="213"/>
                    <a:pt x="289" y="289"/>
                    <a:pt x="425" y="357"/>
                  </a:cubicBezTo>
                  <a:cubicBezTo>
                    <a:pt x="570" y="425"/>
                    <a:pt x="714" y="535"/>
                    <a:pt x="892" y="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7616313" y="395605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392" y="705"/>
                  </a:moveTo>
                  <a:cubicBezTo>
                    <a:pt x="426" y="705"/>
                    <a:pt x="426" y="671"/>
                    <a:pt x="426" y="637"/>
                  </a:cubicBezTo>
                  <a:cubicBezTo>
                    <a:pt x="392" y="391"/>
                    <a:pt x="281" y="145"/>
                    <a:pt x="69" y="0"/>
                  </a:cubicBezTo>
                  <a:lnTo>
                    <a:pt x="35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45" y="247"/>
                    <a:pt x="281" y="425"/>
                    <a:pt x="324" y="671"/>
                  </a:cubicBezTo>
                  <a:cubicBezTo>
                    <a:pt x="324" y="671"/>
                    <a:pt x="358" y="705"/>
                    <a:pt x="392" y="7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7576763" y="3954900"/>
              <a:ext cx="13025" cy="25166"/>
            </a:xfrm>
            <a:custGeom>
              <a:avLst/>
              <a:gdLst/>
              <a:ahLst/>
              <a:cxnLst/>
              <a:rect l="l" t="t" r="r" b="b"/>
              <a:pathLst>
                <a:path w="383" h="740" extrusionOk="0">
                  <a:moveTo>
                    <a:pt x="348" y="739"/>
                  </a:moveTo>
                  <a:cubicBezTo>
                    <a:pt x="382" y="739"/>
                    <a:pt x="382" y="739"/>
                    <a:pt x="382" y="705"/>
                  </a:cubicBezTo>
                  <a:cubicBezTo>
                    <a:pt x="382" y="459"/>
                    <a:pt x="280" y="213"/>
                    <a:pt x="102" y="34"/>
                  </a:cubicBezTo>
                  <a:cubicBezTo>
                    <a:pt x="102" y="0"/>
                    <a:pt x="68" y="0"/>
                    <a:pt x="68" y="0"/>
                  </a:cubicBezTo>
                  <a:cubicBezTo>
                    <a:pt x="34" y="0"/>
                    <a:pt x="0" y="68"/>
                    <a:pt x="0" y="102"/>
                  </a:cubicBezTo>
                  <a:cubicBezTo>
                    <a:pt x="68" y="213"/>
                    <a:pt x="136" y="281"/>
                    <a:pt x="170" y="391"/>
                  </a:cubicBezTo>
                  <a:cubicBezTo>
                    <a:pt x="247" y="493"/>
                    <a:pt x="280" y="603"/>
                    <a:pt x="314" y="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7536872" y="3953744"/>
              <a:ext cx="9590" cy="38462"/>
            </a:xfrm>
            <a:custGeom>
              <a:avLst/>
              <a:gdLst/>
              <a:ahLst/>
              <a:cxnLst/>
              <a:rect l="l" t="t" r="r" b="b"/>
              <a:pathLst>
                <a:path w="282" h="1131" extrusionOk="0">
                  <a:moveTo>
                    <a:pt x="145" y="1130"/>
                  </a:moveTo>
                  <a:cubicBezTo>
                    <a:pt x="179" y="1130"/>
                    <a:pt x="179" y="1130"/>
                    <a:pt x="179" y="1096"/>
                  </a:cubicBezTo>
                  <a:cubicBezTo>
                    <a:pt x="213" y="773"/>
                    <a:pt x="281" y="383"/>
                    <a:pt x="213" y="68"/>
                  </a:cubicBezTo>
                  <a:cubicBezTo>
                    <a:pt x="213" y="34"/>
                    <a:pt x="179" y="0"/>
                    <a:pt x="145" y="0"/>
                  </a:cubicBezTo>
                  <a:cubicBezTo>
                    <a:pt x="111" y="0"/>
                    <a:pt x="69" y="34"/>
                    <a:pt x="69" y="68"/>
                  </a:cubicBezTo>
                  <a:cubicBezTo>
                    <a:pt x="1" y="383"/>
                    <a:pt x="69" y="773"/>
                    <a:pt x="69" y="1096"/>
                  </a:cubicBezTo>
                  <a:cubicBezTo>
                    <a:pt x="111" y="1130"/>
                    <a:pt x="111" y="1130"/>
                    <a:pt x="145" y="11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7479093" y="3932081"/>
              <a:ext cx="32681" cy="79476"/>
            </a:xfrm>
            <a:custGeom>
              <a:avLst/>
              <a:gdLst/>
              <a:ahLst/>
              <a:cxnLst/>
              <a:rect l="l" t="t" r="r" b="b"/>
              <a:pathLst>
                <a:path w="961" h="2337" extrusionOk="0">
                  <a:moveTo>
                    <a:pt x="35" y="2336"/>
                  </a:moveTo>
                  <a:cubicBezTo>
                    <a:pt x="69" y="2336"/>
                    <a:pt x="69" y="2294"/>
                    <a:pt x="111" y="2294"/>
                  </a:cubicBezTo>
                  <a:cubicBezTo>
                    <a:pt x="324" y="2013"/>
                    <a:pt x="392" y="1623"/>
                    <a:pt x="494" y="1274"/>
                  </a:cubicBezTo>
                  <a:cubicBezTo>
                    <a:pt x="604" y="850"/>
                    <a:pt x="748" y="459"/>
                    <a:pt x="961" y="68"/>
                  </a:cubicBezTo>
                  <a:cubicBezTo>
                    <a:pt x="961" y="34"/>
                    <a:pt x="918" y="0"/>
                    <a:pt x="918" y="0"/>
                  </a:cubicBezTo>
                  <a:lnTo>
                    <a:pt x="884" y="0"/>
                  </a:lnTo>
                  <a:cubicBezTo>
                    <a:pt x="604" y="281"/>
                    <a:pt x="460" y="595"/>
                    <a:pt x="358" y="952"/>
                  </a:cubicBezTo>
                  <a:cubicBezTo>
                    <a:pt x="213" y="1376"/>
                    <a:pt x="69" y="1801"/>
                    <a:pt x="1" y="2260"/>
                  </a:cubicBezTo>
                  <a:cubicBezTo>
                    <a:pt x="1" y="2294"/>
                    <a:pt x="35" y="2336"/>
                    <a:pt x="35" y="23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7419002" y="3917628"/>
              <a:ext cx="65056" cy="92466"/>
            </a:xfrm>
            <a:custGeom>
              <a:avLst/>
              <a:gdLst/>
              <a:ahLst/>
              <a:cxnLst/>
              <a:rect l="l" t="t" r="r" b="b"/>
              <a:pathLst>
                <a:path w="1913" h="2719" extrusionOk="0">
                  <a:moveTo>
                    <a:pt x="103" y="2719"/>
                  </a:moveTo>
                  <a:cubicBezTo>
                    <a:pt x="103" y="2719"/>
                    <a:pt x="137" y="2719"/>
                    <a:pt x="179" y="2685"/>
                  </a:cubicBezTo>
                  <a:cubicBezTo>
                    <a:pt x="494" y="2337"/>
                    <a:pt x="740" y="1835"/>
                    <a:pt x="1029" y="1445"/>
                  </a:cubicBezTo>
                  <a:cubicBezTo>
                    <a:pt x="1131" y="1232"/>
                    <a:pt x="1275" y="1020"/>
                    <a:pt x="1411" y="807"/>
                  </a:cubicBezTo>
                  <a:cubicBezTo>
                    <a:pt x="1522" y="595"/>
                    <a:pt x="1666" y="170"/>
                    <a:pt x="1878" y="68"/>
                  </a:cubicBezTo>
                  <a:cubicBezTo>
                    <a:pt x="1912" y="34"/>
                    <a:pt x="1878" y="0"/>
                    <a:pt x="1836" y="0"/>
                  </a:cubicBezTo>
                  <a:lnTo>
                    <a:pt x="1802" y="0"/>
                  </a:lnTo>
                  <a:cubicBezTo>
                    <a:pt x="1488" y="170"/>
                    <a:pt x="1199" y="740"/>
                    <a:pt x="986" y="1062"/>
                  </a:cubicBezTo>
                  <a:cubicBezTo>
                    <a:pt x="672" y="1555"/>
                    <a:pt x="281" y="2048"/>
                    <a:pt x="1" y="2583"/>
                  </a:cubicBezTo>
                  <a:cubicBezTo>
                    <a:pt x="1" y="2651"/>
                    <a:pt x="35" y="2719"/>
                    <a:pt x="103" y="27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7358639" y="3910418"/>
              <a:ext cx="92772" cy="92466"/>
            </a:xfrm>
            <a:custGeom>
              <a:avLst/>
              <a:gdLst/>
              <a:ahLst/>
              <a:cxnLst/>
              <a:rect l="l" t="t" r="r" b="b"/>
              <a:pathLst>
                <a:path w="2728" h="2719" extrusionOk="0">
                  <a:moveTo>
                    <a:pt x="145" y="2718"/>
                  </a:moveTo>
                  <a:cubicBezTo>
                    <a:pt x="179" y="2718"/>
                    <a:pt x="213" y="2718"/>
                    <a:pt x="255" y="2684"/>
                  </a:cubicBezTo>
                  <a:cubicBezTo>
                    <a:pt x="680" y="2294"/>
                    <a:pt x="1105" y="1835"/>
                    <a:pt x="1487" y="1410"/>
                  </a:cubicBezTo>
                  <a:cubicBezTo>
                    <a:pt x="1878" y="952"/>
                    <a:pt x="2235" y="459"/>
                    <a:pt x="2693" y="102"/>
                  </a:cubicBezTo>
                  <a:cubicBezTo>
                    <a:pt x="2727" y="68"/>
                    <a:pt x="2727" y="0"/>
                    <a:pt x="2659" y="0"/>
                  </a:cubicBezTo>
                  <a:lnTo>
                    <a:pt x="2625" y="0"/>
                  </a:lnTo>
                  <a:cubicBezTo>
                    <a:pt x="2124" y="246"/>
                    <a:pt x="1776" y="705"/>
                    <a:pt x="1419" y="1130"/>
                  </a:cubicBezTo>
                  <a:cubicBezTo>
                    <a:pt x="994" y="1589"/>
                    <a:pt x="502" y="2047"/>
                    <a:pt x="77" y="2506"/>
                  </a:cubicBezTo>
                  <a:cubicBezTo>
                    <a:pt x="1" y="2617"/>
                    <a:pt x="77" y="2718"/>
                    <a:pt x="145" y="27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7315313" y="3923409"/>
              <a:ext cx="84373" cy="53188"/>
            </a:xfrm>
            <a:custGeom>
              <a:avLst/>
              <a:gdLst/>
              <a:ahLst/>
              <a:cxnLst/>
              <a:rect l="l" t="t" r="r" b="b"/>
              <a:pathLst>
                <a:path w="2481" h="1564" extrusionOk="0">
                  <a:moveTo>
                    <a:pt x="179" y="1563"/>
                  </a:moveTo>
                  <a:cubicBezTo>
                    <a:pt x="179" y="1563"/>
                    <a:pt x="213" y="1563"/>
                    <a:pt x="213" y="1529"/>
                  </a:cubicBezTo>
                  <a:cubicBezTo>
                    <a:pt x="994" y="1062"/>
                    <a:pt x="1810" y="637"/>
                    <a:pt x="2481" y="43"/>
                  </a:cubicBezTo>
                  <a:lnTo>
                    <a:pt x="2481" y="0"/>
                  </a:lnTo>
                  <a:lnTo>
                    <a:pt x="2481" y="0"/>
                  </a:lnTo>
                  <a:cubicBezTo>
                    <a:pt x="1631" y="323"/>
                    <a:pt x="892" y="892"/>
                    <a:pt x="111" y="1351"/>
                  </a:cubicBezTo>
                  <a:cubicBezTo>
                    <a:pt x="0" y="1419"/>
                    <a:pt x="77" y="1563"/>
                    <a:pt x="179" y="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7172311" y="3514333"/>
              <a:ext cx="631825" cy="430773"/>
            </a:xfrm>
            <a:custGeom>
              <a:avLst/>
              <a:gdLst/>
              <a:ahLst/>
              <a:cxnLst/>
              <a:rect l="l" t="t" r="r" b="b"/>
              <a:pathLst>
                <a:path w="18579" h="12667" extrusionOk="0">
                  <a:moveTo>
                    <a:pt x="13626" y="12666"/>
                  </a:moveTo>
                  <a:cubicBezTo>
                    <a:pt x="15036" y="12666"/>
                    <a:pt x="16421" y="11995"/>
                    <a:pt x="17126" y="9770"/>
                  </a:cubicBezTo>
                  <a:cubicBezTo>
                    <a:pt x="18579" y="5132"/>
                    <a:pt x="16353" y="1275"/>
                    <a:pt x="9905" y="179"/>
                  </a:cubicBezTo>
                  <a:cubicBezTo>
                    <a:pt x="9166" y="69"/>
                    <a:pt x="8529" y="1"/>
                    <a:pt x="7960" y="1"/>
                  </a:cubicBezTo>
                  <a:cubicBezTo>
                    <a:pt x="3534" y="1"/>
                    <a:pt x="3713" y="3399"/>
                    <a:pt x="3713" y="3399"/>
                  </a:cubicBezTo>
                  <a:cubicBezTo>
                    <a:pt x="3713" y="3399"/>
                    <a:pt x="0" y="7187"/>
                    <a:pt x="1657" y="10262"/>
                  </a:cubicBezTo>
                  <a:cubicBezTo>
                    <a:pt x="2336" y="11469"/>
                    <a:pt x="3611" y="11859"/>
                    <a:pt x="4885" y="11859"/>
                  </a:cubicBezTo>
                  <a:cubicBezTo>
                    <a:pt x="6864" y="11859"/>
                    <a:pt x="8920" y="10968"/>
                    <a:pt x="8920" y="10968"/>
                  </a:cubicBezTo>
                  <a:cubicBezTo>
                    <a:pt x="8920" y="10968"/>
                    <a:pt x="11324" y="12666"/>
                    <a:pt x="13626" y="126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7592338" y="3679304"/>
              <a:ext cx="19112" cy="13025"/>
            </a:xfrm>
            <a:custGeom>
              <a:avLst/>
              <a:gdLst/>
              <a:ahLst/>
              <a:cxnLst/>
              <a:rect l="l" t="t" r="r" b="b"/>
              <a:pathLst>
                <a:path w="562" h="383" extrusionOk="0">
                  <a:moveTo>
                    <a:pt x="494" y="382"/>
                  </a:moveTo>
                  <a:cubicBezTo>
                    <a:pt x="494" y="382"/>
                    <a:pt x="528" y="382"/>
                    <a:pt x="562" y="349"/>
                  </a:cubicBezTo>
                  <a:cubicBezTo>
                    <a:pt x="562" y="315"/>
                    <a:pt x="562" y="281"/>
                    <a:pt x="528" y="247"/>
                  </a:cubicBezTo>
                  <a:cubicBezTo>
                    <a:pt x="426" y="136"/>
                    <a:pt x="315" y="0"/>
                    <a:pt x="137" y="0"/>
                  </a:cubicBezTo>
                  <a:lnTo>
                    <a:pt x="137" y="0"/>
                  </a:lnTo>
                  <a:cubicBezTo>
                    <a:pt x="69" y="0"/>
                    <a:pt x="1" y="102"/>
                    <a:pt x="69" y="170"/>
                  </a:cubicBezTo>
                  <a:cubicBezTo>
                    <a:pt x="137" y="281"/>
                    <a:pt x="315" y="315"/>
                    <a:pt x="426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7574144" y="3699504"/>
              <a:ext cx="17072" cy="11018"/>
            </a:xfrm>
            <a:custGeom>
              <a:avLst/>
              <a:gdLst/>
              <a:ahLst/>
              <a:cxnLst/>
              <a:rect l="l" t="t" r="r" b="b"/>
              <a:pathLst>
                <a:path w="502" h="324" extrusionOk="0">
                  <a:moveTo>
                    <a:pt x="391" y="324"/>
                  </a:moveTo>
                  <a:cubicBezTo>
                    <a:pt x="459" y="324"/>
                    <a:pt x="502" y="213"/>
                    <a:pt x="425" y="179"/>
                  </a:cubicBezTo>
                  <a:lnTo>
                    <a:pt x="247" y="77"/>
                  </a:lnTo>
                  <a:cubicBezTo>
                    <a:pt x="213" y="43"/>
                    <a:pt x="179" y="1"/>
                    <a:pt x="111" y="1"/>
                  </a:cubicBezTo>
                  <a:lnTo>
                    <a:pt x="77" y="1"/>
                  </a:lnTo>
                  <a:cubicBezTo>
                    <a:pt x="35" y="43"/>
                    <a:pt x="1" y="77"/>
                    <a:pt x="35" y="111"/>
                  </a:cubicBezTo>
                  <a:cubicBezTo>
                    <a:pt x="77" y="179"/>
                    <a:pt x="145" y="213"/>
                    <a:pt x="213" y="213"/>
                  </a:cubicBezTo>
                  <a:cubicBezTo>
                    <a:pt x="247" y="256"/>
                    <a:pt x="324" y="290"/>
                    <a:pt x="391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7576763" y="3738239"/>
              <a:ext cx="19078" cy="14453"/>
            </a:xfrm>
            <a:custGeom>
              <a:avLst/>
              <a:gdLst/>
              <a:ahLst/>
              <a:cxnLst/>
              <a:rect l="l" t="t" r="r" b="b"/>
              <a:pathLst>
                <a:path w="561" h="425" extrusionOk="0">
                  <a:moveTo>
                    <a:pt x="459" y="425"/>
                  </a:moveTo>
                  <a:cubicBezTo>
                    <a:pt x="527" y="425"/>
                    <a:pt x="561" y="348"/>
                    <a:pt x="493" y="281"/>
                  </a:cubicBezTo>
                  <a:cubicBezTo>
                    <a:pt x="459" y="247"/>
                    <a:pt x="382" y="179"/>
                    <a:pt x="314" y="136"/>
                  </a:cubicBezTo>
                  <a:cubicBezTo>
                    <a:pt x="280" y="68"/>
                    <a:pt x="213" y="0"/>
                    <a:pt x="136" y="0"/>
                  </a:cubicBezTo>
                  <a:lnTo>
                    <a:pt x="102" y="0"/>
                  </a:lnTo>
                  <a:cubicBezTo>
                    <a:pt x="68" y="0"/>
                    <a:pt x="0" y="68"/>
                    <a:pt x="34" y="136"/>
                  </a:cubicBezTo>
                  <a:cubicBezTo>
                    <a:pt x="34" y="213"/>
                    <a:pt x="136" y="247"/>
                    <a:pt x="213" y="281"/>
                  </a:cubicBezTo>
                  <a:cubicBezTo>
                    <a:pt x="280" y="314"/>
                    <a:pt x="348" y="391"/>
                    <a:pt x="42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7610260" y="3751501"/>
              <a:ext cx="15643" cy="10746"/>
            </a:xfrm>
            <a:custGeom>
              <a:avLst/>
              <a:gdLst/>
              <a:ahLst/>
              <a:cxnLst/>
              <a:rect l="l" t="t" r="r" b="b"/>
              <a:pathLst>
                <a:path w="460" h="316" extrusionOk="0">
                  <a:moveTo>
                    <a:pt x="357" y="315"/>
                  </a:moveTo>
                  <a:cubicBezTo>
                    <a:pt x="391" y="315"/>
                    <a:pt x="459" y="247"/>
                    <a:pt x="391" y="213"/>
                  </a:cubicBezTo>
                  <a:lnTo>
                    <a:pt x="247" y="103"/>
                  </a:lnTo>
                  <a:cubicBezTo>
                    <a:pt x="213" y="69"/>
                    <a:pt x="179" y="35"/>
                    <a:pt x="111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35" y="103"/>
                  </a:cubicBezTo>
                  <a:cubicBezTo>
                    <a:pt x="77" y="171"/>
                    <a:pt x="111" y="171"/>
                    <a:pt x="179" y="213"/>
                  </a:cubicBezTo>
                  <a:cubicBezTo>
                    <a:pt x="213" y="247"/>
                    <a:pt x="289" y="281"/>
                    <a:pt x="32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7617470" y="3721167"/>
              <a:ext cx="25472" cy="20575"/>
            </a:xfrm>
            <a:custGeom>
              <a:avLst/>
              <a:gdLst/>
              <a:ahLst/>
              <a:cxnLst/>
              <a:rect l="l" t="t" r="r" b="b"/>
              <a:pathLst>
                <a:path w="749" h="605" extrusionOk="0">
                  <a:moveTo>
                    <a:pt x="570" y="604"/>
                  </a:moveTo>
                  <a:cubicBezTo>
                    <a:pt x="672" y="604"/>
                    <a:pt x="748" y="502"/>
                    <a:pt x="672" y="426"/>
                  </a:cubicBezTo>
                  <a:cubicBezTo>
                    <a:pt x="638" y="324"/>
                    <a:pt x="570" y="213"/>
                    <a:pt x="460" y="145"/>
                  </a:cubicBezTo>
                  <a:cubicBezTo>
                    <a:pt x="426" y="111"/>
                    <a:pt x="392" y="77"/>
                    <a:pt x="358" y="77"/>
                  </a:cubicBezTo>
                  <a:cubicBezTo>
                    <a:pt x="290" y="43"/>
                    <a:pt x="247" y="43"/>
                    <a:pt x="179" y="1"/>
                  </a:cubicBezTo>
                  <a:lnTo>
                    <a:pt x="145" y="1"/>
                  </a:lnTo>
                  <a:cubicBezTo>
                    <a:pt x="77" y="1"/>
                    <a:pt x="1" y="111"/>
                    <a:pt x="77" y="179"/>
                  </a:cubicBezTo>
                  <a:cubicBezTo>
                    <a:pt x="111" y="213"/>
                    <a:pt x="145" y="256"/>
                    <a:pt x="179" y="290"/>
                  </a:cubicBezTo>
                  <a:cubicBezTo>
                    <a:pt x="213" y="324"/>
                    <a:pt x="247" y="324"/>
                    <a:pt x="290" y="358"/>
                  </a:cubicBezTo>
                  <a:lnTo>
                    <a:pt x="502" y="570"/>
                  </a:lnTo>
                  <a:cubicBezTo>
                    <a:pt x="536" y="570"/>
                    <a:pt x="536" y="604"/>
                    <a:pt x="570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7663414" y="3713957"/>
              <a:ext cx="19112" cy="12175"/>
            </a:xfrm>
            <a:custGeom>
              <a:avLst/>
              <a:gdLst/>
              <a:ahLst/>
              <a:cxnLst/>
              <a:rect l="l" t="t" r="r" b="b"/>
              <a:pathLst>
                <a:path w="562" h="358" extrusionOk="0">
                  <a:moveTo>
                    <a:pt x="425" y="357"/>
                  </a:moveTo>
                  <a:cubicBezTo>
                    <a:pt x="527" y="357"/>
                    <a:pt x="561" y="213"/>
                    <a:pt x="493" y="179"/>
                  </a:cubicBezTo>
                  <a:lnTo>
                    <a:pt x="281" y="77"/>
                  </a:lnTo>
                  <a:cubicBezTo>
                    <a:pt x="213" y="43"/>
                    <a:pt x="171" y="1"/>
                    <a:pt x="103" y="1"/>
                  </a:cubicBezTo>
                  <a:lnTo>
                    <a:pt x="69" y="1"/>
                  </a:lnTo>
                  <a:cubicBezTo>
                    <a:pt x="35" y="43"/>
                    <a:pt x="1" y="77"/>
                    <a:pt x="1" y="145"/>
                  </a:cubicBezTo>
                  <a:lnTo>
                    <a:pt x="69" y="213"/>
                  </a:lnTo>
                  <a:cubicBezTo>
                    <a:pt x="103" y="255"/>
                    <a:pt x="137" y="255"/>
                    <a:pt x="171" y="255"/>
                  </a:cubicBezTo>
                  <a:cubicBezTo>
                    <a:pt x="247" y="289"/>
                    <a:pt x="315" y="323"/>
                    <a:pt x="425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7696945" y="3717732"/>
              <a:ext cx="26594" cy="13297"/>
            </a:xfrm>
            <a:custGeom>
              <a:avLst/>
              <a:gdLst/>
              <a:ahLst/>
              <a:cxnLst/>
              <a:rect l="l" t="t" r="r" b="b"/>
              <a:pathLst>
                <a:path w="782" h="391" extrusionOk="0">
                  <a:moveTo>
                    <a:pt x="637" y="391"/>
                  </a:moveTo>
                  <a:cubicBezTo>
                    <a:pt x="748" y="391"/>
                    <a:pt x="782" y="246"/>
                    <a:pt x="671" y="212"/>
                  </a:cubicBezTo>
                  <a:cubicBezTo>
                    <a:pt x="569" y="178"/>
                    <a:pt x="459" y="144"/>
                    <a:pt x="391" y="102"/>
                  </a:cubicBezTo>
                  <a:cubicBezTo>
                    <a:pt x="323" y="34"/>
                    <a:pt x="212" y="0"/>
                    <a:pt x="144" y="0"/>
                  </a:cubicBezTo>
                  <a:lnTo>
                    <a:pt x="110" y="0"/>
                  </a:lnTo>
                  <a:cubicBezTo>
                    <a:pt x="34" y="0"/>
                    <a:pt x="0" y="68"/>
                    <a:pt x="34" y="144"/>
                  </a:cubicBezTo>
                  <a:cubicBezTo>
                    <a:pt x="144" y="314"/>
                    <a:pt x="459" y="357"/>
                    <a:pt x="637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7713983" y="3757283"/>
              <a:ext cx="24009" cy="17106"/>
            </a:xfrm>
            <a:custGeom>
              <a:avLst/>
              <a:gdLst/>
              <a:ahLst/>
              <a:cxnLst/>
              <a:rect l="l" t="t" r="r" b="b"/>
              <a:pathLst>
                <a:path w="706" h="503" extrusionOk="0">
                  <a:moveTo>
                    <a:pt x="595" y="502"/>
                  </a:moveTo>
                  <a:cubicBezTo>
                    <a:pt x="671" y="502"/>
                    <a:pt x="705" y="358"/>
                    <a:pt x="637" y="290"/>
                  </a:cubicBezTo>
                  <a:cubicBezTo>
                    <a:pt x="561" y="256"/>
                    <a:pt x="459" y="179"/>
                    <a:pt x="382" y="111"/>
                  </a:cubicBezTo>
                  <a:cubicBezTo>
                    <a:pt x="315" y="77"/>
                    <a:pt x="213" y="1"/>
                    <a:pt x="136" y="1"/>
                  </a:cubicBezTo>
                  <a:lnTo>
                    <a:pt x="102" y="1"/>
                  </a:lnTo>
                  <a:cubicBezTo>
                    <a:pt x="34" y="43"/>
                    <a:pt x="0" y="77"/>
                    <a:pt x="34" y="145"/>
                  </a:cubicBezTo>
                  <a:cubicBezTo>
                    <a:pt x="68" y="256"/>
                    <a:pt x="170" y="290"/>
                    <a:pt x="247" y="324"/>
                  </a:cubicBezTo>
                  <a:cubicBezTo>
                    <a:pt x="348" y="392"/>
                    <a:pt x="459" y="426"/>
                    <a:pt x="527" y="468"/>
                  </a:cubicBezTo>
                  <a:cubicBezTo>
                    <a:pt x="561" y="468"/>
                    <a:pt x="561" y="502"/>
                    <a:pt x="59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7702998" y="3782720"/>
              <a:ext cx="19384" cy="14487"/>
            </a:xfrm>
            <a:custGeom>
              <a:avLst/>
              <a:gdLst/>
              <a:ahLst/>
              <a:cxnLst/>
              <a:rect l="l" t="t" r="r" b="b"/>
              <a:pathLst>
                <a:path w="570" h="426" extrusionOk="0">
                  <a:moveTo>
                    <a:pt x="425" y="425"/>
                  </a:moveTo>
                  <a:cubicBezTo>
                    <a:pt x="536" y="425"/>
                    <a:pt x="570" y="281"/>
                    <a:pt x="493" y="213"/>
                  </a:cubicBezTo>
                  <a:cubicBezTo>
                    <a:pt x="425" y="179"/>
                    <a:pt x="391" y="145"/>
                    <a:pt x="323" y="68"/>
                  </a:cubicBezTo>
                  <a:cubicBezTo>
                    <a:pt x="281" y="68"/>
                    <a:pt x="247" y="34"/>
                    <a:pt x="213" y="34"/>
                  </a:cubicBezTo>
                  <a:cubicBezTo>
                    <a:pt x="179" y="0"/>
                    <a:pt x="145" y="0"/>
                    <a:pt x="111" y="0"/>
                  </a:cubicBezTo>
                  <a:lnTo>
                    <a:pt x="111" y="0"/>
                  </a:lnTo>
                  <a:cubicBezTo>
                    <a:pt x="34" y="0"/>
                    <a:pt x="0" y="68"/>
                    <a:pt x="34" y="145"/>
                  </a:cubicBezTo>
                  <a:cubicBezTo>
                    <a:pt x="68" y="179"/>
                    <a:pt x="68" y="213"/>
                    <a:pt x="111" y="247"/>
                  </a:cubicBezTo>
                  <a:cubicBezTo>
                    <a:pt x="111" y="247"/>
                    <a:pt x="145" y="281"/>
                    <a:pt x="179" y="281"/>
                  </a:cubicBezTo>
                  <a:cubicBezTo>
                    <a:pt x="247" y="315"/>
                    <a:pt x="323" y="357"/>
                    <a:pt x="391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7651273" y="375150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38" y="426"/>
                  </a:moveTo>
                  <a:cubicBezTo>
                    <a:pt x="706" y="426"/>
                    <a:pt x="740" y="315"/>
                    <a:pt x="672" y="247"/>
                  </a:cubicBezTo>
                  <a:cubicBezTo>
                    <a:pt x="570" y="213"/>
                    <a:pt x="494" y="137"/>
                    <a:pt x="392" y="103"/>
                  </a:cubicBezTo>
                  <a:cubicBezTo>
                    <a:pt x="281" y="69"/>
                    <a:pt x="213" y="1"/>
                    <a:pt x="103" y="1"/>
                  </a:cubicBezTo>
                  <a:lnTo>
                    <a:pt x="103" y="1"/>
                  </a:lnTo>
                  <a:cubicBezTo>
                    <a:pt x="35" y="1"/>
                    <a:pt x="1" y="103"/>
                    <a:pt x="69" y="137"/>
                  </a:cubicBezTo>
                  <a:cubicBezTo>
                    <a:pt x="145" y="213"/>
                    <a:pt x="213" y="213"/>
                    <a:pt x="315" y="281"/>
                  </a:cubicBezTo>
                  <a:cubicBezTo>
                    <a:pt x="426" y="315"/>
                    <a:pt x="494" y="349"/>
                    <a:pt x="604" y="383"/>
                  </a:cubicBezTo>
                  <a:cubicBezTo>
                    <a:pt x="604" y="426"/>
                    <a:pt x="604" y="426"/>
                    <a:pt x="638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7631923" y="3792242"/>
              <a:ext cx="30097" cy="20541"/>
            </a:xfrm>
            <a:custGeom>
              <a:avLst/>
              <a:gdLst/>
              <a:ahLst/>
              <a:cxnLst/>
              <a:rect l="l" t="t" r="r" b="b"/>
              <a:pathLst>
                <a:path w="885" h="604" extrusionOk="0">
                  <a:moveTo>
                    <a:pt x="748" y="604"/>
                  </a:moveTo>
                  <a:cubicBezTo>
                    <a:pt x="816" y="604"/>
                    <a:pt x="884" y="459"/>
                    <a:pt x="782" y="391"/>
                  </a:cubicBezTo>
                  <a:cubicBezTo>
                    <a:pt x="672" y="324"/>
                    <a:pt x="570" y="247"/>
                    <a:pt x="459" y="179"/>
                  </a:cubicBezTo>
                  <a:cubicBezTo>
                    <a:pt x="357" y="77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77" y="1"/>
                    <a:pt x="1" y="77"/>
                    <a:pt x="35" y="145"/>
                  </a:cubicBezTo>
                  <a:cubicBezTo>
                    <a:pt x="77" y="247"/>
                    <a:pt x="179" y="324"/>
                    <a:pt x="289" y="391"/>
                  </a:cubicBezTo>
                  <a:cubicBezTo>
                    <a:pt x="425" y="459"/>
                    <a:pt x="570" y="536"/>
                    <a:pt x="672" y="570"/>
                  </a:cubicBezTo>
                  <a:cubicBezTo>
                    <a:pt x="714" y="570"/>
                    <a:pt x="714" y="604"/>
                    <a:pt x="748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7620088" y="3833255"/>
              <a:ext cx="16800" cy="14487"/>
            </a:xfrm>
            <a:custGeom>
              <a:avLst/>
              <a:gdLst/>
              <a:ahLst/>
              <a:cxnLst/>
              <a:rect l="l" t="t" r="r" b="b"/>
              <a:pathLst>
                <a:path w="494" h="426" extrusionOk="0">
                  <a:moveTo>
                    <a:pt x="383" y="426"/>
                  </a:moveTo>
                  <a:cubicBezTo>
                    <a:pt x="459" y="426"/>
                    <a:pt x="493" y="315"/>
                    <a:pt x="459" y="247"/>
                  </a:cubicBezTo>
                  <a:cubicBezTo>
                    <a:pt x="383" y="213"/>
                    <a:pt x="315" y="145"/>
                    <a:pt x="281" y="103"/>
                  </a:cubicBezTo>
                  <a:cubicBezTo>
                    <a:pt x="213" y="35"/>
                    <a:pt x="170" y="1"/>
                    <a:pt x="102" y="1"/>
                  </a:cubicBezTo>
                  <a:lnTo>
                    <a:pt x="68" y="1"/>
                  </a:lnTo>
                  <a:cubicBezTo>
                    <a:pt x="34" y="1"/>
                    <a:pt x="0" y="35"/>
                    <a:pt x="0" y="35"/>
                  </a:cubicBezTo>
                  <a:cubicBezTo>
                    <a:pt x="0" y="145"/>
                    <a:pt x="68" y="213"/>
                    <a:pt x="136" y="247"/>
                  </a:cubicBezTo>
                  <a:cubicBezTo>
                    <a:pt x="170" y="315"/>
                    <a:pt x="247" y="358"/>
                    <a:pt x="315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7682492" y="3832099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425" y="494"/>
                  </a:moveTo>
                  <a:cubicBezTo>
                    <a:pt x="501" y="494"/>
                    <a:pt x="535" y="426"/>
                    <a:pt x="501" y="349"/>
                  </a:cubicBezTo>
                  <a:lnTo>
                    <a:pt x="323" y="179"/>
                  </a:lnTo>
                  <a:cubicBezTo>
                    <a:pt x="289" y="103"/>
                    <a:pt x="247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0" y="35"/>
                    <a:pt x="0" y="103"/>
                  </a:cubicBezTo>
                  <a:cubicBezTo>
                    <a:pt x="34" y="137"/>
                    <a:pt x="34" y="179"/>
                    <a:pt x="77" y="213"/>
                  </a:cubicBezTo>
                  <a:cubicBezTo>
                    <a:pt x="111" y="247"/>
                    <a:pt x="145" y="281"/>
                    <a:pt x="179" y="315"/>
                  </a:cubicBezTo>
                  <a:cubicBezTo>
                    <a:pt x="247" y="349"/>
                    <a:pt x="323" y="426"/>
                    <a:pt x="357" y="460"/>
                  </a:cubicBezTo>
                  <a:cubicBezTo>
                    <a:pt x="391" y="494"/>
                    <a:pt x="391" y="494"/>
                    <a:pt x="425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7693476" y="3868215"/>
              <a:ext cx="20541" cy="15643"/>
            </a:xfrm>
            <a:custGeom>
              <a:avLst/>
              <a:gdLst/>
              <a:ahLst/>
              <a:cxnLst/>
              <a:rect l="l" t="t" r="r" b="b"/>
              <a:pathLst>
                <a:path w="604" h="460" extrusionOk="0">
                  <a:moveTo>
                    <a:pt x="493" y="460"/>
                  </a:moveTo>
                  <a:cubicBezTo>
                    <a:pt x="561" y="460"/>
                    <a:pt x="603" y="392"/>
                    <a:pt x="561" y="315"/>
                  </a:cubicBezTo>
                  <a:cubicBezTo>
                    <a:pt x="493" y="247"/>
                    <a:pt x="425" y="213"/>
                    <a:pt x="391" y="137"/>
                  </a:cubicBezTo>
                  <a:cubicBezTo>
                    <a:pt x="314" y="69"/>
                    <a:pt x="246" y="35"/>
                    <a:pt x="178" y="1"/>
                  </a:cubicBezTo>
                  <a:lnTo>
                    <a:pt x="136" y="1"/>
                  </a:lnTo>
                  <a:cubicBezTo>
                    <a:pt x="68" y="1"/>
                    <a:pt x="0" y="69"/>
                    <a:pt x="34" y="137"/>
                  </a:cubicBezTo>
                  <a:cubicBezTo>
                    <a:pt x="102" y="213"/>
                    <a:pt x="178" y="247"/>
                    <a:pt x="246" y="315"/>
                  </a:cubicBezTo>
                  <a:cubicBezTo>
                    <a:pt x="314" y="349"/>
                    <a:pt x="391" y="392"/>
                    <a:pt x="459" y="426"/>
                  </a:cubicBezTo>
                  <a:cubicBezTo>
                    <a:pt x="459" y="460"/>
                    <a:pt x="493" y="460"/>
                    <a:pt x="493" y="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7721192" y="3846552"/>
              <a:ext cx="17956" cy="11903"/>
            </a:xfrm>
            <a:custGeom>
              <a:avLst/>
              <a:gdLst/>
              <a:ahLst/>
              <a:cxnLst/>
              <a:rect l="l" t="t" r="r" b="b"/>
              <a:pathLst>
                <a:path w="528" h="350" extrusionOk="0">
                  <a:moveTo>
                    <a:pt x="349" y="349"/>
                  </a:moveTo>
                  <a:cubicBezTo>
                    <a:pt x="459" y="349"/>
                    <a:pt x="527" y="213"/>
                    <a:pt x="425" y="179"/>
                  </a:cubicBezTo>
                  <a:cubicBezTo>
                    <a:pt x="383" y="103"/>
                    <a:pt x="315" y="69"/>
                    <a:pt x="247" y="35"/>
                  </a:cubicBezTo>
                  <a:cubicBezTo>
                    <a:pt x="213" y="35"/>
                    <a:pt x="170" y="1"/>
                    <a:pt x="103" y="1"/>
                  </a:cubicBezTo>
                  <a:cubicBezTo>
                    <a:pt x="69" y="1"/>
                    <a:pt x="35" y="1"/>
                    <a:pt x="35" y="35"/>
                  </a:cubicBezTo>
                  <a:cubicBezTo>
                    <a:pt x="1" y="69"/>
                    <a:pt x="1" y="103"/>
                    <a:pt x="1" y="137"/>
                  </a:cubicBezTo>
                  <a:cubicBezTo>
                    <a:pt x="35" y="213"/>
                    <a:pt x="69" y="213"/>
                    <a:pt x="170" y="247"/>
                  </a:cubicBezTo>
                  <a:cubicBezTo>
                    <a:pt x="213" y="281"/>
                    <a:pt x="247" y="315"/>
                    <a:pt x="315" y="315"/>
                  </a:cubicBezTo>
                  <a:cubicBezTo>
                    <a:pt x="315" y="349"/>
                    <a:pt x="349" y="349"/>
                    <a:pt x="34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7647532" y="3887293"/>
              <a:ext cx="27750" cy="21697"/>
            </a:xfrm>
            <a:custGeom>
              <a:avLst/>
              <a:gdLst/>
              <a:ahLst/>
              <a:cxnLst/>
              <a:rect l="l" t="t" r="r" b="b"/>
              <a:pathLst>
                <a:path w="816" h="638" extrusionOk="0">
                  <a:moveTo>
                    <a:pt x="680" y="638"/>
                  </a:moveTo>
                  <a:cubicBezTo>
                    <a:pt x="748" y="638"/>
                    <a:pt x="816" y="536"/>
                    <a:pt x="748" y="502"/>
                  </a:cubicBezTo>
                  <a:cubicBezTo>
                    <a:pt x="570" y="323"/>
                    <a:pt x="357" y="77"/>
                    <a:pt x="111" y="1"/>
                  </a:cubicBezTo>
                  <a:lnTo>
                    <a:pt x="111" y="1"/>
                  </a:lnTo>
                  <a:cubicBezTo>
                    <a:pt x="43" y="1"/>
                    <a:pt x="0" y="77"/>
                    <a:pt x="43" y="145"/>
                  </a:cubicBezTo>
                  <a:cubicBezTo>
                    <a:pt x="145" y="357"/>
                    <a:pt x="425" y="502"/>
                    <a:pt x="638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7603050" y="3893347"/>
              <a:ext cx="18228" cy="18262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425" y="536"/>
                  </a:moveTo>
                  <a:cubicBezTo>
                    <a:pt x="501" y="536"/>
                    <a:pt x="535" y="426"/>
                    <a:pt x="501" y="358"/>
                  </a:cubicBezTo>
                  <a:cubicBezTo>
                    <a:pt x="425" y="290"/>
                    <a:pt x="357" y="213"/>
                    <a:pt x="323" y="145"/>
                  </a:cubicBezTo>
                  <a:cubicBezTo>
                    <a:pt x="247" y="77"/>
                    <a:pt x="213" y="1"/>
                    <a:pt x="111" y="1"/>
                  </a:cubicBezTo>
                  <a:cubicBezTo>
                    <a:pt x="34" y="1"/>
                    <a:pt x="0" y="35"/>
                    <a:pt x="0" y="111"/>
                  </a:cubicBezTo>
                  <a:cubicBezTo>
                    <a:pt x="0" y="179"/>
                    <a:pt x="77" y="247"/>
                    <a:pt x="145" y="324"/>
                  </a:cubicBezTo>
                  <a:cubicBezTo>
                    <a:pt x="213" y="392"/>
                    <a:pt x="289" y="426"/>
                    <a:pt x="357" y="502"/>
                  </a:cubicBezTo>
                  <a:cubicBezTo>
                    <a:pt x="357" y="536"/>
                    <a:pt x="391" y="536"/>
                    <a:pt x="42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7535716" y="3868215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528" y="672"/>
                  </a:moveTo>
                  <a:cubicBezTo>
                    <a:pt x="604" y="672"/>
                    <a:pt x="672" y="604"/>
                    <a:pt x="604" y="494"/>
                  </a:cubicBezTo>
                  <a:cubicBezTo>
                    <a:pt x="494" y="315"/>
                    <a:pt x="392" y="137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ubicBezTo>
                    <a:pt x="69" y="1"/>
                    <a:pt x="1" y="137"/>
                    <a:pt x="69" y="213"/>
                  </a:cubicBezTo>
                  <a:cubicBezTo>
                    <a:pt x="179" y="349"/>
                    <a:pt x="315" y="460"/>
                    <a:pt x="426" y="604"/>
                  </a:cubicBezTo>
                  <a:cubicBezTo>
                    <a:pt x="460" y="638"/>
                    <a:pt x="494" y="672"/>
                    <a:pt x="528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7499634" y="3856108"/>
              <a:ext cx="17922" cy="20541"/>
            </a:xfrm>
            <a:custGeom>
              <a:avLst/>
              <a:gdLst/>
              <a:ahLst/>
              <a:cxnLst/>
              <a:rect l="l" t="t" r="r" b="b"/>
              <a:pathLst>
                <a:path w="527" h="604" extrusionOk="0">
                  <a:moveTo>
                    <a:pt x="391" y="603"/>
                  </a:moveTo>
                  <a:cubicBezTo>
                    <a:pt x="459" y="603"/>
                    <a:pt x="527" y="535"/>
                    <a:pt x="493" y="459"/>
                  </a:cubicBezTo>
                  <a:cubicBezTo>
                    <a:pt x="425" y="391"/>
                    <a:pt x="391" y="323"/>
                    <a:pt x="357" y="246"/>
                  </a:cubicBezTo>
                  <a:cubicBezTo>
                    <a:pt x="314" y="178"/>
                    <a:pt x="246" y="111"/>
                    <a:pt x="178" y="34"/>
                  </a:cubicBezTo>
                  <a:cubicBezTo>
                    <a:pt x="178" y="0"/>
                    <a:pt x="144" y="0"/>
                    <a:pt x="102" y="0"/>
                  </a:cubicBezTo>
                  <a:cubicBezTo>
                    <a:pt x="34" y="0"/>
                    <a:pt x="0" y="34"/>
                    <a:pt x="0" y="111"/>
                  </a:cubicBezTo>
                  <a:cubicBezTo>
                    <a:pt x="34" y="212"/>
                    <a:pt x="68" y="280"/>
                    <a:pt x="144" y="357"/>
                  </a:cubicBezTo>
                  <a:cubicBezTo>
                    <a:pt x="212" y="425"/>
                    <a:pt x="280" y="493"/>
                    <a:pt x="357" y="569"/>
                  </a:cubicBezTo>
                  <a:cubicBezTo>
                    <a:pt x="357" y="603"/>
                    <a:pt x="391" y="603"/>
                    <a:pt x="391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7507431" y="3799486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502" y="714"/>
                  </a:moveTo>
                  <a:cubicBezTo>
                    <a:pt x="536" y="714"/>
                    <a:pt x="603" y="671"/>
                    <a:pt x="570" y="603"/>
                  </a:cubicBezTo>
                  <a:cubicBezTo>
                    <a:pt x="502" y="501"/>
                    <a:pt x="425" y="391"/>
                    <a:pt x="357" y="289"/>
                  </a:cubicBezTo>
                  <a:cubicBezTo>
                    <a:pt x="289" y="212"/>
                    <a:pt x="247" y="111"/>
                    <a:pt x="145" y="34"/>
                  </a:cubicBezTo>
                  <a:lnTo>
                    <a:pt x="111" y="0"/>
                  </a:lnTo>
                  <a:cubicBezTo>
                    <a:pt x="34" y="0"/>
                    <a:pt x="0" y="77"/>
                    <a:pt x="0" y="144"/>
                  </a:cubicBezTo>
                  <a:cubicBezTo>
                    <a:pt x="34" y="246"/>
                    <a:pt x="111" y="323"/>
                    <a:pt x="179" y="391"/>
                  </a:cubicBezTo>
                  <a:cubicBezTo>
                    <a:pt x="289" y="501"/>
                    <a:pt x="357" y="569"/>
                    <a:pt x="425" y="671"/>
                  </a:cubicBezTo>
                  <a:cubicBezTo>
                    <a:pt x="459" y="714"/>
                    <a:pt x="459" y="714"/>
                    <a:pt x="502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7477368" y="3759901"/>
              <a:ext cx="20575" cy="17922"/>
            </a:xfrm>
            <a:custGeom>
              <a:avLst/>
              <a:gdLst/>
              <a:ahLst/>
              <a:cxnLst/>
              <a:rect l="l" t="t" r="r" b="b"/>
              <a:pathLst>
                <a:path w="605" h="527" extrusionOk="0">
                  <a:moveTo>
                    <a:pt x="460" y="527"/>
                  </a:moveTo>
                  <a:cubicBezTo>
                    <a:pt x="536" y="527"/>
                    <a:pt x="604" y="391"/>
                    <a:pt x="536" y="315"/>
                  </a:cubicBezTo>
                  <a:cubicBezTo>
                    <a:pt x="494" y="247"/>
                    <a:pt x="426" y="213"/>
                    <a:pt x="392" y="136"/>
                  </a:cubicBezTo>
                  <a:cubicBezTo>
                    <a:pt x="324" y="68"/>
                    <a:pt x="247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36"/>
                  </a:cubicBezTo>
                  <a:cubicBezTo>
                    <a:pt x="35" y="247"/>
                    <a:pt x="111" y="315"/>
                    <a:pt x="179" y="349"/>
                  </a:cubicBezTo>
                  <a:cubicBezTo>
                    <a:pt x="247" y="425"/>
                    <a:pt x="324" y="459"/>
                    <a:pt x="392" y="493"/>
                  </a:cubicBezTo>
                  <a:cubicBezTo>
                    <a:pt x="426" y="493"/>
                    <a:pt x="426" y="527"/>
                    <a:pt x="460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7448496" y="3782720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459" y="570"/>
                  </a:moveTo>
                  <a:cubicBezTo>
                    <a:pt x="570" y="570"/>
                    <a:pt x="638" y="459"/>
                    <a:pt x="570" y="391"/>
                  </a:cubicBezTo>
                  <a:cubicBezTo>
                    <a:pt x="493" y="315"/>
                    <a:pt x="425" y="247"/>
                    <a:pt x="391" y="179"/>
                  </a:cubicBezTo>
                  <a:cubicBezTo>
                    <a:pt x="323" y="102"/>
                    <a:pt x="281" y="34"/>
                    <a:pt x="179" y="0"/>
                  </a:cubicBezTo>
                  <a:lnTo>
                    <a:pt x="145" y="0"/>
                  </a:lnTo>
                  <a:cubicBezTo>
                    <a:pt x="68" y="0"/>
                    <a:pt x="0" y="68"/>
                    <a:pt x="0" y="145"/>
                  </a:cubicBezTo>
                  <a:cubicBezTo>
                    <a:pt x="0" y="213"/>
                    <a:pt x="34" y="247"/>
                    <a:pt x="68" y="315"/>
                  </a:cubicBezTo>
                  <a:cubicBezTo>
                    <a:pt x="111" y="357"/>
                    <a:pt x="145" y="391"/>
                    <a:pt x="179" y="391"/>
                  </a:cubicBezTo>
                  <a:cubicBezTo>
                    <a:pt x="247" y="459"/>
                    <a:pt x="323" y="493"/>
                    <a:pt x="42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7482868" y="3815061"/>
              <a:ext cx="16800" cy="17072"/>
            </a:xfrm>
            <a:custGeom>
              <a:avLst/>
              <a:gdLst/>
              <a:ahLst/>
              <a:cxnLst/>
              <a:rect l="l" t="t" r="r" b="b"/>
              <a:pathLst>
                <a:path w="494" h="502" extrusionOk="0">
                  <a:moveTo>
                    <a:pt x="383" y="502"/>
                  </a:moveTo>
                  <a:cubicBezTo>
                    <a:pt x="425" y="502"/>
                    <a:pt x="459" y="502"/>
                    <a:pt x="493" y="468"/>
                  </a:cubicBezTo>
                  <a:cubicBezTo>
                    <a:pt x="493" y="392"/>
                    <a:pt x="493" y="324"/>
                    <a:pt x="425" y="290"/>
                  </a:cubicBezTo>
                  <a:cubicBezTo>
                    <a:pt x="383" y="256"/>
                    <a:pt x="349" y="213"/>
                    <a:pt x="281" y="145"/>
                  </a:cubicBezTo>
                  <a:cubicBezTo>
                    <a:pt x="247" y="111"/>
                    <a:pt x="247" y="111"/>
                    <a:pt x="213" y="77"/>
                  </a:cubicBezTo>
                  <a:cubicBezTo>
                    <a:pt x="170" y="77"/>
                    <a:pt x="136" y="43"/>
                    <a:pt x="136" y="1"/>
                  </a:cubicBezTo>
                  <a:lnTo>
                    <a:pt x="68" y="1"/>
                  </a:lnTo>
                  <a:cubicBezTo>
                    <a:pt x="34" y="1"/>
                    <a:pt x="0" y="1"/>
                    <a:pt x="0" y="43"/>
                  </a:cubicBezTo>
                  <a:cubicBezTo>
                    <a:pt x="34" y="111"/>
                    <a:pt x="34" y="145"/>
                    <a:pt x="34" y="179"/>
                  </a:cubicBezTo>
                  <a:cubicBezTo>
                    <a:pt x="68" y="213"/>
                    <a:pt x="68" y="290"/>
                    <a:pt x="102" y="324"/>
                  </a:cubicBezTo>
                  <a:cubicBezTo>
                    <a:pt x="170" y="392"/>
                    <a:pt x="247" y="426"/>
                    <a:pt x="31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7443565" y="3732151"/>
              <a:ext cx="20575" cy="16800"/>
            </a:xfrm>
            <a:custGeom>
              <a:avLst/>
              <a:gdLst/>
              <a:ahLst/>
              <a:cxnLst/>
              <a:rect l="l" t="t" r="r" b="b"/>
              <a:pathLst>
                <a:path w="605" h="494" extrusionOk="0">
                  <a:moveTo>
                    <a:pt x="468" y="493"/>
                  </a:moveTo>
                  <a:cubicBezTo>
                    <a:pt x="536" y="493"/>
                    <a:pt x="604" y="426"/>
                    <a:pt x="570" y="358"/>
                  </a:cubicBezTo>
                  <a:cubicBezTo>
                    <a:pt x="468" y="213"/>
                    <a:pt x="392" y="145"/>
                    <a:pt x="290" y="35"/>
                  </a:cubicBezTo>
                  <a:cubicBezTo>
                    <a:pt x="256" y="1"/>
                    <a:pt x="213" y="1"/>
                    <a:pt x="179" y="1"/>
                  </a:cubicBezTo>
                  <a:cubicBezTo>
                    <a:pt x="145" y="1"/>
                    <a:pt x="111" y="1"/>
                    <a:pt x="77" y="35"/>
                  </a:cubicBezTo>
                  <a:cubicBezTo>
                    <a:pt x="1" y="103"/>
                    <a:pt x="43" y="213"/>
                    <a:pt x="111" y="247"/>
                  </a:cubicBezTo>
                  <a:cubicBezTo>
                    <a:pt x="213" y="315"/>
                    <a:pt x="324" y="392"/>
                    <a:pt x="392" y="460"/>
                  </a:cubicBezTo>
                  <a:cubicBezTo>
                    <a:pt x="426" y="493"/>
                    <a:pt x="426" y="493"/>
                    <a:pt x="468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7411223" y="3762214"/>
              <a:ext cx="17956" cy="19384"/>
            </a:xfrm>
            <a:custGeom>
              <a:avLst/>
              <a:gdLst/>
              <a:ahLst/>
              <a:cxnLst/>
              <a:rect l="l" t="t" r="r" b="b"/>
              <a:pathLst>
                <a:path w="528" h="570" extrusionOk="0">
                  <a:moveTo>
                    <a:pt x="357" y="569"/>
                  </a:moveTo>
                  <a:cubicBezTo>
                    <a:pt x="425" y="569"/>
                    <a:pt x="527" y="493"/>
                    <a:pt x="459" y="391"/>
                  </a:cubicBezTo>
                  <a:cubicBezTo>
                    <a:pt x="425" y="323"/>
                    <a:pt x="391" y="247"/>
                    <a:pt x="357" y="179"/>
                  </a:cubicBezTo>
                  <a:cubicBezTo>
                    <a:pt x="357" y="145"/>
                    <a:pt x="315" y="111"/>
                    <a:pt x="315" y="68"/>
                  </a:cubicBezTo>
                  <a:cubicBezTo>
                    <a:pt x="281" y="34"/>
                    <a:pt x="213" y="0"/>
                    <a:pt x="179" y="0"/>
                  </a:cubicBezTo>
                  <a:lnTo>
                    <a:pt x="145" y="0"/>
                  </a:lnTo>
                  <a:cubicBezTo>
                    <a:pt x="69" y="0"/>
                    <a:pt x="1" y="68"/>
                    <a:pt x="1" y="145"/>
                  </a:cubicBezTo>
                  <a:cubicBezTo>
                    <a:pt x="1" y="247"/>
                    <a:pt x="35" y="281"/>
                    <a:pt x="103" y="357"/>
                  </a:cubicBezTo>
                  <a:cubicBezTo>
                    <a:pt x="179" y="425"/>
                    <a:pt x="213" y="493"/>
                    <a:pt x="281" y="535"/>
                  </a:cubicBezTo>
                  <a:cubicBezTo>
                    <a:pt x="315" y="569"/>
                    <a:pt x="315" y="569"/>
                    <a:pt x="357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7395614" y="3815061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392" y="536"/>
                  </a:moveTo>
                  <a:cubicBezTo>
                    <a:pt x="460" y="536"/>
                    <a:pt x="494" y="426"/>
                    <a:pt x="460" y="358"/>
                  </a:cubicBezTo>
                  <a:cubicBezTo>
                    <a:pt x="392" y="290"/>
                    <a:pt x="349" y="256"/>
                    <a:pt x="315" y="179"/>
                  </a:cubicBezTo>
                  <a:cubicBezTo>
                    <a:pt x="315" y="179"/>
                    <a:pt x="281" y="145"/>
                    <a:pt x="281" y="111"/>
                  </a:cubicBezTo>
                  <a:cubicBezTo>
                    <a:pt x="247" y="77"/>
                    <a:pt x="213" y="43"/>
                    <a:pt x="179" y="1"/>
                  </a:cubicBezTo>
                  <a:lnTo>
                    <a:pt x="137" y="1"/>
                  </a:lnTo>
                  <a:cubicBezTo>
                    <a:pt x="69" y="1"/>
                    <a:pt x="1" y="43"/>
                    <a:pt x="1" y="111"/>
                  </a:cubicBezTo>
                  <a:cubicBezTo>
                    <a:pt x="1" y="213"/>
                    <a:pt x="69" y="290"/>
                    <a:pt x="137" y="358"/>
                  </a:cubicBezTo>
                  <a:cubicBezTo>
                    <a:pt x="179" y="426"/>
                    <a:pt x="247" y="468"/>
                    <a:pt x="315" y="502"/>
                  </a:cubicBezTo>
                  <a:cubicBezTo>
                    <a:pt x="349" y="536"/>
                    <a:pt x="349" y="536"/>
                    <a:pt x="392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7435199" y="3830977"/>
              <a:ext cx="15643" cy="20234"/>
            </a:xfrm>
            <a:custGeom>
              <a:avLst/>
              <a:gdLst/>
              <a:ahLst/>
              <a:cxnLst/>
              <a:rect l="l" t="t" r="r" b="b"/>
              <a:pathLst>
                <a:path w="460" h="595" extrusionOk="0">
                  <a:moveTo>
                    <a:pt x="323" y="595"/>
                  </a:moveTo>
                  <a:cubicBezTo>
                    <a:pt x="391" y="595"/>
                    <a:pt x="459" y="527"/>
                    <a:pt x="425" y="459"/>
                  </a:cubicBezTo>
                  <a:lnTo>
                    <a:pt x="323" y="212"/>
                  </a:lnTo>
                  <a:cubicBezTo>
                    <a:pt x="289" y="136"/>
                    <a:pt x="247" y="68"/>
                    <a:pt x="179" y="0"/>
                  </a:cubicBezTo>
                  <a:lnTo>
                    <a:pt x="111" y="0"/>
                  </a:lnTo>
                  <a:cubicBezTo>
                    <a:pt x="35" y="0"/>
                    <a:pt x="1" y="34"/>
                    <a:pt x="1" y="102"/>
                  </a:cubicBezTo>
                  <a:cubicBezTo>
                    <a:pt x="1" y="212"/>
                    <a:pt x="35" y="280"/>
                    <a:pt x="77" y="348"/>
                  </a:cubicBezTo>
                  <a:cubicBezTo>
                    <a:pt x="145" y="425"/>
                    <a:pt x="179" y="493"/>
                    <a:pt x="247" y="561"/>
                  </a:cubicBezTo>
                  <a:cubicBezTo>
                    <a:pt x="247" y="595"/>
                    <a:pt x="289" y="595"/>
                    <a:pt x="323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7412380" y="3865631"/>
              <a:ext cx="16800" cy="21697"/>
            </a:xfrm>
            <a:custGeom>
              <a:avLst/>
              <a:gdLst/>
              <a:ahLst/>
              <a:cxnLst/>
              <a:rect l="l" t="t" r="r" b="b"/>
              <a:pathLst>
                <a:path w="494" h="638" extrusionOk="0">
                  <a:moveTo>
                    <a:pt x="391" y="638"/>
                  </a:moveTo>
                  <a:cubicBezTo>
                    <a:pt x="459" y="638"/>
                    <a:pt x="493" y="604"/>
                    <a:pt x="459" y="536"/>
                  </a:cubicBezTo>
                  <a:cubicBezTo>
                    <a:pt x="391" y="357"/>
                    <a:pt x="357" y="77"/>
                    <a:pt x="145" y="0"/>
                  </a:cubicBezTo>
                  <a:lnTo>
                    <a:pt x="111" y="0"/>
                  </a:lnTo>
                  <a:cubicBezTo>
                    <a:pt x="69" y="0"/>
                    <a:pt x="1" y="0"/>
                    <a:pt x="1" y="77"/>
                  </a:cubicBezTo>
                  <a:cubicBezTo>
                    <a:pt x="1" y="289"/>
                    <a:pt x="213" y="468"/>
                    <a:pt x="323" y="604"/>
                  </a:cubicBezTo>
                  <a:cubicBezTo>
                    <a:pt x="357" y="638"/>
                    <a:pt x="357" y="638"/>
                    <a:pt x="391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7371367" y="3868215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23" y="638"/>
                  </a:moveTo>
                  <a:cubicBezTo>
                    <a:pt x="357" y="638"/>
                    <a:pt x="391" y="638"/>
                    <a:pt x="391" y="604"/>
                  </a:cubicBezTo>
                  <a:cubicBezTo>
                    <a:pt x="357" y="349"/>
                    <a:pt x="289" y="103"/>
                    <a:pt x="77" y="1"/>
                  </a:cubicBezTo>
                  <a:lnTo>
                    <a:pt x="77" y="1"/>
                  </a:lnTo>
                  <a:cubicBezTo>
                    <a:pt x="43" y="1"/>
                    <a:pt x="0" y="35"/>
                    <a:pt x="43" y="69"/>
                  </a:cubicBezTo>
                  <a:cubicBezTo>
                    <a:pt x="111" y="247"/>
                    <a:pt x="213" y="392"/>
                    <a:pt x="255" y="604"/>
                  </a:cubicBezTo>
                  <a:cubicBezTo>
                    <a:pt x="255" y="638"/>
                    <a:pt x="289" y="638"/>
                    <a:pt x="323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7329469" y="3871684"/>
              <a:ext cx="11869" cy="25472"/>
            </a:xfrm>
            <a:custGeom>
              <a:avLst/>
              <a:gdLst/>
              <a:ahLst/>
              <a:cxnLst/>
              <a:rect l="l" t="t" r="r" b="b"/>
              <a:pathLst>
                <a:path w="349" h="749" extrusionOk="0">
                  <a:moveTo>
                    <a:pt x="213" y="748"/>
                  </a:moveTo>
                  <a:cubicBezTo>
                    <a:pt x="247" y="748"/>
                    <a:pt x="281" y="714"/>
                    <a:pt x="315" y="672"/>
                  </a:cubicBezTo>
                  <a:cubicBezTo>
                    <a:pt x="315" y="460"/>
                    <a:pt x="349" y="247"/>
                    <a:pt x="281" y="77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170" y="1"/>
                    <a:pt x="136" y="35"/>
                    <a:pt x="102" y="77"/>
                  </a:cubicBezTo>
                  <a:cubicBezTo>
                    <a:pt x="1" y="247"/>
                    <a:pt x="68" y="502"/>
                    <a:pt x="136" y="672"/>
                  </a:cubicBezTo>
                  <a:cubicBezTo>
                    <a:pt x="136" y="748"/>
                    <a:pt x="170" y="748"/>
                    <a:pt x="213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7289613" y="385984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145" y="638"/>
                  </a:moveTo>
                  <a:cubicBezTo>
                    <a:pt x="213" y="638"/>
                    <a:pt x="281" y="595"/>
                    <a:pt x="281" y="527"/>
                  </a:cubicBezTo>
                  <a:cubicBezTo>
                    <a:pt x="281" y="459"/>
                    <a:pt x="323" y="383"/>
                    <a:pt x="357" y="315"/>
                  </a:cubicBezTo>
                  <a:lnTo>
                    <a:pt x="357" y="213"/>
                  </a:lnTo>
                  <a:cubicBezTo>
                    <a:pt x="391" y="170"/>
                    <a:pt x="391" y="136"/>
                    <a:pt x="391" y="102"/>
                  </a:cubicBezTo>
                  <a:cubicBezTo>
                    <a:pt x="391" y="34"/>
                    <a:pt x="357" y="34"/>
                    <a:pt x="323" y="1"/>
                  </a:cubicBezTo>
                  <a:lnTo>
                    <a:pt x="323" y="1"/>
                  </a:lnTo>
                  <a:cubicBezTo>
                    <a:pt x="213" y="1"/>
                    <a:pt x="68" y="136"/>
                    <a:pt x="34" y="213"/>
                  </a:cubicBezTo>
                  <a:cubicBezTo>
                    <a:pt x="0" y="315"/>
                    <a:pt x="0" y="459"/>
                    <a:pt x="34" y="561"/>
                  </a:cubicBezTo>
                  <a:cubicBezTo>
                    <a:pt x="68" y="595"/>
                    <a:pt x="111" y="638"/>
                    <a:pt x="14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7260706" y="3832099"/>
              <a:ext cx="18228" cy="25200"/>
            </a:xfrm>
            <a:custGeom>
              <a:avLst/>
              <a:gdLst/>
              <a:ahLst/>
              <a:cxnLst/>
              <a:rect l="l" t="t" r="r" b="b"/>
              <a:pathLst>
                <a:path w="536" h="741" extrusionOk="0">
                  <a:moveTo>
                    <a:pt x="111" y="740"/>
                  </a:moveTo>
                  <a:cubicBezTo>
                    <a:pt x="145" y="740"/>
                    <a:pt x="179" y="740"/>
                    <a:pt x="179" y="706"/>
                  </a:cubicBezTo>
                  <a:cubicBezTo>
                    <a:pt x="247" y="604"/>
                    <a:pt x="324" y="528"/>
                    <a:pt x="392" y="426"/>
                  </a:cubicBezTo>
                  <a:cubicBezTo>
                    <a:pt x="459" y="315"/>
                    <a:pt x="536" y="213"/>
                    <a:pt x="493" y="103"/>
                  </a:cubicBezTo>
                  <a:cubicBezTo>
                    <a:pt x="493" y="35"/>
                    <a:pt x="425" y="1"/>
                    <a:pt x="392" y="1"/>
                  </a:cubicBezTo>
                  <a:lnTo>
                    <a:pt x="358" y="1"/>
                  </a:lnTo>
                  <a:cubicBezTo>
                    <a:pt x="213" y="35"/>
                    <a:pt x="179" y="179"/>
                    <a:pt x="145" y="281"/>
                  </a:cubicBezTo>
                  <a:cubicBezTo>
                    <a:pt x="69" y="392"/>
                    <a:pt x="35" y="494"/>
                    <a:pt x="1" y="604"/>
                  </a:cubicBezTo>
                  <a:cubicBezTo>
                    <a:pt x="1" y="672"/>
                    <a:pt x="69" y="740"/>
                    <a:pt x="111" y="7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7322260" y="3818836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36" y="569"/>
                  </a:moveTo>
                  <a:cubicBezTo>
                    <a:pt x="170" y="569"/>
                    <a:pt x="213" y="527"/>
                    <a:pt x="213" y="459"/>
                  </a:cubicBezTo>
                  <a:cubicBezTo>
                    <a:pt x="213" y="391"/>
                    <a:pt x="213" y="315"/>
                    <a:pt x="247" y="213"/>
                  </a:cubicBezTo>
                  <a:lnTo>
                    <a:pt x="247" y="102"/>
                  </a:lnTo>
                  <a:cubicBezTo>
                    <a:pt x="247" y="68"/>
                    <a:pt x="247" y="68"/>
                    <a:pt x="213" y="34"/>
                  </a:cubicBezTo>
                  <a:cubicBezTo>
                    <a:pt x="213" y="0"/>
                    <a:pt x="213" y="0"/>
                    <a:pt x="170" y="0"/>
                  </a:cubicBezTo>
                  <a:lnTo>
                    <a:pt x="136" y="0"/>
                  </a:lnTo>
                  <a:cubicBezTo>
                    <a:pt x="102" y="34"/>
                    <a:pt x="34" y="102"/>
                    <a:pt x="0" y="179"/>
                  </a:cubicBezTo>
                  <a:cubicBezTo>
                    <a:pt x="0" y="281"/>
                    <a:pt x="0" y="391"/>
                    <a:pt x="34" y="493"/>
                  </a:cubicBezTo>
                  <a:cubicBezTo>
                    <a:pt x="68" y="527"/>
                    <a:pt x="102" y="569"/>
                    <a:pt x="136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7340148" y="3753814"/>
              <a:ext cx="15643" cy="19418"/>
            </a:xfrm>
            <a:custGeom>
              <a:avLst/>
              <a:gdLst/>
              <a:ahLst/>
              <a:cxnLst/>
              <a:rect l="l" t="t" r="r" b="b"/>
              <a:pathLst>
                <a:path w="460" h="571" extrusionOk="0">
                  <a:moveTo>
                    <a:pt x="145" y="570"/>
                  </a:moveTo>
                  <a:cubicBezTo>
                    <a:pt x="179" y="570"/>
                    <a:pt x="213" y="570"/>
                    <a:pt x="247" y="528"/>
                  </a:cubicBezTo>
                  <a:cubicBezTo>
                    <a:pt x="358" y="392"/>
                    <a:pt x="460" y="179"/>
                    <a:pt x="358" y="35"/>
                  </a:cubicBezTo>
                  <a:cubicBezTo>
                    <a:pt x="324" y="1"/>
                    <a:pt x="281" y="1"/>
                    <a:pt x="247" y="1"/>
                  </a:cubicBezTo>
                  <a:cubicBezTo>
                    <a:pt x="213" y="1"/>
                    <a:pt x="179" y="1"/>
                    <a:pt x="145" y="35"/>
                  </a:cubicBezTo>
                  <a:cubicBezTo>
                    <a:pt x="35" y="145"/>
                    <a:pt x="111" y="281"/>
                    <a:pt x="69" y="426"/>
                  </a:cubicBezTo>
                  <a:cubicBezTo>
                    <a:pt x="1" y="494"/>
                    <a:pt x="69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7299135" y="3793399"/>
              <a:ext cx="8706" cy="20541"/>
            </a:xfrm>
            <a:custGeom>
              <a:avLst/>
              <a:gdLst/>
              <a:ahLst/>
              <a:cxnLst/>
              <a:rect l="l" t="t" r="r" b="b"/>
              <a:pathLst>
                <a:path w="256" h="604" extrusionOk="0">
                  <a:moveTo>
                    <a:pt x="111" y="604"/>
                  </a:moveTo>
                  <a:cubicBezTo>
                    <a:pt x="179" y="604"/>
                    <a:pt x="213" y="570"/>
                    <a:pt x="213" y="502"/>
                  </a:cubicBezTo>
                  <a:cubicBezTo>
                    <a:pt x="213" y="425"/>
                    <a:pt x="213" y="357"/>
                    <a:pt x="255" y="256"/>
                  </a:cubicBezTo>
                  <a:cubicBezTo>
                    <a:pt x="255" y="179"/>
                    <a:pt x="255" y="111"/>
                    <a:pt x="213" y="43"/>
                  </a:cubicBezTo>
                  <a:cubicBezTo>
                    <a:pt x="179" y="1"/>
                    <a:pt x="145" y="1"/>
                    <a:pt x="111" y="1"/>
                  </a:cubicBezTo>
                  <a:cubicBezTo>
                    <a:pt x="111" y="1"/>
                    <a:pt x="77" y="1"/>
                    <a:pt x="77" y="43"/>
                  </a:cubicBezTo>
                  <a:cubicBezTo>
                    <a:pt x="1" y="111"/>
                    <a:pt x="1" y="179"/>
                    <a:pt x="1" y="256"/>
                  </a:cubicBezTo>
                  <a:cubicBezTo>
                    <a:pt x="43" y="357"/>
                    <a:pt x="43" y="425"/>
                    <a:pt x="43" y="502"/>
                  </a:cubicBezTo>
                  <a:cubicBezTo>
                    <a:pt x="43" y="570"/>
                    <a:pt x="77" y="604"/>
                    <a:pt x="11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7336679" y="3703279"/>
              <a:ext cx="9590" cy="22853"/>
            </a:xfrm>
            <a:custGeom>
              <a:avLst/>
              <a:gdLst/>
              <a:ahLst/>
              <a:cxnLst/>
              <a:rect l="l" t="t" r="r" b="b"/>
              <a:pathLst>
                <a:path w="282" h="672" extrusionOk="0">
                  <a:moveTo>
                    <a:pt x="103" y="671"/>
                  </a:moveTo>
                  <a:cubicBezTo>
                    <a:pt x="137" y="671"/>
                    <a:pt x="171" y="637"/>
                    <a:pt x="171" y="603"/>
                  </a:cubicBezTo>
                  <a:cubicBezTo>
                    <a:pt x="213" y="493"/>
                    <a:pt x="247" y="391"/>
                    <a:pt x="247" y="315"/>
                  </a:cubicBezTo>
                  <a:cubicBezTo>
                    <a:pt x="281" y="213"/>
                    <a:pt x="281" y="102"/>
                    <a:pt x="247" y="34"/>
                  </a:cubicBezTo>
                  <a:cubicBezTo>
                    <a:pt x="213" y="34"/>
                    <a:pt x="213" y="0"/>
                    <a:pt x="171" y="0"/>
                  </a:cubicBezTo>
                  <a:cubicBezTo>
                    <a:pt x="137" y="0"/>
                    <a:pt x="137" y="0"/>
                    <a:pt x="103" y="34"/>
                  </a:cubicBezTo>
                  <a:cubicBezTo>
                    <a:pt x="35" y="68"/>
                    <a:pt x="35" y="179"/>
                    <a:pt x="35" y="281"/>
                  </a:cubicBezTo>
                  <a:cubicBezTo>
                    <a:pt x="35" y="357"/>
                    <a:pt x="35" y="459"/>
                    <a:pt x="1" y="569"/>
                  </a:cubicBezTo>
                  <a:cubicBezTo>
                    <a:pt x="1" y="637"/>
                    <a:pt x="69" y="671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6943509" y="3050947"/>
              <a:ext cx="736704" cy="486239"/>
            </a:xfrm>
            <a:custGeom>
              <a:avLst/>
              <a:gdLst/>
              <a:ahLst/>
              <a:cxnLst/>
              <a:rect l="l" t="t" r="r" b="b"/>
              <a:pathLst>
                <a:path w="21663" h="14298" extrusionOk="0">
                  <a:moveTo>
                    <a:pt x="9447" y="14298"/>
                  </a:moveTo>
                  <a:lnTo>
                    <a:pt x="15359" y="12242"/>
                  </a:lnTo>
                  <a:cubicBezTo>
                    <a:pt x="15359" y="12242"/>
                    <a:pt x="21662" y="4316"/>
                    <a:pt x="16710" y="1097"/>
                  </a:cubicBezTo>
                  <a:cubicBezTo>
                    <a:pt x="15504" y="315"/>
                    <a:pt x="14374" y="1"/>
                    <a:pt x="13380" y="1"/>
                  </a:cubicBezTo>
                  <a:cubicBezTo>
                    <a:pt x="10262" y="1"/>
                    <a:pt x="8283" y="2898"/>
                    <a:pt x="8283" y="2898"/>
                  </a:cubicBezTo>
                  <a:cubicBezTo>
                    <a:pt x="8283" y="2898"/>
                    <a:pt x="7365" y="2583"/>
                    <a:pt x="6159" y="2583"/>
                  </a:cubicBezTo>
                  <a:cubicBezTo>
                    <a:pt x="4494" y="2583"/>
                    <a:pt x="2337" y="3187"/>
                    <a:pt x="1453" y="6117"/>
                  </a:cubicBezTo>
                  <a:cubicBezTo>
                    <a:pt x="0" y="11180"/>
                    <a:pt x="9447" y="14298"/>
                    <a:pt x="9447" y="14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7533403" y="3154398"/>
              <a:ext cx="13059" cy="32375"/>
            </a:xfrm>
            <a:custGeom>
              <a:avLst/>
              <a:gdLst/>
              <a:ahLst/>
              <a:cxnLst/>
              <a:rect l="l" t="t" r="r" b="b"/>
              <a:pathLst>
                <a:path w="384" h="952" extrusionOk="0">
                  <a:moveTo>
                    <a:pt x="213" y="952"/>
                  </a:moveTo>
                  <a:lnTo>
                    <a:pt x="247" y="918"/>
                  </a:lnTo>
                  <a:cubicBezTo>
                    <a:pt x="315" y="637"/>
                    <a:pt x="383" y="246"/>
                    <a:pt x="137" y="0"/>
                  </a:cubicBezTo>
                  <a:lnTo>
                    <a:pt x="103" y="0"/>
                  </a:lnTo>
                  <a:cubicBezTo>
                    <a:pt x="35" y="0"/>
                    <a:pt x="1" y="34"/>
                    <a:pt x="1" y="68"/>
                  </a:cubicBezTo>
                  <a:cubicBezTo>
                    <a:pt x="1" y="357"/>
                    <a:pt x="171" y="603"/>
                    <a:pt x="137" y="884"/>
                  </a:cubicBezTo>
                  <a:cubicBezTo>
                    <a:pt x="137" y="918"/>
                    <a:pt x="171" y="952"/>
                    <a:pt x="213" y="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7526193" y="3198880"/>
              <a:ext cx="9556" cy="24009"/>
            </a:xfrm>
            <a:custGeom>
              <a:avLst/>
              <a:gdLst/>
              <a:ahLst/>
              <a:cxnLst/>
              <a:rect l="l" t="t" r="r" b="b"/>
              <a:pathLst>
                <a:path w="281" h="706" extrusionOk="0">
                  <a:moveTo>
                    <a:pt x="136" y="705"/>
                  </a:moveTo>
                  <a:cubicBezTo>
                    <a:pt x="170" y="705"/>
                    <a:pt x="213" y="671"/>
                    <a:pt x="213" y="637"/>
                  </a:cubicBezTo>
                  <a:cubicBezTo>
                    <a:pt x="247" y="535"/>
                    <a:pt x="281" y="391"/>
                    <a:pt x="281" y="281"/>
                  </a:cubicBezTo>
                  <a:cubicBezTo>
                    <a:pt x="281" y="179"/>
                    <a:pt x="281" y="68"/>
                    <a:pt x="170" y="0"/>
                  </a:cubicBezTo>
                  <a:lnTo>
                    <a:pt x="136" y="0"/>
                  </a:lnTo>
                  <a:lnTo>
                    <a:pt x="102" y="0"/>
                  </a:lnTo>
                  <a:cubicBezTo>
                    <a:pt x="1" y="68"/>
                    <a:pt x="1" y="179"/>
                    <a:pt x="1" y="281"/>
                  </a:cubicBezTo>
                  <a:cubicBezTo>
                    <a:pt x="1" y="391"/>
                    <a:pt x="35" y="535"/>
                    <a:pt x="35" y="637"/>
                  </a:cubicBezTo>
                  <a:cubicBezTo>
                    <a:pt x="69" y="671"/>
                    <a:pt x="102" y="705"/>
                    <a:pt x="136" y="7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7494703" y="3198880"/>
              <a:ext cx="11018" cy="30063"/>
            </a:xfrm>
            <a:custGeom>
              <a:avLst/>
              <a:gdLst/>
              <a:ahLst/>
              <a:cxnLst/>
              <a:rect l="l" t="t" r="r" b="b"/>
              <a:pathLst>
                <a:path w="324" h="884" extrusionOk="0">
                  <a:moveTo>
                    <a:pt x="145" y="884"/>
                  </a:moveTo>
                  <a:cubicBezTo>
                    <a:pt x="179" y="884"/>
                    <a:pt x="213" y="850"/>
                    <a:pt x="213" y="850"/>
                  </a:cubicBezTo>
                  <a:cubicBezTo>
                    <a:pt x="247" y="705"/>
                    <a:pt x="289" y="535"/>
                    <a:pt x="289" y="391"/>
                  </a:cubicBezTo>
                  <a:cubicBezTo>
                    <a:pt x="289" y="247"/>
                    <a:pt x="323" y="145"/>
                    <a:pt x="213" y="0"/>
                  </a:cubicBezTo>
                  <a:lnTo>
                    <a:pt x="145" y="0"/>
                  </a:lnTo>
                  <a:lnTo>
                    <a:pt x="77" y="0"/>
                  </a:lnTo>
                  <a:cubicBezTo>
                    <a:pt x="1" y="145"/>
                    <a:pt x="1" y="247"/>
                    <a:pt x="35" y="391"/>
                  </a:cubicBezTo>
                  <a:cubicBezTo>
                    <a:pt x="35" y="535"/>
                    <a:pt x="35" y="705"/>
                    <a:pt x="111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7518984" y="3255502"/>
              <a:ext cx="14453" cy="26594"/>
            </a:xfrm>
            <a:custGeom>
              <a:avLst/>
              <a:gdLst/>
              <a:ahLst/>
              <a:cxnLst/>
              <a:rect l="l" t="t" r="r" b="b"/>
              <a:pathLst>
                <a:path w="425" h="782" extrusionOk="0">
                  <a:moveTo>
                    <a:pt x="102" y="782"/>
                  </a:moveTo>
                  <a:cubicBezTo>
                    <a:pt x="136" y="782"/>
                    <a:pt x="136" y="782"/>
                    <a:pt x="170" y="739"/>
                  </a:cubicBezTo>
                  <a:cubicBezTo>
                    <a:pt x="247" y="569"/>
                    <a:pt x="425" y="247"/>
                    <a:pt x="281" y="34"/>
                  </a:cubicBezTo>
                  <a:cubicBezTo>
                    <a:pt x="281" y="34"/>
                    <a:pt x="247" y="0"/>
                    <a:pt x="213" y="0"/>
                  </a:cubicBezTo>
                  <a:cubicBezTo>
                    <a:pt x="170" y="0"/>
                    <a:pt x="170" y="0"/>
                    <a:pt x="136" y="34"/>
                  </a:cubicBezTo>
                  <a:cubicBezTo>
                    <a:pt x="68" y="102"/>
                    <a:pt x="68" y="213"/>
                    <a:pt x="68" y="315"/>
                  </a:cubicBezTo>
                  <a:cubicBezTo>
                    <a:pt x="34" y="425"/>
                    <a:pt x="34" y="569"/>
                    <a:pt x="34" y="671"/>
                  </a:cubicBezTo>
                  <a:cubicBezTo>
                    <a:pt x="0" y="739"/>
                    <a:pt x="68" y="782"/>
                    <a:pt x="102" y="782"/>
                  </a:cubicBezTo>
                  <a:close/>
                </a:path>
              </a:pathLst>
            </a:custGeom>
            <a:solidFill>
              <a:srgbClr val="FF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7473040" y="3253190"/>
              <a:ext cx="9862" cy="25166"/>
            </a:xfrm>
            <a:custGeom>
              <a:avLst/>
              <a:gdLst/>
              <a:ahLst/>
              <a:cxnLst/>
              <a:rect l="l" t="t" r="r" b="b"/>
              <a:pathLst>
                <a:path w="290" h="740" extrusionOk="0">
                  <a:moveTo>
                    <a:pt x="213" y="739"/>
                  </a:moveTo>
                  <a:cubicBezTo>
                    <a:pt x="247" y="739"/>
                    <a:pt x="289" y="739"/>
                    <a:pt x="289" y="671"/>
                  </a:cubicBezTo>
                  <a:cubicBezTo>
                    <a:pt x="289" y="561"/>
                    <a:pt x="247" y="459"/>
                    <a:pt x="247" y="315"/>
                  </a:cubicBezTo>
                  <a:cubicBezTo>
                    <a:pt x="247" y="247"/>
                    <a:pt x="247" y="136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ubicBezTo>
                    <a:pt x="77" y="0"/>
                    <a:pt x="34" y="34"/>
                    <a:pt x="34" y="68"/>
                  </a:cubicBezTo>
                  <a:cubicBezTo>
                    <a:pt x="0" y="170"/>
                    <a:pt x="34" y="247"/>
                    <a:pt x="77" y="349"/>
                  </a:cubicBezTo>
                  <a:cubicBezTo>
                    <a:pt x="77" y="459"/>
                    <a:pt x="111" y="561"/>
                    <a:pt x="111" y="705"/>
                  </a:cubicBezTo>
                  <a:cubicBezTo>
                    <a:pt x="145" y="739"/>
                    <a:pt x="179" y="739"/>
                    <a:pt x="213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7447908" y="3192792"/>
              <a:ext cx="10712" cy="28940"/>
            </a:xfrm>
            <a:custGeom>
              <a:avLst/>
              <a:gdLst/>
              <a:ahLst/>
              <a:cxnLst/>
              <a:rect l="l" t="t" r="r" b="b"/>
              <a:pathLst>
                <a:path w="315" h="851" extrusionOk="0">
                  <a:moveTo>
                    <a:pt x="213" y="850"/>
                  </a:moveTo>
                  <a:cubicBezTo>
                    <a:pt x="247" y="850"/>
                    <a:pt x="315" y="816"/>
                    <a:pt x="315" y="748"/>
                  </a:cubicBezTo>
                  <a:cubicBezTo>
                    <a:pt x="315" y="536"/>
                    <a:pt x="315" y="213"/>
                    <a:pt x="179" y="35"/>
                  </a:cubicBezTo>
                  <a:cubicBezTo>
                    <a:pt x="136" y="1"/>
                    <a:pt x="102" y="1"/>
                    <a:pt x="68" y="1"/>
                  </a:cubicBezTo>
                  <a:cubicBezTo>
                    <a:pt x="34" y="1"/>
                    <a:pt x="0" y="1"/>
                    <a:pt x="0" y="77"/>
                  </a:cubicBezTo>
                  <a:cubicBezTo>
                    <a:pt x="0" y="179"/>
                    <a:pt x="34" y="324"/>
                    <a:pt x="68" y="426"/>
                  </a:cubicBezTo>
                  <a:cubicBezTo>
                    <a:pt x="68" y="536"/>
                    <a:pt x="102" y="638"/>
                    <a:pt x="136" y="782"/>
                  </a:cubicBezTo>
                  <a:cubicBezTo>
                    <a:pt x="136" y="816"/>
                    <a:pt x="179" y="850"/>
                    <a:pt x="213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7465830" y="3152085"/>
              <a:ext cx="7244" cy="22853"/>
            </a:xfrm>
            <a:custGeom>
              <a:avLst/>
              <a:gdLst/>
              <a:ahLst/>
              <a:cxnLst/>
              <a:rect l="l" t="t" r="r" b="b"/>
              <a:pathLst>
                <a:path w="213" h="672" extrusionOk="0">
                  <a:moveTo>
                    <a:pt x="111" y="671"/>
                  </a:moveTo>
                  <a:cubicBezTo>
                    <a:pt x="145" y="671"/>
                    <a:pt x="212" y="637"/>
                    <a:pt x="179" y="595"/>
                  </a:cubicBezTo>
                  <a:cubicBezTo>
                    <a:pt x="179" y="425"/>
                    <a:pt x="179" y="246"/>
                    <a:pt x="145" y="68"/>
                  </a:cubicBezTo>
                  <a:cubicBezTo>
                    <a:pt x="145" y="34"/>
                    <a:pt x="111" y="0"/>
                    <a:pt x="77" y="0"/>
                  </a:cubicBezTo>
                  <a:cubicBezTo>
                    <a:pt x="34" y="0"/>
                    <a:pt x="34" y="34"/>
                    <a:pt x="0" y="68"/>
                  </a:cubicBezTo>
                  <a:cubicBezTo>
                    <a:pt x="0" y="246"/>
                    <a:pt x="0" y="425"/>
                    <a:pt x="34" y="595"/>
                  </a:cubicBezTo>
                  <a:cubicBezTo>
                    <a:pt x="34" y="671"/>
                    <a:pt x="77" y="671"/>
                    <a:pt x="111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7346804" y="3282062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315" y="638"/>
                  </a:moveTo>
                  <a:cubicBezTo>
                    <a:pt x="349" y="638"/>
                    <a:pt x="425" y="595"/>
                    <a:pt x="425" y="561"/>
                  </a:cubicBezTo>
                  <a:cubicBezTo>
                    <a:pt x="425" y="460"/>
                    <a:pt x="391" y="315"/>
                    <a:pt x="349" y="247"/>
                  </a:cubicBezTo>
                  <a:cubicBezTo>
                    <a:pt x="281" y="137"/>
                    <a:pt x="213" y="1"/>
                    <a:pt x="102" y="1"/>
                  </a:cubicBezTo>
                  <a:lnTo>
                    <a:pt x="102" y="1"/>
                  </a:lnTo>
                  <a:cubicBezTo>
                    <a:pt x="34" y="1"/>
                    <a:pt x="0" y="35"/>
                    <a:pt x="0" y="103"/>
                  </a:cubicBezTo>
                  <a:cubicBezTo>
                    <a:pt x="34" y="171"/>
                    <a:pt x="102" y="213"/>
                    <a:pt x="136" y="315"/>
                  </a:cubicBezTo>
                  <a:cubicBezTo>
                    <a:pt x="213" y="383"/>
                    <a:pt x="247" y="460"/>
                    <a:pt x="247" y="561"/>
                  </a:cubicBezTo>
                  <a:cubicBezTo>
                    <a:pt x="247" y="595"/>
                    <a:pt x="281" y="638"/>
                    <a:pt x="315" y="6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7325141" y="3293931"/>
              <a:ext cx="16766" cy="22853"/>
            </a:xfrm>
            <a:custGeom>
              <a:avLst/>
              <a:gdLst/>
              <a:ahLst/>
              <a:cxnLst/>
              <a:rect l="l" t="t" r="r" b="b"/>
              <a:pathLst>
                <a:path w="493" h="672" extrusionOk="0">
                  <a:moveTo>
                    <a:pt x="348" y="671"/>
                  </a:moveTo>
                  <a:cubicBezTo>
                    <a:pt x="425" y="671"/>
                    <a:pt x="493" y="569"/>
                    <a:pt x="459" y="459"/>
                  </a:cubicBezTo>
                  <a:cubicBezTo>
                    <a:pt x="425" y="391"/>
                    <a:pt x="391" y="323"/>
                    <a:pt x="314" y="246"/>
                  </a:cubicBezTo>
                  <a:cubicBezTo>
                    <a:pt x="280" y="145"/>
                    <a:pt x="246" y="77"/>
                    <a:pt x="179" y="34"/>
                  </a:cubicBezTo>
                  <a:cubicBezTo>
                    <a:pt x="179" y="0"/>
                    <a:pt x="136" y="0"/>
                    <a:pt x="102" y="0"/>
                  </a:cubicBezTo>
                  <a:cubicBezTo>
                    <a:pt x="68" y="0"/>
                    <a:pt x="0" y="77"/>
                    <a:pt x="0" y="111"/>
                  </a:cubicBezTo>
                  <a:cubicBezTo>
                    <a:pt x="0" y="212"/>
                    <a:pt x="68" y="289"/>
                    <a:pt x="102" y="357"/>
                  </a:cubicBezTo>
                  <a:cubicBezTo>
                    <a:pt x="136" y="459"/>
                    <a:pt x="213" y="535"/>
                    <a:pt x="246" y="603"/>
                  </a:cubicBezTo>
                  <a:cubicBezTo>
                    <a:pt x="280" y="637"/>
                    <a:pt x="314" y="671"/>
                    <a:pt x="34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7296235" y="3320490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59" y="782"/>
                  </a:moveTo>
                  <a:cubicBezTo>
                    <a:pt x="493" y="782"/>
                    <a:pt x="561" y="706"/>
                    <a:pt x="527" y="638"/>
                  </a:cubicBezTo>
                  <a:cubicBezTo>
                    <a:pt x="459" y="391"/>
                    <a:pt x="349" y="213"/>
                    <a:pt x="213" y="35"/>
                  </a:cubicBezTo>
                  <a:cubicBezTo>
                    <a:pt x="213" y="1"/>
                    <a:pt x="179" y="1"/>
                    <a:pt x="137" y="1"/>
                  </a:cubicBezTo>
                  <a:cubicBezTo>
                    <a:pt x="69" y="1"/>
                    <a:pt x="1" y="69"/>
                    <a:pt x="35" y="179"/>
                  </a:cubicBezTo>
                  <a:cubicBezTo>
                    <a:pt x="137" y="357"/>
                    <a:pt x="247" y="527"/>
                    <a:pt x="349" y="706"/>
                  </a:cubicBezTo>
                  <a:cubicBezTo>
                    <a:pt x="391" y="740"/>
                    <a:pt x="425" y="782"/>
                    <a:pt x="459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7315313" y="3253190"/>
              <a:ext cx="13331" cy="13025"/>
            </a:xfrm>
            <a:custGeom>
              <a:avLst/>
              <a:gdLst/>
              <a:ahLst/>
              <a:cxnLst/>
              <a:rect l="l" t="t" r="r" b="b"/>
              <a:pathLst>
                <a:path w="392" h="383" extrusionOk="0">
                  <a:moveTo>
                    <a:pt x="289" y="383"/>
                  </a:moveTo>
                  <a:cubicBezTo>
                    <a:pt x="323" y="383"/>
                    <a:pt x="391" y="349"/>
                    <a:pt x="357" y="281"/>
                  </a:cubicBezTo>
                  <a:lnTo>
                    <a:pt x="213" y="136"/>
                  </a:lnTo>
                  <a:cubicBezTo>
                    <a:pt x="179" y="68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43" y="136"/>
                    <a:pt x="77" y="170"/>
                    <a:pt x="111" y="213"/>
                  </a:cubicBezTo>
                  <a:lnTo>
                    <a:pt x="255" y="3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7270831" y="3267643"/>
              <a:ext cx="19384" cy="25166"/>
            </a:xfrm>
            <a:custGeom>
              <a:avLst/>
              <a:gdLst/>
              <a:ahLst/>
              <a:cxnLst/>
              <a:rect l="l" t="t" r="r" b="b"/>
              <a:pathLst>
                <a:path w="570" h="740" extrusionOk="0">
                  <a:moveTo>
                    <a:pt x="459" y="739"/>
                  </a:moveTo>
                  <a:cubicBezTo>
                    <a:pt x="501" y="739"/>
                    <a:pt x="569" y="671"/>
                    <a:pt x="569" y="595"/>
                  </a:cubicBezTo>
                  <a:cubicBezTo>
                    <a:pt x="535" y="493"/>
                    <a:pt x="501" y="348"/>
                    <a:pt x="425" y="246"/>
                  </a:cubicBezTo>
                  <a:cubicBezTo>
                    <a:pt x="391" y="136"/>
                    <a:pt x="289" y="0"/>
                    <a:pt x="178" y="0"/>
                  </a:cubicBezTo>
                  <a:lnTo>
                    <a:pt x="145" y="0"/>
                  </a:lnTo>
                  <a:cubicBezTo>
                    <a:pt x="77" y="0"/>
                    <a:pt x="34" y="34"/>
                    <a:pt x="0" y="102"/>
                  </a:cubicBezTo>
                  <a:cubicBezTo>
                    <a:pt x="0" y="246"/>
                    <a:pt x="111" y="314"/>
                    <a:pt x="178" y="425"/>
                  </a:cubicBezTo>
                  <a:cubicBezTo>
                    <a:pt x="246" y="493"/>
                    <a:pt x="323" y="595"/>
                    <a:pt x="357" y="705"/>
                  </a:cubicBezTo>
                  <a:cubicBezTo>
                    <a:pt x="391" y="739"/>
                    <a:pt x="425" y="739"/>
                    <a:pt x="459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7240769" y="3285531"/>
              <a:ext cx="18228" cy="22853"/>
            </a:xfrm>
            <a:custGeom>
              <a:avLst/>
              <a:gdLst/>
              <a:ahLst/>
              <a:cxnLst/>
              <a:rect l="l" t="t" r="r" b="b"/>
              <a:pathLst>
                <a:path w="536" h="672" extrusionOk="0">
                  <a:moveTo>
                    <a:pt x="357" y="672"/>
                  </a:moveTo>
                  <a:cubicBezTo>
                    <a:pt x="425" y="672"/>
                    <a:pt x="536" y="570"/>
                    <a:pt x="459" y="493"/>
                  </a:cubicBezTo>
                  <a:cubicBezTo>
                    <a:pt x="391" y="324"/>
                    <a:pt x="323" y="111"/>
                    <a:pt x="145" y="1"/>
                  </a:cubicBezTo>
                  <a:lnTo>
                    <a:pt x="111" y="1"/>
                  </a:lnTo>
                  <a:cubicBezTo>
                    <a:pt x="69" y="1"/>
                    <a:pt x="1" y="35"/>
                    <a:pt x="1" y="69"/>
                  </a:cubicBezTo>
                  <a:cubicBezTo>
                    <a:pt x="1" y="179"/>
                    <a:pt x="35" y="247"/>
                    <a:pt x="111" y="358"/>
                  </a:cubicBezTo>
                  <a:cubicBezTo>
                    <a:pt x="145" y="425"/>
                    <a:pt x="179" y="536"/>
                    <a:pt x="247" y="604"/>
                  </a:cubicBezTo>
                  <a:cubicBezTo>
                    <a:pt x="247" y="672"/>
                    <a:pt x="281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7300860" y="3185583"/>
              <a:ext cx="23159" cy="28940"/>
            </a:xfrm>
            <a:custGeom>
              <a:avLst/>
              <a:gdLst/>
              <a:ahLst/>
              <a:cxnLst/>
              <a:rect l="l" t="t" r="r" b="b"/>
              <a:pathLst>
                <a:path w="681" h="851" extrusionOk="0">
                  <a:moveTo>
                    <a:pt x="536" y="850"/>
                  </a:moveTo>
                  <a:cubicBezTo>
                    <a:pt x="604" y="850"/>
                    <a:pt x="680" y="782"/>
                    <a:pt x="604" y="714"/>
                  </a:cubicBezTo>
                  <a:cubicBezTo>
                    <a:pt x="536" y="570"/>
                    <a:pt x="468" y="459"/>
                    <a:pt x="391" y="323"/>
                  </a:cubicBezTo>
                  <a:cubicBezTo>
                    <a:pt x="323" y="213"/>
                    <a:pt x="289" y="77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1" y="35"/>
                    <a:pt x="1" y="111"/>
                  </a:cubicBezTo>
                  <a:cubicBezTo>
                    <a:pt x="1" y="247"/>
                    <a:pt x="111" y="391"/>
                    <a:pt x="179" y="502"/>
                  </a:cubicBezTo>
                  <a:cubicBezTo>
                    <a:pt x="255" y="604"/>
                    <a:pt x="357" y="714"/>
                    <a:pt x="468" y="816"/>
                  </a:cubicBezTo>
                  <a:cubicBezTo>
                    <a:pt x="468" y="850"/>
                    <a:pt x="502" y="850"/>
                    <a:pt x="5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7351429" y="3198880"/>
              <a:ext cx="12141" cy="18228"/>
            </a:xfrm>
            <a:custGeom>
              <a:avLst/>
              <a:gdLst/>
              <a:ahLst/>
              <a:cxnLst/>
              <a:rect l="l" t="t" r="r" b="b"/>
              <a:pathLst>
                <a:path w="357" h="536" extrusionOk="0">
                  <a:moveTo>
                    <a:pt x="255" y="535"/>
                  </a:moveTo>
                  <a:cubicBezTo>
                    <a:pt x="289" y="535"/>
                    <a:pt x="357" y="493"/>
                    <a:pt x="323" y="425"/>
                  </a:cubicBezTo>
                  <a:cubicBezTo>
                    <a:pt x="323" y="357"/>
                    <a:pt x="289" y="247"/>
                    <a:pt x="255" y="179"/>
                  </a:cubicBezTo>
                  <a:cubicBezTo>
                    <a:pt x="213" y="111"/>
                    <a:pt x="179" y="34"/>
                    <a:pt x="111" y="0"/>
                  </a:cubicBezTo>
                  <a:lnTo>
                    <a:pt x="77" y="0"/>
                  </a:lnTo>
                  <a:cubicBezTo>
                    <a:pt x="43" y="0"/>
                    <a:pt x="0" y="34"/>
                    <a:pt x="0" y="68"/>
                  </a:cubicBezTo>
                  <a:cubicBezTo>
                    <a:pt x="0" y="145"/>
                    <a:pt x="43" y="213"/>
                    <a:pt x="77" y="281"/>
                  </a:cubicBezTo>
                  <a:cubicBezTo>
                    <a:pt x="111" y="323"/>
                    <a:pt x="145" y="391"/>
                    <a:pt x="145" y="459"/>
                  </a:cubicBezTo>
                  <a:cubicBezTo>
                    <a:pt x="179" y="535"/>
                    <a:pt x="213" y="535"/>
                    <a:pt x="255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7370779" y="3142257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179" y="569"/>
                  </a:moveTo>
                  <a:cubicBezTo>
                    <a:pt x="213" y="569"/>
                    <a:pt x="247" y="535"/>
                    <a:pt x="247" y="502"/>
                  </a:cubicBezTo>
                  <a:cubicBezTo>
                    <a:pt x="247" y="323"/>
                    <a:pt x="247" y="111"/>
                    <a:pt x="111" y="34"/>
                  </a:cubicBezTo>
                  <a:cubicBezTo>
                    <a:pt x="111" y="0"/>
                    <a:pt x="68" y="0"/>
                    <a:pt x="68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45"/>
                    <a:pt x="34" y="213"/>
                    <a:pt x="34" y="289"/>
                  </a:cubicBezTo>
                  <a:cubicBezTo>
                    <a:pt x="68" y="357"/>
                    <a:pt x="68" y="391"/>
                    <a:pt x="68" y="502"/>
                  </a:cubicBezTo>
                  <a:cubicBezTo>
                    <a:pt x="68" y="535"/>
                    <a:pt x="145" y="569"/>
                    <a:pt x="17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7401964" y="3137632"/>
              <a:ext cx="9862" cy="26322"/>
            </a:xfrm>
            <a:custGeom>
              <a:avLst/>
              <a:gdLst/>
              <a:ahLst/>
              <a:cxnLst/>
              <a:rect l="l" t="t" r="r" b="b"/>
              <a:pathLst>
                <a:path w="290" h="774" extrusionOk="0">
                  <a:moveTo>
                    <a:pt x="145" y="773"/>
                  </a:moveTo>
                  <a:cubicBezTo>
                    <a:pt x="179" y="773"/>
                    <a:pt x="256" y="739"/>
                    <a:pt x="256" y="638"/>
                  </a:cubicBezTo>
                  <a:cubicBezTo>
                    <a:pt x="256" y="561"/>
                    <a:pt x="290" y="425"/>
                    <a:pt x="290" y="349"/>
                  </a:cubicBezTo>
                  <a:cubicBezTo>
                    <a:pt x="256" y="247"/>
                    <a:pt x="213" y="136"/>
                    <a:pt x="179" y="68"/>
                  </a:cubicBezTo>
                  <a:cubicBezTo>
                    <a:pt x="179" y="34"/>
                    <a:pt x="179" y="0"/>
                    <a:pt x="145" y="0"/>
                  </a:cubicBezTo>
                  <a:cubicBezTo>
                    <a:pt x="111" y="0"/>
                    <a:pt x="111" y="34"/>
                    <a:pt x="77" y="68"/>
                  </a:cubicBezTo>
                  <a:cubicBezTo>
                    <a:pt x="43" y="136"/>
                    <a:pt x="1" y="247"/>
                    <a:pt x="1" y="349"/>
                  </a:cubicBezTo>
                  <a:cubicBezTo>
                    <a:pt x="1" y="425"/>
                    <a:pt x="1" y="561"/>
                    <a:pt x="43" y="638"/>
                  </a:cubicBezTo>
                  <a:cubicBezTo>
                    <a:pt x="43" y="739"/>
                    <a:pt x="77" y="773"/>
                    <a:pt x="145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7426245" y="3079853"/>
              <a:ext cx="10712" cy="19112"/>
            </a:xfrm>
            <a:custGeom>
              <a:avLst/>
              <a:gdLst/>
              <a:ahLst/>
              <a:cxnLst/>
              <a:rect l="l" t="t" r="r" b="b"/>
              <a:pathLst>
                <a:path w="315" h="562" extrusionOk="0">
                  <a:moveTo>
                    <a:pt x="213" y="561"/>
                  </a:moveTo>
                  <a:cubicBezTo>
                    <a:pt x="247" y="561"/>
                    <a:pt x="281" y="527"/>
                    <a:pt x="281" y="493"/>
                  </a:cubicBezTo>
                  <a:cubicBezTo>
                    <a:pt x="315" y="425"/>
                    <a:pt x="315" y="315"/>
                    <a:pt x="281" y="247"/>
                  </a:cubicBezTo>
                  <a:cubicBezTo>
                    <a:pt x="247" y="170"/>
                    <a:pt x="247" y="68"/>
                    <a:pt x="136" y="34"/>
                  </a:cubicBezTo>
                  <a:cubicBezTo>
                    <a:pt x="136" y="0"/>
                    <a:pt x="102" y="0"/>
                    <a:pt x="102" y="0"/>
                  </a:cubicBezTo>
                  <a:cubicBezTo>
                    <a:pt x="68" y="0"/>
                    <a:pt x="0" y="34"/>
                    <a:pt x="0" y="102"/>
                  </a:cubicBezTo>
                  <a:cubicBezTo>
                    <a:pt x="0" y="170"/>
                    <a:pt x="34" y="247"/>
                    <a:pt x="68" y="281"/>
                  </a:cubicBezTo>
                  <a:cubicBezTo>
                    <a:pt x="102" y="349"/>
                    <a:pt x="102" y="425"/>
                    <a:pt x="102" y="493"/>
                  </a:cubicBezTo>
                  <a:cubicBezTo>
                    <a:pt x="102" y="527"/>
                    <a:pt x="179" y="561"/>
                    <a:pt x="213" y="5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7385232" y="3084478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78" y="671"/>
                  </a:moveTo>
                  <a:cubicBezTo>
                    <a:pt x="212" y="671"/>
                    <a:pt x="280" y="637"/>
                    <a:pt x="280" y="569"/>
                  </a:cubicBezTo>
                  <a:cubicBezTo>
                    <a:pt x="280" y="459"/>
                    <a:pt x="323" y="391"/>
                    <a:pt x="323" y="323"/>
                  </a:cubicBezTo>
                  <a:cubicBezTo>
                    <a:pt x="323" y="213"/>
                    <a:pt x="357" y="111"/>
                    <a:pt x="280" y="34"/>
                  </a:cubicBezTo>
                  <a:cubicBezTo>
                    <a:pt x="246" y="34"/>
                    <a:pt x="212" y="0"/>
                    <a:pt x="178" y="0"/>
                  </a:cubicBezTo>
                  <a:cubicBezTo>
                    <a:pt x="144" y="0"/>
                    <a:pt x="110" y="34"/>
                    <a:pt x="68" y="34"/>
                  </a:cubicBezTo>
                  <a:cubicBezTo>
                    <a:pt x="0" y="111"/>
                    <a:pt x="0" y="213"/>
                    <a:pt x="34" y="323"/>
                  </a:cubicBezTo>
                  <a:cubicBezTo>
                    <a:pt x="34" y="391"/>
                    <a:pt x="34" y="459"/>
                    <a:pt x="68" y="569"/>
                  </a:cubicBezTo>
                  <a:cubicBezTo>
                    <a:pt x="68" y="637"/>
                    <a:pt x="110" y="671"/>
                    <a:pt x="178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7450221" y="3101516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45" y="459"/>
                  </a:moveTo>
                  <a:cubicBezTo>
                    <a:pt x="179" y="459"/>
                    <a:pt x="247" y="425"/>
                    <a:pt x="247" y="349"/>
                  </a:cubicBezTo>
                  <a:cubicBezTo>
                    <a:pt x="247" y="247"/>
                    <a:pt x="247" y="136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cubicBezTo>
                    <a:pt x="111" y="1"/>
                    <a:pt x="68" y="1"/>
                    <a:pt x="68" y="35"/>
                  </a:cubicBezTo>
                  <a:cubicBezTo>
                    <a:pt x="0" y="136"/>
                    <a:pt x="34" y="247"/>
                    <a:pt x="34" y="349"/>
                  </a:cubicBezTo>
                  <a:cubicBezTo>
                    <a:pt x="34" y="425"/>
                    <a:pt x="68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7497321" y="3117126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212" y="603"/>
                  </a:moveTo>
                  <a:cubicBezTo>
                    <a:pt x="280" y="603"/>
                    <a:pt x="314" y="561"/>
                    <a:pt x="348" y="493"/>
                  </a:cubicBezTo>
                  <a:cubicBezTo>
                    <a:pt x="348" y="349"/>
                    <a:pt x="382" y="34"/>
                    <a:pt x="170" y="0"/>
                  </a:cubicBezTo>
                  <a:lnTo>
                    <a:pt x="136" y="0"/>
                  </a:lnTo>
                  <a:cubicBezTo>
                    <a:pt x="102" y="0"/>
                    <a:pt x="34" y="0"/>
                    <a:pt x="34" y="34"/>
                  </a:cubicBezTo>
                  <a:cubicBezTo>
                    <a:pt x="0" y="136"/>
                    <a:pt x="34" y="179"/>
                    <a:pt x="34" y="281"/>
                  </a:cubicBezTo>
                  <a:cubicBezTo>
                    <a:pt x="68" y="315"/>
                    <a:pt x="68" y="391"/>
                    <a:pt x="68" y="459"/>
                  </a:cubicBezTo>
                  <a:cubicBezTo>
                    <a:pt x="68" y="527"/>
                    <a:pt x="136" y="603"/>
                    <a:pt x="212" y="6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7321366" y="3092844"/>
              <a:ext cx="15643" cy="30369"/>
            </a:xfrm>
            <a:custGeom>
              <a:avLst/>
              <a:gdLst/>
              <a:ahLst/>
              <a:cxnLst/>
              <a:rect l="l" t="t" r="r" b="b"/>
              <a:pathLst>
                <a:path w="460" h="893" extrusionOk="0">
                  <a:moveTo>
                    <a:pt x="324" y="893"/>
                  </a:moveTo>
                  <a:cubicBezTo>
                    <a:pt x="391" y="893"/>
                    <a:pt x="459" y="850"/>
                    <a:pt x="459" y="782"/>
                  </a:cubicBezTo>
                  <a:cubicBezTo>
                    <a:pt x="425" y="502"/>
                    <a:pt x="425" y="179"/>
                    <a:pt x="145" y="43"/>
                  </a:cubicBezTo>
                  <a:cubicBezTo>
                    <a:pt x="145" y="1"/>
                    <a:pt x="145" y="1"/>
                    <a:pt x="111" y="1"/>
                  </a:cubicBezTo>
                  <a:cubicBezTo>
                    <a:pt x="77" y="1"/>
                    <a:pt x="35" y="43"/>
                    <a:pt x="35" y="77"/>
                  </a:cubicBezTo>
                  <a:cubicBezTo>
                    <a:pt x="1" y="323"/>
                    <a:pt x="145" y="536"/>
                    <a:pt x="213" y="782"/>
                  </a:cubicBezTo>
                  <a:cubicBezTo>
                    <a:pt x="213" y="850"/>
                    <a:pt x="290" y="893"/>
                    <a:pt x="324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7286407" y="3120594"/>
              <a:ext cx="20541" cy="24281"/>
            </a:xfrm>
            <a:custGeom>
              <a:avLst/>
              <a:gdLst/>
              <a:ahLst/>
              <a:cxnLst/>
              <a:rect l="l" t="t" r="r" b="b"/>
              <a:pathLst>
                <a:path w="604" h="714" extrusionOk="0">
                  <a:moveTo>
                    <a:pt x="426" y="714"/>
                  </a:moveTo>
                  <a:cubicBezTo>
                    <a:pt x="502" y="714"/>
                    <a:pt x="604" y="603"/>
                    <a:pt x="570" y="501"/>
                  </a:cubicBezTo>
                  <a:cubicBezTo>
                    <a:pt x="502" y="323"/>
                    <a:pt x="426" y="34"/>
                    <a:pt x="213" y="0"/>
                  </a:cubicBezTo>
                  <a:lnTo>
                    <a:pt x="179" y="0"/>
                  </a:lnTo>
                  <a:cubicBezTo>
                    <a:pt x="145" y="0"/>
                    <a:pt x="111" y="34"/>
                    <a:pt x="77" y="77"/>
                  </a:cubicBezTo>
                  <a:cubicBezTo>
                    <a:pt x="1" y="289"/>
                    <a:pt x="179" y="459"/>
                    <a:pt x="290" y="637"/>
                  </a:cubicBezTo>
                  <a:cubicBezTo>
                    <a:pt x="324" y="714"/>
                    <a:pt x="358" y="714"/>
                    <a:pt x="426" y="7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7256378" y="3148310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57" y="672"/>
                  </a:moveTo>
                  <a:cubicBezTo>
                    <a:pt x="425" y="672"/>
                    <a:pt x="502" y="604"/>
                    <a:pt x="459" y="536"/>
                  </a:cubicBezTo>
                  <a:cubicBezTo>
                    <a:pt x="425" y="357"/>
                    <a:pt x="391" y="111"/>
                    <a:pt x="213" y="1"/>
                  </a:cubicBezTo>
                  <a:lnTo>
                    <a:pt x="145" y="1"/>
                  </a:lnTo>
                  <a:cubicBezTo>
                    <a:pt x="111" y="1"/>
                    <a:pt x="77" y="35"/>
                    <a:pt x="77" y="69"/>
                  </a:cubicBezTo>
                  <a:cubicBezTo>
                    <a:pt x="0" y="247"/>
                    <a:pt x="179" y="459"/>
                    <a:pt x="247" y="604"/>
                  </a:cubicBezTo>
                  <a:cubicBezTo>
                    <a:pt x="247" y="672"/>
                    <a:pt x="289" y="672"/>
                    <a:pt x="357" y="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7252909" y="3198880"/>
              <a:ext cx="20541" cy="22853"/>
            </a:xfrm>
            <a:custGeom>
              <a:avLst/>
              <a:gdLst/>
              <a:ahLst/>
              <a:cxnLst/>
              <a:rect l="l" t="t" r="r" b="b"/>
              <a:pathLst>
                <a:path w="604" h="672" extrusionOk="0">
                  <a:moveTo>
                    <a:pt x="459" y="671"/>
                  </a:moveTo>
                  <a:cubicBezTo>
                    <a:pt x="527" y="671"/>
                    <a:pt x="604" y="603"/>
                    <a:pt x="561" y="535"/>
                  </a:cubicBezTo>
                  <a:cubicBezTo>
                    <a:pt x="527" y="425"/>
                    <a:pt x="493" y="357"/>
                    <a:pt x="425" y="247"/>
                  </a:cubicBezTo>
                  <a:cubicBezTo>
                    <a:pt x="391" y="213"/>
                    <a:pt x="391" y="145"/>
                    <a:pt x="349" y="111"/>
                  </a:cubicBezTo>
                  <a:cubicBezTo>
                    <a:pt x="281" y="68"/>
                    <a:pt x="247" y="34"/>
                    <a:pt x="179" y="34"/>
                  </a:cubicBezTo>
                  <a:cubicBezTo>
                    <a:pt x="179" y="0"/>
                    <a:pt x="136" y="0"/>
                    <a:pt x="136" y="0"/>
                  </a:cubicBezTo>
                  <a:cubicBezTo>
                    <a:pt x="68" y="0"/>
                    <a:pt x="0" y="111"/>
                    <a:pt x="34" y="179"/>
                  </a:cubicBezTo>
                  <a:cubicBezTo>
                    <a:pt x="34" y="281"/>
                    <a:pt x="102" y="357"/>
                    <a:pt x="179" y="425"/>
                  </a:cubicBezTo>
                  <a:cubicBezTo>
                    <a:pt x="247" y="493"/>
                    <a:pt x="315" y="569"/>
                    <a:pt x="391" y="637"/>
                  </a:cubicBezTo>
                  <a:cubicBezTo>
                    <a:pt x="425" y="671"/>
                    <a:pt x="459" y="671"/>
                    <a:pt x="459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7205809" y="3225439"/>
              <a:ext cx="26628" cy="26322"/>
            </a:xfrm>
            <a:custGeom>
              <a:avLst/>
              <a:gdLst/>
              <a:ahLst/>
              <a:cxnLst/>
              <a:rect l="l" t="t" r="r" b="b"/>
              <a:pathLst>
                <a:path w="783" h="774" extrusionOk="0">
                  <a:moveTo>
                    <a:pt x="638" y="774"/>
                  </a:moveTo>
                  <a:cubicBezTo>
                    <a:pt x="714" y="774"/>
                    <a:pt x="782" y="672"/>
                    <a:pt x="714" y="561"/>
                  </a:cubicBezTo>
                  <a:cubicBezTo>
                    <a:pt x="638" y="494"/>
                    <a:pt x="536" y="392"/>
                    <a:pt x="459" y="281"/>
                  </a:cubicBezTo>
                  <a:cubicBezTo>
                    <a:pt x="358" y="179"/>
                    <a:pt x="290" y="35"/>
                    <a:pt x="145" y="1"/>
                  </a:cubicBezTo>
                  <a:lnTo>
                    <a:pt x="111" y="1"/>
                  </a:lnTo>
                  <a:cubicBezTo>
                    <a:pt x="35" y="1"/>
                    <a:pt x="1" y="69"/>
                    <a:pt x="1" y="179"/>
                  </a:cubicBezTo>
                  <a:cubicBezTo>
                    <a:pt x="35" y="281"/>
                    <a:pt x="179" y="392"/>
                    <a:pt x="247" y="460"/>
                  </a:cubicBezTo>
                  <a:cubicBezTo>
                    <a:pt x="358" y="561"/>
                    <a:pt x="459" y="638"/>
                    <a:pt x="570" y="740"/>
                  </a:cubicBezTo>
                  <a:cubicBezTo>
                    <a:pt x="570" y="740"/>
                    <a:pt x="604" y="774"/>
                    <a:pt x="63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7198599" y="3165076"/>
              <a:ext cx="21697" cy="25438"/>
            </a:xfrm>
            <a:custGeom>
              <a:avLst/>
              <a:gdLst/>
              <a:ahLst/>
              <a:cxnLst/>
              <a:rect l="l" t="t" r="r" b="b"/>
              <a:pathLst>
                <a:path w="638" h="748" extrusionOk="0">
                  <a:moveTo>
                    <a:pt x="536" y="748"/>
                  </a:moveTo>
                  <a:cubicBezTo>
                    <a:pt x="570" y="748"/>
                    <a:pt x="637" y="680"/>
                    <a:pt x="604" y="604"/>
                  </a:cubicBezTo>
                  <a:cubicBezTo>
                    <a:pt x="570" y="468"/>
                    <a:pt x="536" y="357"/>
                    <a:pt x="425" y="213"/>
                  </a:cubicBezTo>
                  <a:cubicBezTo>
                    <a:pt x="357" y="111"/>
                    <a:pt x="247" y="0"/>
                    <a:pt x="111" y="0"/>
                  </a:cubicBezTo>
                  <a:lnTo>
                    <a:pt x="77" y="0"/>
                  </a:lnTo>
                  <a:cubicBezTo>
                    <a:pt x="0" y="0"/>
                    <a:pt x="0" y="77"/>
                    <a:pt x="0" y="145"/>
                  </a:cubicBezTo>
                  <a:cubicBezTo>
                    <a:pt x="34" y="255"/>
                    <a:pt x="145" y="323"/>
                    <a:pt x="247" y="391"/>
                  </a:cubicBezTo>
                  <a:cubicBezTo>
                    <a:pt x="323" y="468"/>
                    <a:pt x="391" y="570"/>
                    <a:pt x="425" y="680"/>
                  </a:cubicBezTo>
                  <a:cubicBezTo>
                    <a:pt x="459" y="714"/>
                    <a:pt x="502" y="748"/>
                    <a:pt x="536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7148030" y="3172286"/>
              <a:ext cx="26628" cy="25472"/>
            </a:xfrm>
            <a:custGeom>
              <a:avLst/>
              <a:gdLst/>
              <a:ahLst/>
              <a:cxnLst/>
              <a:rect l="l" t="t" r="r" b="b"/>
              <a:pathLst>
                <a:path w="783" h="749" extrusionOk="0">
                  <a:moveTo>
                    <a:pt x="604" y="748"/>
                  </a:moveTo>
                  <a:cubicBezTo>
                    <a:pt x="714" y="748"/>
                    <a:pt x="782" y="570"/>
                    <a:pt x="714" y="468"/>
                  </a:cubicBezTo>
                  <a:lnTo>
                    <a:pt x="502" y="213"/>
                  </a:lnTo>
                  <a:cubicBezTo>
                    <a:pt x="460" y="179"/>
                    <a:pt x="426" y="145"/>
                    <a:pt x="392" y="111"/>
                  </a:cubicBezTo>
                  <a:cubicBezTo>
                    <a:pt x="324" y="43"/>
                    <a:pt x="290" y="43"/>
                    <a:pt x="213" y="43"/>
                  </a:cubicBezTo>
                  <a:cubicBezTo>
                    <a:pt x="213" y="1"/>
                    <a:pt x="179" y="1"/>
                    <a:pt x="179" y="1"/>
                  </a:cubicBezTo>
                  <a:cubicBezTo>
                    <a:pt x="111" y="1"/>
                    <a:pt x="1" y="77"/>
                    <a:pt x="35" y="145"/>
                  </a:cubicBezTo>
                  <a:cubicBezTo>
                    <a:pt x="77" y="213"/>
                    <a:pt x="77" y="256"/>
                    <a:pt x="111" y="324"/>
                  </a:cubicBezTo>
                  <a:cubicBezTo>
                    <a:pt x="145" y="358"/>
                    <a:pt x="179" y="392"/>
                    <a:pt x="213" y="468"/>
                  </a:cubicBezTo>
                  <a:cubicBezTo>
                    <a:pt x="324" y="536"/>
                    <a:pt x="392" y="604"/>
                    <a:pt x="502" y="680"/>
                  </a:cubicBezTo>
                  <a:cubicBezTo>
                    <a:pt x="536" y="714"/>
                    <a:pt x="570" y="748"/>
                    <a:pt x="604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7113070" y="3184426"/>
              <a:ext cx="9862" cy="14487"/>
            </a:xfrm>
            <a:custGeom>
              <a:avLst/>
              <a:gdLst/>
              <a:ahLst/>
              <a:cxnLst/>
              <a:rect l="l" t="t" r="r" b="b"/>
              <a:pathLst>
                <a:path w="290" h="426" extrusionOk="0">
                  <a:moveTo>
                    <a:pt x="145" y="425"/>
                  </a:moveTo>
                  <a:cubicBezTo>
                    <a:pt x="213" y="425"/>
                    <a:pt x="290" y="391"/>
                    <a:pt x="290" y="281"/>
                  </a:cubicBezTo>
                  <a:cubicBezTo>
                    <a:pt x="256" y="247"/>
                    <a:pt x="256" y="179"/>
                    <a:pt x="256" y="145"/>
                  </a:cubicBezTo>
                  <a:cubicBezTo>
                    <a:pt x="213" y="111"/>
                    <a:pt x="213" y="35"/>
                    <a:pt x="179" y="1"/>
                  </a:cubicBezTo>
                  <a:lnTo>
                    <a:pt x="111" y="1"/>
                  </a:lnTo>
                  <a:cubicBezTo>
                    <a:pt x="77" y="1"/>
                    <a:pt x="43" y="1"/>
                    <a:pt x="1" y="35"/>
                  </a:cubicBezTo>
                  <a:lnTo>
                    <a:pt x="1" y="213"/>
                  </a:lnTo>
                  <a:cubicBezTo>
                    <a:pt x="43" y="247"/>
                    <a:pt x="43" y="323"/>
                    <a:pt x="43" y="357"/>
                  </a:cubicBezTo>
                  <a:cubicBezTo>
                    <a:pt x="77" y="425"/>
                    <a:pt x="111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7144561" y="3243361"/>
              <a:ext cx="17956" cy="17072"/>
            </a:xfrm>
            <a:custGeom>
              <a:avLst/>
              <a:gdLst/>
              <a:ahLst/>
              <a:cxnLst/>
              <a:rect l="l" t="t" r="r" b="b"/>
              <a:pathLst>
                <a:path w="528" h="502" extrusionOk="0">
                  <a:moveTo>
                    <a:pt x="392" y="502"/>
                  </a:moveTo>
                  <a:cubicBezTo>
                    <a:pt x="460" y="502"/>
                    <a:pt x="528" y="425"/>
                    <a:pt x="460" y="357"/>
                  </a:cubicBezTo>
                  <a:cubicBezTo>
                    <a:pt x="426" y="289"/>
                    <a:pt x="349" y="213"/>
                    <a:pt x="281" y="145"/>
                  </a:cubicBezTo>
                  <a:cubicBezTo>
                    <a:pt x="247" y="77"/>
                    <a:pt x="179" y="1"/>
                    <a:pt x="69" y="1"/>
                  </a:cubicBezTo>
                  <a:lnTo>
                    <a:pt x="69" y="1"/>
                  </a:lnTo>
                  <a:cubicBezTo>
                    <a:pt x="35" y="1"/>
                    <a:pt x="1" y="1"/>
                    <a:pt x="1" y="34"/>
                  </a:cubicBezTo>
                  <a:cubicBezTo>
                    <a:pt x="1" y="145"/>
                    <a:pt x="35" y="213"/>
                    <a:pt x="103" y="289"/>
                  </a:cubicBezTo>
                  <a:cubicBezTo>
                    <a:pt x="179" y="357"/>
                    <a:pt x="247" y="425"/>
                    <a:pt x="315" y="459"/>
                  </a:cubicBezTo>
                  <a:cubicBezTo>
                    <a:pt x="315" y="502"/>
                    <a:pt x="349" y="502"/>
                    <a:pt x="39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7193974" y="3268799"/>
              <a:ext cx="16800" cy="14453"/>
            </a:xfrm>
            <a:custGeom>
              <a:avLst/>
              <a:gdLst/>
              <a:ahLst/>
              <a:cxnLst/>
              <a:rect l="l" t="t" r="r" b="b"/>
              <a:pathLst>
                <a:path w="494" h="425" extrusionOk="0">
                  <a:moveTo>
                    <a:pt x="383" y="425"/>
                  </a:moveTo>
                  <a:cubicBezTo>
                    <a:pt x="425" y="425"/>
                    <a:pt x="459" y="391"/>
                    <a:pt x="459" y="348"/>
                  </a:cubicBezTo>
                  <a:cubicBezTo>
                    <a:pt x="493" y="314"/>
                    <a:pt x="493" y="246"/>
                    <a:pt x="425" y="212"/>
                  </a:cubicBezTo>
                  <a:cubicBezTo>
                    <a:pt x="383" y="178"/>
                    <a:pt x="315" y="136"/>
                    <a:pt x="281" y="68"/>
                  </a:cubicBezTo>
                  <a:cubicBezTo>
                    <a:pt x="213" y="34"/>
                    <a:pt x="170" y="0"/>
                    <a:pt x="102" y="0"/>
                  </a:cubicBezTo>
                  <a:lnTo>
                    <a:pt x="68" y="0"/>
                  </a:lnTo>
                  <a:cubicBezTo>
                    <a:pt x="34" y="34"/>
                    <a:pt x="0" y="68"/>
                    <a:pt x="0" y="102"/>
                  </a:cubicBezTo>
                  <a:cubicBezTo>
                    <a:pt x="0" y="212"/>
                    <a:pt x="68" y="246"/>
                    <a:pt x="136" y="280"/>
                  </a:cubicBezTo>
                  <a:cubicBezTo>
                    <a:pt x="213" y="314"/>
                    <a:pt x="247" y="348"/>
                    <a:pt x="315" y="391"/>
                  </a:cubicBezTo>
                  <a:cubicBezTo>
                    <a:pt x="349" y="425"/>
                    <a:pt x="349" y="425"/>
                    <a:pt x="38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7107323" y="3267643"/>
              <a:ext cx="30063" cy="20234"/>
            </a:xfrm>
            <a:custGeom>
              <a:avLst/>
              <a:gdLst/>
              <a:ahLst/>
              <a:cxnLst/>
              <a:rect l="l" t="t" r="r" b="b"/>
              <a:pathLst>
                <a:path w="884" h="595" extrusionOk="0">
                  <a:moveTo>
                    <a:pt x="739" y="595"/>
                  </a:moveTo>
                  <a:cubicBezTo>
                    <a:pt x="807" y="595"/>
                    <a:pt x="883" y="459"/>
                    <a:pt x="773" y="382"/>
                  </a:cubicBezTo>
                  <a:cubicBezTo>
                    <a:pt x="705" y="314"/>
                    <a:pt x="595" y="246"/>
                    <a:pt x="493" y="170"/>
                  </a:cubicBezTo>
                  <a:cubicBezTo>
                    <a:pt x="382" y="102"/>
                    <a:pt x="280" y="0"/>
                    <a:pt x="170" y="0"/>
                  </a:cubicBezTo>
                  <a:lnTo>
                    <a:pt x="170" y="0"/>
                  </a:lnTo>
                  <a:cubicBezTo>
                    <a:pt x="68" y="0"/>
                    <a:pt x="0" y="68"/>
                    <a:pt x="68" y="136"/>
                  </a:cubicBezTo>
                  <a:cubicBezTo>
                    <a:pt x="102" y="246"/>
                    <a:pt x="246" y="314"/>
                    <a:pt x="348" y="382"/>
                  </a:cubicBezTo>
                  <a:cubicBezTo>
                    <a:pt x="459" y="459"/>
                    <a:pt x="561" y="527"/>
                    <a:pt x="67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7050701" y="3203777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37" y="604"/>
                  </a:moveTo>
                  <a:cubicBezTo>
                    <a:pt x="705" y="604"/>
                    <a:pt x="773" y="493"/>
                    <a:pt x="705" y="391"/>
                  </a:cubicBezTo>
                  <a:cubicBezTo>
                    <a:pt x="637" y="315"/>
                    <a:pt x="527" y="213"/>
                    <a:pt x="459" y="137"/>
                  </a:cubicBezTo>
                  <a:cubicBezTo>
                    <a:pt x="348" y="69"/>
                    <a:pt x="280" y="1"/>
                    <a:pt x="178" y="1"/>
                  </a:cubicBezTo>
                  <a:lnTo>
                    <a:pt x="102" y="1"/>
                  </a:lnTo>
                  <a:cubicBezTo>
                    <a:pt x="68" y="35"/>
                    <a:pt x="34" y="69"/>
                    <a:pt x="34" y="137"/>
                  </a:cubicBezTo>
                  <a:cubicBezTo>
                    <a:pt x="0" y="247"/>
                    <a:pt x="136" y="315"/>
                    <a:pt x="246" y="391"/>
                  </a:cubicBezTo>
                  <a:cubicBezTo>
                    <a:pt x="348" y="459"/>
                    <a:pt x="459" y="527"/>
                    <a:pt x="561" y="6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7090251" y="3226596"/>
              <a:ext cx="19384" cy="12175"/>
            </a:xfrm>
            <a:custGeom>
              <a:avLst/>
              <a:gdLst/>
              <a:ahLst/>
              <a:cxnLst/>
              <a:rect l="l" t="t" r="r" b="b"/>
              <a:pathLst>
                <a:path w="570" h="358" extrusionOk="0">
                  <a:moveTo>
                    <a:pt x="426" y="358"/>
                  </a:moveTo>
                  <a:cubicBezTo>
                    <a:pt x="502" y="358"/>
                    <a:pt x="570" y="281"/>
                    <a:pt x="502" y="247"/>
                  </a:cubicBezTo>
                  <a:cubicBezTo>
                    <a:pt x="426" y="179"/>
                    <a:pt x="358" y="145"/>
                    <a:pt x="290" y="69"/>
                  </a:cubicBezTo>
                  <a:cubicBezTo>
                    <a:pt x="213" y="35"/>
                    <a:pt x="145" y="1"/>
                    <a:pt x="77" y="1"/>
                  </a:cubicBezTo>
                  <a:lnTo>
                    <a:pt x="77" y="1"/>
                  </a:lnTo>
                  <a:cubicBezTo>
                    <a:pt x="35" y="1"/>
                    <a:pt x="1" y="35"/>
                    <a:pt x="1" y="69"/>
                  </a:cubicBezTo>
                  <a:cubicBezTo>
                    <a:pt x="77" y="213"/>
                    <a:pt x="290" y="281"/>
                    <a:pt x="392" y="3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7030160" y="3242205"/>
              <a:ext cx="32409" cy="15643"/>
            </a:xfrm>
            <a:custGeom>
              <a:avLst/>
              <a:gdLst/>
              <a:ahLst/>
              <a:cxnLst/>
              <a:rect l="l" t="t" r="r" b="b"/>
              <a:pathLst>
                <a:path w="953" h="460" extrusionOk="0">
                  <a:moveTo>
                    <a:pt x="816" y="459"/>
                  </a:moveTo>
                  <a:cubicBezTo>
                    <a:pt x="884" y="459"/>
                    <a:pt x="952" y="391"/>
                    <a:pt x="884" y="323"/>
                  </a:cubicBezTo>
                  <a:cubicBezTo>
                    <a:pt x="782" y="213"/>
                    <a:pt x="638" y="179"/>
                    <a:pt x="494" y="111"/>
                  </a:cubicBezTo>
                  <a:cubicBezTo>
                    <a:pt x="392" y="35"/>
                    <a:pt x="281" y="1"/>
                    <a:pt x="179" y="1"/>
                  </a:cubicBezTo>
                  <a:lnTo>
                    <a:pt x="103" y="1"/>
                  </a:lnTo>
                  <a:cubicBezTo>
                    <a:pt x="1" y="35"/>
                    <a:pt x="1" y="145"/>
                    <a:pt x="35" y="213"/>
                  </a:cubicBezTo>
                  <a:cubicBezTo>
                    <a:pt x="145" y="323"/>
                    <a:pt x="281" y="323"/>
                    <a:pt x="392" y="357"/>
                  </a:cubicBezTo>
                  <a:cubicBezTo>
                    <a:pt x="528" y="391"/>
                    <a:pt x="672" y="459"/>
                    <a:pt x="782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7013428" y="3277165"/>
              <a:ext cx="30063" cy="10712"/>
            </a:xfrm>
            <a:custGeom>
              <a:avLst/>
              <a:gdLst/>
              <a:ahLst/>
              <a:cxnLst/>
              <a:rect l="l" t="t" r="r" b="b"/>
              <a:pathLst>
                <a:path w="884" h="315" extrusionOk="0">
                  <a:moveTo>
                    <a:pt x="773" y="315"/>
                  </a:moveTo>
                  <a:cubicBezTo>
                    <a:pt x="884" y="315"/>
                    <a:pt x="884" y="145"/>
                    <a:pt x="773" y="102"/>
                  </a:cubicBezTo>
                  <a:cubicBezTo>
                    <a:pt x="671" y="68"/>
                    <a:pt x="527" y="34"/>
                    <a:pt x="382" y="34"/>
                  </a:cubicBezTo>
                  <a:cubicBezTo>
                    <a:pt x="314" y="0"/>
                    <a:pt x="281" y="0"/>
                    <a:pt x="213" y="0"/>
                  </a:cubicBezTo>
                  <a:cubicBezTo>
                    <a:pt x="170" y="0"/>
                    <a:pt x="102" y="0"/>
                    <a:pt x="68" y="34"/>
                  </a:cubicBezTo>
                  <a:cubicBezTo>
                    <a:pt x="0" y="68"/>
                    <a:pt x="0" y="145"/>
                    <a:pt x="34" y="179"/>
                  </a:cubicBezTo>
                  <a:cubicBezTo>
                    <a:pt x="136" y="247"/>
                    <a:pt x="247" y="247"/>
                    <a:pt x="348" y="281"/>
                  </a:cubicBezTo>
                  <a:cubicBezTo>
                    <a:pt x="493" y="281"/>
                    <a:pt x="637" y="315"/>
                    <a:pt x="73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7066276" y="3301140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706" y="357"/>
                  </a:moveTo>
                  <a:cubicBezTo>
                    <a:pt x="816" y="357"/>
                    <a:pt x="850" y="179"/>
                    <a:pt x="740" y="145"/>
                  </a:cubicBezTo>
                  <a:cubicBezTo>
                    <a:pt x="638" y="111"/>
                    <a:pt x="527" y="111"/>
                    <a:pt x="425" y="77"/>
                  </a:cubicBezTo>
                  <a:cubicBezTo>
                    <a:pt x="315" y="34"/>
                    <a:pt x="247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13"/>
                  </a:cubicBezTo>
                  <a:cubicBezTo>
                    <a:pt x="145" y="289"/>
                    <a:pt x="247" y="289"/>
                    <a:pt x="358" y="323"/>
                  </a:cubicBezTo>
                  <a:cubicBezTo>
                    <a:pt x="493" y="323"/>
                    <a:pt x="604" y="357"/>
                    <a:pt x="70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7120314" y="3338412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637" y="425"/>
                  </a:moveTo>
                  <a:cubicBezTo>
                    <a:pt x="782" y="425"/>
                    <a:pt x="850" y="255"/>
                    <a:pt x="714" y="179"/>
                  </a:cubicBezTo>
                  <a:cubicBezTo>
                    <a:pt x="569" y="111"/>
                    <a:pt x="357" y="0"/>
                    <a:pt x="179" y="0"/>
                  </a:cubicBezTo>
                  <a:lnTo>
                    <a:pt x="43" y="0"/>
                  </a:lnTo>
                  <a:cubicBezTo>
                    <a:pt x="0" y="43"/>
                    <a:pt x="0" y="77"/>
                    <a:pt x="0" y="111"/>
                  </a:cubicBezTo>
                  <a:cubicBezTo>
                    <a:pt x="145" y="323"/>
                    <a:pt x="425" y="357"/>
                    <a:pt x="637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7086783" y="3367285"/>
              <a:ext cx="26322" cy="13331"/>
            </a:xfrm>
            <a:custGeom>
              <a:avLst/>
              <a:gdLst/>
              <a:ahLst/>
              <a:cxnLst/>
              <a:rect l="l" t="t" r="r" b="b"/>
              <a:pathLst>
                <a:path w="774" h="392" extrusionOk="0">
                  <a:moveTo>
                    <a:pt x="528" y="392"/>
                  </a:moveTo>
                  <a:cubicBezTo>
                    <a:pt x="604" y="392"/>
                    <a:pt x="672" y="358"/>
                    <a:pt x="706" y="358"/>
                  </a:cubicBezTo>
                  <a:cubicBezTo>
                    <a:pt x="774" y="324"/>
                    <a:pt x="774" y="213"/>
                    <a:pt x="706" y="179"/>
                  </a:cubicBezTo>
                  <a:cubicBezTo>
                    <a:pt x="638" y="111"/>
                    <a:pt x="494" y="111"/>
                    <a:pt x="392" y="77"/>
                  </a:cubicBezTo>
                  <a:cubicBezTo>
                    <a:pt x="315" y="43"/>
                    <a:pt x="213" y="1"/>
                    <a:pt x="137" y="1"/>
                  </a:cubicBez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69" y="256"/>
                    <a:pt x="179" y="324"/>
                    <a:pt x="315" y="358"/>
                  </a:cubicBezTo>
                  <a:cubicBezTo>
                    <a:pt x="392" y="358"/>
                    <a:pt x="460" y="392"/>
                    <a:pt x="528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7145718" y="3380582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28" y="536"/>
                  </a:moveTo>
                  <a:cubicBezTo>
                    <a:pt x="638" y="536"/>
                    <a:pt x="672" y="391"/>
                    <a:pt x="604" y="323"/>
                  </a:cubicBezTo>
                  <a:cubicBezTo>
                    <a:pt x="494" y="289"/>
                    <a:pt x="426" y="213"/>
                    <a:pt x="358" y="145"/>
                  </a:cubicBezTo>
                  <a:cubicBezTo>
                    <a:pt x="281" y="111"/>
                    <a:pt x="247" y="1"/>
                    <a:pt x="145" y="1"/>
                  </a:cubicBezTo>
                  <a:lnTo>
                    <a:pt x="145" y="1"/>
                  </a:lnTo>
                  <a:cubicBezTo>
                    <a:pt x="35" y="1"/>
                    <a:pt x="1" y="77"/>
                    <a:pt x="35" y="145"/>
                  </a:cubicBezTo>
                  <a:cubicBezTo>
                    <a:pt x="35" y="247"/>
                    <a:pt x="145" y="323"/>
                    <a:pt x="247" y="357"/>
                  </a:cubicBezTo>
                  <a:cubicBezTo>
                    <a:pt x="315" y="425"/>
                    <a:pt x="392" y="459"/>
                    <a:pt x="460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7178093" y="3420438"/>
              <a:ext cx="28906" cy="16800"/>
            </a:xfrm>
            <a:custGeom>
              <a:avLst/>
              <a:gdLst/>
              <a:ahLst/>
              <a:cxnLst/>
              <a:rect l="l" t="t" r="r" b="b"/>
              <a:pathLst>
                <a:path w="850" h="494" extrusionOk="0">
                  <a:moveTo>
                    <a:pt x="680" y="494"/>
                  </a:moveTo>
                  <a:cubicBezTo>
                    <a:pt x="816" y="494"/>
                    <a:pt x="850" y="349"/>
                    <a:pt x="748" y="281"/>
                  </a:cubicBezTo>
                  <a:cubicBezTo>
                    <a:pt x="637" y="213"/>
                    <a:pt x="535" y="137"/>
                    <a:pt x="425" y="103"/>
                  </a:cubicBezTo>
                  <a:cubicBezTo>
                    <a:pt x="323" y="35"/>
                    <a:pt x="255" y="1"/>
                    <a:pt x="145" y="1"/>
                  </a:cubicBezTo>
                  <a:lnTo>
                    <a:pt x="111" y="1"/>
                  </a:lnTo>
                  <a:cubicBezTo>
                    <a:pt x="43" y="1"/>
                    <a:pt x="0" y="103"/>
                    <a:pt x="43" y="179"/>
                  </a:cubicBezTo>
                  <a:cubicBezTo>
                    <a:pt x="77" y="281"/>
                    <a:pt x="213" y="315"/>
                    <a:pt x="323" y="349"/>
                  </a:cubicBezTo>
                  <a:cubicBezTo>
                    <a:pt x="425" y="392"/>
                    <a:pt x="535" y="460"/>
                    <a:pt x="680" y="4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7137352" y="3438360"/>
              <a:ext cx="31219" cy="14487"/>
            </a:xfrm>
            <a:custGeom>
              <a:avLst/>
              <a:gdLst/>
              <a:ahLst/>
              <a:cxnLst/>
              <a:rect l="l" t="t" r="r" b="b"/>
              <a:pathLst>
                <a:path w="918" h="426" extrusionOk="0">
                  <a:moveTo>
                    <a:pt x="740" y="425"/>
                  </a:moveTo>
                  <a:cubicBezTo>
                    <a:pt x="850" y="425"/>
                    <a:pt x="918" y="289"/>
                    <a:pt x="816" y="213"/>
                  </a:cubicBezTo>
                  <a:cubicBezTo>
                    <a:pt x="604" y="111"/>
                    <a:pt x="425" y="1"/>
                    <a:pt x="213" y="1"/>
                  </a:cubicBezTo>
                  <a:lnTo>
                    <a:pt x="136" y="1"/>
                  </a:lnTo>
                  <a:cubicBezTo>
                    <a:pt x="68" y="1"/>
                    <a:pt x="0" y="77"/>
                    <a:pt x="68" y="145"/>
                  </a:cubicBezTo>
                  <a:cubicBezTo>
                    <a:pt x="213" y="323"/>
                    <a:pt x="493" y="357"/>
                    <a:pt x="706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7116845" y="3404863"/>
              <a:ext cx="25166" cy="13025"/>
            </a:xfrm>
            <a:custGeom>
              <a:avLst/>
              <a:gdLst/>
              <a:ahLst/>
              <a:cxnLst/>
              <a:rect l="l" t="t" r="r" b="b"/>
              <a:pathLst>
                <a:path w="740" h="383" extrusionOk="0">
                  <a:moveTo>
                    <a:pt x="603" y="382"/>
                  </a:moveTo>
                  <a:cubicBezTo>
                    <a:pt x="705" y="382"/>
                    <a:pt x="739" y="280"/>
                    <a:pt x="671" y="212"/>
                  </a:cubicBezTo>
                  <a:cubicBezTo>
                    <a:pt x="569" y="170"/>
                    <a:pt x="459" y="102"/>
                    <a:pt x="391" y="68"/>
                  </a:cubicBezTo>
                  <a:cubicBezTo>
                    <a:pt x="281" y="34"/>
                    <a:pt x="179" y="0"/>
                    <a:pt x="102" y="0"/>
                  </a:cubicBezTo>
                  <a:lnTo>
                    <a:pt x="68" y="0"/>
                  </a:lnTo>
                  <a:cubicBezTo>
                    <a:pt x="34" y="0"/>
                    <a:pt x="0" y="68"/>
                    <a:pt x="34" y="102"/>
                  </a:cubicBezTo>
                  <a:cubicBezTo>
                    <a:pt x="102" y="170"/>
                    <a:pt x="213" y="212"/>
                    <a:pt x="281" y="246"/>
                  </a:cubicBezTo>
                  <a:cubicBezTo>
                    <a:pt x="391" y="280"/>
                    <a:pt x="459" y="314"/>
                    <a:pt x="569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7030160" y="3373372"/>
              <a:ext cx="31253" cy="18228"/>
            </a:xfrm>
            <a:custGeom>
              <a:avLst/>
              <a:gdLst/>
              <a:ahLst/>
              <a:cxnLst/>
              <a:rect l="l" t="t" r="r" b="b"/>
              <a:pathLst>
                <a:path w="919" h="536" extrusionOk="0">
                  <a:moveTo>
                    <a:pt x="740" y="535"/>
                  </a:moveTo>
                  <a:cubicBezTo>
                    <a:pt x="850" y="535"/>
                    <a:pt x="918" y="425"/>
                    <a:pt x="850" y="357"/>
                  </a:cubicBezTo>
                  <a:cubicBezTo>
                    <a:pt x="740" y="247"/>
                    <a:pt x="638" y="179"/>
                    <a:pt x="494" y="111"/>
                  </a:cubicBezTo>
                  <a:cubicBezTo>
                    <a:pt x="392" y="77"/>
                    <a:pt x="281" y="0"/>
                    <a:pt x="179" y="0"/>
                  </a:cubicBezTo>
                  <a:lnTo>
                    <a:pt x="103" y="0"/>
                  </a:lnTo>
                  <a:cubicBezTo>
                    <a:pt x="1" y="34"/>
                    <a:pt x="1" y="145"/>
                    <a:pt x="35" y="247"/>
                  </a:cubicBezTo>
                  <a:cubicBezTo>
                    <a:pt x="103" y="323"/>
                    <a:pt x="247" y="357"/>
                    <a:pt x="358" y="391"/>
                  </a:cubicBezTo>
                  <a:cubicBezTo>
                    <a:pt x="460" y="425"/>
                    <a:pt x="604" y="459"/>
                    <a:pt x="706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7020638" y="3332631"/>
              <a:ext cx="27478" cy="17956"/>
            </a:xfrm>
            <a:custGeom>
              <a:avLst/>
              <a:gdLst/>
              <a:ahLst/>
              <a:cxnLst/>
              <a:rect l="l" t="t" r="r" b="b"/>
              <a:pathLst>
                <a:path w="808" h="528" extrusionOk="0">
                  <a:moveTo>
                    <a:pt x="672" y="527"/>
                  </a:moveTo>
                  <a:cubicBezTo>
                    <a:pt x="740" y="527"/>
                    <a:pt x="808" y="425"/>
                    <a:pt x="740" y="349"/>
                  </a:cubicBezTo>
                  <a:cubicBezTo>
                    <a:pt x="672" y="247"/>
                    <a:pt x="561" y="170"/>
                    <a:pt x="425" y="102"/>
                  </a:cubicBezTo>
                  <a:cubicBezTo>
                    <a:pt x="349" y="34"/>
                    <a:pt x="247" y="0"/>
                    <a:pt x="136" y="0"/>
                  </a:cubicBezTo>
                  <a:lnTo>
                    <a:pt x="102" y="0"/>
                  </a:lnTo>
                  <a:cubicBezTo>
                    <a:pt x="35" y="34"/>
                    <a:pt x="1" y="68"/>
                    <a:pt x="35" y="136"/>
                  </a:cubicBezTo>
                  <a:cubicBezTo>
                    <a:pt x="69" y="247"/>
                    <a:pt x="213" y="281"/>
                    <a:pt x="315" y="315"/>
                  </a:cubicBezTo>
                  <a:cubicBezTo>
                    <a:pt x="425" y="383"/>
                    <a:pt x="527" y="459"/>
                    <a:pt x="59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6897871" y="3472164"/>
              <a:ext cx="505590" cy="361126"/>
            </a:xfrm>
            <a:custGeom>
              <a:avLst/>
              <a:gdLst/>
              <a:ahLst/>
              <a:cxnLst/>
              <a:rect l="l" t="t" r="r" b="b"/>
              <a:pathLst>
                <a:path w="14867" h="10619" extrusionOk="0">
                  <a:moveTo>
                    <a:pt x="8631" y="10619"/>
                  </a:moveTo>
                  <a:cubicBezTo>
                    <a:pt x="9268" y="10619"/>
                    <a:pt x="9982" y="10407"/>
                    <a:pt x="10789" y="9837"/>
                  </a:cubicBezTo>
                  <a:cubicBezTo>
                    <a:pt x="14866" y="7009"/>
                    <a:pt x="11426" y="705"/>
                    <a:pt x="11426" y="705"/>
                  </a:cubicBezTo>
                  <a:cubicBezTo>
                    <a:pt x="11426" y="705"/>
                    <a:pt x="9022" y="0"/>
                    <a:pt x="6584" y="0"/>
                  </a:cubicBezTo>
                  <a:cubicBezTo>
                    <a:pt x="4494" y="0"/>
                    <a:pt x="2370" y="527"/>
                    <a:pt x="1623" y="2438"/>
                  </a:cubicBezTo>
                  <a:cubicBezTo>
                    <a:pt x="0" y="6618"/>
                    <a:pt x="5165" y="7153"/>
                    <a:pt x="5165" y="7153"/>
                  </a:cubicBezTo>
                  <a:cubicBezTo>
                    <a:pt x="5165" y="7153"/>
                    <a:pt x="6159" y="10619"/>
                    <a:pt x="8631" y="106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7151236" y="3614281"/>
              <a:ext cx="28906" cy="26322"/>
            </a:xfrm>
            <a:custGeom>
              <a:avLst/>
              <a:gdLst/>
              <a:ahLst/>
              <a:cxnLst/>
              <a:rect l="l" t="t" r="r" b="b"/>
              <a:pathLst>
                <a:path w="850" h="774" extrusionOk="0">
                  <a:moveTo>
                    <a:pt x="68" y="774"/>
                  </a:moveTo>
                  <a:cubicBezTo>
                    <a:pt x="68" y="774"/>
                    <a:pt x="102" y="774"/>
                    <a:pt x="102" y="740"/>
                  </a:cubicBezTo>
                  <a:cubicBezTo>
                    <a:pt x="391" y="638"/>
                    <a:pt x="603" y="426"/>
                    <a:pt x="782" y="213"/>
                  </a:cubicBezTo>
                  <a:cubicBezTo>
                    <a:pt x="850" y="137"/>
                    <a:pt x="782" y="1"/>
                    <a:pt x="705" y="1"/>
                  </a:cubicBezTo>
                  <a:cubicBezTo>
                    <a:pt x="671" y="1"/>
                    <a:pt x="671" y="1"/>
                    <a:pt x="637" y="35"/>
                  </a:cubicBezTo>
                  <a:cubicBezTo>
                    <a:pt x="391" y="213"/>
                    <a:pt x="179" y="383"/>
                    <a:pt x="34" y="672"/>
                  </a:cubicBezTo>
                  <a:cubicBezTo>
                    <a:pt x="0" y="706"/>
                    <a:pt x="34" y="774"/>
                    <a:pt x="68" y="7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7109033" y="3624994"/>
              <a:ext cx="24043" cy="14453"/>
            </a:xfrm>
            <a:custGeom>
              <a:avLst/>
              <a:gdLst/>
              <a:ahLst/>
              <a:cxnLst/>
              <a:rect l="l" t="t" r="r" b="b"/>
              <a:pathLst>
                <a:path w="707" h="425" extrusionOk="0">
                  <a:moveTo>
                    <a:pt x="111" y="425"/>
                  </a:moveTo>
                  <a:cubicBezTo>
                    <a:pt x="145" y="425"/>
                    <a:pt x="145" y="425"/>
                    <a:pt x="145" y="391"/>
                  </a:cubicBezTo>
                  <a:cubicBezTo>
                    <a:pt x="179" y="391"/>
                    <a:pt x="247" y="357"/>
                    <a:pt x="281" y="357"/>
                  </a:cubicBezTo>
                  <a:cubicBezTo>
                    <a:pt x="324" y="323"/>
                    <a:pt x="358" y="281"/>
                    <a:pt x="392" y="281"/>
                  </a:cubicBezTo>
                  <a:cubicBezTo>
                    <a:pt x="460" y="213"/>
                    <a:pt x="536" y="179"/>
                    <a:pt x="604" y="145"/>
                  </a:cubicBezTo>
                  <a:cubicBezTo>
                    <a:pt x="706" y="111"/>
                    <a:pt x="638" y="0"/>
                    <a:pt x="570" y="0"/>
                  </a:cubicBezTo>
                  <a:lnTo>
                    <a:pt x="570" y="0"/>
                  </a:lnTo>
                  <a:cubicBezTo>
                    <a:pt x="460" y="0"/>
                    <a:pt x="358" y="34"/>
                    <a:pt x="281" y="68"/>
                  </a:cubicBezTo>
                  <a:cubicBezTo>
                    <a:pt x="247" y="111"/>
                    <a:pt x="179" y="111"/>
                    <a:pt x="145" y="145"/>
                  </a:cubicBezTo>
                  <a:cubicBezTo>
                    <a:pt x="111" y="179"/>
                    <a:pt x="69" y="213"/>
                    <a:pt x="35" y="247"/>
                  </a:cubicBezTo>
                  <a:cubicBezTo>
                    <a:pt x="1" y="323"/>
                    <a:pt x="35" y="425"/>
                    <a:pt x="11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7127261" y="3656178"/>
              <a:ext cx="21697" cy="26628"/>
            </a:xfrm>
            <a:custGeom>
              <a:avLst/>
              <a:gdLst/>
              <a:ahLst/>
              <a:cxnLst/>
              <a:rect l="l" t="t" r="r" b="b"/>
              <a:pathLst>
                <a:path w="638" h="783" extrusionOk="0">
                  <a:moveTo>
                    <a:pt x="136" y="782"/>
                  </a:moveTo>
                  <a:lnTo>
                    <a:pt x="170" y="748"/>
                  </a:lnTo>
                  <a:cubicBezTo>
                    <a:pt x="280" y="680"/>
                    <a:pt x="314" y="570"/>
                    <a:pt x="382" y="468"/>
                  </a:cubicBezTo>
                  <a:cubicBezTo>
                    <a:pt x="459" y="357"/>
                    <a:pt x="527" y="255"/>
                    <a:pt x="595" y="145"/>
                  </a:cubicBezTo>
                  <a:cubicBezTo>
                    <a:pt x="637" y="43"/>
                    <a:pt x="561" y="1"/>
                    <a:pt x="493" y="1"/>
                  </a:cubicBezTo>
                  <a:lnTo>
                    <a:pt x="425" y="1"/>
                  </a:lnTo>
                  <a:cubicBezTo>
                    <a:pt x="314" y="111"/>
                    <a:pt x="212" y="179"/>
                    <a:pt x="170" y="289"/>
                  </a:cubicBezTo>
                  <a:cubicBezTo>
                    <a:pt x="102" y="391"/>
                    <a:pt x="0" y="536"/>
                    <a:pt x="34" y="680"/>
                  </a:cubicBezTo>
                  <a:cubicBezTo>
                    <a:pt x="34" y="714"/>
                    <a:pt x="68" y="782"/>
                    <a:pt x="136" y="7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7092301" y="3656178"/>
              <a:ext cx="20541" cy="15916"/>
            </a:xfrm>
            <a:custGeom>
              <a:avLst/>
              <a:gdLst/>
              <a:ahLst/>
              <a:cxnLst/>
              <a:rect l="l" t="t" r="r" b="b"/>
              <a:pathLst>
                <a:path w="604" h="468" extrusionOk="0">
                  <a:moveTo>
                    <a:pt x="102" y="468"/>
                  </a:moveTo>
                  <a:cubicBezTo>
                    <a:pt x="213" y="468"/>
                    <a:pt x="281" y="391"/>
                    <a:pt x="349" y="323"/>
                  </a:cubicBezTo>
                  <a:cubicBezTo>
                    <a:pt x="425" y="289"/>
                    <a:pt x="493" y="213"/>
                    <a:pt x="561" y="111"/>
                  </a:cubicBezTo>
                  <a:cubicBezTo>
                    <a:pt x="603" y="77"/>
                    <a:pt x="561" y="43"/>
                    <a:pt x="527" y="1"/>
                  </a:cubicBezTo>
                  <a:lnTo>
                    <a:pt x="493" y="1"/>
                  </a:lnTo>
                  <a:lnTo>
                    <a:pt x="425" y="1"/>
                  </a:lnTo>
                  <a:cubicBezTo>
                    <a:pt x="349" y="77"/>
                    <a:pt x="281" y="111"/>
                    <a:pt x="213" y="179"/>
                  </a:cubicBezTo>
                  <a:cubicBezTo>
                    <a:pt x="136" y="213"/>
                    <a:pt x="68" y="255"/>
                    <a:pt x="0" y="323"/>
                  </a:cubicBezTo>
                  <a:cubicBezTo>
                    <a:pt x="0" y="391"/>
                    <a:pt x="34" y="468"/>
                    <a:pt x="102" y="4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7055029" y="3646656"/>
              <a:ext cx="28906" cy="14487"/>
            </a:xfrm>
            <a:custGeom>
              <a:avLst/>
              <a:gdLst/>
              <a:ahLst/>
              <a:cxnLst/>
              <a:rect l="l" t="t" r="r" b="b"/>
              <a:pathLst>
                <a:path w="850" h="426" extrusionOk="0">
                  <a:moveTo>
                    <a:pt x="102" y="425"/>
                  </a:moveTo>
                  <a:lnTo>
                    <a:pt x="102" y="425"/>
                  </a:lnTo>
                  <a:lnTo>
                    <a:pt x="281" y="425"/>
                  </a:lnTo>
                  <a:lnTo>
                    <a:pt x="315" y="391"/>
                  </a:lnTo>
                  <a:lnTo>
                    <a:pt x="349" y="425"/>
                  </a:lnTo>
                  <a:cubicBezTo>
                    <a:pt x="383" y="425"/>
                    <a:pt x="383" y="391"/>
                    <a:pt x="425" y="391"/>
                  </a:cubicBezTo>
                  <a:cubicBezTo>
                    <a:pt x="459" y="391"/>
                    <a:pt x="527" y="357"/>
                    <a:pt x="561" y="323"/>
                  </a:cubicBezTo>
                  <a:cubicBezTo>
                    <a:pt x="638" y="281"/>
                    <a:pt x="705" y="281"/>
                    <a:pt x="739" y="213"/>
                  </a:cubicBezTo>
                  <a:cubicBezTo>
                    <a:pt x="850" y="145"/>
                    <a:pt x="807" y="0"/>
                    <a:pt x="705" y="0"/>
                  </a:cubicBezTo>
                  <a:cubicBezTo>
                    <a:pt x="561" y="0"/>
                    <a:pt x="383" y="0"/>
                    <a:pt x="281" y="68"/>
                  </a:cubicBezTo>
                  <a:cubicBezTo>
                    <a:pt x="247" y="111"/>
                    <a:pt x="213" y="145"/>
                    <a:pt x="170" y="179"/>
                  </a:cubicBezTo>
                  <a:cubicBezTo>
                    <a:pt x="102" y="213"/>
                    <a:pt x="68" y="281"/>
                    <a:pt x="34" y="323"/>
                  </a:cubicBezTo>
                  <a:cubicBezTo>
                    <a:pt x="0" y="357"/>
                    <a:pt x="34" y="425"/>
                    <a:pt x="102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7089683" y="3687669"/>
              <a:ext cx="17072" cy="14487"/>
            </a:xfrm>
            <a:custGeom>
              <a:avLst/>
              <a:gdLst/>
              <a:ahLst/>
              <a:cxnLst/>
              <a:rect l="l" t="t" r="r" b="b"/>
              <a:pathLst>
                <a:path w="502" h="426" extrusionOk="0">
                  <a:moveTo>
                    <a:pt x="179" y="425"/>
                  </a:moveTo>
                  <a:cubicBezTo>
                    <a:pt x="213" y="425"/>
                    <a:pt x="256" y="425"/>
                    <a:pt x="256" y="391"/>
                  </a:cubicBezTo>
                  <a:cubicBezTo>
                    <a:pt x="324" y="349"/>
                    <a:pt x="324" y="281"/>
                    <a:pt x="358" y="247"/>
                  </a:cubicBezTo>
                  <a:cubicBezTo>
                    <a:pt x="392" y="213"/>
                    <a:pt x="426" y="179"/>
                    <a:pt x="468" y="103"/>
                  </a:cubicBezTo>
                  <a:cubicBezTo>
                    <a:pt x="502" y="69"/>
                    <a:pt x="426" y="1"/>
                    <a:pt x="358" y="1"/>
                  </a:cubicBezTo>
                  <a:lnTo>
                    <a:pt x="324" y="1"/>
                  </a:lnTo>
                  <a:cubicBezTo>
                    <a:pt x="290" y="35"/>
                    <a:pt x="256" y="35"/>
                    <a:pt x="213" y="69"/>
                  </a:cubicBezTo>
                  <a:cubicBezTo>
                    <a:pt x="145" y="103"/>
                    <a:pt x="111" y="136"/>
                    <a:pt x="77" y="179"/>
                  </a:cubicBezTo>
                  <a:cubicBezTo>
                    <a:pt x="1" y="247"/>
                    <a:pt x="1" y="315"/>
                    <a:pt x="77" y="391"/>
                  </a:cubicBezTo>
                  <a:cubicBezTo>
                    <a:pt x="111" y="391"/>
                    <a:pt x="145" y="425"/>
                    <a:pt x="179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7104136" y="3716576"/>
              <a:ext cx="18228" cy="17922"/>
            </a:xfrm>
            <a:custGeom>
              <a:avLst/>
              <a:gdLst/>
              <a:ahLst/>
              <a:cxnLst/>
              <a:rect l="l" t="t" r="r" b="b"/>
              <a:pathLst>
                <a:path w="536" h="527" extrusionOk="0">
                  <a:moveTo>
                    <a:pt x="77" y="527"/>
                  </a:moveTo>
                  <a:lnTo>
                    <a:pt x="111" y="527"/>
                  </a:lnTo>
                  <a:lnTo>
                    <a:pt x="289" y="348"/>
                  </a:lnTo>
                  <a:cubicBezTo>
                    <a:pt x="357" y="314"/>
                    <a:pt x="425" y="212"/>
                    <a:pt x="468" y="136"/>
                  </a:cubicBezTo>
                  <a:cubicBezTo>
                    <a:pt x="536" y="102"/>
                    <a:pt x="502" y="0"/>
                    <a:pt x="391" y="0"/>
                  </a:cubicBezTo>
                  <a:lnTo>
                    <a:pt x="357" y="0"/>
                  </a:lnTo>
                  <a:cubicBezTo>
                    <a:pt x="289" y="68"/>
                    <a:pt x="179" y="102"/>
                    <a:pt x="111" y="178"/>
                  </a:cubicBezTo>
                  <a:cubicBezTo>
                    <a:pt x="77" y="280"/>
                    <a:pt x="43" y="348"/>
                    <a:pt x="1" y="425"/>
                  </a:cubicBezTo>
                  <a:cubicBezTo>
                    <a:pt x="1" y="493"/>
                    <a:pt x="43" y="527"/>
                    <a:pt x="7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7135627" y="3710488"/>
              <a:ext cx="17956" cy="28940"/>
            </a:xfrm>
            <a:custGeom>
              <a:avLst/>
              <a:gdLst/>
              <a:ahLst/>
              <a:cxnLst/>
              <a:rect l="l" t="t" r="r" b="b"/>
              <a:pathLst>
                <a:path w="528" h="851" extrusionOk="0">
                  <a:moveTo>
                    <a:pt x="136" y="850"/>
                  </a:moveTo>
                  <a:cubicBezTo>
                    <a:pt x="179" y="850"/>
                    <a:pt x="213" y="816"/>
                    <a:pt x="213" y="782"/>
                  </a:cubicBezTo>
                  <a:cubicBezTo>
                    <a:pt x="315" y="672"/>
                    <a:pt x="391" y="570"/>
                    <a:pt x="425" y="425"/>
                  </a:cubicBezTo>
                  <a:cubicBezTo>
                    <a:pt x="459" y="315"/>
                    <a:pt x="527" y="179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ubicBezTo>
                    <a:pt x="391" y="1"/>
                    <a:pt x="391" y="1"/>
                    <a:pt x="391" y="35"/>
                  </a:cubicBezTo>
                  <a:cubicBezTo>
                    <a:pt x="281" y="103"/>
                    <a:pt x="247" y="213"/>
                    <a:pt x="213" y="315"/>
                  </a:cubicBezTo>
                  <a:cubicBezTo>
                    <a:pt x="136" y="425"/>
                    <a:pt x="102" y="570"/>
                    <a:pt x="34" y="672"/>
                  </a:cubicBezTo>
                  <a:cubicBezTo>
                    <a:pt x="0" y="782"/>
                    <a:pt x="68" y="850"/>
                    <a:pt x="136" y="8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7130730" y="3773198"/>
              <a:ext cx="13297" cy="25166"/>
            </a:xfrm>
            <a:custGeom>
              <a:avLst/>
              <a:gdLst/>
              <a:ahLst/>
              <a:cxnLst/>
              <a:rect l="l" t="t" r="r" b="b"/>
              <a:pathLst>
                <a:path w="391" h="740" extrusionOk="0">
                  <a:moveTo>
                    <a:pt x="178" y="739"/>
                  </a:moveTo>
                  <a:lnTo>
                    <a:pt x="212" y="705"/>
                  </a:lnTo>
                  <a:cubicBezTo>
                    <a:pt x="391" y="595"/>
                    <a:pt x="391" y="314"/>
                    <a:pt x="357" y="102"/>
                  </a:cubicBezTo>
                  <a:cubicBezTo>
                    <a:pt x="357" y="68"/>
                    <a:pt x="280" y="0"/>
                    <a:pt x="246" y="0"/>
                  </a:cubicBezTo>
                  <a:cubicBezTo>
                    <a:pt x="212" y="0"/>
                    <a:pt x="178" y="34"/>
                    <a:pt x="144" y="102"/>
                  </a:cubicBezTo>
                  <a:cubicBezTo>
                    <a:pt x="110" y="170"/>
                    <a:pt x="110" y="280"/>
                    <a:pt x="68" y="382"/>
                  </a:cubicBezTo>
                  <a:cubicBezTo>
                    <a:pt x="34" y="493"/>
                    <a:pt x="0" y="561"/>
                    <a:pt x="68" y="671"/>
                  </a:cubicBezTo>
                  <a:cubicBezTo>
                    <a:pt x="68" y="705"/>
                    <a:pt x="110" y="739"/>
                    <a:pt x="178" y="7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7165655" y="3782720"/>
              <a:ext cx="9590" cy="17956"/>
            </a:xfrm>
            <a:custGeom>
              <a:avLst/>
              <a:gdLst/>
              <a:ahLst/>
              <a:cxnLst/>
              <a:rect l="l" t="t" r="r" b="b"/>
              <a:pathLst>
                <a:path w="282" h="528" extrusionOk="0">
                  <a:moveTo>
                    <a:pt x="103" y="527"/>
                  </a:moveTo>
                  <a:cubicBezTo>
                    <a:pt x="145" y="527"/>
                    <a:pt x="179" y="527"/>
                    <a:pt x="179" y="459"/>
                  </a:cubicBezTo>
                  <a:cubicBezTo>
                    <a:pt x="213" y="391"/>
                    <a:pt x="213" y="315"/>
                    <a:pt x="247" y="247"/>
                  </a:cubicBezTo>
                  <a:cubicBezTo>
                    <a:pt x="247" y="179"/>
                    <a:pt x="281" y="68"/>
                    <a:pt x="213" y="34"/>
                  </a:cubicBezTo>
                  <a:cubicBezTo>
                    <a:pt x="179" y="0"/>
                    <a:pt x="179" y="0"/>
                    <a:pt x="145" y="0"/>
                  </a:cubicBezTo>
                  <a:lnTo>
                    <a:pt x="103" y="0"/>
                  </a:lnTo>
                  <a:cubicBezTo>
                    <a:pt x="35" y="34"/>
                    <a:pt x="1" y="145"/>
                    <a:pt x="1" y="213"/>
                  </a:cubicBezTo>
                  <a:cubicBezTo>
                    <a:pt x="1" y="281"/>
                    <a:pt x="35" y="357"/>
                    <a:pt x="35" y="459"/>
                  </a:cubicBezTo>
                  <a:cubicBezTo>
                    <a:pt x="35" y="493"/>
                    <a:pt x="69" y="527"/>
                    <a:pt x="103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7199459" y="3796017"/>
              <a:ext cx="10746" cy="22853"/>
            </a:xfrm>
            <a:custGeom>
              <a:avLst/>
              <a:gdLst/>
              <a:ahLst/>
              <a:cxnLst/>
              <a:rect l="l" t="t" r="r" b="b"/>
              <a:pathLst>
                <a:path w="316" h="672" extrusionOk="0">
                  <a:moveTo>
                    <a:pt x="137" y="671"/>
                  </a:moveTo>
                  <a:cubicBezTo>
                    <a:pt x="171" y="671"/>
                    <a:pt x="213" y="671"/>
                    <a:pt x="213" y="603"/>
                  </a:cubicBezTo>
                  <a:cubicBezTo>
                    <a:pt x="247" y="527"/>
                    <a:pt x="281" y="425"/>
                    <a:pt x="281" y="348"/>
                  </a:cubicBezTo>
                  <a:lnTo>
                    <a:pt x="281" y="213"/>
                  </a:lnTo>
                  <a:cubicBezTo>
                    <a:pt x="315" y="136"/>
                    <a:pt x="315" y="102"/>
                    <a:pt x="315" y="68"/>
                  </a:cubicBezTo>
                  <a:cubicBezTo>
                    <a:pt x="315" y="0"/>
                    <a:pt x="281" y="0"/>
                    <a:pt x="247" y="0"/>
                  </a:cubicBezTo>
                  <a:lnTo>
                    <a:pt x="171" y="0"/>
                  </a:lnTo>
                  <a:cubicBezTo>
                    <a:pt x="103" y="68"/>
                    <a:pt x="35" y="213"/>
                    <a:pt x="35" y="280"/>
                  </a:cubicBezTo>
                  <a:cubicBezTo>
                    <a:pt x="1" y="391"/>
                    <a:pt x="1" y="527"/>
                    <a:pt x="35" y="603"/>
                  </a:cubicBezTo>
                  <a:cubicBezTo>
                    <a:pt x="69" y="671"/>
                    <a:pt x="103" y="671"/>
                    <a:pt x="137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7210171" y="3744292"/>
              <a:ext cx="10984" cy="20268"/>
            </a:xfrm>
            <a:custGeom>
              <a:avLst/>
              <a:gdLst/>
              <a:ahLst/>
              <a:cxnLst/>
              <a:rect l="l" t="t" r="r" b="b"/>
              <a:pathLst>
                <a:path w="323" h="596" extrusionOk="0">
                  <a:moveTo>
                    <a:pt x="111" y="595"/>
                  </a:moveTo>
                  <a:cubicBezTo>
                    <a:pt x="145" y="595"/>
                    <a:pt x="179" y="561"/>
                    <a:pt x="179" y="527"/>
                  </a:cubicBezTo>
                  <a:cubicBezTo>
                    <a:pt x="213" y="459"/>
                    <a:pt x="213" y="383"/>
                    <a:pt x="246" y="315"/>
                  </a:cubicBezTo>
                  <a:cubicBezTo>
                    <a:pt x="280" y="247"/>
                    <a:pt x="323" y="136"/>
                    <a:pt x="280" y="69"/>
                  </a:cubicBezTo>
                  <a:cubicBezTo>
                    <a:pt x="246" y="35"/>
                    <a:pt x="213" y="1"/>
                    <a:pt x="179" y="1"/>
                  </a:cubicBezTo>
                  <a:lnTo>
                    <a:pt x="179" y="1"/>
                  </a:lnTo>
                  <a:cubicBezTo>
                    <a:pt x="0" y="103"/>
                    <a:pt x="0" y="349"/>
                    <a:pt x="0" y="493"/>
                  </a:cubicBezTo>
                  <a:cubicBezTo>
                    <a:pt x="0" y="561"/>
                    <a:pt x="68" y="595"/>
                    <a:pt x="111" y="5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7239044" y="3768267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179" y="816"/>
                  </a:moveTo>
                  <a:cubicBezTo>
                    <a:pt x="213" y="816"/>
                    <a:pt x="247" y="782"/>
                    <a:pt x="247" y="706"/>
                  </a:cubicBezTo>
                  <a:cubicBezTo>
                    <a:pt x="281" y="493"/>
                    <a:pt x="357" y="247"/>
                    <a:pt x="281" y="69"/>
                  </a:cubicBezTo>
                  <a:cubicBezTo>
                    <a:pt x="281" y="35"/>
                    <a:pt x="247" y="1"/>
                    <a:pt x="213" y="1"/>
                  </a:cubicBezTo>
                  <a:cubicBezTo>
                    <a:pt x="213" y="1"/>
                    <a:pt x="179" y="1"/>
                    <a:pt x="179" y="35"/>
                  </a:cubicBezTo>
                  <a:cubicBezTo>
                    <a:pt x="1" y="213"/>
                    <a:pt x="35" y="527"/>
                    <a:pt x="111" y="740"/>
                  </a:cubicBezTo>
                  <a:cubicBezTo>
                    <a:pt x="111" y="782"/>
                    <a:pt x="145" y="816"/>
                    <a:pt x="179" y="8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7266794" y="3738239"/>
              <a:ext cx="12141" cy="22853"/>
            </a:xfrm>
            <a:custGeom>
              <a:avLst/>
              <a:gdLst/>
              <a:ahLst/>
              <a:cxnLst/>
              <a:rect l="l" t="t" r="r" b="b"/>
              <a:pathLst>
                <a:path w="357" h="672" extrusionOk="0">
                  <a:moveTo>
                    <a:pt x="145" y="671"/>
                  </a:moveTo>
                  <a:cubicBezTo>
                    <a:pt x="179" y="671"/>
                    <a:pt x="213" y="637"/>
                    <a:pt x="213" y="603"/>
                  </a:cubicBezTo>
                  <a:cubicBezTo>
                    <a:pt x="280" y="425"/>
                    <a:pt x="357" y="213"/>
                    <a:pt x="280" y="34"/>
                  </a:cubicBezTo>
                  <a:cubicBezTo>
                    <a:pt x="246" y="34"/>
                    <a:pt x="213" y="0"/>
                    <a:pt x="179" y="0"/>
                  </a:cubicBezTo>
                  <a:cubicBezTo>
                    <a:pt x="179" y="0"/>
                    <a:pt x="145" y="0"/>
                    <a:pt x="102" y="34"/>
                  </a:cubicBezTo>
                  <a:cubicBezTo>
                    <a:pt x="0" y="179"/>
                    <a:pt x="34" y="391"/>
                    <a:pt x="34" y="561"/>
                  </a:cubicBezTo>
                  <a:cubicBezTo>
                    <a:pt x="34" y="637"/>
                    <a:pt x="68" y="671"/>
                    <a:pt x="145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7239044" y="3712801"/>
              <a:ext cx="8400" cy="19384"/>
            </a:xfrm>
            <a:custGeom>
              <a:avLst/>
              <a:gdLst/>
              <a:ahLst/>
              <a:cxnLst/>
              <a:rect l="l" t="t" r="r" b="b"/>
              <a:pathLst>
                <a:path w="247" h="570" extrusionOk="0">
                  <a:moveTo>
                    <a:pt x="69" y="570"/>
                  </a:moveTo>
                  <a:cubicBezTo>
                    <a:pt x="111" y="570"/>
                    <a:pt x="145" y="570"/>
                    <a:pt x="145" y="536"/>
                  </a:cubicBezTo>
                  <a:lnTo>
                    <a:pt x="213" y="289"/>
                  </a:lnTo>
                  <a:cubicBezTo>
                    <a:pt x="213" y="179"/>
                    <a:pt x="247" y="111"/>
                    <a:pt x="213" y="35"/>
                  </a:cubicBezTo>
                  <a:cubicBezTo>
                    <a:pt x="213" y="1"/>
                    <a:pt x="179" y="1"/>
                    <a:pt x="145" y="1"/>
                  </a:cubicBezTo>
                  <a:lnTo>
                    <a:pt x="69" y="1"/>
                  </a:lnTo>
                  <a:cubicBezTo>
                    <a:pt x="1" y="77"/>
                    <a:pt x="35" y="145"/>
                    <a:pt x="1" y="247"/>
                  </a:cubicBezTo>
                  <a:lnTo>
                    <a:pt x="1" y="502"/>
                  </a:lnTo>
                  <a:cubicBezTo>
                    <a:pt x="1" y="570"/>
                    <a:pt x="35" y="570"/>
                    <a:pt x="69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7282369" y="3682772"/>
              <a:ext cx="11018" cy="25438"/>
            </a:xfrm>
            <a:custGeom>
              <a:avLst/>
              <a:gdLst/>
              <a:ahLst/>
              <a:cxnLst/>
              <a:rect l="l" t="t" r="r" b="b"/>
              <a:pathLst>
                <a:path w="324" h="748" extrusionOk="0">
                  <a:moveTo>
                    <a:pt x="145" y="748"/>
                  </a:moveTo>
                  <a:cubicBezTo>
                    <a:pt x="213" y="748"/>
                    <a:pt x="247" y="705"/>
                    <a:pt x="247" y="671"/>
                  </a:cubicBezTo>
                  <a:cubicBezTo>
                    <a:pt x="281" y="569"/>
                    <a:pt x="281" y="459"/>
                    <a:pt x="281" y="391"/>
                  </a:cubicBezTo>
                  <a:cubicBezTo>
                    <a:pt x="324" y="280"/>
                    <a:pt x="324" y="145"/>
                    <a:pt x="281" y="68"/>
                  </a:cubicBezTo>
                  <a:cubicBezTo>
                    <a:pt x="247" y="34"/>
                    <a:pt x="213" y="0"/>
                    <a:pt x="145" y="0"/>
                  </a:cubicBezTo>
                  <a:cubicBezTo>
                    <a:pt x="111" y="0"/>
                    <a:pt x="69" y="34"/>
                    <a:pt x="35" y="68"/>
                  </a:cubicBezTo>
                  <a:cubicBezTo>
                    <a:pt x="1" y="145"/>
                    <a:pt x="1" y="280"/>
                    <a:pt x="35" y="391"/>
                  </a:cubicBezTo>
                  <a:cubicBezTo>
                    <a:pt x="35" y="459"/>
                    <a:pt x="35" y="569"/>
                    <a:pt x="69" y="671"/>
                  </a:cubicBezTo>
                  <a:cubicBezTo>
                    <a:pt x="69" y="705"/>
                    <a:pt x="111" y="748"/>
                    <a:pt x="145" y="7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7258394" y="3658797"/>
              <a:ext cx="13331" cy="26322"/>
            </a:xfrm>
            <a:custGeom>
              <a:avLst/>
              <a:gdLst/>
              <a:ahLst/>
              <a:cxnLst/>
              <a:rect l="l" t="t" r="r" b="b"/>
              <a:pathLst>
                <a:path w="392" h="774" extrusionOk="0">
                  <a:moveTo>
                    <a:pt x="179" y="773"/>
                  </a:moveTo>
                  <a:cubicBezTo>
                    <a:pt x="213" y="773"/>
                    <a:pt x="247" y="773"/>
                    <a:pt x="281" y="705"/>
                  </a:cubicBezTo>
                  <a:cubicBezTo>
                    <a:pt x="281" y="603"/>
                    <a:pt x="315" y="493"/>
                    <a:pt x="315" y="391"/>
                  </a:cubicBezTo>
                  <a:cubicBezTo>
                    <a:pt x="349" y="280"/>
                    <a:pt x="392" y="136"/>
                    <a:pt x="315" y="68"/>
                  </a:cubicBezTo>
                  <a:cubicBezTo>
                    <a:pt x="281" y="0"/>
                    <a:pt x="247" y="0"/>
                    <a:pt x="179" y="0"/>
                  </a:cubicBezTo>
                  <a:cubicBezTo>
                    <a:pt x="137" y="0"/>
                    <a:pt x="103" y="0"/>
                    <a:pt x="103" y="34"/>
                  </a:cubicBezTo>
                  <a:cubicBezTo>
                    <a:pt x="1" y="102"/>
                    <a:pt x="35" y="212"/>
                    <a:pt x="35" y="348"/>
                  </a:cubicBezTo>
                  <a:lnTo>
                    <a:pt x="35" y="671"/>
                  </a:lnTo>
                  <a:cubicBezTo>
                    <a:pt x="35" y="739"/>
                    <a:pt x="103" y="773"/>
                    <a:pt x="179" y="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7107323" y="3516646"/>
              <a:ext cx="31219" cy="12175"/>
            </a:xfrm>
            <a:custGeom>
              <a:avLst/>
              <a:gdLst/>
              <a:ahLst/>
              <a:cxnLst/>
              <a:rect l="l" t="t" r="r" b="b"/>
              <a:pathLst>
                <a:path w="918" h="358" extrusionOk="0">
                  <a:moveTo>
                    <a:pt x="280" y="357"/>
                  </a:moveTo>
                  <a:cubicBezTo>
                    <a:pt x="314" y="357"/>
                    <a:pt x="382" y="323"/>
                    <a:pt x="459" y="323"/>
                  </a:cubicBezTo>
                  <a:lnTo>
                    <a:pt x="807" y="323"/>
                  </a:lnTo>
                  <a:cubicBezTo>
                    <a:pt x="917" y="281"/>
                    <a:pt x="917" y="179"/>
                    <a:pt x="849" y="145"/>
                  </a:cubicBezTo>
                  <a:cubicBezTo>
                    <a:pt x="739" y="69"/>
                    <a:pt x="595" y="35"/>
                    <a:pt x="493" y="35"/>
                  </a:cubicBezTo>
                  <a:cubicBezTo>
                    <a:pt x="425" y="35"/>
                    <a:pt x="348" y="1"/>
                    <a:pt x="280" y="1"/>
                  </a:cubicBezTo>
                  <a:cubicBezTo>
                    <a:pt x="212" y="1"/>
                    <a:pt x="136" y="35"/>
                    <a:pt x="68" y="69"/>
                  </a:cubicBezTo>
                  <a:cubicBezTo>
                    <a:pt x="0" y="111"/>
                    <a:pt x="0" y="247"/>
                    <a:pt x="68" y="281"/>
                  </a:cubicBezTo>
                  <a:cubicBezTo>
                    <a:pt x="136" y="323"/>
                    <a:pt x="212" y="357"/>
                    <a:pt x="280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7116845" y="3493827"/>
              <a:ext cx="26594" cy="8400"/>
            </a:xfrm>
            <a:custGeom>
              <a:avLst/>
              <a:gdLst/>
              <a:ahLst/>
              <a:cxnLst/>
              <a:rect l="l" t="t" r="r" b="b"/>
              <a:pathLst>
                <a:path w="782" h="247" extrusionOk="0">
                  <a:moveTo>
                    <a:pt x="357" y="247"/>
                  </a:moveTo>
                  <a:cubicBezTo>
                    <a:pt x="459" y="247"/>
                    <a:pt x="569" y="213"/>
                    <a:pt x="705" y="213"/>
                  </a:cubicBezTo>
                  <a:cubicBezTo>
                    <a:pt x="782" y="179"/>
                    <a:pt x="782" y="35"/>
                    <a:pt x="705" y="35"/>
                  </a:cubicBezTo>
                  <a:cubicBezTo>
                    <a:pt x="569" y="1"/>
                    <a:pt x="459" y="1"/>
                    <a:pt x="357" y="1"/>
                  </a:cubicBezTo>
                  <a:cubicBezTo>
                    <a:pt x="247" y="1"/>
                    <a:pt x="145" y="1"/>
                    <a:pt x="68" y="68"/>
                  </a:cubicBezTo>
                  <a:cubicBezTo>
                    <a:pt x="0" y="68"/>
                    <a:pt x="0" y="145"/>
                    <a:pt x="68" y="179"/>
                  </a:cubicBezTo>
                  <a:cubicBezTo>
                    <a:pt x="145" y="213"/>
                    <a:pt x="247" y="247"/>
                    <a:pt x="357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7035091" y="3520420"/>
              <a:ext cx="38462" cy="13025"/>
            </a:xfrm>
            <a:custGeom>
              <a:avLst/>
              <a:gdLst/>
              <a:ahLst/>
              <a:cxnLst/>
              <a:rect l="l" t="t" r="r" b="b"/>
              <a:pathLst>
                <a:path w="1131" h="383" extrusionOk="0">
                  <a:moveTo>
                    <a:pt x="281" y="382"/>
                  </a:moveTo>
                  <a:cubicBezTo>
                    <a:pt x="527" y="382"/>
                    <a:pt x="773" y="246"/>
                    <a:pt x="1020" y="212"/>
                  </a:cubicBezTo>
                  <a:cubicBezTo>
                    <a:pt x="1130" y="170"/>
                    <a:pt x="1096" y="0"/>
                    <a:pt x="986" y="0"/>
                  </a:cubicBezTo>
                  <a:lnTo>
                    <a:pt x="986" y="0"/>
                  </a:lnTo>
                  <a:cubicBezTo>
                    <a:pt x="705" y="34"/>
                    <a:pt x="315" y="0"/>
                    <a:pt x="68" y="170"/>
                  </a:cubicBezTo>
                  <a:cubicBezTo>
                    <a:pt x="0" y="212"/>
                    <a:pt x="0" y="314"/>
                    <a:pt x="102" y="348"/>
                  </a:cubicBezTo>
                  <a:cubicBezTo>
                    <a:pt x="136" y="348"/>
                    <a:pt x="213" y="382"/>
                    <a:pt x="281" y="3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7042301" y="3544396"/>
              <a:ext cx="24009" cy="8400"/>
            </a:xfrm>
            <a:custGeom>
              <a:avLst/>
              <a:gdLst/>
              <a:ahLst/>
              <a:cxnLst/>
              <a:rect l="l" t="t" r="r" b="b"/>
              <a:pathLst>
                <a:path w="706" h="247" extrusionOk="0">
                  <a:moveTo>
                    <a:pt x="349" y="246"/>
                  </a:moveTo>
                  <a:lnTo>
                    <a:pt x="561" y="246"/>
                  </a:lnTo>
                  <a:cubicBezTo>
                    <a:pt x="672" y="246"/>
                    <a:pt x="706" y="68"/>
                    <a:pt x="595" y="34"/>
                  </a:cubicBezTo>
                  <a:cubicBezTo>
                    <a:pt x="493" y="34"/>
                    <a:pt x="349" y="0"/>
                    <a:pt x="247" y="0"/>
                  </a:cubicBezTo>
                  <a:lnTo>
                    <a:pt x="247" y="0"/>
                  </a:lnTo>
                  <a:cubicBezTo>
                    <a:pt x="137" y="0"/>
                    <a:pt x="35" y="0"/>
                    <a:pt x="35" y="102"/>
                  </a:cubicBezTo>
                  <a:cubicBezTo>
                    <a:pt x="1" y="246"/>
                    <a:pt x="213" y="246"/>
                    <a:pt x="349" y="2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7029004" y="3503349"/>
              <a:ext cx="28940" cy="11018"/>
            </a:xfrm>
            <a:custGeom>
              <a:avLst/>
              <a:gdLst/>
              <a:ahLst/>
              <a:cxnLst/>
              <a:rect l="l" t="t" r="r" b="b"/>
              <a:pathLst>
                <a:path w="851" h="324" extrusionOk="0">
                  <a:moveTo>
                    <a:pt x="103" y="324"/>
                  </a:moveTo>
                  <a:cubicBezTo>
                    <a:pt x="213" y="324"/>
                    <a:pt x="315" y="247"/>
                    <a:pt x="426" y="247"/>
                  </a:cubicBezTo>
                  <a:cubicBezTo>
                    <a:pt x="528" y="213"/>
                    <a:pt x="638" y="179"/>
                    <a:pt x="740" y="145"/>
                  </a:cubicBezTo>
                  <a:cubicBezTo>
                    <a:pt x="850" y="145"/>
                    <a:pt x="816" y="1"/>
                    <a:pt x="740" y="1"/>
                  </a:cubicBezTo>
                  <a:lnTo>
                    <a:pt x="740" y="1"/>
                  </a:lnTo>
                  <a:cubicBezTo>
                    <a:pt x="604" y="1"/>
                    <a:pt x="494" y="1"/>
                    <a:pt x="349" y="35"/>
                  </a:cubicBezTo>
                  <a:cubicBezTo>
                    <a:pt x="247" y="77"/>
                    <a:pt x="137" y="111"/>
                    <a:pt x="69" y="179"/>
                  </a:cubicBezTo>
                  <a:cubicBezTo>
                    <a:pt x="1" y="213"/>
                    <a:pt x="35" y="324"/>
                    <a:pt x="103" y="3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6970656" y="3559971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69" y="426"/>
                  </a:moveTo>
                  <a:cubicBezTo>
                    <a:pt x="179" y="426"/>
                    <a:pt x="247" y="358"/>
                    <a:pt x="358" y="281"/>
                  </a:cubicBezTo>
                  <a:cubicBezTo>
                    <a:pt x="460" y="213"/>
                    <a:pt x="604" y="145"/>
                    <a:pt x="672" y="69"/>
                  </a:cubicBezTo>
                  <a:cubicBezTo>
                    <a:pt x="740" y="35"/>
                    <a:pt x="706" y="1"/>
                    <a:pt x="672" y="1"/>
                  </a:cubicBezTo>
                  <a:lnTo>
                    <a:pt x="638" y="1"/>
                  </a:lnTo>
                  <a:cubicBezTo>
                    <a:pt x="494" y="1"/>
                    <a:pt x="392" y="69"/>
                    <a:pt x="247" y="111"/>
                  </a:cubicBezTo>
                  <a:cubicBezTo>
                    <a:pt x="145" y="179"/>
                    <a:pt x="35" y="247"/>
                    <a:pt x="1" y="358"/>
                  </a:cubicBezTo>
                  <a:cubicBezTo>
                    <a:pt x="1" y="392"/>
                    <a:pt x="1" y="426"/>
                    <a:pt x="69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6972381" y="3603331"/>
              <a:ext cx="25166" cy="18228"/>
            </a:xfrm>
            <a:custGeom>
              <a:avLst/>
              <a:gdLst/>
              <a:ahLst/>
              <a:cxnLst/>
              <a:rect l="l" t="t" r="r" b="b"/>
              <a:pathLst>
                <a:path w="740" h="536" extrusionOk="0">
                  <a:moveTo>
                    <a:pt x="179" y="535"/>
                  </a:moveTo>
                  <a:lnTo>
                    <a:pt x="247" y="535"/>
                  </a:lnTo>
                  <a:cubicBezTo>
                    <a:pt x="392" y="459"/>
                    <a:pt x="604" y="357"/>
                    <a:pt x="706" y="178"/>
                  </a:cubicBezTo>
                  <a:cubicBezTo>
                    <a:pt x="740" y="111"/>
                    <a:pt x="672" y="0"/>
                    <a:pt x="604" y="0"/>
                  </a:cubicBezTo>
                  <a:cubicBezTo>
                    <a:pt x="604" y="0"/>
                    <a:pt x="604" y="34"/>
                    <a:pt x="570" y="34"/>
                  </a:cubicBezTo>
                  <a:cubicBezTo>
                    <a:pt x="392" y="68"/>
                    <a:pt x="213" y="212"/>
                    <a:pt x="103" y="357"/>
                  </a:cubicBezTo>
                  <a:cubicBezTo>
                    <a:pt x="1" y="425"/>
                    <a:pt x="69" y="535"/>
                    <a:pt x="179" y="5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6995788" y="3637100"/>
              <a:ext cx="21731" cy="14487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111" y="426"/>
                  </a:moveTo>
                  <a:lnTo>
                    <a:pt x="145" y="426"/>
                  </a:lnTo>
                  <a:cubicBezTo>
                    <a:pt x="213" y="392"/>
                    <a:pt x="290" y="349"/>
                    <a:pt x="358" y="315"/>
                  </a:cubicBezTo>
                  <a:cubicBezTo>
                    <a:pt x="426" y="247"/>
                    <a:pt x="502" y="213"/>
                    <a:pt x="570" y="179"/>
                  </a:cubicBezTo>
                  <a:cubicBezTo>
                    <a:pt x="638" y="103"/>
                    <a:pt x="604" y="1"/>
                    <a:pt x="502" y="1"/>
                  </a:cubicBezTo>
                  <a:lnTo>
                    <a:pt x="502" y="1"/>
                  </a:lnTo>
                  <a:cubicBezTo>
                    <a:pt x="290" y="35"/>
                    <a:pt x="145" y="103"/>
                    <a:pt x="43" y="281"/>
                  </a:cubicBezTo>
                  <a:cubicBezTo>
                    <a:pt x="1" y="349"/>
                    <a:pt x="43" y="426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7000719" y="3672060"/>
              <a:ext cx="27750" cy="14487"/>
            </a:xfrm>
            <a:custGeom>
              <a:avLst/>
              <a:gdLst/>
              <a:ahLst/>
              <a:cxnLst/>
              <a:rect l="l" t="t" r="r" b="b"/>
              <a:pathLst>
                <a:path w="816" h="426" extrusionOk="0">
                  <a:moveTo>
                    <a:pt x="179" y="426"/>
                  </a:moveTo>
                  <a:cubicBezTo>
                    <a:pt x="281" y="426"/>
                    <a:pt x="391" y="349"/>
                    <a:pt x="459" y="315"/>
                  </a:cubicBezTo>
                  <a:cubicBezTo>
                    <a:pt x="570" y="281"/>
                    <a:pt x="671" y="213"/>
                    <a:pt x="782" y="137"/>
                  </a:cubicBezTo>
                  <a:cubicBezTo>
                    <a:pt x="816" y="69"/>
                    <a:pt x="782" y="1"/>
                    <a:pt x="705" y="1"/>
                  </a:cubicBezTo>
                  <a:lnTo>
                    <a:pt x="705" y="1"/>
                  </a:lnTo>
                  <a:cubicBezTo>
                    <a:pt x="570" y="1"/>
                    <a:pt x="459" y="35"/>
                    <a:pt x="357" y="69"/>
                  </a:cubicBezTo>
                  <a:cubicBezTo>
                    <a:pt x="247" y="103"/>
                    <a:pt x="111" y="137"/>
                    <a:pt x="34" y="213"/>
                  </a:cubicBezTo>
                  <a:cubicBezTo>
                    <a:pt x="0" y="281"/>
                    <a:pt x="34" y="383"/>
                    <a:pt x="111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7647532" y="3645500"/>
              <a:ext cx="28906" cy="10712"/>
            </a:xfrm>
            <a:custGeom>
              <a:avLst/>
              <a:gdLst/>
              <a:ahLst/>
              <a:cxnLst/>
              <a:rect l="l" t="t" r="r" b="b"/>
              <a:pathLst>
                <a:path w="850" h="315" extrusionOk="0">
                  <a:moveTo>
                    <a:pt x="425" y="315"/>
                  </a:moveTo>
                  <a:cubicBezTo>
                    <a:pt x="536" y="315"/>
                    <a:pt x="638" y="281"/>
                    <a:pt x="748" y="281"/>
                  </a:cubicBezTo>
                  <a:cubicBezTo>
                    <a:pt x="850" y="247"/>
                    <a:pt x="816" y="68"/>
                    <a:pt x="714" y="68"/>
                  </a:cubicBezTo>
                  <a:lnTo>
                    <a:pt x="714" y="68"/>
                  </a:lnTo>
                  <a:lnTo>
                    <a:pt x="680" y="68"/>
                  </a:lnTo>
                  <a:cubicBezTo>
                    <a:pt x="570" y="68"/>
                    <a:pt x="468" y="68"/>
                    <a:pt x="357" y="34"/>
                  </a:cubicBezTo>
                  <a:cubicBezTo>
                    <a:pt x="289" y="0"/>
                    <a:pt x="255" y="0"/>
                    <a:pt x="179" y="0"/>
                  </a:cubicBezTo>
                  <a:cubicBezTo>
                    <a:pt x="145" y="0"/>
                    <a:pt x="111" y="0"/>
                    <a:pt x="43" y="34"/>
                  </a:cubicBezTo>
                  <a:cubicBezTo>
                    <a:pt x="43" y="34"/>
                    <a:pt x="0" y="68"/>
                    <a:pt x="43" y="102"/>
                  </a:cubicBezTo>
                  <a:cubicBezTo>
                    <a:pt x="77" y="281"/>
                    <a:pt x="255" y="315"/>
                    <a:pt x="425" y="3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7438080" y="3123179"/>
              <a:ext cx="642810" cy="567993"/>
            </a:xfrm>
            <a:custGeom>
              <a:avLst/>
              <a:gdLst/>
              <a:ahLst/>
              <a:cxnLst/>
              <a:rect l="l" t="t" r="r" b="b"/>
              <a:pathLst>
                <a:path w="18902" h="16702" extrusionOk="0">
                  <a:moveTo>
                    <a:pt x="9702" y="16702"/>
                  </a:moveTo>
                  <a:cubicBezTo>
                    <a:pt x="11681" y="16702"/>
                    <a:pt x="13592" y="16209"/>
                    <a:pt x="14909" y="14722"/>
                  </a:cubicBezTo>
                  <a:cubicBezTo>
                    <a:pt x="18902" y="10194"/>
                    <a:pt x="12853" y="6542"/>
                    <a:pt x="12853" y="6542"/>
                  </a:cubicBezTo>
                  <a:cubicBezTo>
                    <a:pt x="12853" y="6542"/>
                    <a:pt x="13100" y="1"/>
                    <a:pt x="7400" y="1"/>
                  </a:cubicBezTo>
                  <a:cubicBezTo>
                    <a:pt x="1666" y="1"/>
                    <a:pt x="1" y="9235"/>
                    <a:pt x="1" y="9235"/>
                  </a:cubicBezTo>
                  <a:lnTo>
                    <a:pt x="1632" y="14722"/>
                  </a:lnTo>
                  <a:cubicBezTo>
                    <a:pt x="1632" y="14722"/>
                    <a:pt x="5777" y="16702"/>
                    <a:pt x="9702" y="16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7540647" y="3261555"/>
              <a:ext cx="246724" cy="311747"/>
            </a:xfrm>
            <a:custGeom>
              <a:avLst/>
              <a:gdLst/>
              <a:ahLst/>
              <a:cxnLst/>
              <a:rect l="l" t="t" r="r" b="b"/>
              <a:pathLst>
                <a:path w="7255" h="9167" extrusionOk="0">
                  <a:moveTo>
                    <a:pt x="5904" y="9167"/>
                  </a:moveTo>
                  <a:cubicBezTo>
                    <a:pt x="6439" y="9167"/>
                    <a:pt x="6830" y="9056"/>
                    <a:pt x="6898" y="8844"/>
                  </a:cubicBezTo>
                  <a:cubicBezTo>
                    <a:pt x="7255" y="7824"/>
                    <a:pt x="1020" y="7748"/>
                    <a:pt x="1020" y="7748"/>
                  </a:cubicBezTo>
                  <a:lnTo>
                    <a:pt x="1020" y="4673"/>
                  </a:lnTo>
                  <a:cubicBezTo>
                    <a:pt x="1020" y="4673"/>
                    <a:pt x="4987" y="816"/>
                    <a:pt x="4137" y="103"/>
                  </a:cubicBezTo>
                  <a:cubicBezTo>
                    <a:pt x="4069" y="35"/>
                    <a:pt x="3993" y="1"/>
                    <a:pt x="3925" y="1"/>
                  </a:cubicBezTo>
                  <a:cubicBezTo>
                    <a:pt x="2829" y="1"/>
                    <a:pt x="0" y="4426"/>
                    <a:pt x="0" y="4426"/>
                  </a:cubicBezTo>
                  <a:lnTo>
                    <a:pt x="315" y="8173"/>
                  </a:lnTo>
                  <a:lnTo>
                    <a:pt x="315" y="8173"/>
                  </a:lnTo>
                  <a:cubicBezTo>
                    <a:pt x="459" y="8173"/>
                    <a:pt x="4069" y="9167"/>
                    <a:pt x="5904" y="9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7672936" y="3403401"/>
              <a:ext cx="30097" cy="17072"/>
            </a:xfrm>
            <a:custGeom>
              <a:avLst/>
              <a:gdLst/>
              <a:ahLst/>
              <a:cxnLst/>
              <a:rect l="l" t="t" r="r" b="b"/>
              <a:pathLst>
                <a:path w="885" h="502" extrusionOk="0">
                  <a:moveTo>
                    <a:pt x="145" y="502"/>
                  </a:moveTo>
                  <a:lnTo>
                    <a:pt x="213" y="502"/>
                  </a:lnTo>
                  <a:cubicBezTo>
                    <a:pt x="315" y="425"/>
                    <a:pt x="426" y="391"/>
                    <a:pt x="528" y="323"/>
                  </a:cubicBezTo>
                  <a:cubicBezTo>
                    <a:pt x="638" y="289"/>
                    <a:pt x="740" y="255"/>
                    <a:pt x="816" y="145"/>
                  </a:cubicBezTo>
                  <a:cubicBezTo>
                    <a:pt x="884" y="111"/>
                    <a:pt x="850" y="1"/>
                    <a:pt x="782" y="1"/>
                  </a:cubicBezTo>
                  <a:lnTo>
                    <a:pt x="782" y="1"/>
                  </a:lnTo>
                  <a:cubicBezTo>
                    <a:pt x="638" y="1"/>
                    <a:pt x="570" y="77"/>
                    <a:pt x="460" y="145"/>
                  </a:cubicBezTo>
                  <a:cubicBezTo>
                    <a:pt x="315" y="179"/>
                    <a:pt x="213" y="255"/>
                    <a:pt x="103" y="323"/>
                  </a:cubicBezTo>
                  <a:cubicBezTo>
                    <a:pt x="1" y="357"/>
                    <a:pt x="69" y="502"/>
                    <a:pt x="145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7665726" y="3362660"/>
              <a:ext cx="44516" cy="31253"/>
            </a:xfrm>
            <a:custGeom>
              <a:avLst/>
              <a:gdLst/>
              <a:ahLst/>
              <a:cxnLst/>
              <a:rect l="l" t="t" r="r" b="b"/>
              <a:pathLst>
                <a:path w="1309" h="919" extrusionOk="0">
                  <a:moveTo>
                    <a:pt x="145" y="918"/>
                  </a:moveTo>
                  <a:cubicBezTo>
                    <a:pt x="145" y="918"/>
                    <a:pt x="145" y="884"/>
                    <a:pt x="179" y="884"/>
                  </a:cubicBezTo>
                  <a:cubicBezTo>
                    <a:pt x="357" y="816"/>
                    <a:pt x="570" y="672"/>
                    <a:pt x="740" y="562"/>
                  </a:cubicBezTo>
                  <a:cubicBezTo>
                    <a:pt x="918" y="460"/>
                    <a:pt x="1096" y="349"/>
                    <a:pt x="1241" y="213"/>
                  </a:cubicBezTo>
                  <a:cubicBezTo>
                    <a:pt x="1309" y="137"/>
                    <a:pt x="1241" y="1"/>
                    <a:pt x="1164" y="1"/>
                  </a:cubicBezTo>
                  <a:lnTo>
                    <a:pt x="1130" y="35"/>
                  </a:lnTo>
                  <a:cubicBezTo>
                    <a:pt x="918" y="69"/>
                    <a:pt x="740" y="213"/>
                    <a:pt x="570" y="349"/>
                  </a:cubicBezTo>
                  <a:cubicBezTo>
                    <a:pt x="391" y="460"/>
                    <a:pt x="213" y="604"/>
                    <a:pt x="69" y="740"/>
                  </a:cubicBezTo>
                  <a:cubicBezTo>
                    <a:pt x="1" y="816"/>
                    <a:pt x="35" y="918"/>
                    <a:pt x="145" y="9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7734183" y="3373372"/>
              <a:ext cx="23159" cy="14453"/>
            </a:xfrm>
            <a:custGeom>
              <a:avLst/>
              <a:gdLst/>
              <a:ahLst/>
              <a:cxnLst/>
              <a:rect l="l" t="t" r="r" b="b"/>
              <a:pathLst>
                <a:path w="681" h="425" extrusionOk="0">
                  <a:moveTo>
                    <a:pt x="145" y="425"/>
                  </a:moveTo>
                  <a:lnTo>
                    <a:pt x="179" y="425"/>
                  </a:lnTo>
                  <a:cubicBezTo>
                    <a:pt x="290" y="391"/>
                    <a:pt x="358" y="357"/>
                    <a:pt x="468" y="323"/>
                  </a:cubicBezTo>
                  <a:cubicBezTo>
                    <a:pt x="536" y="289"/>
                    <a:pt x="638" y="289"/>
                    <a:pt x="680" y="179"/>
                  </a:cubicBezTo>
                  <a:cubicBezTo>
                    <a:pt x="680" y="111"/>
                    <a:pt x="680" y="77"/>
                    <a:pt x="604" y="34"/>
                  </a:cubicBezTo>
                  <a:cubicBezTo>
                    <a:pt x="604" y="34"/>
                    <a:pt x="570" y="0"/>
                    <a:pt x="536" y="0"/>
                  </a:cubicBezTo>
                  <a:cubicBezTo>
                    <a:pt x="468" y="0"/>
                    <a:pt x="392" y="77"/>
                    <a:pt x="324" y="111"/>
                  </a:cubicBezTo>
                  <a:cubicBezTo>
                    <a:pt x="256" y="145"/>
                    <a:pt x="145" y="213"/>
                    <a:pt x="77" y="289"/>
                  </a:cubicBezTo>
                  <a:cubicBezTo>
                    <a:pt x="1" y="357"/>
                    <a:pt x="77" y="425"/>
                    <a:pt x="145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7736802" y="3325421"/>
              <a:ext cx="26322" cy="17922"/>
            </a:xfrm>
            <a:custGeom>
              <a:avLst/>
              <a:gdLst/>
              <a:ahLst/>
              <a:cxnLst/>
              <a:rect l="l" t="t" r="r" b="b"/>
              <a:pathLst>
                <a:path w="774" h="527" extrusionOk="0">
                  <a:moveTo>
                    <a:pt x="136" y="527"/>
                  </a:moveTo>
                  <a:cubicBezTo>
                    <a:pt x="179" y="527"/>
                    <a:pt x="179" y="527"/>
                    <a:pt x="213" y="493"/>
                  </a:cubicBezTo>
                  <a:cubicBezTo>
                    <a:pt x="281" y="459"/>
                    <a:pt x="391" y="382"/>
                    <a:pt x="493" y="314"/>
                  </a:cubicBezTo>
                  <a:cubicBezTo>
                    <a:pt x="603" y="280"/>
                    <a:pt x="637" y="170"/>
                    <a:pt x="739" y="102"/>
                  </a:cubicBezTo>
                  <a:cubicBezTo>
                    <a:pt x="773" y="68"/>
                    <a:pt x="739" y="0"/>
                    <a:pt x="671" y="0"/>
                  </a:cubicBezTo>
                  <a:lnTo>
                    <a:pt x="637" y="0"/>
                  </a:lnTo>
                  <a:cubicBezTo>
                    <a:pt x="603" y="0"/>
                    <a:pt x="527" y="34"/>
                    <a:pt x="493" y="34"/>
                  </a:cubicBezTo>
                  <a:cubicBezTo>
                    <a:pt x="425" y="68"/>
                    <a:pt x="391" y="102"/>
                    <a:pt x="349" y="136"/>
                  </a:cubicBezTo>
                  <a:cubicBezTo>
                    <a:pt x="247" y="212"/>
                    <a:pt x="179" y="280"/>
                    <a:pt x="68" y="348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7702998" y="3325421"/>
              <a:ext cx="19384" cy="16766"/>
            </a:xfrm>
            <a:custGeom>
              <a:avLst/>
              <a:gdLst/>
              <a:ahLst/>
              <a:cxnLst/>
              <a:rect l="l" t="t" r="r" b="b"/>
              <a:pathLst>
                <a:path w="570" h="493" extrusionOk="0">
                  <a:moveTo>
                    <a:pt x="145" y="493"/>
                  </a:moveTo>
                  <a:lnTo>
                    <a:pt x="179" y="493"/>
                  </a:lnTo>
                  <a:cubicBezTo>
                    <a:pt x="323" y="382"/>
                    <a:pt x="459" y="314"/>
                    <a:pt x="536" y="170"/>
                  </a:cubicBezTo>
                  <a:cubicBezTo>
                    <a:pt x="570" y="102"/>
                    <a:pt x="536" y="0"/>
                    <a:pt x="425" y="0"/>
                  </a:cubicBezTo>
                  <a:lnTo>
                    <a:pt x="391" y="0"/>
                  </a:lnTo>
                  <a:cubicBezTo>
                    <a:pt x="323" y="34"/>
                    <a:pt x="247" y="68"/>
                    <a:pt x="213" y="136"/>
                  </a:cubicBezTo>
                  <a:cubicBezTo>
                    <a:pt x="145" y="212"/>
                    <a:pt x="111" y="246"/>
                    <a:pt x="68" y="314"/>
                  </a:cubicBezTo>
                  <a:cubicBezTo>
                    <a:pt x="0" y="382"/>
                    <a:pt x="34" y="493"/>
                    <a:pt x="145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7576763" y="3291618"/>
              <a:ext cx="20234" cy="17922"/>
            </a:xfrm>
            <a:custGeom>
              <a:avLst/>
              <a:gdLst/>
              <a:ahLst/>
              <a:cxnLst/>
              <a:rect l="l" t="t" r="r" b="b"/>
              <a:pathLst>
                <a:path w="595" h="527" extrusionOk="0">
                  <a:moveTo>
                    <a:pt x="136" y="527"/>
                  </a:moveTo>
                  <a:lnTo>
                    <a:pt x="170" y="493"/>
                  </a:lnTo>
                  <a:cubicBezTo>
                    <a:pt x="280" y="459"/>
                    <a:pt x="348" y="391"/>
                    <a:pt x="425" y="357"/>
                  </a:cubicBezTo>
                  <a:cubicBezTo>
                    <a:pt x="493" y="280"/>
                    <a:pt x="595" y="213"/>
                    <a:pt x="595" y="102"/>
                  </a:cubicBezTo>
                  <a:cubicBezTo>
                    <a:pt x="595" y="68"/>
                    <a:pt x="561" y="0"/>
                    <a:pt x="527" y="0"/>
                  </a:cubicBezTo>
                  <a:lnTo>
                    <a:pt x="527" y="0"/>
                  </a:lnTo>
                  <a:cubicBezTo>
                    <a:pt x="425" y="0"/>
                    <a:pt x="314" y="68"/>
                    <a:pt x="280" y="145"/>
                  </a:cubicBezTo>
                  <a:cubicBezTo>
                    <a:pt x="213" y="213"/>
                    <a:pt x="136" y="280"/>
                    <a:pt x="68" y="357"/>
                  </a:cubicBezTo>
                  <a:cubicBezTo>
                    <a:pt x="0" y="425"/>
                    <a:pt x="68" y="527"/>
                    <a:pt x="136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7610260" y="3244518"/>
              <a:ext cx="21697" cy="18228"/>
            </a:xfrm>
            <a:custGeom>
              <a:avLst/>
              <a:gdLst/>
              <a:ahLst/>
              <a:cxnLst/>
              <a:rect l="l" t="t" r="r" b="b"/>
              <a:pathLst>
                <a:path w="638" h="536" extrusionOk="0">
                  <a:moveTo>
                    <a:pt x="111" y="536"/>
                  </a:moveTo>
                  <a:lnTo>
                    <a:pt x="179" y="536"/>
                  </a:lnTo>
                  <a:cubicBezTo>
                    <a:pt x="323" y="391"/>
                    <a:pt x="459" y="289"/>
                    <a:pt x="604" y="145"/>
                  </a:cubicBezTo>
                  <a:cubicBezTo>
                    <a:pt x="638" y="77"/>
                    <a:pt x="604" y="0"/>
                    <a:pt x="536" y="0"/>
                  </a:cubicBezTo>
                  <a:cubicBezTo>
                    <a:pt x="536" y="0"/>
                    <a:pt x="536" y="43"/>
                    <a:pt x="502" y="43"/>
                  </a:cubicBezTo>
                  <a:cubicBezTo>
                    <a:pt x="357" y="145"/>
                    <a:pt x="213" y="289"/>
                    <a:pt x="77" y="391"/>
                  </a:cubicBezTo>
                  <a:cubicBezTo>
                    <a:pt x="1" y="468"/>
                    <a:pt x="35" y="536"/>
                    <a:pt x="111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7610260" y="3217074"/>
              <a:ext cx="21697" cy="1680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111" y="493"/>
                  </a:moveTo>
                  <a:lnTo>
                    <a:pt x="145" y="493"/>
                  </a:lnTo>
                  <a:cubicBezTo>
                    <a:pt x="213" y="459"/>
                    <a:pt x="323" y="425"/>
                    <a:pt x="391" y="349"/>
                  </a:cubicBezTo>
                  <a:cubicBezTo>
                    <a:pt x="502" y="315"/>
                    <a:pt x="604" y="247"/>
                    <a:pt x="604" y="136"/>
                  </a:cubicBezTo>
                  <a:cubicBezTo>
                    <a:pt x="638" y="68"/>
                    <a:pt x="570" y="0"/>
                    <a:pt x="502" y="0"/>
                  </a:cubicBezTo>
                  <a:lnTo>
                    <a:pt x="459" y="34"/>
                  </a:lnTo>
                  <a:cubicBezTo>
                    <a:pt x="391" y="68"/>
                    <a:pt x="357" y="136"/>
                    <a:pt x="289" y="213"/>
                  </a:cubicBezTo>
                  <a:cubicBezTo>
                    <a:pt x="213" y="247"/>
                    <a:pt x="145" y="315"/>
                    <a:pt x="77" y="349"/>
                  </a:cubicBezTo>
                  <a:cubicBezTo>
                    <a:pt x="1" y="383"/>
                    <a:pt x="35" y="493"/>
                    <a:pt x="111" y="4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7675248" y="3222855"/>
              <a:ext cx="32681" cy="19384"/>
            </a:xfrm>
            <a:custGeom>
              <a:avLst/>
              <a:gdLst/>
              <a:ahLst/>
              <a:cxnLst/>
              <a:rect l="l" t="t" r="r" b="b"/>
              <a:pathLst>
                <a:path w="961" h="570" extrusionOk="0">
                  <a:moveTo>
                    <a:pt x="145" y="570"/>
                  </a:moveTo>
                  <a:lnTo>
                    <a:pt x="179" y="570"/>
                  </a:lnTo>
                  <a:cubicBezTo>
                    <a:pt x="426" y="468"/>
                    <a:pt x="638" y="391"/>
                    <a:pt x="850" y="255"/>
                  </a:cubicBezTo>
                  <a:cubicBezTo>
                    <a:pt x="961" y="179"/>
                    <a:pt x="927" y="0"/>
                    <a:pt x="782" y="0"/>
                  </a:cubicBezTo>
                  <a:lnTo>
                    <a:pt x="748" y="0"/>
                  </a:lnTo>
                  <a:cubicBezTo>
                    <a:pt x="536" y="111"/>
                    <a:pt x="324" y="213"/>
                    <a:pt x="77" y="357"/>
                  </a:cubicBezTo>
                  <a:cubicBezTo>
                    <a:pt x="1" y="425"/>
                    <a:pt x="35" y="570"/>
                    <a:pt x="145" y="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7717452" y="3250571"/>
              <a:ext cx="28906" cy="18262"/>
            </a:xfrm>
            <a:custGeom>
              <a:avLst/>
              <a:gdLst/>
              <a:ahLst/>
              <a:cxnLst/>
              <a:rect l="l" t="t" r="r" b="b"/>
              <a:pathLst>
                <a:path w="850" h="537" extrusionOk="0">
                  <a:moveTo>
                    <a:pt x="145" y="536"/>
                  </a:moveTo>
                  <a:lnTo>
                    <a:pt x="179" y="536"/>
                  </a:lnTo>
                  <a:cubicBezTo>
                    <a:pt x="213" y="502"/>
                    <a:pt x="280" y="502"/>
                    <a:pt x="323" y="460"/>
                  </a:cubicBezTo>
                  <a:cubicBezTo>
                    <a:pt x="391" y="460"/>
                    <a:pt x="459" y="426"/>
                    <a:pt x="493" y="392"/>
                  </a:cubicBezTo>
                  <a:cubicBezTo>
                    <a:pt x="603" y="358"/>
                    <a:pt x="748" y="324"/>
                    <a:pt x="816" y="179"/>
                  </a:cubicBezTo>
                  <a:cubicBezTo>
                    <a:pt x="850" y="111"/>
                    <a:pt x="782" y="1"/>
                    <a:pt x="671" y="1"/>
                  </a:cubicBezTo>
                  <a:lnTo>
                    <a:pt x="671" y="1"/>
                  </a:lnTo>
                  <a:cubicBezTo>
                    <a:pt x="569" y="1"/>
                    <a:pt x="459" y="77"/>
                    <a:pt x="357" y="145"/>
                  </a:cubicBezTo>
                  <a:cubicBezTo>
                    <a:pt x="323" y="179"/>
                    <a:pt x="246" y="213"/>
                    <a:pt x="213" y="247"/>
                  </a:cubicBezTo>
                  <a:cubicBezTo>
                    <a:pt x="179" y="290"/>
                    <a:pt x="111" y="324"/>
                    <a:pt x="68" y="358"/>
                  </a:cubicBezTo>
                  <a:cubicBezTo>
                    <a:pt x="0" y="426"/>
                    <a:pt x="68" y="536"/>
                    <a:pt x="145" y="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7709052" y="3289305"/>
              <a:ext cx="32409" cy="15609"/>
            </a:xfrm>
            <a:custGeom>
              <a:avLst/>
              <a:gdLst/>
              <a:ahLst/>
              <a:cxnLst/>
              <a:rect l="l" t="t" r="r" b="b"/>
              <a:pathLst>
                <a:path w="953" h="459" extrusionOk="0">
                  <a:moveTo>
                    <a:pt x="145" y="459"/>
                  </a:moveTo>
                  <a:lnTo>
                    <a:pt x="179" y="459"/>
                  </a:lnTo>
                  <a:cubicBezTo>
                    <a:pt x="426" y="425"/>
                    <a:pt x="638" y="348"/>
                    <a:pt x="850" y="213"/>
                  </a:cubicBezTo>
                  <a:cubicBezTo>
                    <a:pt x="952" y="136"/>
                    <a:pt x="918" y="0"/>
                    <a:pt x="782" y="0"/>
                  </a:cubicBezTo>
                  <a:lnTo>
                    <a:pt x="740" y="0"/>
                  </a:lnTo>
                  <a:cubicBezTo>
                    <a:pt x="527" y="68"/>
                    <a:pt x="315" y="170"/>
                    <a:pt x="103" y="314"/>
                  </a:cubicBezTo>
                  <a:cubicBezTo>
                    <a:pt x="1" y="348"/>
                    <a:pt x="69" y="459"/>
                    <a:pt x="145" y="4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7721192" y="3173748"/>
              <a:ext cx="36150" cy="22853"/>
            </a:xfrm>
            <a:custGeom>
              <a:avLst/>
              <a:gdLst/>
              <a:ahLst/>
              <a:cxnLst/>
              <a:rect l="l" t="t" r="r" b="b"/>
              <a:pathLst>
                <a:path w="1063" h="672" extrusionOk="0">
                  <a:moveTo>
                    <a:pt x="170" y="671"/>
                  </a:moveTo>
                  <a:cubicBezTo>
                    <a:pt x="459" y="671"/>
                    <a:pt x="740" y="459"/>
                    <a:pt x="952" y="315"/>
                  </a:cubicBezTo>
                  <a:cubicBezTo>
                    <a:pt x="1062" y="213"/>
                    <a:pt x="952" y="0"/>
                    <a:pt x="808" y="0"/>
                  </a:cubicBezTo>
                  <a:cubicBezTo>
                    <a:pt x="808" y="0"/>
                    <a:pt x="774" y="34"/>
                    <a:pt x="740" y="34"/>
                  </a:cubicBezTo>
                  <a:cubicBezTo>
                    <a:pt x="638" y="136"/>
                    <a:pt x="527" y="213"/>
                    <a:pt x="383" y="281"/>
                  </a:cubicBezTo>
                  <a:cubicBezTo>
                    <a:pt x="281" y="383"/>
                    <a:pt x="170" y="425"/>
                    <a:pt x="69" y="527"/>
                  </a:cubicBezTo>
                  <a:cubicBezTo>
                    <a:pt x="1" y="561"/>
                    <a:pt x="69" y="637"/>
                    <a:pt x="103" y="6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7671780" y="3188167"/>
              <a:ext cx="17956" cy="13059"/>
            </a:xfrm>
            <a:custGeom>
              <a:avLst/>
              <a:gdLst/>
              <a:ahLst/>
              <a:cxnLst/>
              <a:rect l="l" t="t" r="r" b="b"/>
              <a:pathLst>
                <a:path w="528" h="384" extrusionOk="0">
                  <a:moveTo>
                    <a:pt x="103" y="383"/>
                  </a:moveTo>
                  <a:cubicBezTo>
                    <a:pt x="213" y="383"/>
                    <a:pt x="349" y="281"/>
                    <a:pt x="460" y="247"/>
                  </a:cubicBezTo>
                  <a:cubicBezTo>
                    <a:pt x="494" y="247"/>
                    <a:pt x="528" y="171"/>
                    <a:pt x="528" y="137"/>
                  </a:cubicBezTo>
                  <a:lnTo>
                    <a:pt x="528" y="103"/>
                  </a:lnTo>
                  <a:cubicBezTo>
                    <a:pt x="528" y="69"/>
                    <a:pt x="494" y="35"/>
                    <a:pt x="460" y="35"/>
                  </a:cubicBezTo>
                  <a:lnTo>
                    <a:pt x="460" y="1"/>
                  </a:lnTo>
                  <a:lnTo>
                    <a:pt x="392" y="1"/>
                  </a:lnTo>
                  <a:lnTo>
                    <a:pt x="315" y="1"/>
                  </a:lnTo>
                  <a:cubicBezTo>
                    <a:pt x="213" y="69"/>
                    <a:pt x="1" y="171"/>
                    <a:pt x="1" y="315"/>
                  </a:cubicBezTo>
                  <a:cubicBezTo>
                    <a:pt x="1" y="315"/>
                    <a:pt x="1" y="349"/>
                    <a:pt x="35" y="349"/>
                  </a:cubicBezTo>
                  <a:cubicBezTo>
                    <a:pt x="69" y="383"/>
                    <a:pt x="69" y="383"/>
                    <a:pt x="103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7671780" y="3144842"/>
              <a:ext cx="21731" cy="11903"/>
            </a:xfrm>
            <a:custGeom>
              <a:avLst/>
              <a:gdLst/>
              <a:ahLst/>
              <a:cxnLst/>
              <a:rect l="l" t="t" r="r" b="b"/>
              <a:pathLst>
                <a:path w="639" h="350" extrusionOk="0">
                  <a:moveTo>
                    <a:pt x="69" y="349"/>
                  </a:moveTo>
                  <a:lnTo>
                    <a:pt x="103" y="349"/>
                  </a:lnTo>
                  <a:cubicBezTo>
                    <a:pt x="281" y="281"/>
                    <a:pt x="426" y="247"/>
                    <a:pt x="562" y="103"/>
                  </a:cubicBezTo>
                  <a:cubicBezTo>
                    <a:pt x="638" y="69"/>
                    <a:pt x="562" y="1"/>
                    <a:pt x="528" y="1"/>
                  </a:cubicBezTo>
                  <a:lnTo>
                    <a:pt x="494" y="1"/>
                  </a:lnTo>
                  <a:cubicBezTo>
                    <a:pt x="315" y="35"/>
                    <a:pt x="213" y="137"/>
                    <a:pt x="35" y="213"/>
                  </a:cubicBezTo>
                  <a:cubicBezTo>
                    <a:pt x="1" y="247"/>
                    <a:pt x="35" y="349"/>
                    <a:pt x="69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7616313" y="3155554"/>
              <a:ext cx="28940" cy="19384"/>
            </a:xfrm>
            <a:custGeom>
              <a:avLst/>
              <a:gdLst/>
              <a:ahLst/>
              <a:cxnLst/>
              <a:rect l="l" t="t" r="r" b="b"/>
              <a:pathLst>
                <a:path w="851" h="570" extrusionOk="0">
                  <a:moveTo>
                    <a:pt x="69" y="569"/>
                  </a:moveTo>
                  <a:lnTo>
                    <a:pt x="69" y="569"/>
                  </a:lnTo>
                  <a:cubicBezTo>
                    <a:pt x="324" y="535"/>
                    <a:pt x="748" y="425"/>
                    <a:pt x="850" y="144"/>
                  </a:cubicBezTo>
                  <a:cubicBezTo>
                    <a:pt x="850" y="68"/>
                    <a:pt x="782" y="0"/>
                    <a:pt x="748" y="0"/>
                  </a:cubicBezTo>
                  <a:lnTo>
                    <a:pt x="706" y="0"/>
                  </a:lnTo>
                  <a:cubicBezTo>
                    <a:pt x="570" y="34"/>
                    <a:pt x="494" y="144"/>
                    <a:pt x="392" y="246"/>
                  </a:cubicBezTo>
                  <a:cubicBezTo>
                    <a:pt x="281" y="323"/>
                    <a:pt x="145" y="391"/>
                    <a:pt x="35" y="493"/>
                  </a:cubicBezTo>
                  <a:cubicBezTo>
                    <a:pt x="1" y="493"/>
                    <a:pt x="1" y="569"/>
                    <a:pt x="69" y="5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7758465" y="3208402"/>
              <a:ext cx="28906" cy="17072"/>
            </a:xfrm>
            <a:custGeom>
              <a:avLst/>
              <a:gdLst/>
              <a:ahLst/>
              <a:cxnLst/>
              <a:rect l="l" t="t" r="r" b="b"/>
              <a:pathLst>
                <a:path w="850" h="502" extrusionOk="0">
                  <a:moveTo>
                    <a:pt x="102" y="502"/>
                  </a:moveTo>
                  <a:lnTo>
                    <a:pt x="179" y="502"/>
                  </a:lnTo>
                  <a:cubicBezTo>
                    <a:pt x="391" y="391"/>
                    <a:pt x="638" y="323"/>
                    <a:pt x="816" y="145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739" y="1"/>
                  </a:lnTo>
                  <a:cubicBezTo>
                    <a:pt x="493" y="43"/>
                    <a:pt x="281" y="179"/>
                    <a:pt x="68" y="289"/>
                  </a:cubicBezTo>
                  <a:cubicBezTo>
                    <a:pt x="0" y="357"/>
                    <a:pt x="34" y="502"/>
                    <a:pt x="102" y="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7813625" y="3217074"/>
              <a:ext cx="24315" cy="13025"/>
            </a:xfrm>
            <a:custGeom>
              <a:avLst/>
              <a:gdLst/>
              <a:ahLst/>
              <a:cxnLst/>
              <a:rect l="l" t="t" r="r" b="b"/>
              <a:pathLst>
                <a:path w="715" h="383" extrusionOk="0">
                  <a:moveTo>
                    <a:pt x="179" y="383"/>
                  </a:moveTo>
                  <a:cubicBezTo>
                    <a:pt x="358" y="383"/>
                    <a:pt x="681" y="349"/>
                    <a:pt x="715" y="136"/>
                  </a:cubicBezTo>
                  <a:cubicBezTo>
                    <a:pt x="715" y="68"/>
                    <a:pt x="681" y="0"/>
                    <a:pt x="604" y="0"/>
                  </a:cubicBezTo>
                  <a:lnTo>
                    <a:pt x="570" y="0"/>
                  </a:lnTo>
                  <a:cubicBezTo>
                    <a:pt x="502" y="0"/>
                    <a:pt x="426" y="34"/>
                    <a:pt x="358" y="68"/>
                  </a:cubicBezTo>
                  <a:cubicBezTo>
                    <a:pt x="290" y="102"/>
                    <a:pt x="213" y="136"/>
                    <a:pt x="145" y="136"/>
                  </a:cubicBezTo>
                  <a:cubicBezTo>
                    <a:pt x="1" y="170"/>
                    <a:pt x="43" y="383"/>
                    <a:pt x="17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7786181" y="3258971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425"/>
                  </a:moveTo>
                  <a:lnTo>
                    <a:pt x="103" y="425"/>
                  </a:lnTo>
                  <a:cubicBezTo>
                    <a:pt x="247" y="425"/>
                    <a:pt x="349" y="425"/>
                    <a:pt x="494" y="391"/>
                  </a:cubicBezTo>
                  <a:cubicBezTo>
                    <a:pt x="528" y="357"/>
                    <a:pt x="562" y="323"/>
                    <a:pt x="638" y="289"/>
                  </a:cubicBezTo>
                  <a:cubicBezTo>
                    <a:pt x="672" y="255"/>
                    <a:pt x="706" y="213"/>
                    <a:pt x="740" y="145"/>
                  </a:cubicBezTo>
                  <a:cubicBezTo>
                    <a:pt x="774" y="77"/>
                    <a:pt x="740" y="0"/>
                    <a:pt x="672" y="0"/>
                  </a:cubicBezTo>
                  <a:lnTo>
                    <a:pt x="672" y="0"/>
                  </a:lnTo>
                  <a:cubicBezTo>
                    <a:pt x="596" y="0"/>
                    <a:pt x="562" y="43"/>
                    <a:pt x="528" y="43"/>
                  </a:cubicBezTo>
                  <a:cubicBezTo>
                    <a:pt x="460" y="77"/>
                    <a:pt x="426" y="77"/>
                    <a:pt x="349" y="111"/>
                  </a:cubicBezTo>
                  <a:cubicBezTo>
                    <a:pt x="281" y="145"/>
                    <a:pt x="171" y="213"/>
                    <a:pt x="69" y="255"/>
                  </a:cubicBezTo>
                  <a:cubicBezTo>
                    <a:pt x="1" y="323"/>
                    <a:pt x="35" y="425"/>
                    <a:pt x="10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7816243" y="3280634"/>
              <a:ext cx="28906" cy="12175"/>
            </a:xfrm>
            <a:custGeom>
              <a:avLst/>
              <a:gdLst/>
              <a:ahLst/>
              <a:cxnLst/>
              <a:rect l="l" t="t" r="r" b="b"/>
              <a:pathLst>
                <a:path w="850" h="358" extrusionOk="0">
                  <a:moveTo>
                    <a:pt x="136" y="357"/>
                  </a:moveTo>
                  <a:lnTo>
                    <a:pt x="136" y="357"/>
                  </a:lnTo>
                  <a:cubicBezTo>
                    <a:pt x="391" y="323"/>
                    <a:pt x="638" y="357"/>
                    <a:pt x="816" y="179"/>
                  </a:cubicBezTo>
                  <a:cubicBezTo>
                    <a:pt x="850" y="111"/>
                    <a:pt x="816" y="43"/>
                    <a:pt x="773" y="43"/>
                  </a:cubicBezTo>
                  <a:cubicBezTo>
                    <a:pt x="739" y="0"/>
                    <a:pt x="705" y="0"/>
                    <a:pt x="671" y="0"/>
                  </a:cubicBezTo>
                  <a:cubicBezTo>
                    <a:pt x="459" y="0"/>
                    <a:pt x="281" y="145"/>
                    <a:pt x="102" y="179"/>
                  </a:cubicBezTo>
                  <a:cubicBezTo>
                    <a:pt x="0" y="213"/>
                    <a:pt x="34" y="357"/>
                    <a:pt x="13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7794581" y="3330012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02" y="392"/>
                  </a:moveTo>
                  <a:lnTo>
                    <a:pt x="136" y="392"/>
                  </a:lnTo>
                  <a:cubicBezTo>
                    <a:pt x="281" y="392"/>
                    <a:pt x="391" y="358"/>
                    <a:pt x="527" y="324"/>
                  </a:cubicBezTo>
                  <a:cubicBezTo>
                    <a:pt x="637" y="290"/>
                    <a:pt x="739" y="213"/>
                    <a:pt x="816" y="111"/>
                  </a:cubicBezTo>
                  <a:cubicBezTo>
                    <a:pt x="850" y="77"/>
                    <a:pt x="816" y="1"/>
                    <a:pt x="739" y="1"/>
                  </a:cubicBezTo>
                  <a:lnTo>
                    <a:pt x="671" y="1"/>
                  </a:lnTo>
                  <a:cubicBezTo>
                    <a:pt x="561" y="1"/>
                    <a:pt x="493" y="1"/>
                    <a:pt x="425" y="35"/>
                  </a:cubicBezTo>
                  <a:cubicBezTo>
                    <a:pt x="281" y="111"/>
                    <a:pt x="179" y="179"/>
                    <a:pt x="68" y="247"/>
                  </a:cubicBezTo>
                  <a:cubicBezTo>
                    <a:pt x="0" y="290"/>
                    <a:pt x="34" y="392"/>
                    <a:pt x="102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7836750" y="3356606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213" y="425"/>
                  </a:moveTo>
                  <a:cubicBezTo>
                    <a:pt x="281" y="425"/>
                    <a:pt x="315" y="391"/>
                    <a:pt x="383" y="391"/>
                  </a:cubicBezTo>
                  <a:cubicBezTo>
                    <a:pt x="459" y="357"/>
                    <a:pt x="527" y="357"/>
                    <a:pt x="638" y="315"/>
                  </a:cubicBezTo>
                  <a:cubicBezTo>
                    <a:pt x="706" y="247"/>
                    <a:pt x="706" y="34"/>
                    <a:pt x="561" y="34"/>
                  </a:cubicBezTo>
                  <a:cubicBezTo>
                    <a:pt x="561" y="0"/>
                    <a:pt x="527" y="0"/>
                    <a:pt x="493" y="0"/>
                  </a:cubicBezTo>
                  <a:cubicBezTo>
                    <a:pt x="425" y="0"/>
                    <a:pt x="383" y="34"/>
                    <a:pt x="315" y="34"/>
                  </a:cubicBezTo>
                  <a:cubicBezTo>
                    <a:pt x="213" y="34"/>
                    <a:pt x="136" y="68"/>
                    <a:pt x="68" y="145"/>
                  </a:cubicBezTo>
                  <a:cubicBezTo>
                    <a:pt x="1" y="213"/>
                    <a:pt x="1" y="315"/>
                    <a:pt x="102" y="391"/>
                  </a:cubicBezTo>
                  <a:cubicBezTo>
                    <a:pt x="136" y="391"/>
                    <a:pt x="170" y="425"/>
                    <a:pt x="21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7786181" y="3397619"/>
              <a:ext cx="27478" cy="10746"/>
            </a:xfrm>
            <a:custGeom>
              <a:avLst/>
              <a:gdLst/>
              <a:ahLst/>
              <a:cxnLst/>
              <a:rect l="l" t="t" r="r" b="b"/>
              <a:pathLst>
                <a:path w="808" h="316" extrusionOk="0">
                  <a:moveTo>
                    <a:pt x="103" y="315"/>
                  </a:moveTo>
                  <a:lnTo>
                    <a:pt x="137" y="315"/>
                  </a:lnTo>
                  <a:cubicBezTo>
                    <a:pt x="247" y="281"/>
                    <a:pt x="315" y="281"/>
                    <a:pt x="426" y="247"/>
                  </a:cubicBezTo>
                  <a:cubicBezTo>
                    <a:pt x="528" y="247"/>
                    <a:pt x="596" y="213"/>
                    <a:pt x="706" y="171"/>
                  </a:cubicBezTo>
                  <a:cubicBezTo>
                    <a:pt x="808" y="137"/>
                    <a:pt x="774" y="1"/>
                    <a:pt x="672" y="1"/>
                  </a:cubicBezTo>
                  <a:lnTo>
                    <a:pt x="638" y="1"/>
                  </a:lnTo>
                  <a:cubicBezTo>
                    <a:pt x="562" y="35"/>
                    <a:pt x="460" y="35"/>
                    <a:pt x="349" y="69"/>
                  </a:cubicBezTo>
                  <a:cubicBezTo>
                    <a:pt x="281" y="103"/>
                    <a:pt x="171" y="137"/>
                    <a:pt x="103" y="171"/>
                  </a:cubicBezTo>
                  <a:cubicBezTo>
                    <a:pt x="1" y="213"/>
                    <a:pt x="35" y="315"/>
                    <a:pt x="103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7715139" y="3429995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357"/>
                  </a:moveTo>
                  <a:cubicBezTo>
                    <a:pt x="348" y="357"/>
                    <a:pt x="561" y="281"/>
                    <a:pt x="773" y="247"/>
                  </a:cubicBezTo>
                  <a:cubicBezTo>
                    <a:pt x="884" y="213"/>
                    <a:pt x="850" y="0"/>
                    <a:pt x="739" y="0"/>
                  </a:cubicBezTo>
                  <a:lnTo>
                    <a:pt x="705" y="0"/>
                  </a:lnTo>
                  <a:cubicBezTo>
                    <a:pt x="459" y="68"/>
                    <a:pt x="247" y="111"/>
                    <a:pt x="34" y="247"/>
                  </a:cubicBezTo>
                  <a:cubicBezTo>
                    <a:pt x="0" y="281"/>
                    <a:pt x="0" y="357"/>
                    <a:pt x="68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7812469" y="3428838"/>
              <a:ext cx="32681" cy="12141"/>
            </a:xfrm>
            <a:custGeom>
              <a:avLst/>
              <a:gdLst/>
              <a:ahLst/>
              <a:cxnLst/>
              <a:rect l="l" t="t" r="r" b="b"/>
              <a:pathLst>
                <a:path w="961" h="357" extrusionOk="0">
                  <a:moveTo>
                    <a:pt x="111" y="357"/>
                  </a:moveTo>
                  <a:lnTo>
                    <a:pt x="111" y="357"/>
                  </a:lnTo>
                  <a:cubicBezTo>
                    <a:pt x="358" y="357"/>
                    <a:pt x="570" y="281"/>
                    <a:pt x="816" y="247"/>
                  </a:cubicBezTo>
                  <a:cubicBezTo>
                    <a:pt x="961" y="213"/>
                    <a:pt x="927" y="0"/>
                    <a:pt x="782" y="0"/>
                  </a:cubicBezTo>
                  <a:lnTo>
                    <a:pt x="749" y="0"/>
                  </a:lnTo>
                  <a:cubicBezTo>
                    <a:pt x="536" y="34"/>
                    <a:pt x="290" y="68"/>
                    <a:pt x="77" y="213"/>
                  </a:cubicBezTo>
                  <a:cubicBezTo>
                    <a:pt x="1" y="247"/>
                    <a:pt x="35" y="357"/>
                    <a:pt x="111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7741427" y="3463798"/>
              <a:ext cx="27750" cy="118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179" y="348"/>
                  </a:moveTo>
                  <a:cubicBezTo>
                    <a:pt x="255" y="348"/>
                    <a:pt x="323" y="348"/>
                    <a:pt x="391" y="314"/>
                  </a:cubicBezTo>
                  <a:cubicBezTo>
                    <a:pt x="501" y="280"/>
                    <a:pt x="603" y="246"/>
                    <a:pt x="680" y="212"/>
                  </a:cubicBezTo>
                  <a:cubicBezTo>
                    <a:pt x="816" y="178"/>
                    <a:pt x="816" y="0"/>
                    <a:pt x="680" y="0"/>
                  </a:cubicBezTo>
                  <a:lnTo>
                    <a:pt x="680" y="0"/>
                  </a:lnTo>
                  <a:cubicBezTo>
                    <a:pt x="535" y="0"/>
                    <a:pt x="467" y="0"/>
                    <a:pt x="357" y="34"/>
                  </a:cubicBezTo>
                  <a:cubicBezTo>
                    <a:pt x="255" y="68"/>
                    <a:pt x="111" y="34"/>
                    <a:pt x="43" y="136"/>
                  </a:cubicBezTo>
                  <a:cubicBezTo>
                    <a:pt x="0" y="212"/>
                    <a:pt x="0" y="280"/>
                    <a:pt x="77" y="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663414" y="3484305"/>
              <a:ext cx="25166" cy="7244"/>
            </a:xfrm>
            <a:custGeom>
              <a:avLst/>
              <a:gdLst/>
              <a:ahLst/>
              <a:cxnLst/>
              <a:rect l="l" t="t" r="r" b="b"/>
              <a:pathLst>
                <a:path w="740" h="213" extrusionOk="0">
                  <a:moveTo>
                    <a:pt x="213" y="213"/>
                  </a:moveTo>
                  <a:lnTo>
                    <a:pt x="315" y="213"/>
                  </a:lnTo>
                  <a:cubicBezTo>
                    <a:pt x="425" y="213"/>
                    <a:pt x="527" y="170"/>
                    <a:pt x="595" y="170"/>
                  </a:cubicBezTo>
                  <a:cubicBezTo>
                    <a:pt x="740" y="170"/>
                    <a:pt x="740" y="0"/>
                    <a:pt x="595" y="0"/>
                  </a:cubicBezTo>
                  <a:lnTo>
                    <a:pt x="315" y="0"/>
                  </a:lnTo>
                  <a:lnTo>
                    <a:pt x="247" y="0"/>
                  </a:lnTo>
                  <a:cubicBezTo>
                    <a:pt x="171" y="0"/>
                    <a:pt x="137" y="0"/>
                    <a:pt x="69" y="34"/>
                  </a:cubicBezTo>
                  <a:cubicBezTo>
                    <a:pt x="1" y="68"/>
                    <a:pt x="1" y="170"/>
                    <a:pt x="69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666882" y="3453970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357"/>
                  </a:moveTo>
                  <a:cubicBezTo>
                    <a:pt x="323" y="357"/>
                    <a:pt x="536" y="255"/>
                    <a:pt x="706" y="213"/>
                  </a:cubicBezTo>
                  <a:cubicBezTo>
                    <a:pt x="816" y="213"/>
                    <a:pt x="816" y="0"/>
                    <a:pt x="672" y="0"/>
                  </a:cubicBezTo>
                  <a:lnTo>
                    <a:pt x="672" y="0"/>
                  </a:lnTo>
                  <a:cubicBezTo>
                    <a:pt x="459" y="0"/>
                    <a:pt x="179" y="43"/>
                    <a:pt x="35" y="213"/>
                  </a:cubicBezTo>
                  <a:cubicBezTo>
                    <a:pt x="1" y="255"/>
                    <a:pt x="1" y="357"/>
                    <a:pt x="69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766831" y="3510592"/>
              <a:ext cx="38462" cy="11018"/>
            </a:xfrm>
            <a:custGeom>
              <a:avLst/>
              <a:gdLst/>
              <a:ahLst/>
              <a:cxnLst/>
              <a:rect l="l" t="t" r="r" b="b"/>
              <a:pathLst>
                <a:path w="1131" h="324" extrusionOk="0">
                  <a:moveTo>
                    <a:pt x="213" y="323"/>
                  </a:moveTo>
                  <a:cubicBezTo>
                    <a:pt x="315" y="323"/>
                    <a:pt x="426" y="289"/>
                    <a:pt x="570" y="247"/>
                  </a:cubicBezTo>
                  <a:cubicBezTo>
                    <a:pt x="706" y="247"/>
                    <a:pt x="850" y="213"/>
                    <a:pt x="995" y="213"/>
                  </a:cubicBezTo>
                  <a:cubicBezTo>
                    <a:pt x="1131" y="213"/>
                    <a:pt x="1131" y="0"/>
                    <a:pt x="995" y="0"/>
                  </a:cubicBezTo>
                  <a:lnTo>
                    <a:pt x="672" y="0"/>
                  </a:lnTo>
                  <a:cubicBezTo>
                    <a:pt x="459" y="0"/>
                    <a:pt x="247" y="0"/>
                    <a:pt x="69" y="111"/>
                  </a:cubicBezTo>
                  <a:cubicBezTo>
                    <a:pt x="1" y="179"/>
                    <a:pt x="35" y="289"/>
                    <a:pt x="145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815087" y="3479373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170" y="247"/>
                  </a:moveTo>
                  <a:lnTo>
                    <a:pt x="315" y="247"/>
                  </a:lnTo>
                  <a:cubicBezTo>
                    <a:pt x="349" y="213"/>
                    <a:pt x="425" y="213"/>
                    <a:pt x="493" y="213"/>
                  </a:cubicBezTo>
                  <a:lnTo>
                    <a:pt x="527" y="213"/>
                  </a:lnTo>
                  <a:lnTo>
                    <a:pt x="527" y="213"/>
                  </a:lnTo>
                  <a:cubicBezTo>
                    <a:pt x="638" y="213"/>
                    <a:pt x="672" y="35"/>
                    <a:pt x="561" y="1"/>
                  </a:cubicBezTo>
                  <a:lnTo>
                    <a:pt x="315" y="1"/>
                  </a:lnTo>
                  <a:lnTo>
                    <a:pt x="315" y="1"/>
                  </a:lnTo>
                  <a:cubicBezTo>
                    <a:pt x="213" y="1"/>
                    <a:pt x="102" y="1"/>
                    <a:pt x="68" y="69"/>
                  </a:cubicBezTo>
                  <a:cubicBezTo>
                    <a:pt x="0" y="103"/>
                    <a:pt x="0" y="213"/>
                    <a:pt x="68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877491" y="3464954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9" y="212"/>
                  </a:moveTo>
                  <a:lnTo>
                    <a:pt x="671" y="212"/>
                  </a:lnTo>
                  <a:lnTo>
                    <a:pt x="671" y="212"/>
                  </a:lnTo>
                  <a:cubicBezTo>
                    <a:pt x="782" y="212"/>
                    <a:pt x="782" y="34"/>
                    <a:pt x="671" y="0"/>
                  </a:cubicBezTo>
                  <a:lnTo>
                    <a:pt x="391" y="0"/>
                  </a:lnTo>
                  <a:cubicBezTo>
                    <a:pt x="289" y="0"/>
                    <a:pt x="179" y="0"/>
                    <a:pt x="77" y="34"/>
                  </a:cubicBezTo>
                  <a:cubicBezTo>
                    <a:pt x="0" y="68"/>
                    <a:pt x="0" y="212"/>
                    <a:pt x="11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893100" y="3428838"/>
              <a:ext cx="26594" cy="7244"/>
            </a:xfrm>
            <a:custGeom>
              <a:avLst/>
              <a:gdLst/>
              <a:ahLst/>
              <a:cxnLst/>
              <a:rect l="l" t="t" r="r" b="b"/>
              <a:pathLst>
                <a:path w="782" h="213" extrusionOk="0">
                  <a:moveTo>
                    <a:pt x="178" y="213"/>
                  </a:moveTo>
                  <a:cubicBezTo>
                    <a:pt x="357" y="213"/>
                    <a:pt x="535" y="179"/>
                    <a:pt x="680" y="179"/>
                  </a:cubicBezTo>
                  <a:cubicBezTo>
                    <a:pt x="782" y="179"/>
                    <a:pt x="782" y="0"/>
                    <a:pt x="680" y="0"/>
                  </a:cubicBezTo>
                  <a:lnTo>
                    <a:pt x="680" y="0"/>
                  </a:lnTo>
                  <a:cubicBezTo>
                    <a:pt x="569" y="34"/>
                    <a:pt x="467" y="34"/>
                    <a:pt x="357" y="34"/>
                  </a:cubicBezTo>
                  <a:cubicBezTo>
                    <a:pt x="255" y="34"/>
                    <a:pt x="144" y="34"/>
                    <a:pt x="76" y="102"/>
                  </a:cubicBezTo>
                  <a:cubicBezTo>
                    <a:pt x="0" y="102"/>
                    <a:pt x="0" y="213"/>
                    <a:pt x="76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877491" y="3396191"/>
              <a:ext cx="30063" cy="9862"/>
            </a:xfrm>
            <a:custGeom>
              <a:avLst/>
              <a:gdLst/>
              <a:ahLst/>
              <a:cxnLst/>
              <a:rect l="l" t="t" r="r" b="b"/>
              <a:pathLst>
                <a:path w="884" h="290" extrusionOk="0">
                  <a:moveTo>
                    <a:pt x="111" y="289"/>
                  </a:moveTo>
                  <a:lnTo>
                    <a:pt x="111" y="289"/>
                  </a:lnTo>
                  <a:lnTo>
                    <a:pt x="179" y="289"/>
                  </a:lnTo>
                  <a:lnTo>
                    <a:pt x="289" y="289"/>
                  </a:lnTo>
                  <a:lnTo>
                    <a:pt x="425" y="289"/>
                  </a:lnTo>
                  <a:cubicBezTo>
                    <a:pt x="535" y="255"/>
                    <a:pt x="637" y="255"/>
                    <a:pt x="748" y="213"/>
                  </a:cubicBezTo>
                  <a:cubicBezTo>
                    <a:pt x="884" y="213"/>
                    <a:pt x="850" y="0"/>
                    <a:pt x="714" y="0"/>
                  </a:cubicBezTo>
                  <a:lnTo>
                    <a:pt x="637" y="0"/>
                  </a:lnTo>
                  <a:cubicBezTo>
                    <a:pt x="535" y="0"/>
                    <a:pt x="459" y="0"/>
                    <a:pt x="357" y="43"/>
                  </a:cubicBezTo>
                  <a:cubicBezTo>
                    <a:pt x="247" y="43"/>
                    <a:pt x="179" y="111"/>
                    <a:pt x="77" y="145"/>
                  </a:cubicBezTo>
                  <a:cubicBezTo>
                    <a:pt x="0" y="179"/>
                    <a:pt x="34" y="289"/>
                    <a:pt x="111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943636" y="3484305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179" y="247"/>
                  </a:moveTo>
                  <a:cubicBezTo>
                    <a:pt x="213" y="247"/>
                    <a:pt x="255" y="213"/>
                    <a:pt x="289" y="213"/>
                  </a:cubicBezTo>
                  <a:lnTo>
                    <a:pt x="570" y="213"/>
                  </a:lnTo>
                  <a:cubicBezTo>
                    <a:pt x="680" y="170"/>
                    <a:pt x="680" y="34"/>
                    <a:pt x="570" y="34"/>
                  </a:cubicBezTo>
                  <a:lnTo>
                    <a:pt x="289" y="34"/>
                  </a:lnTo>
                  <a:cubicBezTo>
                    <a:pt x="255" y="0"/>
                    <a:pt x="213" y="0"/>
                    <a:pt x="179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1" y="68"/>
                    <a:pt x="1" y="170"/>
                    <a:pt x="77" y="213"/>
                  </a:cubicBezTo>
                  <a:cubicBezTo>
                    <a:pt x="111" y="213"/>
                    <a:pt x="145" y="247"/>
                    <a:pt x="179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931801" y="3529943"/>
              <a:ext cx="26322" cy="8400"/>
            </a:xfrm>
            <a:custGeom>
              <a:avLst/>
              <a:gdLst/>
              <a:ahLst/>
              <a:cxnLst/>
              <a:rect l="l" t="t" r="r" b="b"/>
              <a:pathLst>
                <a:path w="774" h="247" extrusionOk="0">
                  <a:moveTo>
                    <a:pt x="213" y="247"/>
                  </a:moveTo>
                  <a:lnTo>
                    <a:pt x="391" y="247"/>
                  </a:lnTo>
                  <a:cubicBezTo>
                    <a:pt x="459" y="213"/>
                    <a:pt x="561" y="213"/>
                    <a:pt x="671" y="179"/>
                  </a:cubicBezTo>
                  <a:cubicBezTo>
                    <a:pt x="773" y="179"/>
                    <a:pt x="739" y="0"/>
                    <a:pt x="637" y="0"/>
                  </a:cubicBezTo>
                  <a:lnTo>
                    <a:pt x="391" y="0"/>
                  </a:lnTo>
                  <a:lnTo>
                    <a:pt x="315" y="0"/>
                  </a:lnTo>
                  <a:cubicBezTo>
                    <a:pt x="247" y="0"/>
                    <a:pt x="136" y="0"/>
                    <a:pt x="68" y="68"/>
                  </a:cubicBezTo>
                  <a:cubicBezTo>
                    <a:pt x="0" y="102"/>
                    <a:pt x="34" y="213"/>
                    <a:pt x="102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869091" y="3505967"/>
              <a:ext cx="21731" cy="7244"/>
            </a:xfrm>
            <a:custGeom>
              <a:avLst/>
              <a:gdLst/>
              <a:ahLst/>
              <a:cxnLst/>
              <a:rect l="l" t="t" r="r" b="b"/>
              <a:pathLst>
                <a:path w="639" h="213" extrusionOk="0">
                  <a:moveTo>
                    <a:pt x="247" y="213"/>
                  </a:moveTo>
                  <a:cubicBezTo>
                    <a:pt x="358" y="213"/>
                    <a:pt x="460" y="170"/>
                    <a:pt x="536" y="170"/>
                  </a:cubicBezTo>
                  <a:cubicBezTo>
                    <a:pt x="638" y="170"/>
                    <a:pt x="638" y="34"/>
                    <a:pt x="536" y="34"/>
                  </a:cubicBezTo>
                  <a:cubicBezTo>
                    <a:pt x="460" y="0"/>
                    <a:pt x="358" y="0"/>
                    <a:pt x="247" y="0"/>
                  </a:cubicBezTo>
                  <a:cubicBezTo>
                    <a:pt x="179" y="0"/>
                    <a:pt x="111" y="0"/>
                    <a:pt x="35" y="34"/>
                  </a:cubicBezTo>
                  <a:cubicBezTo>
                    <a:pt x="1" y="68"/>
                    <a:pt x="1" y="136"/>
                    <a:pt x="35" y="170"/>
                  </a:cubicBezTo>
                  <a:cubicBezTo>
                    <a:pt x="111" y="170"/>
                    <a:pt x="179" y="213"/>
                    <a:pt x="247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893100" y="3559971"/>
              <a:ext cx="34960" cy="9590"/>
            </a:xfrm>
            <a:custGeom>
              <a:avLst/>
              <a:gdLst/>
              <a:ahLst/>
              <a:cxnLst/>
              <a:rect l="l" t="t" r="r" b="b"/>
              <a:pathLst>
                <a:path w="1028" h="282" extrusionOk="0">
                  <a:moveTo>
                    <a:pt x="425" y="281"/>
                  </a:moveTo>
                  <a:cubicBezTo>
                    <a:pt x="603" y="281"/>
                    <a:pt x="782" y="247"/>
                    <a:pt x="926" y="213"/>
                  </a:cubicBezTo>
                  <a:cubicBezTo>
                    <a:pt x="1028" y="179"/>
                    <a:pt x="1028" y="1"/>
                    <a:pt x="926" y="1"/>
                  </a:cubicBezTo>
                  <a:lnTo>
                    <a:pt x="782" y="1"/>
                  </a:lnTo>
                  <a:lnTo>
                    <a:pt x="425" y="1"/>
                  </a:lnTo>
                  <a:cubicBezTo>
                    <a:pt x="289" y="1"/>
                    <a:pt x="178" y="1"/>
                    <a:pt x="42" y="69"/>
                  </a:cubicBezTo>
                  <a:cubicBezTo>
                    <a:pt x="0" y="111"/>
                    <a:pt x="0" y="179"/>
                    <a:pt x="42" y="213"/>
                  </a:cubicBezTo>
                  <a:cubicBezTo>
                    <a:pt x="144" y="247"/>
                    <a:pt x="289" y="281"/>
                    <a:pt x="42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908982" y="3598400"/>
              <a:ext cx="25166" cy="9862"/>
            </a:xfrm>
            <a:custGeom>
              <a:avLst/>
              <a:gdLst/>
              <a:ahLst/>
              <a:cxnLst/>
              <a:rect l="l" t="t" r="r" b="b"/>
              <a:pathLst>
                <a:path w="740" h="290" extrusionOk="0">
                  <a:moveTo>
                    <a:pt x="247" y="289"/>
                  </a:moveTo>
                  <a:lnTo>
                    <a:pt x="349" y="289"/>
                  </a:lnTo>
                  <a:cubicBezTo>
                    <a:pt x="425" y="256"/>
                    <a:pt x="527" y="256"/>
                    <a:pt x="637" y="256"/>
                  </a:cubicBezTo>
                  <a:cubicBezTo>
                    <a:pt x="739" y="213"/>
                    <a:pt x="739" y="77"/>
                    <a:pt x="637" y="77"/>
                  </a:cubicBezTo>
                  <a:cubicBezTo>
                    <a:pt x="527" y="43"/>
                    <a:pt x="425" y="43"/>
                    <a:pt x="349" y="43"/>
                  </a:cubicBezTo>
                  <a:cubicBezTo>
                    <a:pt x="315" y="43"/>
                    <a:pt x="247" y="1"/>
                    <a:pt x="213" y="1"/>
                  </a:cubicBezTo>
                  <a:lnTo>
                    <a:pt x="213" y="1"/>
                  </a:lnTo>
                  <a:cubicBezTo>
                    <a:pt x="136" y="43"/>
                    <a:pt x="102" y="77"/>
                    <a:pt x="68" y="77"/>
                  </a:cubicBezTo>
                  <a:cubicBezTo>
                    <a:pt x="0" y="111"/>
                    <a:pt x="0" y="179"/>
                    <a:pt x="68" y="213"/>
                  </a:cubicBezTo>
                  <a:cubicBezTo>
                    <a:pt x="102" y="256"/>
                    <a:pt x="136" y="289"/>
                    <a:pt x="213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829540" y="3556502"/>
              <a:ext cx="27478" cy="8434"/>
            </a:xfrm>
            <a:custGeom>
              <a:avLst/>
              <a:gdLst/>
              <a:ahLst/>
              <a:cxnLst/>
              <a:rect l="l" t="t" r="r" b="b"/>
              <a:pathLst>
                <a:path w="808" h="248" extrusionOk="0">
                  <a:moveTo>
                    <a:pt x="671" y="247"/>
                  </a:moveTo>
                  <a:cubicBezTo>
                    <a:pt x="773" y="247"/>
                    <a:pt x="807" y="69"/>
                    <a:pt x="671" y="35"/>
                  </a:cubicBezTo>
                  <a:cubicBezTo>
                    <a:pt x="561" y="35"/>
                    <a:pt x="459" y="1"/>
                    <a:pt x="314" y="1"/>
                  </a:cubicBezTo>
                  <a:cubicBezTo>
                    <a:pt x="247" y="1"/>
                    <a:pt x="136" y="1"/>
                    <a:pt x="68" y="69"/>
                  </a:cubicBezTo>
                  <a:cubicBezTo>
                    <a:pt x="34" y="69"/>
                    <a:pt x="0" y="171"/>
                    <a:pt x="68" y="171"/>
                  </a:cubicBezTo>
                  <a:cubicBezTo>
                    <a:pt x="170" y="247"/>
                    <a:pt x="280" y="247"/>
                    <a:pt x="382" y="247"/>
                  </a:cubicBezTo>
                  <a:lnTo>
                    <a:pt x="561" y="247"/>
                  </a:lnTo>
                  <a:lnTo>
                    <a:pt x="671" y="2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02947" y="3597243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706" y="290"/>
                  </a:moveTo>
                  <a:lnTo>
                    <a:pt x="740" y="290"/>
                  </a:lnTo>
                  <a:cubicBezTo>
                    <a:pt x="816" y="290"/>
                    <a:pt x="850" y="179"/>
                    <a:pt x="782" y="111"/>
                  </a:cubicBezTo>
                  <a:cubicBezTo>
                    <a:pt x="706" y="35"/>
                    <a:pt x="570" y="1"/>
                    <a:pt x="391" y="1"/>
                  </a:cubicBezTo>
                  <a:cubicBezTo>
                    <a:pt x="281" y="1"/>
                    <a:pt x="145" y="35"/>
                    <a:pt x="69" y="111"/>
                  </a:cubicBezTo>
                  <a:cubicBezTo>
                    <a:pt x="1" y="145"/>
                    <a:pt x="35" y="213"/>
                    <a:pt x="103" y="213"/>
                  </a:cubicBezTo>
                  <a:cubicBezTo>
                    <a:pt x="213" y="247"/>
                    <a:pt x="315" y="247"/>
                    <a:pt x="391" y="247"/>
                  </a:cubicBezTo>
                  <a:cubicBezTo>
                    <a:pt x="493" y="247"/>
                    <a:pt x="604" y="290"/>
                    <a:pt x="706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36750" y="3638256"/>
              <a:ext cx="39619" cy="9590"/>
            </a:xfrm>
            <a:custGeom>
              <a:avLst/>
              <a:gdLst/>
              <a:ahLst/>
              <a:cxnLst/>
              <a:rect l="l" t="t" r="r" b="b"/>
              <a:pathLst>
                <a:path w="1165" h="282" extrusionOk="0">
                  <a:moveTo>
                    <a:pt x="315" y="281"/>
                  </a:moveTo>
                  <a:cubicBezTo>
                    <a:pt x="383" y="281"/>
                    <a:pt x="493" y="247"/>
                    <a:pt x="561" y="247"/>
                  </a:cubicBezTo>
                  <a:lnTo>
                    <a:pt x="850" y="247"/>
                  </a:lnTo>
                  <a:cubicBezTo>
                    <a:pt x="884" y="247"/>
                    <a:pt x="952" y="247"/>
                    <a:pt x="1020" y="281"/>
                  </a:cubicBezTo>
                  <a:lnTo>
                    <a:pt x="1020" y="281"/>
                  </a:lnTo>
                  <a:cubicBezTo>
                    <a:pt x="1130" y="281"/>
                    <a:pt x="1164" y="103"/>
                    <a:pt x="1062" y="103"/>
                  </a:cubicBezTo>
                  <a:cubicBezTo>
                    <a:pt x="850" y="69"/>
                    <a:pt x="638" y="1"/>
                    <a:pt x="383" y="1"/>
                  </a:cubicBezTo>
                  <a:cubicBezTo>
                    <a:pt x="281" y="1"/>
                    <a:pt x="213" y="35"/>
                    <a:pt x="102" y="35"/>
                  </a:cubicBezTo>
                  <a:cubicBezTo>
                    <a:pt x="35" y="103"/>
                    <a:pt x="1" y="213"/>
                    <a:pt x="102" y="247"/>
                  </a:cubicBezTo>
                  <a:cubicBezTo>
                    <a:pt x="170" y="247"/>
                    <a:pt x="247" y="281"/>
                    <a:pt x="315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772918" y="3647813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739" y="323"/>
                  </a:moveTo>
                  <a:cubicBezTo>
                    <a:pt x="850" y="323"/>
                    <a:pt x="884" y="179"/>
                    <a:pt x="773" y="145"/>
                  </a:cubicBezTo>
                  <a:cubicBezTo>
                    <a:pt x="671" y="111"/>
                    <a:pt x="527" y="111"/>
                    <a:pt x="425" y="77"/>
                  </a:cubicBezTo>
                  <a:cubicBezTo>
                    <a:pt x="314" y="34"/>
                    <a:pt x="247" y="0"/>
                    <a:pt x="136" y="0"/>
                  </a:cubicBezTo>
                  <a:lnTo>
                    <a:pt x="68" y="0"/>
                  </a:lnTo>
                  <a:cubicBezTo>
                    <a:pt x="0" y="34"/>
                    <a:pt x="0" y="145"/>
                    <a:pt x="68" y="213"/>
                  </a:cubicBezTo>
                  <a:cubicBezTo>
                    <a:pt x="136" y="289"/>
                    <a:pt x="280" y="289"/>
                    <a:pt x="391" y="289"/>
                  </a:cubicBezTo>
                  <a:cubicBezTo>
                    <a:pt x="527" y="323"/>
                    <a:pt x="637" y="323"/>
                    <a:pt x="739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734183" y="3604487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927" y="357"/>
                  </a:moveTo>
                  <a:cubicBezTo>
                    <a:pt x="1029" y="357"/>
                    <a:pt x="1029" y="178"/>
                    <a:pt x="927" y="144"/>
                  </a:cubicBezTo>
                  <a:cubicBezTo>
                    <a:pt x="748" y="77"/>
                    <a:pt x="570" y="0"/>
                    <a:pt x="358" y="0"/>
                  </a:cubicBezTo>
                  <a:cubicBezTo>
                    <a:pt x="290" y="0"/>
                    <a:pt x="179" y="34"/>
                    <a:pt x="111" y="77"/>
                  </a:cubicBezTo>
                  <a:cubicBezTo>
                    <a:pt x="43" y="77"/>
                    <a:pt x="1" y="178"/>
                    <a:pt x="77" y="212"/>
                  </a:cubicBezTo>
                  <a:cubicBezTo>
                    <a:pt x="324" y="323"/>
                    <a:pt x="638" y="323"/>
                    <a:pt x="893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666882" y="3586565"/>
              <a:ext cx="36150" cy="11869"/>
            </a:xfrm>
            <a:custGeom>
              <a:avLst/>
              <a:gdLst/>
              <a:ahLst/>
              <a:cxnLst/>
              <a:rect l="l" t="t" r="r" b="b"/>
              <a:pathLst>
                <a:path w="1063" h="349" extrusionOk="0">
                  <a:moveTo>
                    <a:pt x="604" y="349"/>
                  </a:moveTo>
                  <a:lnTo>
                    <a:pt x="960" y="349"/>
                  </a:lnTo>
                  <a:cubicBezTo>
                    <a:pt x="1028" y="315"/>
                    <a:pt x="1062" y="213"/>
                    <a:pt x="960" y="179"/>
                  </a:cubicBezTo>
                  <a:cubicBezTo>
                    <a:pt x="782" y="102"/>
                    <a:pt x="536" y="0"/>
                    <a:pt x="281" y="0"/>
                  </a:cubicBezTo>
                  <a:cubicBezTo>
                    <a:pt x="213" y="0"/>
                    <a:pt x="145" y="34"/>
                    <a:pt x="69" y="34"/>
                  </a:cubicBezTo>
                  <a:cubicBezTo>
                    <a:pt x="1" y="68"/>
                    <a:pt x="1" y="179"/>
                    <a:pt x="69" y="247"/>
                  </a:cubicBezTo>
                  <a:cubicBezTo>
                    <a:pt x="213" y="315"/>
                    <a:pt x="391" y="349"/>
                    <a:pt x="604" y="3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692320" y="3633359"/>
              <a:ext cx="38428" cy="9862"/>
            </a:xfrm>
            <a:custGeom>
              <a:avLst/>
              <a:gdLst/>
              <a:ahLst/>
              <a:cxnLst/>
              <a:rect l="l" t="t" r="r" b="b"/>
              <a:pathLst>
                <a:path w="1130" h="290" extrusionOk="0">
                  <a:moveTo>
                    <a:pt x="527" y="289"/>
                  </a:moveTo>
                  <a:cubicBezTo>
                    <a:pt x="705" y="289"/>
                    <a:pt x="884" y="289"/>
                    <a:pt x="1019" y="247"/>
                  </a:cubicBezTo>
                  <a:cubicBezTo>
                    <a:pt x="1130" y="213"/>
                    <a:pt x="1130" y="35"/>
                    <a:pt x="1019" y="1"/>
                  </a:cubicBezTo>
                  <a:lnTo>
                    <a:pt x="561" y="1"/>
                  </a:lnTo>
                  <a:lnTo>
                    <a:pt x="459" y="1"/>
                  </a:lnTo>
                  <a:cubicBezTo>
                    <a:pt x="314" y="1"/>
                    <a:pt x="212" y="1"/>
                    <a:pt x="102" y="35"/>
                  </a:cubicBezTo>
                  <a:cubicBezTo>
                    <a:pt x="0" y="77"/>
                    <a:pt x="34" y="179"/>
                    <a:pt x="102" y="213"/>
                  </a:cubicBezTo>
                  <a:cubicBezTo>
                    <a:pt x="212" y="289"/>
                    <a:pt x="382" y="289"/>
                    <a:pt x="527" y="2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625869" y="3610540"/>
              <a:ext cx="39891" cy="12175"/>
            </a:xfrm>
            <a:custGeom>
              <a:avLst/>
              <a:gdLst/>
              <a:ahLst/>
              <a:cxnLst/>
              <a:rect l="l" t="t" r="r" b="b"/>
              <a:pathLst>
                <a:path w="1173" h="358" extrusionOk="0">
                  <a:moveTo>
                    <a:pt x="816" y="357"/>
                  </a:moveTo>
                  <a:lnTo>
                    <a:pt x="994" y="357"/>
                  </a:lnTo>
                  <a:cubicBezTo>
                    <a:pt x="1139" y="357"/>
                    <a:pt x="1173" y="179"/>
                    <a:pt x="1028" y="145"/>
                  </a:cubicBezTo>
                  <a:cubicBezTo>
                    <a:pt x="850" y="111"/>
                    <a:pt x="680" y="111"/>
                    <a:pt x="501" y="68"/>
                  </a:cubicBezTo>
                  <a:cubicBezTo>
                    <a:pt x="391" y="34"/>
                    <a:pt x="323" y="0"/>
                    <a:pt x="213" y="0"/>
                  </a:cubicBezTo>
                  <a:cubicBezTo>
                    <a:pt x="145" y="0"/>
                    <a:pt x="111" y="0"/>
                    <a:pt x="77" y="34"/>
                  </a:cubicBezTo>
                  <a:cubicBezTo>
                    <a:pt x="0" y="34"/>
                    <a:pt x="0" y="111"/>
                    <a:pt x="43" y="145"/>
                  </a:cubicBezTo>
                  <a:cubicBezTo>
                    <a:pt x="213" y="323"/>
                    <a:pt x="569" y="357"/>
                    <a:pt x="816" y="3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609104" y="3574424"/>
              <a:ext cx="26628" cy="11018"/>
            </a:xfrm>
            <a:custGeom>
              <a:avLst/>
              <a:gdLst/>
              <a:ahLst/>
              <a:cxnLst/>
              <a:rect l="l" t="t" r="r" b="b"/>
              <a:pathLst>
                <a:path w="783" h="324" extrusionOk="0">
                  <a:moveTo>
                    <a:pt x="391" y="323"/>
                  </a:moveTo>
                  <a:cubicBezTo>
                    <a:pt x="459" y="323"/>
                    <a:pt x="570" y="323"/>
                    <a:pt x="638" y="281"/>
                  </a:cubicBezTo>
                  <a:cubicBezTo>
                    <a:pt x="782" y="247"/>
                    <a:pt x="748" y="69"/>
                    <a:pt x="604" y="69"/>
                  </a:cubicBezTo>
                  <a:cubicBezTo>
                    <a:pt x="536" y="69"/>
                    <a:pt x="459" y="35"/>
                    <a:pt x="357" y="35"/>
                  </a:cubicBezTo>
                  <a:cubicBezTo>
                    <a:pt x="323" y="1"/>
                    <a:pt x="323" y="1"/>
                    <a:pt x="281" y="1"/>
                  </a:cubicBezTo>
                  <a:cubicBezTo>
                    <a:pt x="213" y="1"/>
                    <a:pt x="179" y="35"/>
                    <a:pt x="111" y="35"/>
                  </a:cubicBezTo>
                  <a:cubicBezTo>
                    <a:pt x="35" y="35"/>
                    <a:pt x="1" y="145"/>
                    <a:pt x="69" y="213"/>
                  </a:cubicBezTo>
                  <a:cubicBezTo>
                    <a:pt x="145" y="247"/>
                    <a:pt x="247" y="323"/>
                    <a:pt x="357" y="3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7202340" y="3358919"/>
              <a:ext cx="380238" cy="305965"/>
            </a:xfrm>
            <a:custGeom>
              <a:avLst/>
              <a:gdLst/>
              <a:ahLst/>
              <a:cxnLst/>
              <a:rect l="l" t="t" r="r" b="b"/>
              <a:pathLst>
                <a:path w="11181" h="8997" extrusionOk="0">
                  <a:moveTo>
                    <a:pt x="6933" y="8996"/>
                  </a:moveTo>
                  <a:cubicBezTo>
                    <a:pt x="7077" y="8996"/>
                    <a:pt x="7221" y="8996"/>
                    <a:pt x="7357" y="8954"/>
                  </a:cubicBezTo>
                  <a:cubicBezTo>
                    <a:pt x="8249" y="8852"/>
                    <a:pt x="9099" y="8359"/>
                    <a:pt x="9447" y="7578"/>
                  </a:cubicBezTo>
                  <a:cubicBezTo>
                    <a:pt x="9838" y="6762"/>
                    <a:pt x="9625" y="5734"/>
                    <a:pt x="10050" y="4919"/>
                  </a:cubicBezTo>
                  <a:cubicBezTo>
                    <a:pt x="10263" y="4494"/>
                    <a:pt x="10653" y="4146"/>
                    <a:pt x="10866" y="3687"/>
                  </a:cubicBezTo>
                  <a:cubicBezTo>
                    <a:pt x="11180" y="2940"/>
                    <a:pt x="10900" y="2056"/>
                    <a:pt x="10373" y="1453"/>
                  </a:cubicBezTo>
                  <a:cubicBezTo>
                    <a:pt x="9838" y="850"/>
                    <a:pt x="9056" y="502"/>
                    <a:pt x="8283" y="289"/>
                  </a:cubicBezTo>
                  <a:cubicBezTo>
                    <a:pt x="7680" y="111"/>
                    <a:pt x="7077" y="0"/>
                    <a:pt x="6474" y="0"/>
                  </a:cubicBezTo>
                  <a:cubicBezTo>
                    <a:pt x="5837" y="0"/>
                    <a:pt x="5200" y="145"/>
                    <a:pt x="4639" y="425"/>
                  </a:cubicBezTo>
                  <a:cubicBezTo>
                    <a:pt x="3611" y="994"/>
                    <a:pt x="2940" y="2022"/>
                    <a:pt x="1912" y="2549"/>
                  </a:cubicBezTo>
                  <a:cubicBezTo>
                    <a:pt x="1623" y="2693"/>
                    <a:pt x="1309" y="2795"/>
                    <a:pt x="1029" y="2974"/>
                  </a:cubicBezTo>
                  <a:cubicBezTo>
                    <a:pt x="281" y="3475"/>
                    <a:pt x="1" y="4537"/>
                    <a:pt x="281" y="5386"/>
                  </a:cubicBezTo>
                  <a:cubicBezTo>
                    <a:pt x="561" y="6270"/>
                    <a:pt x="1377" y="6941"/>
                    <a:pt x="2192" y="7298"/>
                  </a:cubicBezTo>
                  <a:cubicBezTo>
                    <a:pt x="3076" y="7680"/>
                    <a:pt x="3959" y="8147"/>
                    <a:pt x="4851" y="8495"/>
                  </a:cubicBezTo>
                  <a:cubicBezTo>
                    <a:pt x="5488" y="8784"/>
                    <a:pt x="6228" y="8996"/>
                    <a:pt x="6933" y="8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7362379" y="3505967"/>
              <a:ext cx="107226" cy="86685"/>
            </a:xfrm>
            <a:custGeom>
              <a:avLst/>
              <a:gdLst/>
              <a:ahLst/>
              <a:cxnLst/>
              <a:rect l="l" t="t" r="r" b="b"/>
              <a:pathLst>
                <a:path w="3153" h="2549" extrusionOk="0">
                  <a:moveTo>
                    <a:pt x="995" y="2549"/>
                  </a:moveTo>
                  <a:cubicBezTo>
                    <a:pt x="1912" y="2549"/>
                    <a:pt x="3153" y="2158"/>
                    <a:pt x="3153" y="0"/>
                  </a:cubicBezTo>
                  <a:cubicBezTo>
                    <a:pt x="3153" y="0"/>
                    <a:pt x="1946" y="349"/>
                    <a:pt x="1556" y="1376"/>
                  </a:cubicBezTo>
                  <a:cubicBezTo>
                    <a:pt x="1556" y="1376"/>
                    <a:pt x="1420" y="1343"/>
                    <a:pt x="1165" y="1343"/>
                  </a:cubicBezTo>
                  <a:cubicBezTo>
                    <a:pt x="782" y="1343"/>
                    <a:pt x="145" y="1487"/>
                    <a:pt x="1" y="2404"/>
                  </a:cubicBezTo>
                  <a:cubicBezTo>
                    <a:pt x="1" y="2404"/>
                    <a:pt x="426" y="2549"/>
                    <a:pt x="995" y="2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7305757" y="3450501"/>
              <a:ext cx="156639" cy="115591"/>
            </a:xfrm>
            <a:custGeom>
              <a:avLst/>
              <a:gdLst/>
              <a:ahLst/>
              <a:cxnLst/>
              <a:rect l="l" t="t" r="r" b="b"/>
              <a:pathLst>
                <a:path w="4606" h="3399" extrusionOk="0">
                  <a:moveTo>
                    <a:pt x="1241" y="3398"/>
                  </a:moveTo>
                  <a:cubicBezTo>
                    <a:pt x="2481" y="1665"/>
                    <a:pt x="1878" y="850"/>
                    <a:pt x="1878" y="850"/>
                  </a:cubicBezTo>
                  <a:cubicBezTo>
                    <a:pt x="2269" y="1164"/>
                    <a:pt x="2762" y="1275"/>
                    <a:pt x="3255" y="1275"/>
                  </a:cubicBezTo>
                  <a:cubicBezTo>
                    <a:pt x="3968" y="1275"/>
                    <a:pt x="4605" y="1062"/>
                    <a:pt x="4605" y="1062"/>
                  </a:cubicBezTo>
                  <a:cubicBezTo>
                    <a:pt x="4605" y="1062"/>
                    <a:pt x="3543" y="0"/>
                    <a:pt x="2371" y="0"/>
                  </a:cubicBezTo>
                  <a:cubicBezTo>
                    <a:pt x="2091" y="0"/>
                    <a:pt x="1768" y="68"/>
                    <a:pt x="1454" y="247"/>
                  </a:cubicBezTo>
                  <a:cubicBezTo>
                    <a:pt x="1" y="1096"/>
                    <a:pt x="1241" y="3398"/>
                    <a:pt x="1241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490873" y="1575021"/>
              <a:ext cx="193877" cy="125420"/>
            </a:xfrm>
            <a:custGeom>
              <a:avLst/>
              <a:gdLst/>
              <a:ahLst/>
              <a:cxnLst/>
              <a:rect l="l" t="t" r="r" b="b"/>
              <a:pathLst>
                <a:path w="5701" h="3688" extrusionOk="0">
                  <a:moveTo>
                    <a:pt x="43" y="3611"/>
                  </a:moveTo>
                  <a:cubicBezTo>
                    <a:pt x="0" y="3645"/>
                    <a:pt x="43" y="3688"/>
                    <a:pt x="77" y="3645"/>
                  </a:cubicBezTo>
                  <a:cubicBezTo>
                    <a:pt x="1810" y="2269"/>
                    <a:pt x="3687" y="1097"/>
                    <a:pt x="5666" y="77"/>
                  </a:cubicBezTo>
                  <a:lnTo>
                    <a:pt x="5700" y="77"/>
                  </a:lnTo>
                  <a:cubicBezTo>
                    <a:pt x="5700" y="35"/>
                    <a:pt x="5700" y="1"/>
                    <a:pt x="5632" y="1"/>
                  </a:cubicBezTo>
                  <a:cubicBezTo>
                    <a:pt x="3577" y="884"/>
                    <a:pt x="1699" y="2124"/>
                    <a:pt x="43" y="36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461967" y="1483745"/>
              <a:ext cx="214383" cy="55194"/>
            </a:xfrm>
            <a:custGeom>
              <a:avLst/>
              <a:gdLst/>
              <a:ahLst/>
              <a:cxnLst/>
              <a:rect l="l" t="t" r="r" b="b"/>
              <a:pathLst>
                <a:path w="6304" h="1623" extrusionOk="0">
                  <a:moveTo>
                    <a:pt x="1" y="0"/>
                  </a:moveTo>
                  <a:lnTo>
                    <a:pt x="1" y="34"/>
                  </a:lnTo>
                  <a:cubicBezTo>
                    <a:pt x="1878" y="1096"/>
                    <a:pt x="4078" y="1623"/>
                    <a:pt x="6236" y="1555"/>
                  </a:cubicBezTo>
                  <a:lnTo>
                    <a:pt x="6270" y="1521"/>
                  </a:lnTo>
                  <a:cubicBezTo>
                    <a:pt x="6304" y="1487"/>
                    <a:pt x="6270" y="1445"/>
                    <a:pt x="6236" y="1445"/>
                  </a:cubicBezTo>
                  <a:cubicBezTo>
                    <a:pt x="4112" y="1275"/>
                    <a:pt x="1955" y="1096"/>
                    <a:pt x="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688457" y="1601615"/>
              <a:ext cx="28940" cy="220165"/>
            </a:xfrm>
            <a:custGeom>
              <a:avLst/>
              <a:gdLst/>
              <a:ahLst/>
              <a:cxnLst/>
              <a:rect l="l" t="t" r="r" b="b"/>
              <a:pathLst>
                <a:path w="851" h="6474" extrusionOk="0">
                  <a:moveTo>
                    <a:pt x="740" y="34"/>
                  </a:moveTo>
                  <a:cubicBezTo>
                    <a:pt x="740" y="34"/>
                    <a:pt x="706" y="34"/>
                    <a:pt x="706" y="68"/>
                  </a:cubicBezTo>
                  <a:cubicBezTo>
                    <a:pt x="35" y="2056"/>
                    <a:pt x="1" y="4392"/>
                    <a:pt x="527" y="6439"/>
                  </a:cubicBezTo>
                  <a:cubicBezTo>
                    <a:pt x="527" y="6473"/>
                    <a:pt x="527" y="6473"/>
                    <a:pt x="561" y="6439"/>
                  </a:cubicBezTo>
                  <a:lnTo>
                    <a:pt x="561" y="6439"/>
                  </a:lnTo>
                  <a:cubicBezTo>
                    <a:pt x="137" y="4282"/>
                    <a:pt x="281" y="2226"/>
                    <a:pt x="816" y="102"/>
                  </a:cubicBezTo>
                  <a:cubicBezTo>
                    <a:pt x="850" y="34"/>
                    <a:pt x="774" y="0"/>
                    <a:pt x="74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477848" y="1688266"/>
              <a:ext cx="22887" cy="26628"/>
            </a:xfrm>
            <a:custGeom>
              <a:avLst/>
              <a:gdLst/>
              <a:ahLst/>
              <a:cxnLst/>
              <a:rect l="l" t="t" r="r" b="b"/>
              <a:pathLst>
                <a:path w="673" h="783" extrusionOk="0">
                  <a:moveTo>
                    <a:pt x="69" y="213"/>
                  </a:moveTo>
                  <a:cubicBezTo>
                    <a:pt x="35" y="281"/>
                    <a:pt x="1" y="392"/>
                    <a:pt x="35" y="493"/>
                  </a:cubicBezTo>
                  <a:cubicBezTo>
                    <a:pt x="137" y="782"/>
                    <a:pt x="460" y="740"/>
                    <a:pt x="596" y="570"/>
                  </a:cubicBezTo>
                  <a:cubicBezTo>
                    <a:pt x="672" y="493"/>
                    <a:pt x="672" y="392"/>
                    <a:pt x="638" y="281"/>
                  </a:cubicBezTo>
                  <a:cubicBezTo>
                    <a:pt x="528" y="1"/>
                    <a:pt x="213" y="35"/>
                    <a:pt x="69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694544" y="1808755"/>
              <a:ext cx="24009" cy="26322"/>
            </a:xfrm>
            <a:custGeom>
              <a:avLst/>
              <a:gdLst/>
              <a:ahLst/>
              <a:cxnLst/>
              <a:rect l="l" t="t" r="r" b="b"/>
              <a:pathLst>
                <a:path w="706" h="774" extrusionOk="0">
                  <a:moveTo>
                    <a:pt x="102" y="170"/>
                  </a:moveTo>
                  <a:cubicBezTo>
                    <a:pt x="34" y="280"/>
                    <a:pt x="0" y="348"/>
                    <a:pt x="68" y="493"/>
                  </a:cubicBezTo>
                  <a:cubicBezTo>
                    <a:pt x="136" y="773"/>
                    <a:pt x="493" y="739"/>
                    <a:pt x="637" y="561"/>
                  </a:cubicBezTo>
                  <a:cubicBezTo>
                    <a:pt x="671" y="493"/>
                    <a:pt x="705" y="382"/>
                    <a:pt x="671" y="280"/>
                  </a:cubicBezTo>
                  <a:cubicBezTo>
                    <a:pt x="561" y="0"/>
                    <a:pt x="246" y="34"/>
                    <a:pt x="102" y="1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450132" y="1471605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102" y="179"/>
                  </a:moveTo>
                  <a:cubicBezTo>
                    <a:pt x="34" y="281"/>
                    <a:pt x="0" y="357"/>
                    <a:pt x="34" y="493"/>
                  </a:cubicBezTo>
                  <a:cubicBezTo>
                    <a:pt x="136" y="782"/>
                    <a:pt x="459" y="740"/>
                    <a:pt x="604" y="570"/>
                  </a:cubicBezTo>
                  <a:cubicBezTo>
                    <a:pt x="672" y="493"/>
                    <a:pt x="705" y="391"/>
                    <a:pt x="672" y="281"/>
                  </a:cubicBezTo>
                  <a:cubicBezTo>
                    <a:pt x="561" y="1"/>
                    <a:pt x="247" y="35"/>
                    <a:pt x="102" y="1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2420069" y="1400529"/>
              <a:ext cx="414041" cy="467195"/>
            </a:xfrm>
            <a:custGeom>
              <a:avLst/>
              <a:gdLst/>
              <a:ahLst/>
              <a:cxnLst/>
              <a:rect l="l" t="t" r="r" b="b"/>
              <a:pathLst>
                <a:path w="12175" h="13738" extrusionOk="0">
                  <a:moveTo>
                    <a:pt x="2685" y="638"/>
                  </a:moveTo>
                  <a:cubicBezTo>
                    <a:pt x="2583" y="748"/>
                    <a:pt x="2583" y="961"/>
                    <a:pt x="2651" y="1275"/>
                  </a:cubicBezTo>
                  <a:cubicBezTo>
                    <a:pt x="3288" y="3365"/>
                    <a:pt x="7468" y="3892"/>
                    <a:pt x="7468" y="3892"/>
                  </a:cubicBezTo>
                  <a:cubicBezTo>
                    <a:pt x="7468" y="3892"/>
                    <a:pt x="1343" y="4673"/>
                    <a:pt x="213" y="6015"/>
                  </a:cubicBezTo>
                  <a:cubicBezTo>
                    <a:pt x="35" y="6228"/>
                    <a:pt x="1" y="6440"/>
                    <a:pt x="69" y="6695"/>
                  </a:cubicBezTo>
                  <a:cubicBezTo>
                    <a:pt x="808" y="8428"/>
                    <a:pt x="7782" y="5132"/>
                    <a:pt x="7782" y="5132"/>
                  </a:cubicBezTo>
                  <a:cubicBezTo>
                    <a:pt x="6967" y="5701"/>
                    <a:pt x="5132" y="7400"/>
                    <a:pt x="3747" y="9031"/>
                  </a:cubicBezTo>
                  <a:cubicBezTo>
                    <a:pt x="2439" y="10585"/>
                    <a:pt x="1589" y="12038"/>
                    <a:pt x="2685" y="12250"/>
                  </a:cubicBezTo>
                  <a:cubicBezTo>
                    <a:pt x="3569" y="12429"/>
                    <a:pt x="4707" y="11435"/>
                    <a:pt x="5769" y="10195"/>
                  </a:cubicBezTo>
                  <a:cubicBezTo>
                    <a:pt x="7324" y="8351"/>
                    <a:pt x="8666" y="5947"/>
                    <a:pt x="8666" y="5947"/>
                  </a:cubicBezTo>
                  <a:lnTo>
                    <a:pt x="8666" y="5947"/>
                  </a:lnTo>
                  <a:cubicBezTo>
                    <a:pt x="7893" y="10687"/>
                    <a:pt x="10509" y="13737"/>
                    <a:pt x="11359" y="12854"/>
                  </a:cubicBezTo>
                  <a:cubicBezTo>
                    <a:pt x="11393" y="12854"/>
                    <a:pt x="11393" y="12854"/>
                    <a:pt x="11393" y="12811"/>
                  </a:cubicBezTo>
                  <a:cubicBezTo>
                    <a:pt x="12174" y="11894"/>
                    <a:pt x="10543" y="9099"/>
                    <a:pt x="10016" y="6584"/>
                  </a:cubicBezTo>
                  <a:cubicBezTo>
                    <a:pt x="9481" y="4070"/>
                    <a:pt x="10577" y="2371"/>
                    <a:pt x="10577" y="2371"/>
                  </a:cubicBezTo>
                  <a:cubicBezTo>
                    <a:pt x="10577" y="2371"/>
                    <a:pt x="9447" y="2872"/>
                    <a:pt x="7536" y="2371"/>
                  </a:cubicBezTo>
                  <a:cubicBezTo>
                    <a:pt x="6296" y="2091"/>
                    <a:pt x="3221" y="1"/>
                    <a:pt x="2685" y="6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457342" y="1606512"/>
              <a:ext cx="15643" cy="17956"/>
            </a:xfrm>
            <a:custGeom>
              <a:avLst/>
              <a:gdLst/>
              <a:ahLst/>
              <a:cxnLst/>
              <a:rect l="l" t="t" r="r" b="b"/>
              <a:pathLst>
                <a:path w="460" h="528" extrusionOk="0">
                  <a:moveTo>
                    <a:pt x="35" y="103"/>
                  </a:moveTo>
                  <a:cubicBezTo>
                    <a:pt x="1" y="171"/>
                    <a:pt x="1" y="247"/>
                    <a:pt x="35" y="315"/>
                  </a:cubicBezTo>
                  <a:cubicBezTo>
                    <a:pt x="69" y="527"/>
                    <a:pt x="315" y="493"/>
                    <a:pt x="426" y="383"/>
                  </a:cubicBezTo>
                  <a:cubicBezTo>
                    <a:pt x="460" y="315"/>
                    <a:pt x="460" y="247"/>
                    <a:pt x="426" y="171"/>
                  </a:cubicBezTo>
                  <a:cubicBezTo>
                    <a:pt x="392" y="1"/>
                    <a:pt x="137" y="1"/>
                    <a:pt x="35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760688" y="1784474"/>
              <a:ext cx="16800" cy="18228"/>
            </a:xfrm>
            <a:custGeom>
              <a:avLst/>
              <a:gdLst/>
              <a:ahLst/>
              <a:cxnLst/>
              <a:rect l="l" t="t" r="r" b="b"/>
              <a:pathLst>
                <a:path w="494" h="536" extrusionOk="0">
                  <a:moveTo>
                    <a:pt x="68" y="145"/>
                  </a:moveTo>
                  <a:cubicBezTo>
                    <a:pt x="34" y="179"/>
                    <a:pt x="0" y="247"/>
                    <a:pt x="34" y="357"/>
                  </a:cubicBezTo>
                  <a:cubicBezTo>
                    <a:pt x="102" y="536"/>
                    <a:pt x="315" y="536"/>
                    <a:pt x="425" y="391"/>
                  </a:cubicBezTo>
                  <a:cubicBezTo>
                    <a:pt x="459" y="357"/>
                    <a:pt x="493" y="289"/>
                    <a:pt x="459" y="179"/>
                  </a:cubicBezTo>
                  <a:cubicBezTo>
                    <a:pt x="391" y="1"/>
                    <a:pt x="179" y="35"/>
                    <a:pt x="68" y="1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651184" y="1628175"/>
              <a:ext cx="16800" cy="17956"/>
            </a:xfrm>
            <a:custGeom>
              <a:avLst/>
              <a:gdLst/>
              <a:ahLst/>
              <a:cxnLst/>
              <a:rect l="l" t="t" r="r" b="b"/>
              <a:pathLst>
                <a:path w="494" h="528" extrusionOk="0">
                  <a:moveTo>
                    <a:pt x="69" y="103"/>
                  </a:moveTo>
                  <a:cubicBezTo>
                    <a:pt x="35" y="171"/>
                    <a:pt x="1" y="247"/>
                    <a:pt x="35" y="349"/>
                  </a:cubicBezTo>
                  <a:cubicBezTo>
                    <a:pt x="103" y="528"/>
                    <a:pt x="315" y="494"/>
                    <a:pt x="426" y="383"/>
                  </a:cubicBezTo>
                  <a:cubicBezTo>
                    <a:pt x="460" y="315"/>
                    <a:pt x="494" y="247"/>
                    <a:pt x="460" y="171"/>
                  </a:cubicBezTo>
                  <a:cubicBezTo>
                    <a:pt x="383" y="1"/>
                    <a:pt x="171" y="1"/>
                    <a:pt x="69" y="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487404" y="1603928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9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0"/>
                    <a:pt x="102" y="34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385144" y="1138229"/>
              <a:ext cx="43360" cy="46828"/>
            </a:xfrm>
            <a:custGeom>
              <a:avLst/>
              <a:gdLst/>
              <a:ahLst/>
              <a:cxnLst/>
              <a:rect l="l" t="t" r="r" b="b"/>
              <a:pathLst>
                <a:path w="1275" h="1377" extrusionOk="0">
                  <a:moveTo>
                    <a:pt x="178" y="349"/>
                  </a:moveTo>
                  <a:cubicBezTo>
                    <a:pt x="68" y="459"/>
                    <a:pt x="0" y="672"/>
                    <a:pt x="68" y="884"/>
                  </a:cubicBezTo>
                  <a:cubicBezTo>
                    <a:pt x="246" y="1377"/>
                    <a:pt x="850" y="1343"/>
                    <a:pt x="1096" y="1028"/>
                  </a:cubicBezTo>
                  <a:cubicBezTo>
                    <a:pt x="1240" y="884"/>
                    <a:pt x="1274" y="706"/>
                    <a:pt x="1198" y="493"/>
                  </a:cubicBezTo>
                  <a:cubicBezTo>
                    <a:pt x="1028" y="1"/>
                    <a:pt x="425" y="35"/>
                    <a:pt x="178" y="3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781195" y="1357203"/>
              <a:ext cx="43360" cy="47134"/>
            </a:xfrm>
            <a:custGeom>
              <a:avLst/>
              <a:gdLst/>
              <a:ahLst/>
              <a:cxnLst/>
              <a:rect l="l" t="t" r="r" b="b"/>
              <a:pathLst>
                <a:path w="1275" h="1386" extrusionOk="0">
                  <a:moveTo>
                    <a:pt x="170" y="323"/>
                  </a:moveTo>
                  <a:cubicBezTo>
                    <a:pt x="35" y="459"/>
                    <a:pt x="1" y="672"/>
                    <a:pt x="68" y="884"/>
                  </a:cubicBezTo>
                  <a:cubicBezTo>
                    <a:pt x="247" y="1385"/>
                    <a:pt x="850" y="1343"/>
                    <a:pt x="1096" y="1029"/>
                  </a:cubicBezTo>
                  <a:cubicBezTo>
                    <a:pt x="1198" y="884"/>
                    <a:pt x="1275" y="706"/>
                    <a:pt x="1164" y="493"/>
                  </a:cubicBezTo>
                  <a:cubicBezTo>
                    <a:pt x="986" y="1"/>
                    <a:pt x="425" y="35"/>
                    <a:pt x="170" y="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1115168" y="2892064"/>
              <a:ext cx="1249470" cy="1803010"/>
            </a:xfrm>
            <a:custGeom>
              <a:avLst/>
              <a:gdLst/>
              <a:ahLst/>
              <a:cxnLst/>
              <a:rect l="l" t="t" r="r" b="b"/>
              <a:pathLst>
                <a:path w="36741" h="53018" extrusionOk="0">
                  <a:moveTo>
                    <a:pt x="527" y="1"/>
                  </a:moveTo>
                  <a:lnTo>
                    <a:pt x="493" y="1"/>
                  </a:lnTo>
                  <a:cubicBezTo>
                    <a:pt x="247" y="1"/>
                    <a:pt x="1" y="247"/>
                    <a:pt x="35" y="493"/>
                  </a:cubicBezTo>
                  <a:cubicBezTo>
                    <a:pt x="35" y="595"/>
                    <a:pt x="357" y="10297"/>
                    <a:pt x="4919" y="21518"/>
                  </a:cubicBezTo>
                  <a:cubicBezTo>
                    <a:pt x="9133" y="31924"/>
                    <a:pt x="17942" y="45796"/>
                    <a:pt x="35993" y="52983"/>
                  </a:cubicBezTo>
                  <a:cubicBezTo>
                    <a:pt x="36070" y="53017"/>
                    <a:pt x="36104" y="53017"/>
                    <a:pt x="36172" y="53017"/>
                  </a:cubicBezTo>
                  <a:cubicBezTo>
                    <a:pt x="36350" y="53017"/>
                    <a:pt x="36563" y="52915"/>
                    <a:pt x="36631" y="52703"/>
                  </a:cubicBezTo>
                  <a:cubicBezTo>
                    <a:pt x="36741" y="52456"/>
                    <a:pt x="36597" y="52168"/>
                    <a:pt x="36350" y="52100"/>
                  </a:cubicBezTo>
                  <a:cubicBezTo>
                    <a:pt x="18655" y="45023"/>
                    <a:pt x="9982" y="31389"/>
                    <a:pt x="5837" y="21195"/>
                  </a:cubicBezTo>
                  <a:cubicBezTo>
                    <a:pt x="1309" y="10118"/>
                    <a:pt x="995" y="561"/>
                    <a:pt x="995" y="459"/>
                  </a:cubicBezTo>
                  <a:cubicBezTo>
                    <a:pt x="995" y="213"/>
                    <a:pt x="782" y="1"/>
                    <a:pt x="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1609739" y="4124462"/>
              <a:ext cx="1412127" cy="486545"/>
            </a:xfrm>
            <a:custGeom>
              <a:avLst/>
              <a:gdLst/>
              <a:ahLst/>
              <a:cxnLst/>
              <a:rect l="l" t="t" r="r" b="b"/>
              <a:pathLst>
                <a:path w="41524" h="14307" extrusionOk="0">
                  <a:moveTo>
                    <a:pt x="5599" y="1"/>
                  </a:moveTo>
                  <a:cubicBezTo>
                    <a:pt x="2167" y="1"/>
                    <a:pt x="502" y="816"/>
                    <a:pt x="358" y="884"/>
                  </a:cubicBezTo>
                  <a:cubicBezTo>
                    <a:pt x="111" y="1029"/>
                    <a:pt x="1" y="1309"/>
                    <a:pt x="145" y="1564"/>
                  </a:cubicBezTo>
                  <a:cubicBezTo>
                    <a:pt x="213" y="1734"/>
                    <a:pt x="392" y="1810"/>
                    <a:pt x="570" y="1810"/>
                  </a:cubicBezTo>
                  <a:cubicBezTo>
                    <a:pt x="638" y="1810"/>
                    <a:pt x="748" y="1810"/>
                    <a:pt x="816" y="1776"/>
                  </a:cubicBezTo>
                  <a:cubicBezTo>
                    <a:pt x="816" y="1734"/>
                    <a:pt x="2379" y="995"/>
                    <a:pt x="5599" y="995"/>
                  </a:cubicBezTo>
                  <a:cubicBezTo>
                    <a:pt x="8963" y="995"/>
                    <a:pt x="14162" y="1810"/>
                    <a:pt x="21416" y="5132"/>
                  </a:cubicBezTo>
                  <a:cubicBezTo>
                    <a:pt x="35892" y="11792"/>
                    <a:pt x="40674" y="14196"/>
                    <a:pt x="40742" y="14230"/>
                  </a:cubicBezTo>
                  <a:cubicBezTo>
                    <a:pt x="40819" y="14264"/>
                    <a:pt x="40887" y="14306"/>
                    <a:pt x="40955" y="14306"/>
                  </a:cubicBezTo>
                  <a:cubicBezTo>
                    <a:pt x="41133" y="14306"/>
                    <a:pt x="41311" y="14196"/>
                    <a:pt x="41379" y="14017"/>
                  </a:cubicBezTo>
                  <a:cubicBezTo>
                    <a:pt x="41524" y="13771"/>
                    <a:pt x="41413" y="13491"/>
                    <a:pt x="41167" y="13380"/>
                  </a:cubicBezTo>
                  <a:cubicBezTo>
                    <a:pt x="41133" y="13346"/>
                    <a:pt x="36316" y="10908"/>
                    <a:pt x="21841" y="4248"/>
                  </a:cubicBezTo>
                  <a:cubicBezTo>
                    <a:pt x="14442" y="850"/>
                    <a:pt x="9099" y="1"/>
                    <a:pt x="55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1148971" y="1709929"/>
              <a:ext cx="200814" cy="601797"/>
            </a:xfrm>
            <a:custGeom>
              <a:avLst/>
              <a:gdLst/>
              <a:ahLst/>
              <a:cxnLst/>
              <a:rect l="l" t="t" r="r" b="b"/>
              <a:pathLst>
                <a:path w="5905" h="17696" extrusionOk="0">
                  <a:moveTo>
                    <a:pt x="5556" y="1"/>
                  </a:moveTo>
                  <a:cubicBezTo>
                    <a:pt x="5446" y="1"/>
                    <a:pt x="5344" y="69"/>
                    <a:pt x="5267" y="179"/>
                  </a:cubicBezTo>
                  <a:cubicBezTo>
                    <a:pt x="5233" y="247"/>
                    <a:pt x="884" y="7400"/>
                    <a:pt x="1" y="17347"/>
                  </a:cubicBezTo>
                  <a:cubicBezTo>
                    <a:pt x="1" y="17517"/>
                    <a:pt x="136" y="17662"/>
                    <a:pt x="315" y="17662"/>
                  </a:cubicBezTo>
                  <a:lnTo>
                    <a:pt x="315" y="17696"/>
                  </a:lnTo>
                  <a:cubicBezTo>
                    <a:pt x="493" y="17696"/>
                    <a:pt x="638" y="17560"/>
                    <a:pt x="672" y="17381"/>
                  </a:cubicBezTo>
                  <a:cubicBezTo>
                    <a:pt x="1521" y="7612"/>
                    <a:pt x="5769" y="570"/>
                    <a:pt x="5837" y="494"/>
                  </a:cubicBezTo>
                  <a:cubicBezTo>
                    <a:pt x="5905" y="358"/>
                    <a:pt x="5871" y="145"/>
                    <a:pt x="5692" y="69"/>
                  </a:cubicBezTo>
                  <a:cubicBezTo>
                    <a:pt x="5658" y="35"/>
                    <a:pt x="5590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1263100" y="1709929"/>
              <a:ext cx="312019" cy="146810"/>
            </a:xfrm>
            <a:custGeom>
              <a:avLst/>
              <a:gdLst/>
              <a:ahLst/>
              <a:cxnLst/>
              <a:rect l="l" t="t" r="r" b="b"/>
              <a:pathLst>
                <a:path w="9175" h="4317" extrusionOk="0">
                  <a:moveTo>
                    <a:pt x="8818" y="1"/>
                  </a:moveTo>
                  <a:lnTo>
                    <a:pt x="8750" y="1"/>
                  </a:lnTo>
                  <a:cubicBezTo>
                    <a:pt x="1954" y="1097"/>
                    <a:pt x="178" y="3679"/>
                    <a:pt x="110" y="3790"/>
                  </a:cubicBezTo>
                  <a:cubicBezTo>
                    <a:pt x="0" y="3968"/>
                    <a:pt x="43" y="4138"/>
                    <a:pt x="178" y="4248"/>
                  </a:cubicBezTo>
                  <a:cubicBezTo>
                    <a:pt x="255" y="4282"/>
                    <a:pt x="323" y="4316"/>
                    <a:pt x="357" y="4316"/>
                  </a:cubicBezTo>
                  <a:cubicBezTo>
                    <a:pt x="467" y="4316"/>
                    <a:pt x="569" y="4248"/>
                    <a:pt x="637" y="4180"/>
                  </a:cubicBezTo>
                  <a:cubicBezTo>
                    <a:pt x="680" y="4138"/>
                    <a:pt x="2336" y="1700"/>
                    <a:pt x="8852" y="638"/>
                  </a:cubicBezTo>
                  <a:cubicBezTo>
                    <a:pt x="9030" y="638"/>
                    <a:pt x="9174" y="460"/>
                    <a:pt x="9132" y="281"/>
                  </a:cubicBezTo>
                  <a:cubicBezTo>
                    <a:pt x="9098" y="103"/>
                    <a:pt x="8962" y="1"/>
                    <a:pt x="8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1021273" y="1297112"/>
              <a:ext cx="199964" cy="754626"/>
            </a:xfrm>
            <a:custGeom>
              <a:avLst/>
              <a:gdLst/>
              <a:ahLst/>
              <a:cxnLst/>
              <a:rect l="l" t="t" r="r" b="b"/>
              <a:pathLst>
                <a:path w="5880" h="22190" extrusionOk="0">
                  <a:moveTo>
                    <a:pt x="2617" y="1"/>
                  </a:moveTo>
                  <a:cubicBezTo>
                    <a:pt x="2583" y="1"/>
                    <a:pt x="2515" y="35"/>
                    <a:pt x="2439" y="35"/>
                  </a:cubicBezTo>
                  <a:cubicBezTo>
                    <a:pt x="2337" y="35"/>
                    <a:pt x="2227" y="69"/>
                    <a:pt x="2125" y="103"/>
                  </a:cubicBezTo>
                  <a:cubicBezTo>
                    <a:pt x="1063" y="527"/>
                    <a:pt x="69" y="2303"/>
                    <a:pt x="1" y="5378"/>
                  </a:cubicBezTo>
                  <a:lnTo>
                    <a:pt x="1" y="5735"/>
                  </a:lnTo>
                  <a:cubicBezTo>
                    <a:pt x="1" y="5837"/>
                    <a:pt x="1" y="5947"/>
                    <a:pt x="35" y="6083"/>
                  </a:cubicBezTo>
                  <a:cubicBezTo>
                    <a:pt x="35" y="7077"/>
                    <a:pt x="213" y="8173"/>
                    <a:pt x="426" y="9269"/>
                  </a:cubicBezTo>
                  <a:cubicBezTo>
                    <a:pt x="460" y="9413"/>
                    <a:pt x="494" y="9557"/>
                    <a:pt x="528" y="9693"/>
                  </a:cubicBezTo>
                  <a:lnTo>
                    <a:pt x="528" y="9693"/>
                  </a:lnTo>
                  <a:cubicBezTo>
                    <a:pt x="850" y="11256"/>
                    <a:pt x="1377" y="12845"/>
                    <a:pt x="1912" y="14366"/>
                  </a:cubicBezTo>
                  <a:cubicBezTo>
                    <a:pt x="1980" y="14510"/>
                    <a:pt x="2014" y="14688"/>
                    <a:pt x="2091" y="14833"/>
                  </a:cubicBezTo>
                  <a:cubicBezTo>
                    <a:pt x="3254" y="17942"/>
                    <a:pt x="4605" y="20669"/>
                    <a:pt x="5132" y="21731"/>
                  </a:cubicBezTo>
                  <a:cubicBezTo>
                    <a:pt x="5276" y="22053"/>
                    <a:pt x="5378" y="22189"/>
                    <a:pt x="5378" y="22189"/>
                  </a:cubicBezTo>
                  <a:cubicBezTo>
                    <a:pt x="5412" y="22053"/>
                    <a:pt x="5455" y="21875"/>
                    <a:pt x="5455" y="21731"/>
                  </a:cubicBezTo>
                  <a:lnTo>
                    <a:pt x="5455" y="21731"/>
                  </a:lnTo>
                  <a:cubicBezTo>
                    <a:pt x="5803" y="19573"/>
                    <a:pt x="5879" y="16277"/>
                    <a:pt x="5735" y="12989"/>
                  </a:cubicBezTo>
                  <a:lnTo>
                    <a:pt x="5735" y="12386"/>
                  </a:lnTo>
                  <a:cubicBezTo>
                    <a:pt x="5667" y="10900"/>
                    <a:pt x="5556" y="9413"/>
                    <a:pt x="5412" y="8037"/>
                  </a:cubicBezTo>
                  <a:cubicBezTo>
                    <a:pt x="5412" y="7858"/>
                    <a:pt x="5378" y="7680"/>
                    <a:pt x="5378" y="7502"/>
                  </a:cubicBezTo>
                  <a:lnTo>
                    <a:pt x="5378" y="7502"/>
                  </a:lnTo>
                  <a:cubicBezTo>
                    <a:pt x="5276" y="6474"/>
                    <a:pt x="5132" y="5522"/>
                    <a:pt x="5030" y="4673"/>
                  </a:cubicBezTo>
                  <a:cubicBezTo>
                    <a:pt x="4987" y="4528"/>
                    <a:pt x="4987" y="4384"/>
                    <a:pt x="4953" y="4282"/>
                  </a:cubicBezTo>
                  <a:cubicBezTo>
                    <a:pt x="4817" y="3399"/>
                    <a:pt x="4673" y="2685"/>
                    <a:pt x="4529" y="2124"/>
                  </a:cubicBezTo>
                  <a:cubicBezTo>
                    <a:pt x="4138" y="706"/>
                    <a:pt x="3399" y="1"/>
                    <a:pt x="26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1093505" y="1298268"/>
              <a:ext cx="113279" cy="753470"/>
            </a:xfrm>
            <a:custGeom>
              <a:avLst/>
              <a:gdLst/>
              <a:ahLst/>
              <a:cxnLst/>
              <a:rect l="l" t="t" r="r" b="b"/>
              <a:pathLst>
                <a:path w="3331" h="22156" extrusionOk="0">
                  <a:moveTo>
                    <a:pt x="315" y="1"/>
                  </a:moveTo>
                  <a:cubicBezTo>
                    <a:pt x="213" y="1"/>
                    <a:pt x="103" y="35"/>
                    <a:pt x="1" y="69"/>
                  </a:cubicBezTo>
                  <a:cubicBezTo>
                    <a:pt x="145" y="1029"/>
                    <a:pt x="425" y="3399"/>
                    <a:pt x="782" y="6338"/>
                  </a:cubicBezTo>
                  <a:lnTo>
                    <a:pt x="782" y="6372"/>
                  </a:lnTo>
                  <a:lnTo>
                    <a:pt x="782" y="6372"/>
                  </a:lnTo>
                  <a:lnTo>
                    <a:pt x="782" y="6406"/>
                  </a:lnTo>
                  <a:cubicBezTo>
                    <a:pt x="816" y="6474"/>
                    <a:pt x="816" y="6550"/>
                    <a:pt x="816" y="6618"/>
                  </a:cubicBezTo>
                  <a:cubicBezTo>
                    <a:pt x="850" y="6729"/>
                    <a:pt x="850" y="6865"/>
                    <a:pt x="884" y="7009"/>
                  </a:cubicBezTo>
                  <a:cubicBezTo>
                    <a:pt x="994" y="8071"/>
                    <a:pt x="1164" y="9201"/>
                    <a:pt x="1309" y="10373"/>
                  </a:cubicBezTo>
                  <a:lnTo>
                    <a:pt x="1309" y="10407"/>
                  </a:lnTo>
                  <a:cubicBezTo>
                    <a:pt x="1343" y="10551"/>
                    <a:pt x="1343" y="10653"/>
                    <a:pt x="1377" y="10798"/>
                  </a:cubicBezTo>
                  <a:cubicBezTo>
                    <a:pt x="1377" y="10900"/>
                    <a:pt x="1419" y="11044"/>
                    <a:pt x="1419" y="11188"/>
                  </a:cubicBezTo>
                  <a:cubicBezTo>
                    <a:pt x="1589" y="12463"/>
                    <a:pt x="1767" y="13771"/>
                    <a:pt x="1946" y="15045"/>
                  </a:cubicBezTo>
                  <a:lnTo>
                    <a:pt x="1946" y="15079"/>
                  </a:lnTo>
                  <a:lnTo>
                    <a:pt x="1980" y="15113"/>
                  </a:lnTo>
                  <a:lnTo>
                    <a:pt x="1980" y="15113"/>
                  </a:lnTo>
                  <a:cubicBezTo>
                    <a:pt x="1980" y="15291"/>
                    <a:pt x="2014" y="15436"/>
                    <a:pt x="2056" y="15606"/>
                  </a:cubicBezTo>
                  <a:cubicBezTo>
                    <a:pt x="2056" y="15750"/>
                    <a:pt x="2090" y="15895"/>
                    <a:pt x="2090" y="16030"/>
                  </a:cubicBezTo>
                  <a:cubicBezTo>
                    <a:pt x="2405" y="18086"/>
                    <a:pt x="2727" y="20066"/>
                    <a:pt x="3008" y="21697"/>
                  </a:cubicBezTo>
                  <a:cubicBezTo>
                    <a:pt x="3152" y="22019"/>
                    <a:pt x="3254" y="22155"/>
                    <a:pt x="3254" y="22155"/>
                  </a:cubicBezTo>
                  <a:cubicBezTo>
                    <a:pt x="3288" y="22019"/>
                    <a:pt x="3331" y="21841"/>
                    <a:pt x="3331" y="21697"/>
                  </a:cubicBezTo>
                  <a:lnTo>
                    <a:pt x="3331" y="21697"/>
                  </a:lnTo>
                  <a:cubicBezTo>
                    <a:pt x="3042" y="20032"/>
                    <a:pt x="2727" y="18018"/>
                    <a:pt x="2405" y="15929"/>
                  </a:cubicBezTo>
                  <a:lnTo>
                    <a:pt x="2405" y="15861"/>
                  </a:lnTo>
                  <a:cubicBezTo>
                    <a:pt x="2371" y="15606"/>
                    <a:pt x="2337" y="15359"/>
                    <a:pt x="2303" y="15079"/>
                  </a:cubicBezTo>
                  <a:cubicBezTo>
                    <a:pt x="2269" y="14935"/>
                    <a:pt x="2226" y="14756"/>
                    <a:pt x="2226" y="14586"/>
                  </a:cubicBezTo>
                  <a:lnTo>
                    <a:pt x="2226" y="14586"/>
                  </a:lnTo>
                  <a:cubicBezTo>
                    <a:pt x="2056" y="13414"/>
                    <a:pt x="1878" y="12250"/>
                    <a:pt x="1734" y="11078"/>
                  </a:cubicBezTo>
                  <a:lnTo>
                    <a:pt x="1734" y="11044"/>
                  </a:lnTo>
                  <a:cubicBezTo>
                    <a:pt x="1700" y="10832"/>
                    <a:pt x="1666" y="10619"/>
                    <a:pt x="1666" y="10407"/>
                  </a:cubicBezTo>
                  <a:cubicBezTo>
                    <a:pt x="1632" y="10229"/>
                    <a:pt x="1589" y="10084"/>
                    <a:pt x="1589" y="9948"/>
                  </a:cubicBezTo>
                  <a:cubicBezTo>
                    <a:pt x="1419" y="8708"/>
                    <a:pt x="1275" y="7502"/>
                    <a:pt x="1130" y="6406"/>
                  </a:cubicBezTo>
                  <a:cubicBezTo>
                    <a:pt x="1096" y="6261"/>
                    <a:pt x="1096" y="6126"/>
                    <a:pt x="1062" y="6015"/>
                  </a:cubicBezTo>
                  <a:cubicBezTo>
                    <a:pt x="706" y="3186"/>
                    <a:pt x="425" y="918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1086295" y="1785630"/>
              <a:ext cx="90154" cy="59241"/>
            </a:xfrm>
            <a:custGeom>
              <a:avLst/>
              <a:gdLst/>
              <a:ahLst/>
              <a:cxnLst/>
              <a:rect l="l" t="t" r="r" b="b"/>
              <a:pathLst>
                <a:path w="2651" h="1742" extrusionOk="0">
                  <a:moveTo>
                    <a:pt x="0" y="1"/>
                  </a:moveTo>
                  <a:lnTo>
                    <a:pt x="0" y="1"/>
                  </a:lnTo>
                  <a:cubicBezTo>
                    <a:pt x="68" y="145"/>
                    <a:pt x="102" y="323"/>
                    <a:pt x="179" y="468"/>
                  </a:cubicBezTo>
                  <a:lnTo>
                    <a:pt x="2302" y="1699"/>
                  </a:lnTo>
                  <a:lnTo>
                    <a:pt x="2370" y="1742"/>
                  </a:lnTo>
                  <a:lnTo>
                    <a:pt x="2481" y="1742"/>
                  </a:lnTo>
                  <a:cubicBezTo>
                    <a:pt x="2515" y="1742"/>
                    <a:pt x="2583" y="1699"/>
                    <a:pt x="2583" y="1666"/>
                  </a:cubicBezTo>
                  <a:cubicBezTo>
                    <a:pt x="2651" y="1598"/>
                    <a:pt x="2617" y="1487"/>
                    <a:pt x="2549" y="1419"/>
                  </a:cubicBezTo>
                  <a:lnTo>
                    <a:pt x="2268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1159649" y="1718329"/>
              <a:ext cx="56656" cy="97670"/>
            </a:xfrm>
            <a:custGeom>
              <a:avLst/>
              <a:gdLst/>
              <a:ahLst/>
              <a:cxnLst/>
              <a:rect l="l" t="t" r="r" b="b"/>
              <a:pathLst>
                <a:path w="1666" h="2872" extrusionOk="0">
                  <a:moveTo>
                    <a:pt x="1666" y="0"/>
                  </a:moveTo>
                  <a:lnTo>
                    <a:pt x="281" y="2234"/>
                  </a:lnTo>
                  <a:lnTo>
                    <a:pt x="281" y="2234"/>
                  </a:lnTo>
                  <a:lnTo>
                    <a:pt x="35" y="2617"/>
                  </a:lnTo>
                  <a:cubicBezTo>
                    <a:pt x="35" y="2659"/>
                    <a:pt x="1" y="2693"/>
                    <a:pt x="1" y="2693"/>
                  </a:cubicBezTo>
                  <a:lnTo>
                    <a:pt x="1" y="2727"/>
                  </a:lnTo>
                  <a:lnTo>
                    <a:pt x="35" y="2761"/>
                  </a:lnTo>
                  <a:lnTo>
                    <a:pt x="35" y="2761"/>
                  </a:lnTo>
                  <a:cubicBezTo>
                    <a:pt x="35" y="2795"/>
                    <a:pt x="69" y="2829"/>
                    <a:pt x="111" y="2829"/>
                  </a:cubicBezTo>
                  <a:cubicBezTo>
                    <a:pt x="111" y="2871"/>
                    <a:pt x="145" y="2871"/>
                    <a:pt x="179" y="2871"/>
                  </a:cubicBezTo>
                  <a:cubicBezTo>
                    <a:pt x="247" y="2871"/>
                    <a:pt x="281" y="2829"/>
                    <a:pt x="324" y="2795"/>
                  </a:cubicBezTo>
                  <a:lnTo>
                    <a:pt x="358" y="2727"/>
                  </a:lnTo>
                  <a:lnTo>
                    <a:pt x="1666" y="6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035726" y="1612294"/>
              <a:ext cx="116748" cy="67641"/>
            </a:xfrm>
            <a:custGeom>
              <a:avLst/>
              <a:gdLst/>
              <a:ahLst/>
              <a:cxnLst/>
              <a:rect l="l" t="t" r="r" b="b"/>
              <a:pathLst>
                <a:path w="3433" h="1989" extrusionOk="0">
                  <a:moveTo>
                    <a:pt x="1" y="1"/>
                  </a:moveTo>
                  <a:lnTo>
                    <a:pt x="1" y="1"/>
                  </a:lnTo>
                  <a:cubicBezTo>
                    <a:pt x="35" y="145"/>
                    <a:pt x="69" y="289"/>
                    <a:pt x="103" y="425"/>
                  </a:cubicBezTo>
                  <a:lnTo>
                    <a:pt x="103" y="425"/>
                  </a:lnTo>
                  <a:lnTo>
                    <a:pt x="3118" y="1954"/>
                  </a:lnTo>
                  <a:lnTo>
                    <a:pt x="3186" y="1988"/>
                  </a:lnTo>
                  <a:lnTo>
                    <a:pt x="3254" y="1988"/>
                  </a:lnTo>
                  <a:cubicBezTo>
                    <a:pt x="3331" y="1988"/>
                    <a:pt x="3399" y="1988"/>
                    <a:pt x="3399" y="1912"/>
                  </a:cubicBezTo>
                  <a:cubicBezTo>
                    <a:pt x="3433" y="1878"/>
                    <a:pt x="3433" y="1878"/>
                    <a:pt x="3433" y="1844"/>
                  </a:cubicBezTo>
                  <a:cubicBezTo>
                    <a:pt x="3433" y="1776"/>
                    <a:pt x="3399" y="1700"/>
                    <a:pt x="3331" y="1700"/>
                  </a:cubicBezTo>
                  <a:lnTo>
                    <a:pt x="3076" y="15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1137987" y="1552202"/>
              <a:ext cx="67369" cy="104913"/>
            </a:xfrm>
            <a:custGeom>
              <a:avLst/>
              <a:gdLst/>
              <a:ahLst/>
              <a:cxnLst/>
              <a:rect l="l" t="t" r="r" b="b"/>
              <a:pathLst>
                <a:path w="1981" h="3085" extrusionOk="0">
                  <a:moveTo>
                    <a:pt x="1946" y="1"/>
                  </a:moveTo>
                  <a:lnTo>
                    <a:pt x="281" y="2481"/>
                  </a:lnTo>
                  <a:lnTo>
                    <a:pt x="35" y="2829"/>
                  </a:lnTo>
                  <a:cubicBezTo>
                    <a:pt x="1" y="2829"/>
                    <a:pt x="1" y="2872"/>
                    <a:pt x="1" y="2906"/>
                  </a:cubicBezTo>
                  <a:lnTo>
                    <a:pt x="1" y="2940"/>
                  </a:lnTo>
                  <a:cubicBezTo>
                    <a:pt x="35" y="2974"/>
                    <a:pt x="35" y="3008"/>
                    <a:pt x="69" y="3042"/>
                  </a:cubicBezTo>
                  <a:cubicBezTo>
                    <a:pt x="111" y="3042"/>
                    <a:pt x="145" y="3084"/>
                    <a:pt x="179" y="3084"/>
                  </a:cubicBezTo>
                  <a:cubicBezTo>
                    <a:pt x="213" y="3084"/>
                    <a:pt x="281" y="3042"/>
                    <a:pt x="324" y="3008"/>
                  </a:cubicBezTo>
                  <a:lnTo>
                    <a:pt x="358" y="2940"/>
                  </a:lnTo>
                  <a:lnTo>
                    <a:pt x="1980" y="536"/>
                  </a:lnTo>
                  <a:cubicBezTo>
                    <a:pt x="1980" y="357"/>
                    <a:pt x="1946" y="179"/>
                    <a:pt x="19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1021273" y="1479970"/>
              <a:ext cx="113279" cy="57813"/>
            </a:xfrm>
            <a:custGeom>
              <a:avLst/>
              <a:gdLst/>
              <a:ahLst/>
              <a:cxnLst/>
              <a:rect l="l" t="t" r="r" b="b"/>
              <a:pathLst>
                <a:path w="3331" h="1700" extrusionOk="0">
                  <a:moveTo>
                    <a:pt x="1" y="1"/>
                  </a:moveTo>
                  <a:lnTo>
                    <a:pt x="1" y="358"/>
                  </a:lnTo>
                  <a:lnTo>
                    <a:pt x="3008" y="1666"/>
                  </a:lnTo>
                  <a:lnTo>
                    <a:pt x="3076" y="1700"/>
                  </a:lnTo>
                  <a:lnTo>
                    <a:pt x="3152" y="1700"/>
                  </a:lnTo>
                  <a:cubicBezTo>
                    <a:pt x="3186" y="1700"/>
                    <a:pt x="3254" y="1666"/>
                    <a:pt x="3288" y="1598"/>
                  </a:cubicBezTo>
                  <a:cubicBezTo>
                    <a:pt x="3331" y="1522"/>
                    <a:pt x="3288" y="1420"/>
                    <a:pt x="3220" y="1386"/>
                  </a:cubicBezTo>
                  <a:lnTo>
                    <a:pt x="2940" y="12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1120099" y="1442732"/>
              <a:ext cx="72232" cy="77163"/>
            </a:xfrm>
            <a:custGeom>
              <a:avLst/>
              <a:gdLst/>
              <a:ahLst/>
              <a:cxnLst/>
              <a:rect l="l" t="t" r="r" b="b"/>
              <a:pathLst>
                <a:path w="2124" h="2269" extrusionOk="0">
                  <a:moveTo>
                    <a:pt x="2047" y="0"/>
                  </a:moveTo>
                  <a:lnTo>
                    <a:pt x="280" y="1767"/>
                  </a:lnTo>
                  <a:lnTo>
                    <a:pt x="68" y="1979"/>
                  </a:lnTo>
                  <a:cubicBezTo>
                    <a:pt x="34" y="2013"/>
                    <a:pt x="0" y="2056"/>
                    <a:pt x="0" y="2090"/>
                  </a:cubicBezTo>
                  <a:lnTo>
                    <a:pt x="0" y="2158"/>
                  </a:lnTo>
                  <a:cubicBezTo>
                    <a:pt x="34" y="2158"/>
                    <a:pt x="34" y="2192"/>
                    <a:pt x="68" y="2226"/>
                  </a:cubicBezTo>
                  <a:cubicBezTo>
                    <a:pt x="102" y="2268"/>
                    <a:pt x="136" y="2268"/>
                    <a:pt x="170" y="2268"/>
                  </a:cubicBezTo>
                  <a:cubicBezTo>
                    <a:pt x="212" y="2268"/>
                    <a:pt x="246" y="2268"/>
                    <a:pt x="280" y="2226"/>
                  </a:cubicBezTo>
                  <a:lnTo>
                    <a:pt x="2124" y="391"/>
                  </a:lnTo>
                  <a:cubicBezTo>
                    <a:pt x="2081" y="246"/>
                    <a:pt x="2081" y="102"/>
                    <a:pt x="20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1295713" y="1181555"/>
              <a:ext cx="396119" cy="621147"/>
            </a:xfrm>
            <a:custGeom>
              <a:avLst/>
              <a:gdLst/>
              <a:ahLst/>
              <a:cxnLst/>
              <a:rect l="l" t="t" r="r" b="b"/>
              <a:pathLst>
                <a:path w="11648" h="18265" extrusionOk="0">
                  <a:moveTo>
                    <a:pt x="10161" y="1"/>
                  </a:moveTo>
                  <a:cubicBezTo>
                    <a:pt x="9133" y="1"/>
                    <a:pt x="7714" y="1029"/>
                    <a:pt x="6406" y="2685"/>
                  </a:cubicBezTo>
                  <a:cubicBezTo>
                    <a:pt x="6338" y="2762"/>
                    <a:pt x="6304" y="2830"/>
                    <a:pt x="6228" y="2898"/>
                  </a:cubicBezTo>
                  <a:cubicBezTo>
                    <a:pt x="5523" y="3823"/>
                    <a:pt x="4852" y="4885"/>
                    <a:pt x="4282" y="6049"/>
                  </a:cubicBezTo>
                  <a:cubicBezTo>
                    <a:pt x="4214" y="6160"/>
                    <a:pt x="4180" y="6228"/>
                    <a:pt x="4104" y="6338"/>
                  </a:cubicBezTo>
                  <a:cubicBezTo>
                    <a:pt x="4036" y="6508"/>
                    <a:pt x="3968" y="6652"/>
                    <a:pt x="3892" y="6797"/>
                  </a:cubicBezTo>
                  <a:cubicBezTo>
                    <a:pt x="3433" y="7782"/>
                    <a:pt x="3008" y="8844"/>
                    <a:pt x="2583" y="9982"/>
                  </a:cubicBezTo>
                  <a:cubicBezTo>
                    <a:pt x="2549" y="10050"/>
                    <a:pt x="2515" y="10161"/>
                    <a:pt x="2481" y="10263"/>
                  </a:cubicBezTo>
                  <a:cubicBezTo>
                    <a:pt x="1377" y="13236"/>
                    <a:pt x="528" y="16319"/>
                    <a:pt x="145" y="17628"/>
                  </a:cubicBezTo>
                  <a:cubicBezTo>
                    <a:pt x="35" y="18018"/>
                    <a:pt x="1" y="18265"/>
                    <a:pt x="1" y="18265"/>
                  </a:cubicBezTo>
                  <a:cubicBezTo>
                    <a:pt x="1" y="18265"/>
                    <a:pt x="103" y="18120"/>
                    <a:pt x="315" y="17840"/>
                  </a:cubicBezTo>
                  <a:lnTo>
                    <a:pt x="315" y="17840"/>
                  </a:lnTo>
                  <a:cubicBezTo>
                    <a:pt x="1165" y="16812"/>
                    <a:pt x="3399" y="14085"/>
                    <a:pt x="5981" y="11503"/>
                  </a:cubicBezTo>
                  <a:lnTo>
                    <a:pt x="6262" y="11222"/>
                  </a:lnTo>
                  <a:cubicBezTo>
                    <a:pt x="6338" y="11146"/>
                    <a:pt x="6406" y="11078"/>
                    <a:pt x="6474" y="10968"/>
                  </a:cubicBezTo>
                  <a:cubicBezTo>
                    <a:pt x="7188" y="10297"/>
                    <a:pt x="7859" y="9481"/>
                    <a:pt x="8496" y="8598"/>
                  </a:cubicBezTo>
                  <a:cubicBezTo>
                    <a:pt x="8530" y="8530"/>
                    <a:pt x="8598" y="8419"/>
                    <a:pt x="8674" y="8351"/>
                  </a:cubicBezTo>
                  <a:cubicBezTo>
                    <a:pt x="9524" y="7077"/>
                    <a:pt x="10229" y="5701"/>
                    <a:pt x="10721" y="4427"/>
                  </a:cubicBezTo>
                  <a:cubicBezTo>
                    <a:pt x="10764" y="4350"/>
                    <a:pt x="10798" y="4248"/>
                    <a:pt x="10832" y="4172"/>
                  </a:cubicBezTo>
                  <a:cubicBezTo>
                    <a:pt x="11503" y="2337"/>
                    <a:pt x="11647" y="816"/>
                    <a:pt x="10976" y="281"/>
                  </a:cubicBezTo>
                  <a:cubicBezTo>
                    <a:pt x="10934" y="247"/>
                    <a:pt x="10934" y="213"/>
                    <a:pt x="10900" y="213"/>
                  </a:cubicBezTo>
                  <a:cubicBezTo>
                    <a:pt x="10866" y="179"/>
                    <a:pt x="10832" y="179"/>
                    <a:pt x="10798" y="137"/>
                  </a:cubicBezTo>
                  <a:cubicBezTo>
                    <a:pt x="10586" y="69"/>
                    <a:pt x="10407" y="1"/>
                    <a:pt x="10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295713" y="1186180"/>
              <a:ext cx="373300" cy="616522"/>
            </a:xfrm>
            <a:custGeom>
              <a:avLst/>
              <a:gdLst/>
              <a:ahLst/>
              <a:cxnLst/>
              <a:rect l="l" t="t" r="r" b="b"/>
              <a:pathLst>
                <a:path w="10977" h="18129" extrusionOk="0">
                  <a:moveTo>
                    <a:pt x="10798" y="1"/>
                  </a:moveTo>
                  <a:cubicBezTo>
                    <a:pt x="10654" y="179"/>
                    <a:pt x="9413" y="2124"/>
                    <a:pt x="7748" y="4749"/>
                  </a:cubicBezTo>
                  <a:lnTo>
                    <a:pt x="7748" y="4749"/>
                  </a:lnTo>
                  <a:cubicBezTo>
                    <a:pt x="7612" y="4928"/>
                    <a:pt x="7502" y="5140"/>
                    <a:pt x="7366" y="5310"/>
                  </a:cubicBezTo>
                  <a:cubicBezTo>
                    <a:pt x="7324" y="5420"/>
                    <a:pt x="7256" y="5488"/>
                    <a:pt x="7222" y="5599"/>
                  </a:cubicBezTo>
                  <a:cubicBezTo>
                    <a:pt x="6618" y="6516"/>
                    <a:pt x="5981" y="7544"/>
                    <a:pt x="5344" y="8572"/>
                  </a:cubicBezTo>
                  <a:cubicBezTo>
                    <a:pt x="5344" y="8572"/>
                    <a:pt x="5344" y="8606"/>
                    <a:pt x="5310" y="8606"/>
                  </a:cubicBezTo>
                  <a:cubicBezTo>
                    <a:pt x="5310" y="8640"/>
                    <a:pt x="5276" y="8674"/>
                    <a:pt x="5276" y="8708"/>
                  </a:cubicBezTo>
                  <a:cubicBezTo>
                    <a:pt x="5200" y="8784"/>
                    <a:pt x="5132" y="8886"/>
                    <a:pt x="5098" y="8997"/>
                  </a:cubicBezTo>
                  <a:cubicBezTo>
                    <a:pt x="4605" y="9770"/>
                    <a:pt x="4104" y="10551"/>
                    <a:pt x="3645" y="11333"/>
                  </a:cubicBezTo>
                  <a:lnTo>
                    <a:pt x="3645" y="11367"/>
                  </a:lnTo>
                  <a:cubicBezTo>
                    <a:pt x="3611" y="11435"/>
                    <a:pt x="3577" y="11469"/>
                    <a:pt x="3543" y="11545"/>
                  </a:cubicBezTo>
                  <a:cubicBezTo>
                    <a:pt x="3467" y="11613"/>
                    <a:pt x="3433" y="11724"/>
                    <a:pt x="3365" y="11792"/>
                  </a:cubicBezTo>
                  <a:cubicBezTo>
                    <a:pt x="2057" y="13983"/>
                    <a:pt x="884" y="16039"/>
                    <a:pt x="145" y="17492"/>
                  </a:cubicBezTo>
                  <a:cubicBezTo>
                    <a:pt x="35" y="17882"/>
                    <a:pt x="1" y="18129"/>
                    <a:pt x="1" y="18129"/>
                  </a:cubicBezTo>
                  <a:cubicBezTo>
                    <a:pt x="1" y="18129"/>
                    <a:pt x="103" y="17984"/>
                    <a:pt x="315" y="17704"/>
                  </a:cubicBezTo>
                  <a:lnTo>
                    <a:pt x="315" y="17704"/>
                  </a:lnTo>
                  <a:cubicBezTo>
                    <a:pt x="1063" y="16217"/>
                    <a:pt x="2269" y="14128"/>
                    <a:pt x="3611" y="11860"/>
                  </a:cubicBezTo>
                  <a:cubicBezTo>
                    <a:pt x="3679" y="11758"/>
                    <a:pt x="3756" y="11647"/>
                    <a:pt x="3824" y="11545"/>
                  </a:cubicBezTo>
                  <a:cubicBezTo>
                    <a:pt x="3858" y="11469"/>
                    <a:pt x="3926" y="11367"/>
                    <a:pt x="3968" y="11299"/>
                  </a:cubicBezTo>
                  <a:cubicBezTo>
                    <a:pt x="4461" y="10449"/>
                    <a:pt x="4987" y="9600"/>
                    <a:pt x="5523" y="8750"/>
                  </a:cubicBezTo>
                  <a:cubicBezTo>
                    <a:pt x="5557" y="8674"/>
                    <a:pt x="5625" y="8606"/>
                    <a:pt x="5667" y="8496"/>
                  </a:cubicBezTo>
                  <a:cubicBezTo>
                    <a:pt x="6440" y="7264"/>
                    <a:pt x="7222" y="6024"/>
                    <a:pt x="7927" y="4928"/>
                  </a:cubicBezTo>
                  <a:lnTo>
                    <a:pt x="8105" y="4605"/>
                  </a:lnTo>
                  <a:cubicBezTo>
                    <a:pt x="9702" y="2124"/>
                    <a:pt x="10866" y="290"/>
                    <a:pt x="10976" y="145"/>
                  </a:cubicBezTo>
                  <a:cubicBezTo>
                    <a:pt x="10934" y="111"/>
                    <a:pt x="10934" y="77"/>
                    <a:pt x="10900" y="77"/>
                  </a:cubicBezTo>
                  <a:cubicBezTo>
                    <a:pt x="10866" y="43"/>
                    <a:pt x="10832" y="43"/>
                    <a:pt x="10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1380086" y="1521018"/>
              <a:ext cx="39619" cy="71076"/>
            </a:xfrm>
            <a:custGeom>
              <a:avLst/>
              <a:gdLst/>
              <a:ahLst/>
              <a:cxnLst/>
              <a:rect l="l" t="t" r="r" b="b"/>
              <a:pathLst>
                <a:path w="1165" h="2090" extrusionOk="0">
                  <a:moveTo>
                    <a:pt x="102" y="0"/>
                  </a:moveTo>
                  <a:cubicBezTo>
                    <a:pt x="68" y="68"/>
                    <a:pt x="34" y="179"/>
                    <a:pt x="0" y="281"/>
                  </a:cubicBezTo>
                  <a:lnTo>
                    <a:pt x="884" y="1946"/>
                  </a:lnTo>
                  <a:lnTo>
                    <a:pt x="918" y="2014"/>
                  </a:lnTo>
                  <a:cubicBezTo>
                    <a:pt x="952" y="2048"/>
                    <a:pt x="986" y="2090"/>
                    <a:pt x="1020" y="2090"/>
                  </a:cubicBezTo>
                  <a:cubicBezTo>
                    <a:pt x="1062" y="2090"/>
                    <a:pt x="1096" y="2048"/>
                    <a:pt x="1096" y="2048"/>
                  </a:cubicBezTo>
                  <a:cubicBezTo>
                    <a:pt x="1130" y="2048"/>
                    <a:pt x="1130" y="2014"/>
                    <a:pt x="1130" y="2014"/>
                  </a:cubicBezTo>
                  <a:cubicBezTo>
                    <a:pt x="1164" y="1980"/>
                    <a:pt x="1164" y="1946"/>
                    <a:pt x="1130" y="1878"/>
                  </a:cubicBezTo>
                  <a:lnTo>
                    <a:pt x="1062" y="169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418514" y="1563187"/>
              <a:ext cx="90154" cy="15643"/>
            </a:xfrm>
            <a:custGeom>
              <a:avLst/>
              <a:gdLst/>
              <a:ahLst/>
              <a:cxnLst/>
              <a:rect l="l" t="t" r="r" b="b"/>
              <a:pathLst>
                <a:path w="2651" h="460" extrusionOk="0">
                  <a:moveTo>
                    <a:pt x="2651" y="0"/>
                  </a:moveTo>
                  <a:lnTo>
                    <a:pt x="357" y="213"/>
                  </a:lnTo>
                  <a:lnTo>
                    <a:pt x="102" y="213"/>
                  </a:lnTo>
                  <a:cubicBezTo>
                    <a:pt x="68" y="213"/>
                    <a:pt x="68" y="247"/>
                    <a:pt x="34" y="247"/>
                  </a:cubicBezTo>
                  <a:lnTo>
                    <a:pt x="34" y="281"/>
                  </a:lnTo>
                  <a:cubicBezTo>
                    <a:pt x="0" y="315"/>
                    <a:pt x="0" y="315"/>
                    <a:pt x="0" y="349"/>
                  </a:cubicBezTo>
                  <a:cubicBezTo>
                    <a:pt x="0" y="425"/>
                    <a:pt x="68" y="459"/>
                    <a:pt x="145" y="459"/>
                  </a:cubicBezTo>
                  <a:lnTo>
                    <a:pt x="145" y="459"/>
                  </a:lnTo>
                  <a:lnTo>
                    <a:pt x="213" y="459"/>
                  </a:lnTo>
                  <a:lnTo>
                    <a:pt x="2370" y="2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435246" y="1387266"/>
              <a:ext cx="43394" cy="108348"/>
            </a:xfrm>
            <a:custGeom>
              <a:avLst/>
              <a:gdLst/>
              <a:ahLst/>
              <a:cxnLst/>
              <a:rect l="l" t="t" r="r" b="b"/>
              <a:pathLst>
                <a:path w="1276" h="3186" extrusionOk="0">
                  <a:moveTo>
                    <a:pt x="179" y="0"/>
                  </a:moveTo>
                  <a:cubicBezTo>
                    <a:pt x="111" y="111"/>
                    <a:pt x="77" y="179"/>
                    <a:pt x="1" y="289"/>
                  </a:cubicBezTo>
                  <a:lnTo>
                    <a:pt x="995" y="3084"/>
                  </a:lnTo>
                  <a:lnTo>
                    <a:pt x="995" y="3118"/>
                  </a:lnTo>
                  <a:cubicBezTo>
                    <a:pt x="1029" y="3152"/>
                    <a:pt x="1063" y="3186"/>
                    <a:pt x="1139" y="3186"/>
                  </a:cubicBezTo>
                  <a:lnTo>
                    <a:pt x="1173" y="3186"/>
                  </a:lnTo>
                  <a:cubicBezTo>
                    <a:pt x="1241" y="3186"/>
                    <a:pt x="1275" y="3118"/>
                    <a:pt x="1241" y="3050"/>
                  </a:cubicBezTo>
                  <a:lnTo>
                    <a:pt x="1173" y="27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476293" y="1465551"/>
              <a:ext cx="114435" cy="19384"/>
            </a:xfrm>
            <a:custGeom>
              <a:avLst/>
              <a:gdLst/>
              <a:ahLst/>
              <a:cxnLst/>
              <a:rect l="l" t="t" r="r" b="b"/>
              <a:pathLst>
                <a:path w="3365" h="570" extrusionOk="0">
                  <a:moveTo>
                    <a:pt x="3364" y="0"/>
                  </a:moveTo>
                  <a:lnTo>
                    <a:pt x="357" y="281"/>
                  </a:lnTo>
                  <a:lnTo>
                    <a:pt x="102" y="323"/>
                  </a:lnTo>
                  <a:cubicBezTo>
                    <a:pt x="68" y="323"/>
                    <a:pt x="68" y="323"/>
                    <a:pt x="34" y="357"/>
                  </a:cubicBezTo>
                  <a:cubicBezTo>
                    <a:pt x="34" y="357"/>
                    <a:pt x="34" y="391"/>
                    <a:pt x="0" y="391"/>
                  </a:cubicBezTo>
                  <a:lnTo>
                    <a:pt x="0" y="459"/>
                  </a:lnTo>
                  <a:cubicBezTo>
                    <a:pt x="0" y="493"/>
                    <a:pt x="68" y="569"/>
                    <a:pt x="145" y="569"/>
                  </a:cubicBezTo>
                  <a:lnTo>
                    <a:pt x="145" y="569"/>
                  </a:lnTo>
                  <a:lnTo>
                    <a:pt x="213" y="535"/>
                  </a:lnTo>
                  <a:lnTo>
                    <a:pt x="3186" y="247"/>
                  </a:lnTo>
                  <a:cubicBezTo>
                    <a:pt x="3220" y="179"/>
                    <a:pt x="3288" y="68"/>
                    <a:pt x="3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1507478" y="1272865"/>
              <a:ext cx="42203" cy="108348"/>
            </a:xfrm>
            <a:custGeom>
              <a:avLst/>
              <a:gdLst/>
              <a:ahLst/>
              <a:cxnLst/>
              <a:rect l="l" t="t" r="r" b="b"/>
              <a:pathLst>
                <a:path w="1241" h="3186" extrusionOk="0">
                  <a:moveTo>
                    <a:pt x="179" y="0"/>
                  </a:moveTo>
                  <a:cubicBezTo>
                    <a:pt x="111" y="77"/>
                    <a:pt x="77" y="145"/>
                    <a:pt x="1" y="213"/>
                  </a:cubicBezTo>
                  <a:lnTo>
                    <a:pt x="995" y="3050"/>
                  </a:lnTo>
                  <a:lnTo>
                    <a:pt x="995" y="3084"/>
                  </a:lnTo>
                  <a:cubicBezTo>
                    <a:pt x="1029" y="3152"/>
                    <a:pt x="1063" y="3186"/>
                    <a:pt x="1097" y="3186"/>
                  </a:cubicBezTo>
                  <a:cubicBezTo>
                    <a:pt x="1139" y="3186"/>
                    <a:pt x="1139" y="3186"/>
                    <a:pt x="1173" y="3152"/>
                  </a:cubicBezTo>
                  <a:cubicBezTo>
                    <a:pt x="1241" y="3152"/>
                    <a:pt x="1241" y="3084"/>
                    <a:pt x="1241" y="3016"/>
                  </a:cubicBezTo>
                  <a:lnTo>
                    <a:pt x="1139" y="27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1558047" y="1323400"/>
              <a:ext cx="106035" cy="30369"/>
            </a:xfrm>
            <a:custGeom>
              <a:avLst/>
              <a:gdLst/>
              <a:ahLst/>
              <a:cxnLst/>
              <a:rect l="l" t="t" r="r" b="b"/>
              <a:pathLst>
                <a:path w="3118" h="893" extrusionOk="0">
                  <a:moveTo>
                    <a:pt x="3118" y="1"/>
                  </a:moveTo>
                  <a:lnTo>
                    <a:pt x="391" y="570"/>
                  </a:lnTo>
                  <a:lnTo>
                    <a:pt x="111" y="638"/>
                  </a:lnTo>
                  <a:lnTo>
                    <a:pt x="34" y="714"/>
                  </a:lnTo>
                  <a:lnTo>
                    <a:pt x="34" y="714"/>
                  </a:lnTo>
                  <a:cubicBezTo>
                    <a:pt x="0" y="748"/>
                    <a:pt x="0" y="782"/>
                    <a:pt x="0" y="782"/>
                  </a:cubicBezTo>
                  <a:cubicBezTo>
                    <a:pt x="34" y="850"/>
                    <a:pt x="77" y="893"/>
                    <a:pt x="145" y="893"/>
                  </a:cubicBezTo>
                  <a:lnTo>
                    <a:pt x="145" y="893"/>
                  </a:lnTo>
                  <a:lnTo>
                    <a:pt x="213" y="893"/>
                  </a:lnTo>
                  <a:lnTo>
                    <a:pt x="3007" y="256"/>
                  </a:lnTo>
                  <a:cubicBezTo>
                    <a:pt x="3050" y="179"/>
                    <a:pt x="3084" y="77"/>
                    <a:pt x="3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1489590" y="1391007"/>
              <a:ext cx="761802" cy="345550"/>
            </a:xfrm>
            <a:custGeom>
              <a:avLst/>
              <a:gdLst/>
              <a:ahLst/>
              <a:cxnLst/>
              <a:rect l="l" t="t" r="r" b="b"/>
              <a:pathLst>
                <a:path w="22401" h="10161" extrusionOk="0">
                  <a:moveTo>
                    <a:pt x="18544" y="1"/>
                  </a:moveTo>
                  <a:cubicBezTo>
                    <a:pt x="17873" y="1"/>
                    <a:pt x="17058" y="103"/>
                    <a:pt x="16242" y="315"/>
                  </a:cubicBezTo>
                  <a:cubicBezTo>
                    <a:pt x="16140" y="315"/>
                    <a:pt x="16064" y="349"/>
                    <a:pt x="15962" y="391"/>
                  </a:cubicBezTo>
                  <a:cubicBezTo>
                    <a:pt x="14654" y="740"/>
                    <a:pt x="13235" y="1343"/>
                    <a:pt x="11714" y="2192"/>
                  </a:cubicBezTo>
                  <a:cubicBezTo>
                    <a:pt x="11646" y="2226"/>
                    <a:pt x="11536" y="2303"/>
                    <a:pt x="11468" y="2337"/>
                  </a:cubicBezTo>
                  <a:cubicBezTo>
                    <a:pt x="10296" y="3042"/>
                    <a:pt x="9098" y="3857"/>
                    <a:pt x="7892" y="4809"/>
                  </a:cubicBezTo>
                  <a:cubicBezTo>
                    <a:pt x="7713" y="4987"/>
                    <a:pt x="7501" y="5131"/>
                    <a:pt x="7323" y="5276"/>
                  </a:cubicBezTo>
                  <a:cubicBezTo>
                    <a:pt x="7221" y="5378"/>
                    <a:pt x="7110" y="5446"/>
                    <a:pt x="7008" y="5556"/>
                  </a:cubicBezTo>
                  <a:cubicBezTo>
                    <a:pt x="3466" y="8385"/>
                    <a:pt x="1589" y="9481"/>
                    <a:pt x="671" y="9872"/>
                  </a:cubicBezTo>
                  <a:cubicBezTo>
                    <a:pt x="178" y="10118"/>
                    <a:pt x="0" y="10160"/>
                    <a:pt x="0" y="10160"/>
                  </a:cubicBezTo>
                  <a:lnTo>
                    <a:pt x="637" y="10160"/>
                  </a:lnTo>
                  <a:lnTo>
                    <a:pt x="1376" y="10160"/>
                  </a:lnTo>
                  <a:cubicBezTo>
                    <a:pt x="3007" y="10160"/>
                    <a:pt x="5946" y="10118"/>
                    <a:pt x="8843" y="9906"/>
                  </a:cubicBezTo>
                  <a:cubicBezTo>
                    <a:pt x="8988" y="9906"/>
                    <a:pt x="9166" y="9906"/>
                    <a:pt x="9310" y="9872"/>
                  </a:cubicBezTo>
                  <a:lnTo>
                    <a:pt x="9310" y="9872"/>
                  </a:lnTo>
                  <a:cubicBezTo>
                    <a:pt x="9981" y="9838"/>
                    <a:pt x="10619" y="9770"/>
                    <a:pt x="11256" y="9693"/>
                  </a:cubicBezTo>
                  <a:cubicBezTo>
                    <a:pt x="12207" y="9591"/>
                    <a:pt x="13201" y="9379"/>
                    <a:pt x="14195" y="9056"/>
                  </a:cubicBezTo>
                  <a:cubicBezTo>
                    <a:pt x="14297" y="9022"/>
                    <a:pt x="14441" y="8988"/>
                    <a:pt x="14543" y="8954"/>
                  </a:cubicBezTo>
                  <a:cubicBezTo>
                    <a:pt x="15962" y="8495"/>
                    <a:pt x="17414" y="7824"/>
                    <a:pt x="18612" y="7043"/>
                  </a:cubicBezTo>
                  <a:cubicBezTo>
                    <a:pt x="18689" y="6975"/>
                    <a:pt x="18791" y="6932"/>
                    <a:pt x="18867" y="6864"/>
                  </a:cubicBezTo>
                  <a:cubicBezTo>
                    <a:pt x="21025" y="5412"/>
                    <a:pt x="22401" y="3611"/>
                    <a:pt x="21840" y="1912"/>
                  </a:cubicBezTo>
                  <a:cubicBezTo>
                    <a:pt x="21840" y="1801"/>
                    <a:pt x="21798" y="1700"/>
                    <a:pt x="21764" y="1623"/>
                  </a:cubicBezTo>
                  <a:cubicBezTo>
                    <a:pt x="21730" y="1555"/>
                    <a:pt x="21662" y="1487"/>
                    <a:pt x="21628" y="1411"/>
                  </a:cubicBezTo>
                  <a:cubicBezTo>
                    <a:pt x="21093" y="459"/>
                    <a:pt x="19997" y="1"/>
                    <a:pt x="18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1489590" y="1438957"/>
              <a:ext cx="740139" cy="297600"/>
            </a:xfrm>
            <a:custGeom>
              <a:avLst/>
              <a:gdLst/>
              <a:ahLst/>
              <a:cxnLst/>
              <a:rect l="l" t="t" r="r" b="b"/>
              <a:pathLst>
                <a:path w="21764" h="8751" extrusionOk="0">
                  <a:moveTo>
                    <a:pt x="21628" y="1"/>
                  </a:moveTo>
                  <a:cubicBezTo>
                    <a:pt x="21585" y="1"/>
                    <a:pt x="18901" y="1351"/>
                    <a:pt x="15359" y="2940"/>
                  </a:cubicBezTo>
                  <a:cubicBezTo>
                    <a:pt x="15257" y="2974"/>
                    <a:pt x="15180" y="3016"/>
                    <a:pt x="15078" y="3050"/>
                  </a:cubicBezTo>
                  <a:cubicBezTo>
                    <a:pt x="13770" y="3653"/>
                    <a:pt x="12352" y="4291"/>
                    <a:pt x="10899" y="4885"/>
                  </a:cubicBezTo>
                  <a:lnTo>
                    <a:pt x="10899" y="4885"/>
                  </a:lnTo>
                  <a:cubicBezTo>
                    <a:pt x="10797" y="4962"/>
                    <a:pt x="10721" y="4996"/>
                    <a:pt x="10619" y="5030"/>
                  </a:cubicBezTo>
                  <a:cubicBezTo>
                    <a:pt x="9310" y="5565"/>
                    <a:pt x="7960" y="6092"/>
                    <a:pt x="6651" y="6584"/>
                  </a:cubicBezTo>
                  <a:cubicBezTo>
                    <a:pt x="6584" y="6627"/>
                    <a:pt x="6473" y="6661"/>
                    <a:pt x="6405" y="6695"/>
                  </a:cubicBezTo>
                  <a:cubicBezTo>
                    <a:pt x="4247" y="7510"/>
                    <a:pt x="2260" y="8147"/>
                    <a:pt x="671" y="8462"/>
                  </a:cubicBezTo>
                  <a:cubicBezTo>
                    <a:pt x="178" y="8708"/>
                    <a:pt x="0" y="8750"/>
                    <a:pt x="0" y="8750"/>
                  </a:cubicBezTo>
                  <a:lnTo>
                    <a:pt x="637" y="8750"/>
                  </a:lnTo>
                  <a:cubicBezTo>
                    <a:pt x="2124" y="8428"/>
                    <a:pt x="4035" y="7824"/>
                    <a:pt x="6082" y="7085"/>
                  </a:cubicBezTo>
                  <a:cubicBezTo>
                    <a:pt x="6193" y="7051"/>
                    <a:pt x="6295" y="7009"/>
                    <a:pt x="6405" y="6975"/>
                  </a:cubicBezTo>
                  <a:cubicBezTo>
                    <a:pt x="6439" y="6941"/>
                    <a:pt x="6473" y="6941"/>
                    <a:pt x="6507" y="6907"/>
                  </a:cubicBezTo>
                  <a:lnTo>
                    <a:pt x="6507" y="6907"/>
                  </a:lnTo>
                  <a:lnTo>
                    <a:pt x="6550" y="6907"/>
                  </a:lnTo>
                  <a:lnTo>
                    <a:pt x="6550" y="6907"/>
                  </a:lnTo>
                  <a:cubicBezTo>
                    <a:pt x="7679" y="6482"/>
                    <a:pt x="8809" y="6024"/>
                    <a:pt x="9947" y="5565"/>
                  </a:cubicBezTo>
                  <a:cubicBezTo>
                    <a:pt x="10049" y="5522"/>
                    <a:pt x="10160" y="5488"/>
                    <a:pt x="10262" y="5420"/>
                  </a:cubicBezTo>
                  <a:cubicBezTo>
                    <a:pt x="10406" y="5386"/>
                    <a:pt x="10585" y="5276"/>
                    <a:pt x="10755" y="5208"/>
                  </a:cubicBezTo>
                  <a:lnTo>
                    <a:pt x="10755" y="5208"/>
                  </a:lnTo>
                  <a:cubicBezTo>
                    <a:pt x="11816" y="4783"/>
                    <a:pt x="12878" y="4325"/>
                    <a:pt x="13872" y="3900"/>
                  </a:cubicBezTo>
                  <a:cubicBezTo>
                    <a:pt x="13983" y="3823"/>
                    <a:pt x="14084" y="3789"/>
                    <a:pt x="14195" y="3755"/>
                  </a:cubicBezTo>
                  <a:cubicBezTo>
                    <a:pt x="14543" y="3577"/>
                    <a:pt x="14866" y="3441"/>
                    <a:pt x="15214" y="3297"/>
                  </a:cubicBezTo>
                  <a:cubicBezTo>
                    <a:pt x="15214" y="3263"/>
                    <a:pt x="15257" y="3263"/>
                    <a:pt x="15257" y="3263"/>
                  </a:cubicBezTo>
                  <a:cubicBezTo>
                    <a:pt x="18901" y="1598"/>
                    <a:pt x="21696" y="256"/>
                    <a:pt x="21764" y="213"/>
                  </a:cubicBezTo>
                  <a:cubicBezTo>
                    <a:pt x="21730" y="145"/>
                    <a:pt x="21662" y="77"/>
                    <a:pt x="216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1691799" y="1671535"/>
              <a:ext cx="114435" cy="56350"/>
            </a:xfrm>
            <a:custGeom>
              <a:avLst/>
              <a:gdLst/>
              <a:ahLst/>
              <a:cxnLst/>
              <a:rect l="l" t="t" r="r" b="b"/>
              <a:pathLst>
                <a:path w="3365" h="1657" extrusionOk="0">
                  <a:moveTo>
                    <a:pt x="136" y="0"/>
                  </a:moveTo>
                  <a:cubicBezTo>
                    <a:pt x="102" y="0"/>
                    <a:pt x="68" y="0"/>
                    <a:pt x="34" y="34"/>
                  </a:cubicBezTo>
                  <a:cubicBezTo>
                    <a:pt x="0" y="102"/>
                    <a:pt x="34" y="170"/>
                    <a:pt x="102" y="212"/>
                  </a:cubicBezTo>
                  <a:lnTo>
                    <a:pt x="136" y="246"/>
                  </a:lnTo>
                  <a:lnTo>
                    <a:pt x="2897" y="1657"/>
                  </a:lnTo>
                  <a:cubicBezTo>
                    <a:pt x="3042" y="1657"/>
                    <a:pt x="3220" y="1657"/>
                    <a:pt x="3364" y="1623"/>
                  </a:cubicBezTo>
                  <a:lnTo>
                    <a:pt x="459" y="136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706252" y="1570396"/>
              <a:ext cx="32375" cy="103485"/>
            </a:xfrm>
            <a:custGeom>
              <a:avLst/>
              <a:gdLst/>
              <a:ahLst/>
              <a:cxnLst/>
              <a:rect l="l" t="t" r="r" b="b"/>
              <a:pathLst>
                <a:path w="952" h="3043" extrusionOk="0">
                  <a:moveTo>
                    <a:pt x="952" y="1"/>
                  </a:moveTo>
                  <a:lnTo>
                    <a:pt x="952" y="1"/>
                  </a:lnTo>
                  <a:cubicBezTo>
                    <a:pt x="850" y="103"/>
                    <a:pt x="739" y="171"/>
                    <a:pt x="637" y="281"/>
                  </a:cubicBezTo>
                  <a:lnTo>
                    <a:pt x="34" y="2830"/>
                  </a:lnTo>
                  <a:lnTo>
                    <a:pt x="0" y="2898"/>
                  </a:lnTo>
                  <a:cubicBezTo>
                    <a:pt x="0" y="2974"/>
                    <a:pt x="34" y="3042"/>
                    <a:pt x="102" y="3042"/>
                  </a:cubicBezTo>
                  <a:lnTo>
                    <a:pt x="136" y="3042"/>
                  </a:lnTo>
                  <a:lnTo>
                    <a:pt x="136" y="3042"/>
                  </a:lnTo>
                  <a:lnTo>
                    <a:pt x="179" y="3042"/>
                  </a:lnTo>
                  <a:lnTo>
                    <a:pt x="213" y="3042"/>
                  </a:lnTo>
                  <a:cubicBezTo>
                    <a:pt x="213" y="3008"/>
                    <a:pt x="247" y="2974"/>
                    <a:pt x="247" y="2974"/>
                  </a:cubicBezTo>
                  <a:lnTo>
                    <a:pt x="280" y="271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822966" y="1619503"/>
              <a:ext cx="161230" cy="79510"/>
            </a:xfrm>
            <a:custGeom>
              <a:avLst/>
              <a:gdLst/>
              <a:ahLst/>
              <a:cxnLst/>
              <a:rect l="l" t="t" r="r" b="b"/>
              <a:pathLst>
                <a:path w="4741" h="2338" extrusionOk="0">
                  <a:moveTo>
                    <a:pt x="144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0" y="111"/>
                    <a:pt x="34" y="179"/>
                    <a:pt x="102" y="213"/>
                  </a:cubicBezTo>
                  <a:lnTo>
                    <a:pt x="144" y="256"/>
                  </a:lnTo>
                  <a:lnTo>
                    <a:pt x="4392" y="2337"/>
                  </a:lnTo>
                  <a:cubicBezTo>
                    <a:pt x="4494" y="2303"/>
                    <a:pt x="4638" y="2269"/>
                    <a:pt x="4740" y="2235"/>
                  </a:cubicBezTo>
                  <a:lnTo>
                    <a:pt x="459" y="111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849526" y="1465551"/>
              <a:ext cx="38462" cy="151707"/>
            </a:xfrm>
            <a:custGeom>
              <a:avLst/>
              <a:gdLst/>
              <a:ahLst/>
              <a:cxnLst/>
              <a:rect l="l" t="t" r="r" b="b"/>
              <a:pathLst>
                <a:path w="1131" h="4461" extrusionOk="0">
                  <a:moveTo>
                    <a:pt x="1130" y="0"/>
                  </a:moveTo>
                  <a:lnTo>
                    <a:pt x="1130" y="0"/>
                  </a:lnTo>
                  <a:cubicBezTo>
                    <a:pt x="1062" y="34"/>
                    <a:pt x="952" y="111"/>
                    <a:pt x="884" y="145"/>
                  </a:cubicBezTo>
                  <a:lnTo>
                    <a:pt x="35" y="4248"/>
                  </a:lnTo>
                  <a:lnTo>
                    <a:pt x="35" y="4316"/>
                  </a:lnTo>
                  <a:cubicBezTo>
                    <a:pt x="1" y="4358"/>
                    <a:pt x="35" y="4426"/>
                    <a:pt x="103" y="4460"/>
                  </a:cubicBezTo>
                  <a:lnTo>
                    <a:pt x="171" y="4460"/>
                  </a:lnTo>
                  <a:lnTo>
                    <a:pt x="171" y="4426"/>
                  </a:lnTo>
                  <a:cubicBezTo>
                    <a:pt x="213" y="4426"/>
                    <a:pt x="247" y="4392"/>
                    <a:pt x="247" y="4358"/>
                  </a:cubicBezTo>
                  <a:lnTo>
                    <a:pt x="315" y="4103"/>
                  </a:lnTo>
                  <a:lnTo>
                    <a:pt x="315" y="410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956411" y="1561759"/>
              <a:ext cx="174833" cy="68763"/>
            </a:xfrm>
            <a:custGeom>
              <a:avLst/>
              <a:gdLst/>
              <a:ahLst/>
              <a:cxnLst/>
              <a:rect l="l" t="t" r="r" b="b"/>
              <a:pathLst>
                <a:path w="5141" h="2022" extrusionOk="0">
                  <a:moveTo>
                    <a:pt x="145" y="0"/>
                  </a:moveTo>
                  <a:cubicBezTo>
                    <a:pt x="77" y="0"/>
                    <a:pt x="43" y="42"/>
                    <a:pt x="1" y="110"/>
                  </a:cubicBezTo>
                  <a:cubicBezTo>
                    <a:pt x="1" y="144"/>
                    <a:pt x="43" y="212"/>
                    <a:pt x="111" y="255"/>
                  </a:cubicBezTo>
                  <a:lnTo>
                    <a:pt x="145" y="289"/>
                  </a:lnTo>
                  <a:lnTo>
                    <a:pt x="4885" y="2022"/>
                  </a:lnTo>
                  <a:cubicBezTo>
                    <a:pt x="4962" y="1954"/>
                    <a:pt x="5064" y="1911"/>
                    <a:pt x="5140" y="1843"/>
                  </a:cubicBezTo>
                  <a:lnTo>
                    <a:pt x="468" y="144"/>
                  </a:lnTo>
                  <a:lnTo>
                    <a:pt x="179" y="42"/>
                  </a:lnTo>
                  <a:cubicBezTo>
                    <a:pt x="145" y="42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2001199" y="1401685"/>
              <a:ext cx="40775" cy="149395"/>
            </a:xfrm>
            <a:custGeom>
              <a:avLst/>
              <a:gdLst/>
              <a:ahLst/>
              <a:cxnLst/>
              <a:rect l="l" t="t" r="r" b="b"/>
              <a:pathLst>
                <a:path w="1199" h="4393" extrusionOk="0">
                  <a:moveTo>
                    <a:pt x="1198" y="1"/>
                  </a:moveTo>
                  <a:cubicBezTo>
                    <a:pt x="1096" y="1"/>
                    <a:pt x="1020" y="35"/>
                    <a:pt x="918" y="77"/>
                  </a:cubicBezTo>
                  <a:lnTo>
                    <a:pt x="34" y="4146"/>
                  </a:lnTo>
                  <a:lnTo>
                    <a:pt x="34" y="4248"/>
                  </a:lnTo>
                  <a:cubicBezTo>
                    <a:pt x="0" y="4282"/>
                    <a:pt x="68" y="4359"/>
                    <a:pt x="102" y="4393"/>
                  </a:cubicBezTo>
                  <a:lnTo>
                    <a:pt x="170" y="4393"/>
                  </a:lnTo>
                  <a:cubicBezTo>
                    <a:pt x="170" y="4359"/>
                    <a:pt x="213" y="4359"/>
                    <a:pt x="213" y="4359"/>
                  </a:cubicBezTo>
                  <a:cubicBezTo>
                    <a:pt x="247" y="4325"/>
                    <a:pt x="247" y="4325"/>
                    <a:pt x="281" y="4282"/>
                  </a:cubicBezTo>
                  <a:lnTo>
                    <a:pt x="315" y="40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829743" y="2978749"/>
              <a:ext cx="699432" cy="979654"/>
            </a:xfrm>
            <a:custGeom>
              <a:avLst/>
              <a:gdLst/>
              <a:ahLst/>
              <a:cxnLst/>
              <a:rect l="l" t="t" r="r" b="b"/>
              <a:pathLst>
                <a:path w="20567" h="28807" extrusionOk="0">
                  <a:moveTo>
                    <a:pt x="11469" y="0"/>
                  </a:moveTo>
                  <a:cubicBezTo>
                    <a:pt x="11469" y="0"/>
                    <a:pt x="1" y="26793"/>
                    <a:pt x="10585" y="28704"/>
                  </a:cubicBezTo>
                  <a:cubicBezTo>
                    <a:pt x="10908" y="28772"/>
                    <a:pt x="11188" y="28806"/>
                    <a:pt x="11469" y="28806"/>
                  </a:cubicBezTo>
                  <a:cubicBezTo>
                    <a:pt x="20567" y="28806"/>
                    <a:pt x="11469" y="0"/>
                    <a:pt x="11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219741" y="2978749"/>
              <a:ext cx="828287" cy="859472"/>
            </a:xfrm>
            <a:custGeom>
              <a:avLst/>
              <a:gdLst/>
              <a:ahLst/>
              <a:cxnLst/>
              <a:rect l="l" t="t" r="r" b="b"/>
              <a:pathLst>
                <a:path w="24356" h="25273" extrusionOk="0">
                  <a:moveTo>
                    <a:pt x="1" y="0"/>
                  </a:moveTo>
                  <a:cubicBezTo>
                    <a:pt x="1" y="0"/>
                    <a:pt x="3866" y="25272"/>
                    <a:pt x="12531" y="25272"/>
                  </a:cubicBezTo>
                  <a:cubicBezTo>
                    <a:pt x="13134" y="25272"/>
                    <a:pt x="13737" y="25128"/>
                    <a:pt x="14374" y="24882"/>
                  </a:cubicBezTo>
                  <a:cubicBezTo>
                    <a:pt x="24356" y="2094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219741" y="2978749"/>
              <a:ext cx="1079908" cy="531877"/>
            </a:xfrm>
            <a:custGeom>
              <a:avLst/>
              <a:gdLst/>
              <a:ahLst/>
              <a:cxnLst/>
              <a:rect l="l" t="t" r="r" b="b"/>
              <a:pathLst>
                <a:path w="31755" h="15640" extrusionOk="0">
                  <a:moveTo>
                    <a:pt x="1" y="0"/>
                  </a:moveTo>
                  <a:cubicBezTo>
                    <a:pt x="1" y="0"/>
                    <a:pt x="13278" y="15639"/>
                    <a:pt x="21348" y="15639"/>
                  </a:cubicBezTo>
                  <a:cubicBezTo>
                    <a:pt x="22903" y="15639"/>
                    <a:pt x="24288" y="15036"/>
                    <a:pt x="25315" y="13660"/>
                  </a:cubicBezTo>
                  <a:cubicBezTo>
                    <a:pt x="31755" y="509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219741" y="2740390"/>
              <a:ext cx="978804" cy="330825"/>
            </a:xfrm>
            <a:custGeom>
              <a:avLst/>
              <a:gdLst/>
              <a:ahLst/>
              <a:cxnLst/>
              <a:rect l="l" t="t" r="r" b="b"/>
              <a:pathLst>
                <a:path w="28782" h="9728" extrusionOk="0">
                  <a:moveTo>
                    <a:pt x="23294" y="1"/>
                  </a:moveTo>
                  <a:cubicBezTo>
                    <a:pt x="15011" y="1"/>
                    <a:pt x="1" y="7009"/>
                    <a:pt x="1" y="7009"/>
                  </a:cubicBezTo>
                  <a:cubicBezTo>
                    <a:pt x="1" y="7009"/>
                    <a:pt x="9914" y="9728"/>
                    <a:pt x="18052" y="9728"/>
                  </a:cubicBezTo>
                  <a:cubicBezTo>
                    <a:pt x="23651" y="9728"/>
                    <a:pt x="28425" y="8453"/>
                    <a:pt x="28637" y="4104"/>
                  </a:cubicBezTo>
                  <a:cubicBezTo>
                    <a:pt x="28781" y="1097"/>
                    <a:pt x="26547" y="1"/>
                    <a:pt x="23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219741" y="2307067"/>
              <a:ext cx="949897" cy="671716"/>
            </a:xfrm>
            <a:custGeom>
              <a:avLst/>
              <a:gdLst/>
              <a:ahLst/>
              <a:cxnLst/>
              <a:rect l="l" t="t" r="r" b="b"/>
              <a:pathLst>
                <a:path w="27932" h="19752" extrusionOk="0">
                  <a:moveTo>
                    <a:pt x="19581" y="1"/>
                  </a:moveTo>
                  <a:cubicBezTo>
                    <a:pt x="12607" y="1"/>
                    <a:pt x="1" y="19751"/>
                    <a:pt x="1" y="19751"/>
                  </a:cubicBezTo>
                  <a:cubicBezTo>
                    <a:pt x="1" y="19751"/>
                    <a:pt x="27932" y="11256"/>
                    <a:pt x="22589" y="1946"/>
                  </a:cubicBezTo>
                  <a:cubicBezTo>
                    <a:pt x="21807" y="595"/>
                    <a:pt x="20779" y="1"/>
                    <a:pt x="19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578427" y="2037251"/>
              <a:ext cx="718476" cy="941532"/>
            </a:xfrm>
            <a:custGeom>
              <a:avLst/>
              <a:gdLst/>
              <a:ahLst/>
              <a:cxnLst/>
              <a:rect l="l" t="t" r="r" b="b"/>
              <a:pathLst>
                <a:path w="21127" h="27686" extrusionOk="0">
                  <a:moveTo>
                    <a:pt x="11358" y="1"/>
                  </a:moveTo>
                  <a:cubicBezTo>
                    <a:pt x="11112" y="1"/>
                    <a:pt x="10865" y="1"/>
                    <a:pt x="10619" y="35"/>
                  </a:cubicBezTo>
                  <a:cubicBezTo>
                    <a:pt x="0" y="1419"/>
                    <a:pt x="18511" y="27685"/>
                    <a:pt x="18511" y="27685"/>
                  </a:cubicBezTo>
                  <a:cubicBezTo>
                    <a:pt x="18511" y="27685"/>
                    <a:pt x="21127" y="1"/>
                    <a:pt x="113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220770" y="2273263"/>
              <a:ext cx="999004" cy="705520"/>
            </a:xfrm>
            <a:custGeom>
              <a:avLst/>
              <a:gdLst/>
              <a:ahLst/>
              <a:cxnLst/>
              <a:rect l="l" t="t" r="r" b="b"/>
              <a:pathLst>
                <a:path w="29376" h="20746" extrusionOk="0">
                  <a:moveTo>
                    <a:pt x="11367" y="1"/>
                  </a:moveTo>
                  <a:cubicBezTo>
                    <a:pt x="10339" y="1"/>
                    <a:pt x="9345" y="358"/>
                    <a:pt x="8394" y="1097"/>
                  </a:cubicBezTo>
                  <a:cubicBezTo>
                    <a:pt x="1" y="7748"/>
                    <a:pt x="29376" y="20745"/>
                    <a:pt x="29376" y="20745"/>
                  </a:cubicBezTo>
                  <a:cubicBezTo>
                    <a:pt x="29376" y="20745"/>
                    <a:pt x="19471" y="1"/>
                    <a:pt x="11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199108" y="2687237"/>
              <a:ext cx="1020667" cy="334872"/>
            </a:xfrm>
            <a:custGeom>
              <a:avLst/>
              <a:gdLst/>
              <a:ahLst/>
              <a:cxnLst/>
              <a:rect l="l" t="t" r="r" b="b"/>
              <a:pathLst>
                <a:path w="30013" h="9847" extrusionOk="0">
                  <a:moveTo>
                    <a:pt x="7578" y="1"/>
                  </a:moveTo>
                  <a:cubicBezTo>
                    <a:pt x="4783" y="1"/>
                    <a:pt x="2583" y="961"/>
                    <a:pt x="1733" y="3475"/>
                  </a:cubicBezTo>
                  <a:cubicBezTo>
                    <a:pt x="0" y="8572"/>
                    <a:pt x="7077" y="9846"/>
                    <a:pt x="14586" y="9846"/>
                  </a:cubicBezTo>
                  <a:cubicBezTo>
                    <a:pt x="22087" y="9846"/>
                    <a:pt x="30013" y="8572"/>
                    <a:pt x="30013" y="8572"/>
                  </a:cubicBezTo>
                  <a:cubicBezTo>
                    <a:pt x="30013" y="8572"/>
                    <a:pt x="16039" y="1"/>
                    <a:pt x="7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7980" y="2978749"/>
              <a:ext cx="991795" cy="468011"/>
            </a:xfrm>
            <a:custGeom>
              <a:avLst/>
              <a:gdLst/>
              <a:ahLst/>
              <a:cxnLst/>
              <a:rect l="l" t="t" r="r" b="b"/>
              <a:pathLst>
                <a:path w="29164" h="13762" extrusionOk="0">
                  <a:moveTo>
                    <a:pt x="29164" y="0"/>
                  </a:moveTo>
                  <a:lnTo>
                    <a:pt x="29164" y="0"/>
                  </a:lnTo>
                  <a:cubicBezTo>
                    <a:pt x="29164" y="0"/>
                    <a:pt x="1" y="493"/>
                    <a:pt x="2583" y="10899"/>
                  </a:cubicBezTo>
                  <a:cubicBezTo>
                    <a:pt x="3085" y="12955"/>
                    <a:pt x="4393" y="13762"/>
                    <a:pt x="6228" y="13762"/>
                  </a:cubicBezTo>
                  <a:cubicBezTo>
                    <a:pt x="13627" y="13762"/>
                    <a:pt x="29164" y="0"/>
                    <a:pt x="29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399004" y="2978749"/>
              <a:ext cx="820771" cy="842434"/>
            </a:xfrm>
            <a:custGeom>
              <a:avLst/>
              <a:gdLst/>
              <a:ahLst/>
              <a:cxnLst/>
              <a:rect l="l" t="t" r="r" b="b"/>
              <a:pathLst>
                <a:path w="24135" h="24772" extrusionOk="0">
                  <a:moveTo>
                    <a:pt x="24135" y="0"/>
                  </a:moveTo>
                  <a:cubicBezTo>
                    <a:pt x="24135" y="0"/>
                    <a:pt x="1" y="16353"/>
                    <a:pt x="7859" y="23675"/>
                  </a:cubicBezTo>
                  <a:cubicBezTo>
                    <a:pt x="8674" y="24457"/>
                    <a:pt x="9524" y="24771"/>
                    <a:pt x="10331" y="24771"/>
                  </a:cubicBezTo>
                  <a:cubicBezTo>
                    <a:pt x="17381" y="24771"/>
                    <a:pt x="24135" y="0"/>
                    <a:pt x="24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1147543" y="2022798"/>
              <a:ext cx="658691" cy="955985"/>
            </a:xfrm>
            <a:custGeom>
              <a:avLst/>
              <a:gdLst/>
              <a:ahLst/>
              <a:cxnLst/>
              <a:rect l="l" t="t" r="r" b="b"/>
              <a:pathLst>
                <a:path w="19369" h="28111" extrusionOk="0">
                  <a:moveTo>
                    <a:pt x="7824" y="1"/>
                  </a:moveTo>
                  <a:cubicBezTo>
                    <a:pt x="0" y="1"/>
                    <a:pt x="1911" y="28110"/>
                    <a:pt x="1911" y="28110"/>
                  </a:cubicBezTo>
                  <a:cubicBezTo>
                    <a:pt x="1911" y="28110"/>
                    <a:pt x="19368" y="4749"/>
                    <a:pt x="9557" y="392"/>
                  </a:cubicBezTo>
                  <a:cubicBezTo>
                    <a:pt x="8920" y="111"/>
                    <a:pt x="8359" y="1"/>
                    <a:pt x="78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343537" y="2205963"/>
              <a:ext cx="1683983" cy="1520169"/>
            </a:xfrm>
            <a:custGeom>
              <a:avLst/>
              <a:gdLst/>
              <a:ahLst/>
              <a:cxnLst/>
              <a:rect l="l" t="t" r="r" b="b"/>
              <a:pathLst>
                <a:path w="49518" h="44701" extrusionOk="0">
                  <a:moveTo>
                    <a:pt x="31967" y="1"/>
                  </a:moveTo>
                  <a:cubicBezTo>
                    <a:pt x="28000" y="1"/>
                    <a:pt x="25418" y="21195"/>
                    <a:pt x="25418" y="21195"/>
                  </a:cubicBezTo>
                  <a:cubicBezTo>
                    <a:pt x="25418" y="21195"/>
                    <a:pt x="24033" y="459"/>
                    <a:pt x="19505" y="459"/>
                  </a:cubicBezTo>
                  <a:lnTo>
                    <a:pt x="19293" y="459"/>
                  </a:lnTo>
                  <a:cubicBezTo>
                    <a:pt x="14587" y="1130"/>
                    <a:pt x="24322" y="20847"/>
                    <a:pt x="24322" y="20847"/>
                  </a:cubicBezTo>
                  <a:cubicBezTo>
                    <a:pt x="24322" y="20847"/>
                    <a:pt x="14935" y="7077"/>
                    <a:pt x="10730" y="7077"/>
                  </a:cubicBezTo>
                  <a:cubicBezTo>
                    <a:pt x="10373" y="7077"/>
                    <a:pt x="10050" y="7179"/>
                    <a:pt x="9804" y="7357"/>
                  </a:cubicBezTo>
                  <a:cubicBezTo>
                    <a:pt x="6228" y="9982"/>
                    <a:pt x="23820" y="21909"/>
                    <a:pt x="23820" y="21909"/>
                  </a:cubicBezTo>
                  <a:cubicBezTo>
                    <a:pt x="23820" y="21909"/>
                    <a:pt x="12888" y="16914"/>
                    <a:pt x="6729" y="16914"/>
                  </a:cubicBezTo>
                  <a:cubicBezTo>
                    <a:pt x="5030" y="16914"/>
                    <a:pt x="3722" y="17271"/>
                    <a:pt x="3042" y="18222"/>
                  </a:cubicBezTo>
                  <a:cubicBezTo>
                    <a:pt x="1" y="22614"/>
                    <a:pt x="23217" y="22724"/>
                    <a:pt x="23217" y="22724"/>
                  </a:cubicBezTo>
                  <a:cubicBezTo>
                    <a:pt x="23217" y="22724"/>
                    <a:pt x="6652" y="26258"/>
                    <a:pt x="6907" y="30047"/>
                  </a:cubicBezTo>
                  <a:cubicBezTo>
                    <a:pt x="6941" y="30650"/>
                    <a:pt x="7366" y="30862"/>
                    <a:pt x="8071" y="30862"/>
                  </a:cubicBezTo>
                  <a:cubicBezTo>
                    <a:pt x="12004" y="30862"/>
                    <a:pt x="24492" y="23149"/>
                    <a:pt x="24492" y="23149"/>
                  </a:cubicBezTo>
                  <a:lnTo>
                    <a:pt x="24492" y="23149"/>
                  </a:lnTo>
                  <a:cubicBezTo>
                    <a:pt x="24492" y="23149"/>
                    <a:pt x="11010" y="35466"/>
                    <a:pt x="14051" y="38898"/>
                  </a:cubicBezTo>
                  <a:cubicBezTo>
                    <a:pt x="14340" y="39213"/>
                    <a:pt x="14655" y="39357"/>
                    <a:pt x="15011" y="39357"/>
                  </a:cubicBezTo>
                  <a:cubicBezTo>
                    <a:pt x="18511" y="39357"/>
                    <a:pt x="25341" y="24670"/>
                    <a:pt x="25341" y="24670"/>
                  </a:cubicBezTo>
                  <a:lnTo>
                    <a:pt x="25341" y="24670"/>
                  </a:lnTo>
                  <a:cubicBezTo>
                    <a:pt x="25341" y="24670"/>
                    <a:pt x="20567" y="43639"/>
                    <a:pt x="24568" y="44666"/>
                  </a:cubicBezTo>
                  <a:cubicBezTo>
                    <a:pt x="24636" y="44700"/>
                    <a:pt x="24746" y="44700"/>
                    <a:pt x="24848" y="44700"/>
                  </a:cubicBezTo>
                  <a:cubicBezTo>
                    <a:pt x="28391" y="44700"/>
                    <a:pt x="25732" y="25731"/>
                    <a:pt x="25732" y="25731"/>
                  </a:cubicBezTo>
                  <a:lnTo>
                    <a:pt x="25732" y="25731"/>
                  </a:lnTo>
                  <a:cubicBezTo>
                    <a:pt x="25732" y="25731"/>
                    <a:pt x="32952" y="42967"/>
                    <a:pt x="36214" y="42967"/>
                  </a:cubicBezTo>
                  <a:lnTo>
                    <a:pt x="36350" y="42967"/>
                  </a:lnTo>
                  <a:cubicBezTo>
                    <a:pt x="39502" y="42475"/>
                    <a:pt x="29487" y="26615"/>
                    <a:pt x="29487" y="26615"/>
                  </a:cubicBezTo>
                  <a:lnTo>
                    <a:pt x="29487" y="26615"/>
                  </a:lnTo>
                  <a:cubicBezTo>
                    <a:pt x="29487" y="26615"/>
                    <a:pt x="41023" y="34897"/>
                    <a:pt x="45236" y="34897"/>
                  </a:cubicBezTo>
                  <a:cubicBezTo>
                    <a:pt x="45873" y="34897"/>
                    <a:pt x="46332" y="34685"/>
                    <a:pt x="46578" y="34226"/>
                  </a:cubicBezTo>
                  <a:cubicBezTo>
                    <a:pt x="48277" y="30794"/>
                    <a:pt x="27677" y="24313"/>
                    <a:pt x="27677" y="24313"/>
                  </a:cubicBezTo>
                  <a:lnTo>
                    <a:pt x="27677" y="24313"/>
                  </a:lnTo>
                  <a:lnTo>
                    <a:pt x="27754" y="24313"/>
                  </a:lnTo>
                  <a:cubicBezTo>
                    <a:pt x="29308" y="24313"/>
                    <a:pt x="49305" y="24211"/>
                    <a:pt x="49483" y="20312"/>
                  </a:cubicBezTo>
                  <a:cubicBezTo>
                    <a:pt x="49517" y="19326"/>
                    <a:pt x="48065" y="18936"/>
                    <a:pt x="45907" y="18936"/>
                  </a:cubicBezTo>
                  <a:cubicBezTo>
                    <a:pt x="39468" y="18936"/>
                    <a:pt x="26479" y="22299"/>
                    <a:pt x="26479" y="22299"/>
                  </a:cubicBezTo>
                  <a:cubicBezTo>
                    <a:pt x="26479" y="22299"/>
                    <a:pt x="47852" y="10407"/>
                    <a:pt x="45024" y="7111"/>
                  </a:cubicBezTo>
                  <a:cubicBezTo>
                    <a:pt x="44811" y="6830"/>
                    <a:pt x="44455" y="6720"/>
                    <a:pt x="44030" y="6720"/>
                  </a:cubicBezTo>
                  <a:cubicBezTo>
                    <a:pt x="39646" y="6720"/>
                    <a:pt x="26547" y="21195"/>
                    <a:pt x="26547" y="21195"/>
                  </a:cubicBezTo>
                  <a:cubicBezTo>
                    <a:pt x="26547" y="21195"/>
                    <a:pt x="36384" y="1062"/>
                    <a:pt x="32247" y="35"/>
                  </a:cubicBezTo>
                  <a:cubicBezTo>
                    <a:pt x="32137" y="35"/>
                    <a:pt x="32069" y="1"/>
                    <a:pt x="31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058545" y="3607072"/>
              <a:ext cx="12175" cy="33531"/>
            </a:xfrm>
            <a:custGeom>
              <a:avLst/>
              <a:gdLst/>
              <a:ahLst/>
              <a:cxnLst/>
              <a:rect l="l" t="t" r="r" b="b"/>
              <a:pathLst>
                <a:path w="358" h="986" extrusionOk="0">
                  <a:moveTo>
                    <a:pt x="281" y="1"/>
                  </a:moveTo>
                  <a:cubicBezTo>
                    <a:pt x="247" y="1"/>
                    <a:pt x="213" y="1"/>
                    <a:pt x="213" y="34"/>
                  </a:cubicBezTo>
                  <a:cubicBezTo>
                    <a:pt x="145" y="281"/>
                    <a:pt x="1" y="638"/>
                    <a:pt x="69" y="918"/>
                  </a:cubicBezTo>
                  <a:cubicBezTo>
                    <a:pt x="111" y="952"/>
                    <a:pt x="145" y="986"/>
                    <a:pt x="179" y="986"/>
                  </a:cubicBezTo>
                  <a:cubicBezTo>
                    <a:pt x="247" y="986"/>
                    <a:pt x="281" y="952"/>
                    <a:pt x="281" y="918"/>
                  </a:cubicBezTo>
                  <a:cubicBezTo>
                    <a:pt x="323" y="774"/>
                    <a:pt x="323" y="672"/>
                    <a:pt x="323" y="527"/>
                  </a:cubicBezTo>
                  <a:cubicBezTo>
                    <a:pt x="323" y="383"/>
                    <a:pt x="323" y="247"/>
                    <a:pt x="357" y="68"/>
                  </a:cubicBezTo>
                  <a:cubicBezTo>
                    <a:pt x="357" y="34"/>
                    <a:pt x="323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083983" y="3566059"/>
              <a:ext cx="11869" cy="28906"/>
            </a:xfrm>
            <a:custGeom>
              <a:avLst/>
              <a:gdLst/>
              <a:ahLst/>
              <a:cxnLst/>
              <a:rect l="l" t="t" r="r" b="b"/>
              <a:pathLst>
                <a:path w="349" h="850" extrusionOk="0">
                  <a:moveTo>
                    <a:pt x="170" y="0"/>
                  </a:moveTo>
                  <a:cubicBezTo>
                    <a:pt x="136" y="0"/>
                    <a:pt x="102" y="34"/>
                    <a:pt x="102" y="68"/>
                  </a:cubicBezTo>
                  <a:cubicBezTo>
                    <a:pt x="102" y="213"/>
                    <a:pt x="68" y="357"/>
                    <a:pt x="68" y="459"/>
                  </a:cubicBezTo>
                  <a:cubicBezTo>
                    <a:pt x="34" y="569"/>
                    <a:pt x="0" y="671"/>
                    <a:pt x="34" y="782"/>
                  </a:cubicBezTo>
                  <a:cubicBezTo>
                    <a:pt x="34" y="850"/>
                    <a:pt x="68" y="850"/>
                    <a:pt x="102" y="850"/>
                  </a:cubicBezTo>
                  <a:cubicBezTo>
                    <a:pt x="136" y="850"/>
                    <a:pt x="170" y="850"/>
                    <a:pt x="213" y="816"/>
                  </a:cubicBezTo>
                  <a:cubicBezTo>
                    <a:pt x="349" y="603"/>
                    <a:pt x="281" y="281"/>
                    <a:pt x="247" y="68"/>
                  </a:cubicBezTo>
                  <a:cubicBezTo>
                    <a:pt x="247" y="34"/>
                    <a:pt x="213" y="0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095817" y="3682772"/>
              <a:ext cx="14487" cy="37272"/>
            </a:xfrm>
            <a:custGeom>
              <a:avLst/>
              <a:gdLst/>
              <a:ahLst/>
              <a:cxnLst/>
              <a:rect l="l" t="t" r="r" b="b"/>
              <a:pathLst>
                <a:path w="426" h="1096" extrusionOk="0">
                  <a:moveTo>
                    <a:pt x="213" y="0"/>
                  </a:moveTo>
                  <a:cubicBezTo>
                    <a:pt x="179" y="0"/>
                    <a:pt x="145" y="0"/>
                    <a:pt x="145" y="68"/>
                  </a:cubicBezTo>
                  <a:cubicBezTo>
                    <a:pt x="145" y="357"/>
                    <a:pt x="1" y="705"/>
                    <a:pt x="77" y="1028"/>
                  </a:cubicBezTo>
                  <a:cubicBezTo>
                    <a:pt x="77" y="1062"/>
                    <a:pt x="145" y="1096"/>
                    <a:pt x="213" y="1096"/>
                  </a:cubicBezTo>
                  <a:cubicBezTo>
                    <a:pt x="247" y="1096"/>
                    <a:pt x="289" y="1096"/>
                    <a:pt x="323" y="1062"/>
                  </a:cubicBezTo>
                  <a:cubicBezTo>
                    <a:pt x="425" y="748"/>
                    <a:pt x="323" y="357"/>
                    <a:pt x="289" y="68"/>
                  </a:cubicBezTo>
                  <a:cubicBezTo>
                    <a:pt x="289" y="0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1075311" y="3728410"/>
              <a:ext cx="12175" cy="38735"/>
            </a:xfrm>
            <a:custGeom>
              <a:avLst/>
              <a:gdLst/>
              <a:ahLst/>
              <a:cxnLst/>
              <a:rect l="l" t="t" r="r" b="b"/>
              <a:pathLst>
                <a:path w="358" h="1139" extrusionOk="0">
                  <a:moveTo>
                    <a:pt x="179" y="0"/>
                  </a:moveTo>
                  <a:cubicBezTo>
                    <a:pt x="111" y="0"/>
                    <a:pt x="77" y="43"/>
                    <a:pt x="77" y="111"/>
                  </a:cubicBezTo>
                  <a:cubicBezTo>
                    <a:pt x="77" y="425"/>
                    <a:pt x="0" y="748"/>
                    <a:pt x="77" y="1062"/>
                  </a:cubicBezTo>
                  <a:cubicBezTo>
                    <a:pt x="77" y="1139"/>
                    <a:pt x="111" y="1139"/>
                    <a:pt x="145" y="1139"/>
                  </a:cubicBezTo>
                  <a:cubicBezTo>
                    <a:pt x="179" y="1139"/>
                    <a:pt x="213" y="1105"/>
                    <a:pt x="255" y="1062"/>
                  </a:cubicBezTo>
                  <a:cubicBezTo>
                    <a:pt x="357" y="782"/>
                    <a:pt x="289" y="391"/>
                    <a:pt x="289" y="111"/>
                  </a:cubicBezTo>
                  <a:cubicBezTo>
                    <a:pt x="255" y="43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1104183" y="3762214"/>
              <a:ext cx="9862" cy="34994"/>
            </a:xfrm>
            <a:custGeom>
              <a:avLst/>
              <a:gdLst/>
              <a:ahLst/>
              <a:cxnLst/>
              <a:rect l="l" t="t" r="r" b="b"/>
              <a:pathLst>
                <a:path w="290" h="1029" extrusionOk="0">
                  <a:moveTo>
                    <a:pt x="145" y="0"/>
                  </a:moveTo>
                  <a:cubicBezTo>
                    <a:pt x="111" y="0"/>
                    <a:pt x="43" y="34"/>
                    <a:pt x="43" y="68"/>
                  </a:cubicBezTo>
                  <a:cubicBezTo>
                    <a:pt x="43" y="247"/>
                    <a:pt x="1" y="391"/>
                    <a:pt x="1" y="535"/>
                  </a:cubicBezTo>
                  <a:cubicBezTo>
                    <a:pt x="1" y="705"/>
                    <a:pt x="43" y="816"/>
                    <a:pt x="77" y="960"/>
                  </a:cubicBezTo>
                  <a:cubicBezTo>
                    <a:pt x="77" y="1028"/>
                    <a:pt x="111" y="1028"/>
                    <a:pt x="179" y="1028"/>
                  </a:cubicBezTo>
                  <a:cubicBezTo>
                    <a:pt x="213" y="1028"/>
                    <a:pt x="290" y="994"/>
                    <a:pt x="290" y="918"/>
                  </a:cubicBezTo>
                  <a:lnTo>
                    <a:pt x="290" y="493"/>
                  </a:lnTo>
                  <a:cubicBezTo>
                    <a:pt x="290" y="357"/>
                    <a:pt x="256" y="213"/>
                    <a:pt x="256" y="68"/>
                  </a:cubicBezTo>
                  <a:cubicBezTo>
                    <a:pt x="256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1140299" y="3744292"/>
              <a:ext cx="13331" cy="31219"/>
            </a:xfrm>
            <a:custGeom>
              <a:avLst/>
              <a:gdLst/>
              <a:ahLst/>
              <a:cxnLst/>
              <a:rect l="l" t="t" r="r" b="b"/>
              <a:pathLst>
                <a:path w="392" h="918" extrusionOk="0">
                  <a:moveTo>
                    <a:pt x="213" y="1"/>
                  </a:moveTo>
                  <a:cubicBezTo>
                    <a:pt x="145" y="1"/>
                    <a:pt x="111" y="35"/>
                    <a:pt x="77" y="69"/>
                  </a:cubicBezTo>
                  <a:cubicBezTo>
                    <a:pt x="77" y="213"/>
                    <a:pt x="43" y="315"/>
                    <a:pt x="43" y="459"/>
                  </a:cubicBezTo>
                  <a:cubicBezTo>
                    <a:pt x="43" y="493"/>
                    <a:pt x="1" y="561"/>
                    <a:pt x="1" y="638"/>
                  </a:cubicBezTo>
                  <a:cubicBezTo>
                    <a:pt x="43" y="672"/>
                    <a:pt x="43" y="740"/>
                    <a:pt x="43" y="774"/>
                  </a:cubicBezTo>
                  <a:cubicBezTo>
                    <a:pt x="77" y="884"/>
                    <a:pt x="111" y="918"/>
                    <a:pt x="179" y="918"/>
                  </a:cubicBezTo>
                  <a:cubicBezTo>
                    <a:pt x="256" y="918"/>
                    <a:pt x="290" y="884"/>
                    <a:pt x="324" y="808"/>
                  </a:cubicBezTo>
                  <a:cubicBezTo>
                    <a:pt x="324" y="774"/>
                    <a:pt x="358" y="740"/>
                    <a:pt x="391" y="672"/>
                  </a:cubicBezTo>
                  <a:lnTo>
                    <a:pt x="391" y="459"/>
                  </a:lnTo>
                  <a:cubicBezTo>
                    <a:pt x="391" y="349"/>
                    <a:pt x="358" y="213"/>
                    <a:pt x="324" y="69"/>
                  </a:cubicBezTo>
                  <a:cubicBezTo>
                    <a:pt x="290" y="35"/>
                    <a:pt x="256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1068101" y="3475633"/>
              <a:ext cx="15916" cy="30369"/>
            </a:xfrm>
            <a:custGeom>
              <a:avLst/>
              <a:gdLst/>
              <a:ahLst/>
              <a:cxnLst/>
              <a:rect l="l" t="t" r="r" b="b"/>
              <a:pathLst>
                <a:path w="468" h="893" extrusionOk="0">
                  <a:moveTo>
                    <a:pt x="323" y="0"/>
                  </a:moveTo>
                  <a:cubicBezTo>
                    <a:pt x="289" y="0"/>
                    <a:pt x="255" y="0"/>
                    <a:pt x="212" y="77"/>
                  </a:cubicBezTo>
                  <a:cubicBezTo>
                    <a:pt x="178" y="179"/>
                    <a:pt x="144" y="289"/>
                    <a:pt x="110" y="425"/>
                  </a:cubicBezTo>
                  <a:cubicBezTo>
                    <a:pt x="76" y="502"/>
                    <a:pt x="0" y="637"/>
                    <a:pt x="42" y="748"/>
                  </a:cubicBezTo>
                  <a:cubicBezTo>
                    <a:pt x="42" y="816"/>
                    <a:pt x="110" y="892"/>
                    <a:pt x="178" y="892"/>
                  </a:cubicBezTo>
                  <a:cubicBezTo>
                    <a:pt x="178" y="892"/>
                    <a:pt x="212" y="850"/>
                    <a:pt x="255" y="850"/>
                  </a:cubicBezTo>
                  <a:cubicBezTo>
                    <a:pt x="357" y="748"/>
                    <a:pt x="357" y="603"/>
                    <a:pt x="391" y="502"/>
                  </a:cubicBezTo>
                  <a:cubicBezTo>
                    <a:pt x="425" y="357"/>
                    <a:pt x="425" y="213"/>
                    <a:pt x="467" y="111"/>
                  </a:cubicBezTo>
                  <a:cubicBezTo>
                    <a:pt x="467" y="43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1201853" y="3747761"/>
              <a:ext cx="13297" cy="31219"/>
            </a:xfrm>
            <a:custGeom>
              <a:avLst/>
              <a:gdLst/>
              <a:ahLst/>
              <a:cxnLst/>
              <a:rect l="l" t="t" r="r" b="b"/>
              <a:pathLst>
                <a:path w="391" h="918" extrusionOk="0">
                  <a:moveTo>
                    <a:pt x="246" y="1"/>
                  </a:moveTo>
                  <a:cubicBezTo>
                    <a:pt x="179" y="1"/>
                    <a:pt x="102" y="34"/>
                    <a:pt x="102" y="111"/>
                  </a:cubicBezTo>
                  <a:cubicBezTo>
                    <a:pt x="102" y="247"/>
                    <a:pt x="68" y="357"/>
                    <a:pt x="68" y="459"/>
                  </a:cubicBezTo>
                  <a:cubicBezTo>
                    <a:pt x="34" y="604"/>
                    <a:pt x="0" y="706"/>
                    <a:pt x="34" y="816"/>
                  </a:cubicBezTo>
                  <a:cubicBezTo>
                    <a:pt x="34" y="884"/>
                    <a:pt x="68" y="918"/>
                    <a:pt x="145" y="918"/>
                  </a:cubicBezTo>
                  <a:cubicBezTo>
                    <a:pt x="145" y="918"/>
                    <a:pt x="179" y="918"/>
                    <a:pt x="179" y="884"/>
                  </a:cubicBezTo>
                  <a:cubicBezTo>
                    <a:pt x="391" y="706"/>
                    <a:pt x="391" y="357"/>
                    <a:pt x="357" y="111"/>
                  </a:cubicBezTo>
                  <a:cubicBezTo>
                    <a:pt x="357" y="34"/>
                    <a:pt x="28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1161962" y="3813905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179" y="1"/>
                  </a:moveTo>
                  <a:cubicBezTo>
                    <a:pt x="145" y="1"/>
                    <a:pt x="111" y="35"/>
                    <a:pt x="111" y="111"/>
                  </a:cubicBezTo>
                  <a:cubicBezTo>
                    <a:pt x="77" y="358"/>
                    <a:pt x="1" y="638"/>
                    <a:pt x="111" y="884"/>
                  </a:cubicBezTo>
                  <a:cubicBezTo>
                    <a:pt x="111" y="961"/>
                    <a:pt x="145" y="961"/>
                    <a:pt x="179" y="961"/>
                  </a:cubicBezTo>
                  <a:cubicBezTo>
                    <a:pt x="213" y="961"/>
                    <a:pt x="256" y="961"/>
                    <a:pt x="290" y="884"/>
                  </a:cubicBezTo>
                  <a:cubicBezTo>
                    <a:pt x="392" y="638"/>
                    <a:pt x="324" y="358"/>
                    <a:pt x="290" y="111"/>
                  </a:cubicBezTo>
                  <a:cubicBezTo>
                    <a:pt x="290" y="35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1129621" y="3834412"/>
              <a:ext cx="13331" cy="32681"/>
            </a:xfrm>
            <a:custGeom>
              <a:avLst/>
              <a:gdLst/>
              <a:ahLst/>
              <a:cxnLst/>
              <a:rect l="l" t="t" r="r" b="b"/>
              <a:pathLst>
                <a:path w="392" h="961" extrusionOk="0">
                  <a:moveTo>
                    <a:pt x="213" y="1"/>
                  </a:moveTo>
                  <a:cubicBezTo>
                    <a:pt x="179" y="1"/>
                    <a:pt x="102" y="35"/>
                    <a:pt x="102" y="111"/>
                  </a:cubicBezTo>
                  <a:cubicBezTo>
                    <a:pt x="68" y="358"/>
                    <a:pt x="0" y="604"/>
                    <a:pt x="34" y="850"/>
                  </a:cubicBezTo>
                  <a:cubicBezTo>
                    <a:pt x="68" y="918"/>
                    <a:pt x="102" y="961"/>
                    <a:pt x="145" y="961"/>
                  </a:cubicBezTo>
                  <a:cubicBezTo>
                    <a:pt x="179" y="961"/>
                    <a:pt x="213" y="918"/>
                    <a:pt x="247" y="884"/>
                  </a:cubicBezTo>
                  <a:cubicBezTo>
                    <a:pt x="391" y="672"/>
                    <a:pt x="357" y="358"/>
                    <a:pt x="315" y="111"/>
                  </a:cubicBezTo>
                  <a:cubicBezTo>
                    <a:pt x="315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1177877" y="3899434"/>
              <a:ext cx="13025" cy="31219"/>
            </a:xfrm>
            <a:custGeom>
              <a:avLst/>
              <a:gdLst/>
              <a:ahLst/>
              <a:cxnLst/>
              <a:rect l="l" t="t" r="r" b="b"/>
              <a:pathLst>
                <a:path w="383" h="918" extrusionOk="0">
                  <a:moveTo>
                    <a:pt x="246" y="0"/>
                  </a:moveTo>
                  <a:cubicBezTo>
                    <a:pt x="170" y="0"/>
                    <a:pt x="68" y="68"/>
                    <a:pt x="68" y="179"/>
                  </a:cubicBezTo>
                  <a:cubicBezTo>
                    <a:pt x="68" y="391"/>
                    <a:pt x="0" y="671"/>
                    <a:pt x="102" y="884"/>
                  </a:cubicBezTo>
                  <a:cubicBezTo>
                    <a:pt x="102" y="918"/>
                    <a:pt x="170" y="918"/>
                    <a:pt x="212" y="918"/>
                  </a:cubicBezTo>
                  <a:cubicBezTo>
                    <a:pt x="246" y="918"/>
                    <a:pt x="280" y="918"/>
                    <a:pt x="314" y="884"/>
                  </a:cubicBezTo>
                  <a:cubicBezTo>
                    <a:pt x="382" y="782"/>
                    <a:pt x="382" y="637"/>
                    <a:pt x="382" y="535"/>
                  </a:cubicBezTo>
                  <a:lnTo>
                    <a:pt x="382" y="179"/>
                  </a:lnTo>
                  <a:cubicBezTo>
                    <a:pt x="382" y="68"/>
                    <a:pt x="314" y="0"/>
                    <a:pt x="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1231881" y="3893347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79" y="1"/>
                  </a:moveTo>
                  <a:cubicBezTo>
                    <a:pt x="111" y="1"/>
                    <a:pt x="35" y="35"/>
                    <a:pt x="35" y="145"/>
                  </a:cubicBezTo>
                  <a:cubicBezTo>
                    <a:pt x="35" y="392"/>
                    <a:pt x="1" y="714"/>
                    <a:pt x="179" y="927"/>
                  </a:cubicBezTo>
                  <a:cubicBezTo>
                    <a:pt x="213" y="927"/>
                    <a:pt x="247" y="961"/>
                    <a:pt x="281" y="961"/>
                  </a:cubicBezTo>
                  <a:cubicBezTo>
                    <a:pt x="323" y="961"/>
                    <a:pt x="357" y="927"/>
                    <a:pt x="391" y="884"/>
                  </a:cubicBezTo>
                  <a:cubicBezTo>
                    <a:pt x="493" y="638"/>
                    <a:pt x="391" y="324"/>
                    <a:pt x="357" y="111"/>
                  </a:cubicBezTo>
                  <a:cubicBezTo>
                    <a:pt x="323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1281294" y="3875459"/>
              <a:ext cx="16766" cy="25166"/>
            </a:xfrm>
            <a:custGeom>
              <a:avLst/>
              <a:gdLst/>
              <a:ahLst/>
              <a:cxnLst/>
              <a:rect l="l" t="t" r="r" b="b"/>
              <a:pathLst>
                <a:path w="493" h="740" extrusionOk="0">
                  <a:moveTo>
                    <a:pt x="179" y="0"/>
                  </a:moveTo>
                  <a:cubicBezTo>
                    <a:pt x="102" y="0"/>
                    <a:pt x="68" y="34"/>
                    <a:pt x="34" y="136"/>
                  </a:cubicBezTo>
                  <a:lnTo>
                    <a:pt x="34" y="425"/>
                  </a:lnTo>
                  <a:cubicBezTo>
                    <a:pt x="34" y="527"/>
                    <a:pt x="0" y="637"/>
                    <a:pt x="102" y="705"/>
                  </a:cubicBezTo>
                  <a:cubicBezTo>
                    <a:pt x="145" y="739"/>
                    <a:pt x="179" y="739"/>
                    <a:pt x="213" y="739"/>
                  </a:cubicBezTo>
                  <a:lnTo>
                    <a:pt x="281" y="739"/>
                  </a:lnTo>
                  <a:cubicBezTo>
                    <a:pt x="493" y="637"/>
                    <a:pt x="357" y="281"/>
                    <a:pt x="315" y="102"/>
                  </a:cubicBezTo>
                  <a:cubicBezTo>
                    <a:pt x="281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1244022" y="3809280"/>
              <a:ext cx="9556" cy="25166"/>
            </a:xfrm>
            <a:custGeom>
              <a:avLst/>
              <a:gdLst/>
              <a:ahLst/>
              <a:cxnLst/>
              <a:rect l="l" t="t" r="r" b="b"/>
              <a:pathLst>
                <a:path w="281" h="740" extrusionOk="0">
                  <a:moveTo>
                    <a:pt x="136" y="1"/>
                  </a:moveTo>
                  <a:cubicBezTo>
                    <a:pt x="102" y="1"/>
                    <a:pt x="34" y="35"/>
                    <a:pt x="34" y="103"/>
                  </a:cubicBezTo>
                  <a:cubicBezTo>
                    <a:pt x="34" y="213"/>
                    <a:pt x="34" y="315"/>
                    <a:pt x="0" y="383"/>
                  </a:cubicBezTo>
                  <a:lnTo>
                    <a:pt x="0" y="528"/>
                  </a:lnTo>
                  <a:cubicBezTo>
                    <a:pt x="0" y="562"/>
                    <a:pt x="34" y="638"/>
                    <a:pt x="34" y="672"/>
                  </a:cubicBezTo>
                  <a:cubicBezTo>
                    <a:pt x="68" y="740"/>
                    <a:pt x="102" y="740"/>
                    <a:pt x="136" y="740"/>
                  </a:cubicBezTo>
                  <a:cubicBezTo>
                    <a:pt x="179" y="740"/>
                    <a:pt x="247" y="740"/>
                    <a:pt x="247" y="672"/>
                  </a:cubicBezTo>
                  <a:cubicBezTo>
                    <a:pt x="247" y="638"/>
                    <a:pt x="281" y="562"/>
                    <a:pt x="281" y="528"/>
                  </a:cubicBezTo>
                  <a:lnTo>
                    <a:pt x="281" y="383"/>
                  </a:lnTo>
                  <a:cubicBezTo>
                    <a:pt x="281" y="315"/>
                    <a:pt x="247" y="213"/>
                    <a:pt x="247" y="103"/>
                  </a:cubicBezTo>
                  <a:cubicBezTo>
                    <a:pt x="247" y="35"/>
                    <a:pt x="213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1294557" y="3765955"/>
              <a:ext cx="14487" cy="32409"/>
            </a:xfrm>
            <a:custGeom>
              <a:avLst/>
              <a:gdLst/>
              <a:ahLst/>
              <a:cxnLst/>
              <a:rect l="l" t="t" r="r" b="b"/>
              <a:pathLst>
                <a:path w="426" h="953" extrusionOk="0">
                  <a:moveTo>
                    <a:pt x="213" y="1"/>
                  </a:moveTo>
                  <a:cubicBezTo>
                    <a:pt x="137" y="1"/>
                    <a:pt x="69" y="69"/>
                    <a:pt x="69" y="137"/>
                  </a:cubicBezTo>
                  <a:cubicBezTo>
                    <a:pt x="35" y="281"/>
                    <a:pt x="35" y="425"/>
                    <a:pt x="35" y="527"/>
                  </a:cubicBezTo>
                  <a:cubicBezTo>
                    <a:pt x="1" y="672"/>
                    <a:pt x="1" y="774"/>
                    <a:pt x="103" y="918"/>
                  </a:cubicBezTo>
                  <a:cubicBezTo>
                    <a:pt x="103" y="952"/>
                    <a:pt x="179" y="952"/>
                    <a:pt x="213" y="952"/>
                  </a:cubicBezTo>
                  <a:cubicBezTo>
                    <a:pt x="247" y="952"/>
                    <a:pt x="281" y="952"/>
                    <a:pt x="315" y="918"/>
                  </a:cubicBezTo>
                  <a:cubicBezTo>
                    <a:pt x="426" y="774"/>
                    <a:pt x="392" y="672"/>
                    <a:pt x="392" y="527"/>
                  </a:cubicBezTo>
                  <a:cubicBezTo>
                    <a:pt x="392" y="425"/>
                    <a:pt x="349" y="281"/>
                    <a:pt x="349" y="137"/>
                  </a:cubicBezTo>
                  <a:cubicBezTo>
                    <a:pt x="349" y="69"/>
                    <a:pt x="28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257319" y="3717732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213" y="0"/>
                  </a:moveTo>
                  <a:cubicBezTo>
                    <a:pt x="136" y="0"/>
                    <a:pt x="68" y="34"/>
                    <a:pt x="68" y="144"/>
                  </a:cubicBezTo>
                  <a:cubicBezTo>
                    <a:pt x="102" y="246"/>
                    <a:pt x="68" y="391"/>
                    <a:pt x="34" y="493"/>
                  </a:cubicBezTo>
                  <a:cubicBezTo>
                    <a:pt x="0" y="569"/>
                    <a:pt x="68" y="637"/>
                    <a:pt x="170" y="637"/>
                  </a:cubicBezTo>
                  <a:cubicBezTo>
                    <a:pt x="213" y="637"/>
                    <a:pt x="246" y="637"/>
                    <a:pt x="246" y="603"/>
                  </a:cubicBezTo>
                  <a:cubicBezTo>
                    <a:pt x="348" y="425"/>
                    <a:pt x="348" y="280"/>
                    <a:pt x="314" y="102"/>
                  </a:cubicBezTo>
                  <a:cubicBezTo>
                    <a:pt x="314" y="34"/>
                    <a:pt x="280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1312479" y="3675529"/>
              <a:ext cx="12175" cy="26628"/>
            </a:xfrm>
            <a:custGeom>
              <a:avLst/>
              <a:gdLst/>
              <a:ahLst/>
              <a:cxnLst/>
              <a:rect l="l" t="t" r="r" b="b"/>
              <a:pathLst>
                <a:path w="358" h="783" extrusionOk="0">
                  <a:moveTo>
                    <a:pt x="213" y="1"/>
                  </a:moveTo>
                  <a:cubicBezTo>
                    <a:pt x="145" y="1"/>
                    <a:pt x="35" y="35"/>
                    <a:pt x="35" y="145"/>
                  </a:cubicBezTo>
                  <a:cubicBezTo>
                    <a:pt x="35" y="247"/>
                    <a:pt x="35" y="358"/>
                    <a:pt x="1" y="426"/>
                  </a:cubicBezTo>
                  <a:cubicBezTo>
                    <a:pt x="1" y="536"/>
                    <a:pt x="1" y="638"/>
                    <a:pt x="35" y="748"/>
                  </a:cubicBezTo>
                  <a:cubicBezTo>
                    <a:pt x="77" y="782"/>
                    <a:pt x="111" y="782"/>
                    <a:pt x="145" y="782"/>
                  </a:cubicBezTo>
                  <a:cubicBezTo>
                    <a:pt x="179" y="782"/>
                    <a:pt x="213" y="782"/>
                    <a:pt x="247" y="748"/>
                  </a:cubicBezTo>
                  <a:cubicBezTo>
                    <a:pt x="323" y="672"/>
                    <a:pt x="357" y="536"/>
                    <a:pt x="357" y="426"/>
                  </a:cubicBezTo>
                  <a:cubicBezTo>
                    <a:pt x="357" y="324"/>
                    <a:pt x="357" y="213"/>
                    <a:pt x="323" y="111"/>
                  </a:cubicBezTo>
                  <a:cubicBezTo>
                    <a:pt x="323" y="35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269154" y="3622681"/>
              <a:ext cx="9862" cy="20541"/>
            </a:xfrm>
            <a:custGeom>
              <a:avLst/>
              <a:gdLst/>
              <a:ahLst/>
              <a:cxnLst/>
              <a:rect l="l" t="t" r="r" b="b"/>
              <a:pathLst>
                <a:path w="290" h="604" extrusionOk="0">
                  <a:moveTo>
                    <a:pt x="145" y="0"/>
                  </a:moveTo>
                  <a:cubicBezTo>
                    <a:pt x="111" y="0"/>
                    <a:pt x="77" y="34"/>
                    <a:pt x="77" y="68"/>
                  </a:cubicBezTo>
                  <a:cubicBezTo>
                    <a:pt x="0" y="247"/>
                    <a:pt x="0" y="425"/>
                    <a:pt x="77" y="561"/>
                  </a:cubicBezTo>
                  <a:cubicBezTo>
                    <a:pt x="111" y="603"/>
                    <a:pt x="111" y="603"/>
                    <a:pt x="145" y="603"/>
                  </a:cubicBezTo>
                  <a:cubicBezTo>
                    <a:pt x="179" y="603"/>
                    <a:pt x="213" y="603"/>
                    <a:pt x="213" y="561"/>
                  </a:cubicBezTo>
                  <a:cubicBezTo>
                    <a:pt x="247" y="425"/>
                    <a:pt x="247" y="281"/>
                    <a:pt x="247" y="136"/>
                  </a:cubicBezTo>
                  <a:cubicBezTo>
                    <a:pt x="289" y="68"/>
                    <a:pt x="213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1309010" y="3568371"/>
              <a:ext cx="11903" cy="24281"/>
            </a:xfrm>
            <a:custGeom>
              <a:avLst/>
              <a:gdLst/>
              <a:ahLst/>
              <a:cxnLst/>
              <a:rect l="l" t="t" r="r" b="b"/>
              <a:pathLst>
                <a:path w="350" h="71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1" y="179"/>
                    <a:pt x="35" y="289"/>
                    <a:pt x="35" y="357"/>
                  </a:cubicBezTo>
                  <a:cubicBezTo>
                    <a:pt x="35" y="459"/>
                    <a:pt x="69" y="535"/>
                    <a:pt x="103" y="637"/>
                  </a:cubicBezTo>
                  <a:cubicBezTo>
                    <a:pt x="103" y="671"/>
                    <a:pt x="179" y="714"/>
                    <a:pt x="213" y="714"/>
                  </a:cubicBezTo>
                  <a:lnTo>
                    <a:pt x="247" y="714"/>
                  </a:lnTo>
                  <a:lnTo>
                    <a:pt x="281" y="714"/>
                  </a:lnTo>
                  <a:cubicBezTo>
                    <a:pt x="315" y="671"/>
                    <a:pt x="349" y="637"/>
                    <a:pt x="349" y="603"/>
                  </a:cubicBezTo>
                  <a:cubicBezTo>
                    <a:pt x="349" y="501"/>
                    <a:pt x="349" y="391"/>
                    <a:pt x="281" y="323"/>
                  </a:cubicBezTo>
                  <a:cubicBezTo>
                    <a:pt x="281" y="213"/>
                    <a:pt x="213" y="145"/>
                    <a:pt x="179" y="34"/>
                  </a:cubicBezTo>
                  <a:cubicBezTo>
                    <a:pt x="179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275207" y="3549293"/>
              <a:ext cx="9590" cy="31219"/>
            </a:xfrm>
            <a:custGeom>
              <a:avLst/>
              <a:gdLst/>
              <a:ahLst/>
              <a:cxnLst/>
              <a:rect l="l" t="t" r="r" b="b"/>
              <a:pathLst>
                <a:path w="282" h="918" extrusionOk="0">
                  <a:moveTo>
                    <a:pt x="111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213"/>
                    <a:pt x="1" y="349"/>
                    <a:pt x="1" y="493"/>
                  </a:cubicBezTo>
                  <a:cubicBezTo>
                    <a:pt x="1" y="638"/>
                    <a:pt x="69" y="740"/>
                    <a:pt x="111" y="884"/>
                  </a:cubicBezTo>
                  <a:cubicBezTo>
                    <a:pt x="111" y="918"/>
                    <a:pt x="145" y="918"/>
                    <a:pt x="179" y="918"/>
                  </a:cubicBezTo>
                  <a:cubicBezTo>
                    <a:pt x="213" y="918"/>
                    <a:pt x="213" y="918"/>
                    <a:pt x="247" y="884"/>
                  </a:cubicBezTo>
                  <a:cubicBezTo>
                    <a:pt x="247" y="740"/>
                    <a:pt x="281" y="595"/>
                    <a:pt x="281" y="493"/>
                  </a:cubicBezTo>
                  <a:cubicBezTo>
                    <a:pt x="247" y="349"/>
                    <a:pt x="213" y="213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1419671" y="3568371"/>
              <a:ext cx="21697" cy="19384"/>
            </a:xfrm>
            <a:custGeom>
              <a:avLst/>
              <a:gdLst/>
              <a:ahLst/>
              <a:cxnLst/>
              <a:rect l="l" t="t" r="r" b="b"/>
              <a:pathLst>
                <a:path w="638" h="570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89"/>
                    <a:pt x="247" y="357"/>
                  </a:cubicBezTo>
                  <a:cubicBezTo>
                    <a:pt x="323" y="425"/>
                    <a:pt x="391" y="535"/>
                    <a:pt x="493" y="569"/>
                  </a:cubicBezTo>
                  <a:lnTo>
                    <a:pt x="493" y="569"/>
                  </a:lnTo>
                  <a:cubicBezTo>
                    <a:pt x="569" y="569"/>
                    <a:pt x="637" y="501"/>
                    <a:pt x="603" y="425"/>
                  </a:cubicBezTo>
                  <a:cubicBezTo>
                    <a:pt x="569" y="323"/>
                    <a:pt x="459" y="289"/>
                    <a:pt x="391" y="213"/>
                  </a:cubicBezTo>
                  <a:cubicBezTo>
                    <a:pt x="323" y="145"/>
                    <a:pt x="213" y="77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1416202" y="3531099"/>
              <a:ext cx="13025" cy="13331"/>
            </a:xfrm>
            <a:custGeom>
              <a:avLst/>
              <a:gdLst/>
              <a:ahLst/>
              <a:cxnLst/>
              <a:rect l="l" t="t" r="r" b="b"/>
              <a:pathLst>
                <a:path w="383" h="392" extrusionOk="0">
                  <a:moveTo>
                    <a:pt x="136" y="0"/>
                  </a:moveTo>
                  <a:cubicBezTo>
                    <a:pt x="68" y="0"/>
                    <a:pt x="0" y="111"/>
                    <a:pt x="34" y="179"/>
                  </a:cubicBezTo>
                  <a:cubicBezTo>
                    <a:pt x="102" y="247"/>
                    <a:pt x="136" y="323"/>
                    <a:pt x="247" y="357"/>
                  </a:cubicBezTo>
                  <a:cubicBezTo>
                    <a:pt x="247" y="391"/>
                    <a:pt x="247" y="391"/>
                    <a:pt x="281" y="391"/>
                  </a:cubicBezTo>
                  <a:cubicBezTo>
                    <a:pt x="315" y="391"/>
                    <a:pt x="383" y="323"/>
                    <a:pt x="383" y="247"/>
                  </a:cubicBezTo>
                  <a:cubicBezTo>
                    <a:pt x="315" y="145"/>
                    <a:pt x="281" y="111"/>
                    <a:pt x="170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1445074" y="3638256"/>
              <a:ext cx="27478" cy="27784"/>
            </a:xfrm>
            <a:custGeom>
              <a:avLst/>
              <a:gdLst/>
              <a:ahLst/>
              <a:cxnLst/>
              <a:rect l="l" t="t" r="r" b="b"/>
              <a:pathLst>
                <a:path w="808" h="817" extrusionOk="0">
                  <a:moveTo>
                    <a:pt x="103" y="1"/>
                  </a:moveTo>
                  <a:cubicBezTo>
                    <a:pt x="35" y="1"/>
                    <a:pt x="1" y="35"/>
                    <a:pt x="35" y="69"/>
                  </a:cubicBezTo>
                  <a:cubicBezTo>
                    <a:pt x="137" y="213"/>
                    <a:pt x="213" y="315"/>
                    <a:pt x="315" y="460"/>
                  </a:cubicBezTo>
                  <a:cubicBezTo>
                    <a:pt x="383" y="570"/>
                    <a:pt x="494" y="740"/>
                    <a:pt x="638" y="782"/>
                  </a:cubicBezTo>
                  <a:cubicBezTo>
                    <a:pt x="638" y="816"/>
                    <a:pt x="672" y="816"/>
                    <a:pt x="672" y="816"/>
                  </a:cubicBezTo>
                  <a:cubicBezTo>
                    <a:pt x="740" y="816"/>
                    <a:pt x="808" y="740"/>
                    <a:pt x="774" y="672"/>
                  </a:cubicBezTo>
                  <a:cubicBezTo>
                    <a:pt x="740" y="528"/>
                    <a:pt x="595" y="426"/>
                    <a:pt x="494" y="315"/>
                  </a:cubicBezTo>
                  <a:cubicBezTo>
                    <a:pt x="383" y="213"/>
                    <a:pt x="247" y="103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484659" y="3646656"/>
              <a:ext cx="28940" cy="24009"/>
            </a:xfrm>
            <a:custGeom>
              <a:avLst/>
              <a:gdLst/>
              <a:ahLst/>
              <a:cxnLst/>
              <a:rect l="l" t="t" r="r" b="b"/>
              <a:pathLst>
                <a:path w="851" h="706" extrusionOk="0">
                  <a:moveTo>
                    <a:pt x="179" y="0"/>
                  </a:moveTo>
                  <a:cubicBezTo>
                    <a:pt x="69" y="0"/>
                    <a:pt x="1" y="111"/>
                    <a:pt x="69" y="213"/>
                  </a:cubicBezTo>
                  <a:cubicBezTo>
                    <a:pt x="179" y="281"/>
                    <a:pt x="247" y="391"/>
                    <a:pt x="357" y="493"/>
                  </a:cubicBezTo>
                  <a:cubicBezTo>
                    <a:pt x="425" y="569"/>
                    <a:pt x="536" y="705"/>
                    <a:pt x="672" y="705"/>
                  </a:cubicBezTo>
                  <a:lnTo>
                    <a:pt x="706" y="705"/>
                  </a:lnTo>
                  <a:cubicBezTo>
                    <a:pt x="782" y="705"/>
                    <a:pt x="850" y="637"/>
                    <a:pt x="850" y="569"/>
                  </a:cubicBezTo>
                  <a:cubicBezTo>
                    <a:pt x="816" y="425"/>
                    <a:pt x="672" y="323"/>
                    <a:pt x="570" y="247"/>
                  </a:cubicBezTo>
                  <a:cubicBezTo>
                    <a:pt x="459" y="145"/>
                    <a:pt x="35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1508634" y="3715419"/>
              <a:ext cx="32681" cy="32375"/>
            </a:xfrm>
            <a:custGeom>
              <a:avLst/>
              <a:gdLst/>
              <a:ahLst/>
              <a:cxnLst/>
              <a:rect l="l" t="t" r="r" b="b"/>
              <a:pathLst>
                <a:path w="961" h="952" extrusionOk="0">
                  <a:moveTo>
                    <a:pt x="179" y="0"/>
                  </a:moveTo>
                  <a:cubicBezTo>
                    <a:pt x="111" y="0"/>
                    <a:pt x="1" y="102"/>
                    <a:pt x="77" y="170"/>
                  </a:cubicBezTo>
                  <a:cubicBezTo>
                    <a:pt x="179" y="314"/>
                    <a:pt x="290" y="459"/>
                    <a:pt x="391" y="595"/>
                  </a:cubicBezTo>
                  <a:cubicBezTo>
                    <a:pt x="502" y="739"/>
                    <a:pt x="604" y="918"/>
                    <a:pt x="748" y="952"/>
                  </a:cubicBezTo>
                  <a:lnTo>
                    <a:pt x="782" y="952"/>
                  </a:lnTo>
                  <a:cubicBezTo>
                    <a:pt x="893" y="952"/>
                    <a:pt x="961" y="850"/>
                    <a:pt x="927" y="773"/>
                  </a:cubicBezTo>
                  <a:cubicBezTo>
                    <a:pt x="893" y="637"/>
                    <a:pt x="748" y="493"/>
                    <a:pt x="638" y="382"/>
                  </a:cubicBezTo>
                  <a:cubicBezTo>
                    <a:pt x="502" y="280"/>
                    <a:pt x="391" y="170"/>
                    <a:pt x="256" y="34"/>
                  </a:cubicBezTo>
                  <a:cubicBezTo>
                    <a:pt x="256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>
              <a:off x="1553422" y="3706748"/>
              <a:ext cx="39619" cy="27750"/>
            </a:xfrm>
            <a:custGeom>
              <a:avLst/>
              <a:gdLst/>
              <a:ahLst/>
              <a:cxnLst/>
              <a:rect l="l" t="t" r="r" b="b"/>
              <a:pathLst>
                <a:path w="1165" h="816" extrusionOk="0">
                  <a:moveTo>
                    <a:pt x="170" y="0"/>
                  </a:moveTo>
                  <a:cubicBezTo>
                    <a:pt x="68" y="0"/>
                    <a:pt x="0" y="145"/>
                    <a:pt x="102" y="255"/>
                  </a:cubicBezTo>
                  <a:cubicBezTo>
                    <a:pt x="281" y="357"/>
                    <a:pt x="459" y="501"/>
                    <a:pt x="595" y="603"/>
                  </a:cubicBezTo>
                  <a:cubicBezTo>
                    <a:pt x="739" y="680"/>
                    <a:pt x="850" y="816"/>
                    <a:pt x="986" y="816"/>
                  </a:cubicBezTo>
                  <a:cubicBezTo>
                    <a:pt x="1020" y="816"/>
                    <a:pt x="1062" y="816"/>
                    <a:pt x="1096" y="782"/>
                  </a:cubicBezTo>
                  <a:cubicBezTo>
                    <a:pt x="1130" y="782"/>
                    <a:pt x="1164" y="748"/>
                    <a:pt x="1164" y="680"/>
                  </a:cubicBezTo>
                  <a:cubicBezTo>
                    <a:pt x="1164" y="467"/>
                    <a:pt x="986" y="391"/>
                    <a:pt x="807" y="323"/>
                  </a:cubicBezTo>
                  <a:cubicBezTo>
                    <a:pt x="637" y="213"/>
                    <a:pt x="459" y="111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5"/>
            <p:cNvSpPr/>
            <p:nvPr/>
          </p:nvSpPr>
          <p:spPr>
            <a:xfrm>
              <a:off x="1580866" y="3763370"/>
              <a:ext cx="30369" cy="24281"/>
            </a:xfrm>
            <a:custGeom>
              <a:avLst/>
              <a:gdLst/>
              <a:ahLst/>
              <a:cxnLst/>
              <a:rect l="l" t="t" r="r" b="b"/>
              <a:pathLst>
                <a:path w="893" h="714" extrusionOk="0">
                  <a:moveTo>
                    <a:pt x="179" y="0"/>
                  </a:moveTo>
                  <a:cubicBezTo>
                    <a:pt x="111" y="0"/>
                    <a:pt x="0" y="111"/>
                    <a:pt x="77" y="213"/>
                  </a:cubicBezTo>
                  <a:cubicBezTo>
                    <a:pt x="145" y="323"/>
                    <a:pt x="255" y="425"/>
                    <a:pt x="391" y="535"/>
                  </a:cubicBezTo>
                  <a:cubicBezTo>
                    <a:pt x="468" y="637"/>
                    <a:pt x="638" y="714"/>
                    <a:pt x="782" y="714"/>
                  </a:cubicBezTo>
                  <a:lnTo>
                    <a:pt x="782" y="714"/>
                  </a:lnTo>
                  <a:cubicBezTo>
                    <a:pt x="850" y="714"/>
                    <a:pt x="892" y="637"/>
                    <a:pt x="892" y="569"/>
                  </a:cubicBezTo>
                  <a:cubicBezTo>
                    <a:pt x="850" y="501"/>
                    <a:pt x="782" y="459"/>
                    <a:pt x="748" y="425"/>
                  </a:cubicBezTo>
                  <a:cubicBezTo>
                    <a:pt x="680" y="357"/>
                    <a:pt x="638" y="323"/>
                    <a:pt x="570" y="289"/>
                  </a:cubicBezTo>
                  <a:cubicBezTo>
                    <a:pt x="468" y="179"/>
                    <a:pt x="357" y="111"/>
                    <a:pt x="255" y="34"/>
                  </a:cubicBezTo>
                  <a:cubicBezTo>
                    <a:pt x="213" y="0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5"/>
            <p:cNvSpPr/>
            <p:nvPr/>
          </p:nvSpPr>
          <p:spPr>
            <a:xfrm>
              <a:off x="1634020" y="3756126"/>
              <a:ext cx="33531" cy="26628"/>
            </a:xfrm>
            <a:custGeom>
              <a:avLst/>
              <a:gdLst/>
              <a:ahLst/>
              <a:cxnLst/>
              <a:rect l="l" t="t" r="r" b="b"/>
              <a:pathLst>
                <a:path w="986" h="783" extrusionOk="0">
                  <a:moveTo>
                    <a:pt x="213" y="1"/>
                  </a:moveTo>
                  <a:cubicBezTo>
                    <a:pt x="102" y="1"/>
                    <a:pt x="0" y="111"/>
                    <a:pt x="68" y="213"/>
                  </a:cubicBezTo>
                  <a:cubicBezTo>
                    <a:pt x="179" y="358"/>
                    <a:pt x="247" y="460"/>
                    <a:pt x="391" y="570"/>
                  </a:cubicBezTo>
                  <a:cubicBezTo>
                    <a:pt x="493" y="672"/>
                    <a:pt x="604" y="782"/>
                    <a:pt x="773" y="782"/>
                  </a:cubicBezTo>
                  <a:lnTo>
                    <a:pt x="773" y="782"/>
                  </a:lnTo>
                  <a:cubicBezTo>
                    <a:pt x="918" y="782"/>
                    <a:pt x="986" y="638"/>
                    <a:pt x="918" y="536"/>
                  </a:cubicBezTo>
                  <a:cubicBezTo>
                    <a:pt x="850" y="392"/>
                    <a:pt x="739" y="358"/>
                    <a:pt x="638" y="290"/>
                  </a:cubicBezTo>
                  <a:cubicBezTo>
                    <a:pt x="527" y="213"/>
                    <a:pt x="425" y="145"/>
                    <a:pt x="315" y="35"/>
                  </a:cubicBezTo>
                  <a:cubicBezTo>
                    <a:pt x="281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5"/>
            <p:cNvSpPr/>
            <p:nvPr/>
          </p:nvSpPr>
          <p:spPr>
            <a:xfrm>
              <a:off x="1650786" y="3717732"/>
              <a:ext cx="25438" cy="22853"/>
            </a:xfrm>
            <a:custGeom>
              <a:avLst/>
              <a:gdLst/>
              <a:ahLst/>
              <a:cxnLst/>
              <a:rect l="l" t="t" r="r" b="b"/>
              <a:pathLst>
                <a:path w="748" h="672" extrusionOk="0">
                  <a:moveTo>
                    <a:pt x="213" y="0"/>
                  </a:moveTo>
                  <a:cubicBezTo>
                    <a:pt x="111" y="0"/>
                    <a:pt x="0" y="144"/>
                    <a:pt x="111" y="246"/>
                  </a:cubicBezTo>
                  <a:cubicBezTo>
                    <a:pt x="179" y="357"/>
                    <a:pt x="246" y="425"/>
                    <a:pt x="323" y="493"/>
                  </a:cubicBezTo>
                  <a:cubicBezTo>
                    <a:pt x="425" y="569"/>
                    <a:pt x="493" y="671"/>
                    <a:pt x="603" y="671"/>
                  </a:cubicBezTo>
                  <a:lnTo>
                    <a:pt x="637" y="637"/>
                  </a:lnTo>
                  <a:cubicBezTo>
                    <a:pt x="671" y="637"/>
                    <a:pt x="748" y="603"/>
                    <a:pt x="748" y="527"/>
                  </a:cubicBezTo>
                  <a:cubicBezTo>
                    <a:pt x="748" y="459"/>
                    <a:pt x="748" y="425"/>
                    <a:pt x="705" y="357"/>
                  </a:cubicBezTo>
                  <a:cubicBezTo>
                    <a:pt x="671" y="314"/>
                    <a:pt x="637" y="280"/>
                    <a:pt x="569" y="246"/>
                  </a:cubicBezTo>
                  <a:cubicBezTo>
                    <a:pt x="493" y="178"/>
                    <a:pt x="425" y="102"/>
                    <a:pt x="323" y="34"/>
                  </a:cubicBezTo>
                  <a:cubicBezTo>
                    <a:pt x="280" y="0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5"/>
            <p:cNvSpPr/>
            <p:nvPr/>
          </p:nvSpPr>
          <p:spPr>
            <a:xfrm>
              <a:off x="1605114" y="3693723"/>
              <a:ext cx="21731" cy="19112"/>
            </a:xfrm>
            <a:custGeom>
              <a:avLst/>
              <a:gdLst/>
              <a:ahLst/>
              <a:cxnLst/>
              <a:rect l="l" t="t" r="r" b="b"/>
              <a:pathLst>
                <a:path w="639" h="562" extrusionOk="0">
                  <a:moveTo>
                    <a:pt x="137" y="1"/>
                  </a:moveTo>
                  <a:cubicBezTo>
                    <a:pt x="103" y="1"/>
                    <a:pt x="69" y="35"/>
                    <a:pt x="35" y="69"/>
                  </a:cubicBezTo>
                  <a:cubicBezTo>
                    <a:pt x="1" y="103"/>
                    <a:pt x="1" y="171"/>
                    <a:pt x="35" y="213"/>
                  </a:cubicBezTo>
                  <a:cubicBezTo>
                    <a:pt x="179" y="281"/>
                    <a:pt x="247" y="383"/>
                    <a:pt x="349" y="494"/>
                  </a:cubicBezTo>
                  <a:cubicBezTo>
                    <a:pt x="392" y="528"/>
                    <a:pt x="426" y="562"/>
                    <a:pt x="460" y="562"/>
                  </a:cubicBezTo>
                  <a:lnTo>
                    <a:pt x="494" y="562"/>
                  </a:lnTo>
                  <a:cubicBezTo>
                    <a:pt x="562" y="528"/>
                    <a:pt x="604" y="494"/>
                    <a:pt x="604" y="460"/>
                  </a:cubicBezTo>
                  <a:cubicBezTo>
                    <a:pt x="638" y="383"/>
                    <a:pt x="604" y="315"/>
                    <a:pt x="562" y="281"/>
                  </a:cubicBezTo>
                  <a:cubicBezTo>
                    <a:pt x="460" y="171"/>
                    <a:pt x="315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5"/>
            <p:cNvSpPr/>
            <p:nvPr/>
          </p:nvSpPr>
          <p:spPr>
            <a:xfrm>
              <a:off x="1631401" y="3629891"/>
              <a:ext cx="20575" cy="15643"/>
            </a:xfrm>
            <a:custGeom>
              <a:avLst/>
              <a:gdLst/>
              <a:ahLst/>
              <a:cxnLst/>
              <a:rect l="l" t="t" r="r" b="b"/>
              <a:pathLst>
                <a:path w="605" h="460" extrusionOk="0">
                  <a:moveTo>
                    <a:pt x="111" y="1"/>
                  </a:moveTo>
                  <a:cubicBezTo>
                    <a:pt x="43" y="1"/>
                    <a:pt x="1" y="35"/>
                    <a:pt x="43" y="103"/>
                  </a:cubicBezTo>
                  <a:cubicBezTo>
                    <a:pt x="145" y="247"/>
                    <a:pt x="290" y="459"/>
                    <a:pt x="502" y="459"/>
                  </a:cubicBezTo>
                  <a:lnTo>
                    <a:pt x="536" y="459"/>
                  </a:lnTo>
                  <a:cubicBezTo>
                    <a:pt x="570" y="425"/>
                    <a:pt x="604" y="391"/>
                    <a:pt x="570" y="349"/>
                  </a:cubicBezTo>
                  <a:cubicBezTo>
                    <a:pt x="536" y="281"/>
                    <a:pt x="468" y="247"/>
                    <a:pt x="392" y="179"/>
                  </a:cubicBezTo>
                  <a:cubicBezTo>
                    <a:pt x="324" y="137"/>
                    <a:pt x="21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5"/>
            <p:cNvSpPr/>
            <p:nvPr/>
          </p:nvSpPr>
          <p:spPr>
            <a:xfrm>
              <a:off x="1673605" y="3597243"/>
              <a:ext cx="21697" cy="15643"/>
            </a:xfrm>
            <a:custGeom>
              <a:avLst/>
              <a:gdLst/>
              <a:ahLst/>
              <a:cxnLst/>
              <a:rect l="l" t="t" r="r" b="b"/>
              <a:pathLst>
                <a:path w="638" h="460" extrusionOk="0">
                  <a:moveTo>
                    <a:pt x="145" y="1"/>
                  </a:moveTo>
                  <a:cubicBezTo>
                    <a:pt x="77" y="1"/>
                    <a:pt x="0" y="77"/>
                    <a:pt x="77" y="179"/>
                  </a:cubicBezTo>
                  <a:cubicBezTo>
                    <a:pt x="145" y="247"/>
                    <a:pt x="213" y="323"/>
                    <a:pt x="289" y="391"/>
                  </a:cubicBezTo>
                  <a:cubicBezTo>
                    <a:pt x="357" y="425"/>
                    <a:pt x="459" y="459"/>
                    <a:pt x="535" y="459"/>
                  </a:cubicBezTo>
                  <a:lnTo>
                    <a:pt x="569" y="459"/>
                  </a:lnTo>
                  <a:cubicBezTo>
                    <a:pt x="603" y="459"/>
                    <a:pt x="637" y="391"/>
                    <a:pt x="603" y="357"/>
                  </a:cubicBezTo>
                  <a:cubicBezTo>
                    <a:pt x="603" y="323"/>
                    <a:pt x="569" y="323"/>
                    <a:pt x="535" y="290"/>
                  </a:cubicBezTo>
                  <a:cubicBezTo>
                    <a:pt x="501" y="247"/>
                    <a:pt x="501" y="213"/>
                    <a:pt x="425" y="179"/>
                  </a:cubicBezTo>
                  <a:cubicBezTo>
                    <a:pt x="357" y="145"/>
                    <a:pt x="289" y="77"/>
                    <a:pt x="213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5"/>
            <p:cNvSpPr/>
            <p:nvPr/>
          </p:nvSpPr>
          <p:spPr>
            <a:xfrm>
              <a:off x="1625654" y="3556502"/>
              <a:ext cx="20234" cy="20268"/>
            </a:xfrm>
            <a:custGeom>
              <a:avLst/>
              <a:gdLst/>
              <a:ahLst/>
              <a:cxnLst/>
              <a:rect l="l" t="t" r="r" b="b"/>
              <a:pathLst>
                <a:path w="595" h="596" extrusionOk="0">
                  <a:moveTo>
                    <a:pt x="102" y="1"/>
                  </a:moveTo>
                  <a:cubicBezTo>
                    <a:pt x="34" y="1"/>
                    <a:pt x="0" y="69"/>
                    <a:pt x="34" y="137"/>
                  </a:cubicBezTo>
                  <a:cubicBezTo>
                    <a:pt x="68" y="213"/>
                    <a:pt x="136" y="315"/>
                    <a:pt x="212" y="383"/>
                  </a:cubicBezTo>
                  <a:cubicBezTo>
                    <a:pt x="280" y="460"/>
                    <a:pt x="348" y="562"/>
                    <a:pt x="459" y="596"/>
                  </a:cubicBezTo>
                  <a:lnTo>
                    <a:pt x="493" y="596"/>
                  </a:lnTo>
                  <a:cubicBezTo>
                    <a:pt x="561" y="596"/>
                    <a:pt x="595" y="494"/>
                    <a:pt x="561" y="426"/>
                  </a:cubicBezTo>
                  <a:cubicBezTo>
                    <a:pt x="527" y="349"/>
                    <a:pt x="459" y="281"/>
                    <a:pt x="382" y="213"/>
                  </a:cubicBezTo>
                  <a:cubicBezTo>
                    <a:pt x="314" y="137"/>
                    <a:pt x="246" y="103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5"/>
            <p:cNvSpPr/>
            <p:nvPr/>
          </p:nvSpPr>
          <p:spPr>
            <a:xfrm>
              <a:off x="1653098" y="3521577"/>
              <a:ext cx="20541" cy="16766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78" y="0"/>
                  </a:moveTo>
                  <a:cubicBezTo>
                    <a:pt x="77" y="0"/>
                    <a:pt x="0" y="136"/>
                    <a:pt x="111" y="212"/>
                  </a:cubicBezTo>
                  <a:cubicBezTo>
                    <a:pt x="178" y="280"/>
                    <a:pt x="255" y="348"/>
                    <a:pt x="323" y="459"/>
                  </a:cubicBezTo>
                  <a:cubicBezTo>
                    <a:pt x="357" y="459"/>
                    <a:pt x="391" y="493"/>
                    <a:pt x="425" y="493"/>
                  </a:cubicBezTo>
                  <a:cubicBezTo>
                    <a:pt x="467" y="493"/>
                    <a:pt x="501" y="493"/>
                    <a:pt x="501" y="459"/>
                  </a:cubicBezTo>
                  <a:cubicBezTo>
                    <a:pt x="569" y="459"/>
                    <a:pt x="569" y="425"/>
                    <a:pt x="603" y="391"/>
                  </a:cubicBezTo>
                  <a:cubicBezTo>
                    <a:pt x="603" y="314"/>
                    <a:pt x="569" y="246"/>
                    <a:pt x="501" y="212"/>
                  </a:cubicBezTo>
                  <a:cubicBezTo>
                    <a:pt x="425" y="136"/>
                    <a:pt x="323" y="68"/>
                    <a:pt x="21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5"/>
            <p:cNvSpPr/>
            <p:nvPr/>
          </p:nvSpPr>
          <p:spPr>
            <a:xfrm>
              <a:off x="1579710" y="3492670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145" y="1"/>
                  </a:moveTo>
                  <a:cubicBezTo>
                    <a:pt x="77" y="1"/>
                    <a:pt x="0" y="102"/>
                    <a:pt x="34" y="136"/>
                  </a:cubicBezTo>
                  <a:cubicBezTo>
                    <a:pt x="111" y="247"/>
                    <a:pt x="213" y="459"/>
                    <a:pt x="357" y="459"/>
                  </a:cubicBezTo>
                  <a:lnTo>
                    <a:pt x="357" y="459"/>
                  </a:lnTo>
                  <a:cubicBezTo>
                    <a:pt x="425" y="459"/>
                    <a:pt x="459" y="391"/>
                    <a:pt x="459" y="315"/>
                  </a:cubicBezTo>
                  <a:cubicBezTo>
                    <a:pt x="425" y="247"/>
                    <a:pt x="391" y="247"/>
                    <a:pt x="323" y="179"/>
                  </a:cubicBezTo>
                  <a:cubicBezTo>
                    <a:pt x="289" y="136"/>
                    <a:pt x="247" y="102"/>
                    <a:pt x="213" y="35"/>
                  </a:cubicBezTo>
                  <a:cubicBezTo>
                    <a:pt x="179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5"/>
            <p:cNvSpPr/>
            <p:nvPr/>
          </p:nvSpPr>
          <p:spPr>
            <a:xfrm>
              <a:off x="1603957" y="3458867"/>
              <a:ext cx="20268" cy="16800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137" y="1"/>
                  </a:moveTo>
                  <a:cubicBezTo>
                    <a:pt x="69" y="1"/>
                    <a:pt x="1" y="145"/>
                    <a:pt x="69" y="213"/>
                  </a:cubicBezTo>
                  <a:cubicBezTo>
                    <a:pt x="137" y="247"/>
                    <a:pt x="171" y="323"/>
                    <a:pt x="247" y="391"/>
                  </a:cubicBezTo>
                  <a:cubicBezTo>
                    <a:pt x="281" y="391"/>
                    <a:pt x="281" y="425"/>
                    <a:pt x="315" y="459"/>
                  </a:cubicBezTo>
                  <a:cubicBezTo>
                    <a:pt x="383" y="459"/>
                    <a:pt x="426" y="493"/>
                    <a:pt x="460" y="493"/>
                  </a:cubicBezTo>
                  <a:lnTo>
                    <a:pt x="494" y="493"/>
                  </a:lnTo>
                  <a:cubicBezTo>
                    <a:pt x="528" y="493"/>
                    <a:pt x="596" y="425"/>
                    <a:pt x="596" y="357"/>
                  </a:cubicBezTo>
                  <a:cubicBezTo>
                    <a:pt x="562" y="357"/>
                    <a:pt x="562" y="323"/>
                    <a:pt x="528" y="281"/>
                  </a:cubicBezTo>
                  <a:cubicBezTo>
                    <a:pt x="528" y="213"/>
                    <a:pt x="460" y="179"/>
                    <a:pt x="426" y="179"/>
                  </a:cubicBezTo>
                  <a:cubicBezTo>
                    <a:pt x="349" y="111"/>
                    <a:pt x="281" y="69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556891" y="3431151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11" y="0"/>
                  </a:moveTo>
                  <a:cubicBezTo>
                    <a:pt x="34" y="0"/>
                    <a:pt x="0" y="77"/>
                    <a:pt x="34" y="145"/>
                  </a:cubicBezTo>
                  <a:cubicBezTo>
                    <a:pt x="111" y="213"/>
                    <a:pt x="179" y="247"/>
                    <a:pt x="213" y="323"/>
                  </a:cubicBezTo>
                  <a:cubicBezTo>
                    <a:pt x="281" y="391"/>
                    <a:pt x="323" y="459"/>
                    <a:pt x="357" y="535"/>
                  </a:cubicBezTo>
                  <a:lnTo>
                    <a:pt x="425" y="535"/>
                  </a:lnTo>
                  <a:cubicBezTo>
                    <a:pt x="459" y="535"/>
                    <a:pt x="459" y="535"/>
                    <a:pt x="459" y="501"/>
                  </a:cubicBezTo>
                  <a:cubicBezTo>
                    <a:pt x="459" y="391"/>
                    <a:pt x="391" y="323"/>
                    <a:pt x="357" y="247"/>
                  </a:cubicBezTo>
                  <a:cubicBezTo>
                    <a:pt x="281" y="145"/>
                    <a:pt x="213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1695268" y="3685085"/>
              <a:ext cx="22853" cy="14453"/>
            </a:xfrm>
            <a:custGeom>
              <a:avLst/>
              <a:gdLst/>
              <a:ahLst/>
              <a:cxnLst/>
              <a:rect l="l" t="t" r="r" b="b"/>
              <a:pathLst>
                <a:path w="672" h="425" extrusionOk="0">
                  <a:moveTo>
                    <a:pt x="77" y="0"/>
                  </a:moveTo>
                  <a:cubicBezTo>
                    <a:pt x="34" y="0"/>
                    <a:pt x="0" y="43"/>
                    <a:pt x="34" y="77"/>
                  </a:cubicBezTo>
                  <a:cubicBezTo>
                    <a:pt x="77" y="179"/>
                    <a:pt x="213" y="255"/>
                    <a:pt x="289" y="289"/>
                  </a:cubicBezTo>
                  <a:cubicBezTo>
                    <a:pt x="391" y="357"/>
                    <a:pt x="459" y="425"/>
                    <a:pt x="570" y="425"/>
                  </a:cubicBezTo>
                  <a:lnTo>
                    <a:pt x="603" y="425"/>
                  </a:lnTo>
                  <a:cubicBezTo>
                    <a:pt x="671" y="425"/>
                    <a:pt x="671" y="357"/>
                    <a:pt x="671" y="323"/>
                  </a:cubicBezTo>
                  <a:cubicBezTo>
                    <a:pt x="603" y="212"/>
                    <a:pt x="502" y="145"/>
                    <a:pt x="391" y="111"/>
                  </a:cubicBezTo>
                  <a:cubicBezTo>
                    <a:pt x="323" y="77"/>
                    <a:pt x="213" y="0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1726758" y="3655022"/>
              <a:ext cx="19078" cy="18228"/>
            </a:xfrm>
            <a:custGeom>
              <a:avLst/>
              <a:gdLst/>
              <a:ahLst/>
              <a:cxnLst/>
              <a:rect l="l" t="t" r="r" b="b"/>
              <a:pathLst>
                <a:path w="561" h="536" extrusionOk="0">
                  <a:moveTo>
                    <a:pt x="102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0" y="179"/>
                    <a:pt x="68" y="323"/>
                    <a:pt x="136" y="391"/>
                  </a:cubicBezTo>
                  <a:cubicBezTo>
                    <a:pt x="136" y="391"/>
                    <a:pt x="136" y="425"/>
                    <a:pt x="170" y="425"/>
                  </a:cubicBezTo>
                  <a:cubicBezTo>
                    <a:pt x="213" y="459"/>
                    <a:pt x="247" y="459"/>
                    <a:pt x="281" y="502"/>
                  </a:cubicBezTo>
                  <a:cubicBezTo>
                    <a:pt x="315" y="536"/>
                    <a:pt x="349" y="536"/>
                    <a:pt x="425" y="536"/>
                  </a:cubicBezTo>
                  <a:lnTo>
                    <a:pt x="425" y="536"/>
                  </a:lnTo>
                  <a:cubicBezTo>
                    <a:pt x="493" y="536"/>
                    <a:pt x="561" y="459"/>
                    <a:pt x="493" y="391"/>
                  </a:cubicBezTo>
                  <a:cubicBezTo>
                    <a:pt x="493" y="357"/>
                    <a:pt x="459" y="357"/>
                    <a:pt x="459" y="323"/>
                  </a:cubicBezTo>
                  <a:lnTo>
                    <a:pt x="425" y="323"/>
                  </a:lnTo>
                  <a:lnTo>
                    <a:pt x="425" y="323"/>
                  </a:lnTo>
                  <a:lnTo>
                    <a:pt x="425" y="323"/>
                  </a:lnTo>
                  <a:cubicBezTo>
                    <a:pt x="425" y="289"/>
                    <a:pt x="425" y="247"/>
                    <a:pt x="383" y="247"/>
                  </a:cubicBezTo>
                  <a:cubicBezTo>
                    <a:pt x="349" y="213"/>
                    <a:pt x="349" y="213"/>
                    <a:pt x="315" y="213"/>
                  </a:cubicBezTo>
                  <a:cubicBezTo>
                    <a:pt x="281" y="145"/>
                    <a:pt x="213" y="77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1718087" y="3727254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179" y="0"/>
                  </a:moveTo>
                  <a:cubicBezTo>
                    <a:pt x="77" y="0"/>
                    <a:pt x="0" y="111"/>
                    <a:pt x="111" y="213"/>
                  </a:cubicBezTo>
                  <a:cubicBezTo>
                    <a:pt x="179" y="289"/>
                    <a:pt x="255" y="391"/>
                    <a:pt x="323" y="459"/>
                  </a:cubicBezTo>
                  <a:cubicBezTo>
                    <a:pt x="391" y="536"/>
                    <a:pt x="502" y="637"/>
                    <a:pt x="604" y="637"/>
                  </a:cubicBezTo>
                  <a:lnTo>
                    <a:pt x="604" y="637"/>
                  </a:lnTo>
                  <a:cubicBezTo>
                    <a:pt x="680" y="637"/>
                    <a:pt x="714" y="570"/>
                    <a:pt x="714" y="536"/>
                  </a:cubicBezTo>
                  <a:cubicBezTo>
                    <a:pt x="714" y="391"/>
                    <a:pt x="604" y="323"/>
                    <a:pt x="536" y="247"/>
                  </a:cubicBezTo>
                  <a:cubicBezTo>
                    <a:pt x="425" y="179"/>
                    <a:pt x="357" y="111"/>
                    <a:pt x="255" y="34"/>
                  </a:cubicBezTo>
                  <a:cubicBezTo>
                    <a:pt x="255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5"/>
            <p:cNvSpPr/>
            <p:nvPr/>
          </p:nvSpPr>
          <p:spPr>
            <a:xfrm>
              <a:off x="1642386" y="3349397"/>
              <a:ext cx="28940" cy="16766"/>
            </a:xfrm>
            <a:custGeom>
              <a:avLst/>
              <a:gdLst/>
              <a:ahLst/>
              <a:cxnLst/>
              <a:rect l="l" t="t" r="r" b="b"/>
              <a:pathLst>
                <a:path w="851" h="493" extrusionOk="0">
                  <a:moveTo>
                    <a:pt x="145" y="0"/>
                  </a:moveTo>
                  <a:cubicBezTo>
                    <a:pt x="69" y="0"/>
                    <a:pt x="1" y="68"/>
                    <a:pt x="69" y="145"/>
                  </a:cubicBezTo>
                  <a:cubicBezTo>
                    <a:pt x="247" y="280"/>
                    <a:pt x="460" y="493"/>
                    <a:pt x="740" y="493"/>
                  </a:cubicBezTo>
                  <a:lnTo>
                    <a:pt x="740" y="493"/>
                  </a:lnTo>
                  <a:cubicBezTo>
                    <a:pt x="816" y="493"/>
                    <a:pt x="850" y="425"/>
                    <a:pt x="816" y="391"/>
                  </a:cubicBezTo>
                  <a:cubicBezTo>
                    <a:pt x="638" y="212"/>
                    <a:pt x="392" y="102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5"/>
            <p:cNvSpPr/>
            <p:nvPr/>
          </p:nvSpPr>
          <p:spPr>
            <a:xfrm>
              <a:off x="1695268" y="3360075"/>
              <a:ext cx="27750" cy="19384"/>
            </a:xfrm>
            <a:custGeom>
              <a:avLst/>
              <a:gdLst/>
              <a:ahLst/>
              <a:cxnLst/>
              <a:rect l="l" t="t" r="r" b="b"/>
              <a:pathLst>
                <a:path w="816" h="570" extrusionOk="0">
                  <a:moveTo>
                    <a:pt x="145" y="0"/>
                  </a:moveTo>
                  <a:cubicBezTo>
                    <a:pt x="34" y="0"/>
                    <a:pt x="0" y="145"/>
                    <a:pt x="77" y="213"/>
                  </a:cubicBezTo>
                  <a:cubicBezTo>
                    <a:pt x="179" y="289"/>
                    <a:pt x="247" y="323"/>
                    <a:pt x="323" y="391"/>
                  </a:cubicBezTo>
                  <a:cubicBezTo>
                    <a:pt x="425" y="468"/>
                    <a:pt x="502" y="502"/>
                    <a:pt x="603" y="536"/>
                  </a:cubicBezTo>
                  <a:lnTo>
                    <a:pt x="637" y="570"/>
                  </a:lnTo>
                  <a:cubicBezTo>
                    <a:pt x="748" y="570"/>
                    <a:pt x="816" y="391"/>
                    <a:pt x="714" y="323"/>
                  </a:cubicBezTo>
                  <a:cubicBezTo>
                    <a:pt x="637" y="289"/>
                    <a:pt x="570" y="213"/>
                    <a:pt x="459" y="145"/>
                  </a:cubicBezTo>
                  <a:cubicBezTo>
                    <a:pt x="391" y="111"/>
                    <a:pt x="289" y="77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699008" y="3156710"/>
              <a:ext cx="26322" cy="14453"/>
            </a:xfrm>
            <a:custGeom>
              <a:avLst/>
              <a:gdLst/>
              <a:ahLst/>
              <a:cxnLst/>
              <a:rect l="l" t="t" r="r" b="b"/>
              <a:pathLst>
                <a:path w="774" h="425" extrusionOk="0">
                  <a:moveTo>
                    <a:pt x="103" y="0"/>
                  </a:moveTo>
                  <a:cubicBezTo>
                    <a:pt x="35" y="0"/>
                    <a:pt x="1" y="110"/>
                    <a:pt x="69" y="144"/>
                  </a:cubicBezTo>
                  <a:cubicBezTo>
                    <a:pt x="179" y="178"/>
                    <a:pt x="281" y="246"/>
                    <a:pt x="392" y="323"/>
                  </a:cubicBezTo>
                  <a:cubicBezTo>
                    <a:pt x="493" y="357"/>
                    <a:pt x="561" y="425"/>
                    <a:pt x="672" y="425"/>
                  </a:cubicBezTo>
                  <a:lnTo>
                    <a:pt x="706" y="425"/>
                  </a:lnTo>
                  <a:cubicBezTo>
                    <a:pt x="774" y="425"/>
                    <a:pt x="774" y="357"/>
                    <a:pt x="740" y="323"/>
                  </a:cubicBezTo>
                  <a:cubicBezTo>
                    <a:pt x="706" y="212"/>
                    <a:pt x="561" y="178"/>
                    <a:pt x="493" y="144"/>
                  </a:cubicBezTo>
                  <a:cubicBezTo>
                    <a:pt x="349" y="110"/>
                    <a:pt x="247" y="77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1708564" y="3139945"/>
              <a:ext cx="33837" cy="14487"/>
            </a:xfrm>
            <a:custGeom>
              <a:avLst/>
              <a:gdLst/>
              <a:ahLst/>
              <a:cxnLst/>
              <a:rect l="l" t="t" r="r" b="b"/>
              <a:pathLst>
                <a:path w="995" h="426" extrusionOk="0">
                  <a:moveTo>
                    <a:pt x="145" y="0"/>
                  </a:moveTo>
                  <a:cubicBezTo>
                    <a:pt x="68" y="0"/>
                    <a:pt x="0" y="145"/>
                    <a:pt x="111" y="179"/>
                  </a:cubicBezTo>
                  <a:cubicBezTo>
                    <a:pt x="212" y="247"/>
                    <a:pt x="323" y="315"/>
                    <a:pt x="459" y="357"/>
                  </a:cubicBezTo>
                  <a:cubicBezTo>
                    <a:pt x="535" y="391"/>
                    <a:pt x="637" y="425"/>
                    <a:pt x="748" y="425"/>
                  </a:cubicBezTo>
                  <a:lnTo>
                    <a:pt x="850" y="425"/>
                  </a:lnTo>
                  <a:cubicBezTo>
                    <a:pt x="918" y="391"/>
                    <a:pt x="994" y="247"/>
                    <a:pt x="884" y="179"/>
                  </a:cubicBezTo>
                  <a:cubicBezTo>
                    <a:pt x="816" y="102"/>
                    <a:pt x="671" y="102"/>
                    <a:pt x="569" y="68"/>
                  </a:cubicBezTo>
                  <a:cubicBezTo>
                    <a:pt x="425" y="34"/>
                    <a:pt x="280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1606270" y="3107297"/>
              <a:ext cx="22887" cy="15916"/>
            </a:xfrm>
            <a:custGeom>
              <a:avLst/>
              <a:gdLst/>
              <a:ahLst/>
              <a:cxnLst/>
              <a:rect l="l" t="t" r="r" b="b"/>
              <a:pathLst>
                <a:path w="673" h="468" extrusionOk="0">
                  <a:moveTo>
                    <a:pt x="103" y="0"/>
                  </a:moveTo>
                  <a:cubicBezTo>
                    <a:pt x="35" y="0"/>
                    <a:pt x="1" y="111"/>
                    <a:pt x="69" y="179"/>
                  </a:cubicBezTo>
                  <a:cubicBezTo>
                    <a:pt x="145" y="213"/>
                    <a:pt x="247" y="289"/>
                    <a:pt x="315" y="357"/>
                  </a:cubicBezTo>
                  <a:cubicBezTo>
                    <a:pt x="392" y="391"/>
                    <a:pt x="460" y="468"/>
                    <a:pt x="570" y="468"/>
                  </a:cubicBezTo>
                  <a:lnTo>
                    <a:pt x="570" y="468"/>
                  </a:lnTo>
                  <a:cubicBezTo>
                    <a:pt x="638" y="468"/>
                    <a:pt x="672" y="391"/>
                    <a:pt x="672" y="323"/>
                  </a:cubicBezTo>
                  <a:cubicBezTo>
                    <a:pt x="604" y="255"/>
                    <a:pt x="494" y="179"/>
                    <a:pt x="426" y="145"/>
                  </a:cubicBezTo>
                  <a:cubicBezTo>
                    <a:pt x="358" y="111"/>
                    <a:pt x="247" y="7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1605114" y="3079853"/>
              <a:ext cx="25200" cy="11869"/>
            </a:xfrm>
            <a:custGeom>
              <a:avLst/>
              <a:gdLst/>
              <a:ahLst/>
              <a:cxnLst/>
              <a:rect l="l" t="t" r="r" b="b"/>
              <a:pathLst>
                <a:path w="741" h="349" extrusionOk="0">
                  <a:moveTo>
                    <a:pt x="137" y="0"/>
                  </a:moveTo>
                  <a:cubicBezTo>
                    <a:pt x="35" y="0"/>
                    <a:pt x="1" y="102"/>
                    <a:pt x="69" y="136"/>
                  </a:cubicBezTo>
                  <a:cubicBezTo>
                    <a:pt x="179" y="213"/>
                    <a:pt x="281" y="247"/>
                    <a:pt x="392" y="315"/>
                  </a:cubicBezTo>
                  <a:cubicBezTo>
                    <a:pt x="460" y="349"/>
                    <a:pt x="528" y="349"/>
                    <a:pt x="562" y="349"/>
                  </a:cubicBezTo>
                  <a:cubicBezTo>
                    <a:pt x="604" y="349"/>
                    <a:pt x="638" y="349"/>
                    <a:pt x="706" y="315"/>
                  </a:cubicBezTo>
                  <a:cubicBezTo>
                    <a:pt x="706" y="315"/>
                    <a:pt x="740" y="281"/>
                    <a:pt x="706" y="247"/>
                  </a:cubicBezTo>
                  <a:cubicBezTo>
                    <a:pt x="672" y="170"/>
                    <a:pt x="604" y="102"/>
                    <a:pt x="494" y="102"/>
                  </a:cubicBezTo>
                  <a:cubicBezTo>
                    <a:pt x="392" y="68"/>
                    <a:pt x="281" y="34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5"/>
            <p:cNvSpPr/>
            <p:nvPr/>
          </p:nvSpPr>
          <p:spPr>
            <a:xfrm>
              <a:off x="1526828" y="3058191"/>
              <a:ext cx="31253" cy="14487"/>
            </a:xfrm>
            <a:custGeom>
              <a:avLst/>
              <a:gdLst/>
              <a:ahLst/>
              <a:cxnLst/>
              <a:rect l="l" t="t" r="r" b="b"/>
              <a:pathLst>
                <a:path w="919" h="426" extrusionOk="0">
                  <a:moveTo>
                    <a:pt x="145" y="0"/>
                  </a:moveTo>
                  <a:cubicBezTo>
                    <a:pt x="1" y="0"/>
                    <a:pt x="1" y="170"/>
                    <a:pt x="103" y="213"/>
                  </a:cubicBezTo>
                  <a:cubicBezTo>
                    <a:pt x="213" y="247"/>
                    <a:pt x="315" y="281"/>
                    <a:pt x="460" y="315"/>
                  </a:cubicBezTo>
                  <a:cubicBezTo>
                    <a:pt x="528" y="349"/>
                    <a:pt x="638" y="425"/>
                    <a:pt x="740" y="425"/>
                  </a:cubicBezTo>
                  <a:lnTo>
                    <a:pt x="740" y="425"/>
                  </a:lnTo>
                  <a:cubicBezTo>
                    <a:pt x="850" y="425"/>
                    <a:pt x="918" y="315"/>
                    <a:pt x="850" y="247"/>
                  </a:cubicBezTo>
                  <a:cubicBezTo>
                    <a:pt x="782" y="136"/>
                    <a:pt x="672" y="102"/>
                    <a:pt x="528" y="68"/>
                  </a:cubicBezTo>
                  <a:cubicBezTo>
                    <a:pt x="392" y="34"/>
                    <a:pt x="281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5"/>
            <p:cNvSpPr/>
            <p:nvPr/>
          </p:nvSpPr>
          <p:spPr>
            <a:xfrm>
              <a:off x="1511253" y="3079853"/>
              <a:ext cx="27750" cy="13025"/>
            </a:xfrm>
            <a:custGeom>
              <a:avLst/>
              <a:gdLst/>
              <a:ahLst/>
              <a:cxnLst/>
              <a:rect l="l" t="t" r="r" b="b"/>
              <a:pathLst>
                <a:path w="816" h="383" extrusionOk="0">
                  <a:moveTo>
                    <a:pt x="102" y="0"/>
                  </a:moveTo>
                  <a:cubicBezTo>
                    <a:pt x="34" y="0"/>
                    <a:pt x="0" y="102"/>
                    <a:pt x="68" y="136"/>
                  </a:cubicBezTo>
                  <a:cubicBezTo>
                    <a:pt x="246" y="247"/>
                    <a:pt x="493" y="383"/>
                    <a:pt x="705" y="383"/>
                  </a:cubicBezTo>
                  <a:lnTo>
                    <a:pt x="739" y="383"/>
                  </a:lnTo>
                  <a:cubicBezTo>
                    <a:pt x="773" y="383"/>
                    <a:pt x="816" y="315"/>
                    <a:pt x="773" y="281"/>
                  </a:cubicBezTo>
                  <a:cubicBezTo>
                    <a:pt x="603" y="136"/>
                    <a:pt x="314" y="68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1781919" y="3189323"/>
              <a:ext cx="25472" cy="15643"/>
            </a:xfrm>
            <a:custGeom>
              <a:avLst/>
              <a:gdLst/>
              <a:ahLst/>
              <a:cxnLst/>
              <a:rect l="l" t="t" r="r" b="b"/>
              <a:pathLst>
                <a:path w="749" h="460" extrusionOk="0">
                  <a:moveTo>
                    <a:pt x="111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11" y="213"/>
                    <a:pt x="179" y="281"/>
                    <a:pt x="290" y="349"/>
                  </a:cubicBezTo>
                  <a:cubicBezTo>
                    <a:pt x="324" y="392"/>
                    <a:pt x="392" y="392"/>
                    <a:pt x="426" y="426"/>
                  </a:cubicBezTo>
                  <a:cubicBezTo>
                    <a:pt x="460" y="460"/>
                    <a:pt x="502" y="460"/>
                    <a:pt x="536" y="460"/>
                  </a:cubicBezTo>
                  <a:lnTo>
                    <a:pt x="570" y="460"/>
                  </a:lnTo>
                  <a:lnTo>
                    <a:pt x="604" y="460"/>
                  </a:lnTo>
                  <a:lnTo>
                    <a:pt x="604" y="460"/>
                  </a:lnTo>
                  <a:cubicBezTo>
                    <a:pt x="714" y="460"/>
                    <a:pt x="748" y="315"/>
                    <a:pt x="672" y="281"/>
                  </a:cubicBezTo>
                  <a:cubicBezTo>
                    <a:pt x="604" y="247"/>
                    <a:pt x="604" y="213"/>
                    <a:pt x="536" y="179"/>
                  </a:cubicBezTo>
                  <a:cubicBezTo>
                    <a:pt x="502" y="179"/>
                    <a:pt x="426" y="137"/>
                    <a:pt x="392" y="137"/>
                  </a:cubicBezTo>
                  <a:cubicBezTo>
                    <a:pt x="324" y="69"/>
                    <a:pt x="213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1820653" y="3168817"/>
              <a:ext cx="22853" cy="13331"/>
            </a:xfrm>
            <a:custGeom>
              <a:avLst/>
              <a:gdLst/>
              <a:ahLst/>
              <a:cxnLst/>
              <a:rect l="l" t="t" r="r" b="b"/>
              <a:pathLst>
                <a:path w="672" h="392" extrusionOk="0">
                  <a:moveTo>
                    <a:pt x="170" y="1"/>
                  </a:moveTo>
                  <a:lnTo>
                    <a:pt x="136" y="1"/>
                  </a:ln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281"/>
                    <a:pt x="459" y="358"/>
                  </a:cubicBezTo>
                  <a:cubicBezTo>
                    <a:pt x="459" y="358"/>
                    <a:pt x="493" y="392"/>
                    <a:pt x="527" y="392"/>
                  </a:cubicBezTo>
                  <a:cubicBezTo>
                    <a:pt x="561" y="392"/>
                    <a:pt x="561" y="358"/>
                    <a:pt x="595" y="358"/>
                  </a:cubicBezTo>
                  <a:cubicBezTo>
                    <a:pt x="637" y="315"/>
                    <a:pt x="671" y="281"/>
                    <a:pt x="671" y="213"/>
                  </a:cubicBezTo>
                  <a:cubicBezTo>
                    <a:pt x="671" y="179"/>
                    <a:pt x="637" y="103"/>
                    <a:pt x="595" y="103"/>
                  </a:cubicBezTo>
                  <a:cubicBezTo>
                    <a:pt x="459" y="35"/>
                    <a:pt x="314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1874657" y="3166504"/>
              <a:ext cx="18228" cy="11903"/>
            </a:xfrm>
            <a:custGeom>
              <a:avLst/>
              <a:gdLst/>
              <a:ahLst/>
              <a:cxnLst/>
              <a:rect l="l" t="t" r="r" b="b"/>
              <a:pathLst>
                <a:path w="536" h="350" extrusionOk="0">
                  <a:moveTo>
                    <a:pt x="145" y="1"/>
                  </a:moveTo>
                  <a:cubicBezTo>
                    <a:pt x="35" y="1"/>
                    <a:pt x="1" y="137"/>
                    <a:pt x="69" y="213"/>
                  </a:cubicBezTo>
                  <a:cubicBezTo>
                    <a:pt x="179" y="247"/>
                    <a:pt x="281" y="349"/>
                    <a:pt x="357" y="349"/>
                  </a:cubicBezTo>
                  <a:cubicBezTo>
                    <a:pt x="391" y="349"/>
                    <a:pt x="391" y="349"/>
                    <a:pt x="425" y="315"/>
                  </a:cubicBezTo>
                  <a:cubicBezTo>
                    <a:pt x="459" y="315"/>
                    <a:pt x="536" y="247"/>
                    <a:pt x="493" y="213"/>
                  </a:cubicBezTo>
                  <a:cubicBezTo>
                    <a:pt x="459" y="103"/>
                    <a:pt x="425" y="103"/>
                    <a:pt x="357" y="69"/>
                  </a:cubicBezTo>
                  <a:cubicBezTo>
                    <a:pt x="281" y="35"/>
                    <a:pt x="213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1874657" y="3209864"/>
              <a:ext cx="32681" cy="15609"/>
            </a:xfrm>
            <a:custGeom>
              <a:avLst/>
              <a:gdLst/>
              <a:ahLst/>
              <a:cxnLst/>
              <a:rect l="l" t="t" r="r" b="b"/>
              <a:pathLst>
                <a:path w="961" h="459" extrusionOk="0">
                  <a:moveTo>
                    <a:pt x="35" y="0"/>
                  </a:moveTo>
                  <a:cubicBezTo>
                    <a:pt x="1" y="0"/>
                    <a:pt x="1" y="34"/>
                    <a:pt x="1" y="34"/>
                  </a:cubicBezTo>
                  <a:cubicBezTo>
                    <a:pt x="111" y="136"/>
                    <a:pt x="281" y="212"/>
                    <a:pt x="391" y="280"/>
                  </a:cubicBezTo>
                  <a:cubicBezTo>
                    <a:pt x="536" y="348"/>
                    <a:pt x="672" y="459"/>
                    <a:pt x="816" y="459"/>
                  </a:cubicBezTo>
                  <a:lnTo>
                    <a:pt x="816" y="459"/>
                  </a:lnTo>
                  <a:cubicBezTo>
                    <a:pt x="884" y="459"/>
                    <a:pt x="961" y="348"/>
                    <a:pt x="884" y="314"/>
                  </a:cubicBezTo>
                  <a:cubicBezTo>
                    <a:pt x="782" y="212"/>
                    <a:pt x="604" y="170"/>
                    <a:pt x="493" y="102"/>
                  </a:cubicBezTo>
                  <a:cubicBezTo>
                    <a:pt x="323" y="68"/>
                    <a:pt x="179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5"/>
            <p:cNvSpPr/>
            <p:nvPr/>
          </p:nvSpPr>
          <p:spPr>
            <a:xfrm>
              <a:off x="1860204" y="3234996"/>
              <a:ext cx="31253" cy="16766"/>
            </a:xfrm>
            <a:custGeom>
              <a:avLst/>
              <a:gdLst/>
              <a:ahLst/>
              <a:cxnLst/>
              <a:rect l="l" t="t" r="r" b="b"/>
              <a:pathLst>
                <a:path w="919" h="493" extrusionOk="0">
                  <a:moveTo>
                    <a:pt x="179" y="0"/>
                  </a:moveTo>
                  <a:cubicBezTo>
                    <a:pt x="69" y="0"/>
                    <a:pt x="1" y="145"/>
                    <a:pt x="111" y="213"/>
                  </a:cubicBezTo>
                  <a:cubicBezTo>
                    <a:pt x="213" y="280"/>
                    <a:pt x="324" y="323"/>
                    <a:pt x="426" y="391"/>
                  </a:cubicBezTo>
                  <a:cubicBezTo>
                    <a:pt x="536" y="425"/>
                    <a:pt x="604" y="493"/>
                    <a:pt x="706" y="493"/>
                  </a:cubicBezTo>
                  <a:cubicBezTo>
                    <a:pt x="748" y="493"/>
                    <a:pt x="748" y="493"/>
                    <a:pt x="782" y="459"/>
                  </a:cubicBezTo>
                  <a:cubicBezTo>
                    <a:pt x="850" y="459"/>
                    <a:pt x="918" y="357"/>
                    <a:pt x="850" y="247"/>
                  </a:cubicBezTo>
                  <a:cubicBezTo>
                    <a:pt x="782" y="145"/>
                    <a:pt x="672" y="145"/>
                    <a:pt x="570" y="111"/>
                  </a:cubicBezTo>
                  <a:cubicBezTo>
                    <a:pt x="426" y="68"/>
                    <a:pt x="324" y="34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5"/>
            <p:cNvSpPr/>
            <p:nvPr/>
          </p:nvSpPr>
          <p:spPr>
            <a:xfrm>
              <a:off x="1955255" y="3406019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145" y="0"/>
                  </a:moveTo>
                  <a:cubicBezTo>
                    <a:pt x="77" y="0"/>
                    <a:pt x="1" y="102"/>
                    <a:pt x="111" y="178"/>
                  </a:cubicBezTo>
                  <a:cubicBezTo>
                    <a:pt x="324" y="314"/>
                    <a:pt x="570" y="425"/>
                    <a:pt x="816" y="459"/>
                  </a:cubicBezTo>
                  <a:lnTo>
                    <a:pt x="850" y="459"/>
                  </a:lnTo>
                  <a:cubicBezTo>
                    <a:pt x="1029" y="459"/>
                    <a:pt x="995" y="212"/>
                    <a:pt x="850" y="136"/>
                  </a:cubicBezTo>
                  <a:cubicBezTo>
                    <a:pt x="638" y="68"/>
                    <a:pt x="391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1973449" y="3374528"/>
              <a:ext cx="36150" cy="12141"/>
            </a:xfrm>
            <a:custGeom>
              <a:avLst/>
              <a:gdLst/>
              <a:ahLst/>
              <a:cxnLst/>
              <a:rect l="l" t="t" r="r" b="b"/>
              <a:pathLst>
                <a:path w="1063" h="357" extrusionOk="0">
                  <a:moveTo>
                    <a:pt x="179" y="0"/>
                  </a:moveTo>
                  <a:cubicBezTo>
                    <a:pt x="69" y="0"/>
                    <a:pt x="1" y="145"/>
                    <a:pt x="137" y="179"/>
                  </a:cubicBezTo>
                  <a:cubicBezTo>
                    <a:pt x="281" y="213"/>
                    <a:pt x="426" y="255"/>
                    <a:pt x="562" y="323"/>
                  </a:cubicBezTo>
                  <a:cubicBezTo>
                    <a:pt x="638" y="323"/>
                    <a:pt x="740" y="357"/>
                    <a:pt x="850" y="357"/>
                  </a:cubicBezTo>
                  <a:lnTo>
                    <a:pt x="918" y="357"/>
                  </a:lnTo>
                  <a:cubicBezTo>
                    <a:pt x="1063" y="323"/>
                    <a:pt x="1063" y="179"/>
                    <a:pt x="952" y="111"/>
                  </a:cubicBezTo>
                  <a:cubicBezTo>
                    <a:pt x="850" y="43"/>
                    <a:pt x="740" y="43"/>
                    <a:pt x="604" y="43"/>
                  </a:cubicBezTo>
                  <a:cubicBezTo>
                    <a:pt x="494" y="0"/>
                    <a:pt x="315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5"/>
            <p:cNvSpPr/>
            <p:nvPr/>
          </p:nvSpPr>
          <p:spPr>
            <a:xfrm>
              <a:off x="1949202" y="3338412"/>
              <a:ext cx="31525" cy="12175"/>
            </a:xfrm>
            <a:custGeom>
              <a:avLst/>
              <a:gdLst/>
              <a:ahLst/>
              <a:cxnLst/>
              <a:rect l="l" t="t" r="r" b="b"/>
              <a:pathLst>
                <a:path w="927" h="358" extrusionOk="0">
                  <a:moveTo>
                    <a:pt x="502" y="0"/>
                  </a:moveTo>
                  <a:cubicBezTo>
                    <a:pt x="357" y="0"/>
                    <a:pt x="255" y="43"/>
                    <a:pt x="145" y="43"/>
                  </a:cubicBezTo>
                  <a:cubicBezTo>
                    <a:pt x="0" y="77"/>
                    <a:pt x="43" y="289"/>
                    <a:pt x="179" y="289"/>
                  </a:cubicBezTo>
                  <a:cubicBezTo>
                    <a:pt x="289" y="289"/>
                    <a:pt x="391" y="323"/>
                    <a:pt x="502" y="323"/>
                  </a:cubicBezTo>
                  <a:cubicBezTo>
                    <a:pt x="569" y="357"/>
                    <a:pt x="637" y="357"/>
                    <a:pt x="714" y="357"/>
                  </a:cubicBezTo>
                  <a:lnTo>
                    <a:pt x="850" y="357"/>
                  </a:lnTo>
                  <a:cubicBezTo>
                    <a:pt x="892" y="323"/>
                    <a:pt x="926" y="213"/>
                    <a:pt x="892" y="145"/>
                  </a:cubicBezTo>
                  <a:cubicBezTo>
                    <a:pt x="816" y="43"/>
                    <a:pt x="637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5"/>
            <p:cNvSpPr/>
            <p:nvPr/>
          </p:nvSpPr>
          <p:spPr>
            <a:xfrm>
              <a:off x="1931280" y="3292774"/>
              <a:ext cx="31253" cy="10984"/>
            </a:xfrm>
            <a:custGeom>
              <a:avLst/>
              <a:gdLst/>
              <a:ahLst/>
              <a:cxnLst/>
              <a:rect l="l" t="t" r="r" b="b"/>
              <a:pathLst>
                <a:path w="919" h="323" extrusionOk="0">
                  <a:moveTo>
                    <a:pt x="357" y="0"/>
                  </a:moveTo>
                  <a:cubicBezTo>
                    <a:pt x="281" y="0"/>
                    <a:pt x="213" y="34"/>
                    <a:pt x="145" y="34"/>
                  </a:cubicBezTo>
                  <a:cubicBezTo>
                    <a:pt x="1" y="34"/>
                    <a:pt x="35" y="246"/>
                    <a:pt x="145" y="280"/>
                  </a:cubicBezTo>
                  <a:cubicBezTo>
                    <a:pt x="247" y="280"/>
                    <a:pt x="357" y="280"/>
                    <a:pt x="459" y="323"/>
                  </a:cubicBezTo>
                  <a:lnTo>
                    <a:pt x="570" y="323"/>
                  </a:lnTo>
                  <a:cubicBezTo>
                    <a:pt x="638" y="323"/>
                    <a:pt x="706" y="323"/>
                    <a:pt x="782" y="280"/>
                  </a:cubicBezTo>
                  <a:cubicBezTo>
                    <a:pt x="918" y="280"/>
                    <a:pt x="884" y="111"/>
                    <a:pt x="782" y="68"/>
                  </a:cubicBezTo>
                  <a:cubicBezTo>
                    <a:pt x="672" y="34"/>
                    <a:pt x="493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5"/>
            <p:cNvSpPr/>
            <p:nvPr/>
          </p:nvSpPr>
          <p:spPr>
            <a:xfrm>
              <a:off x="1999737" y="3278321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77" y="0"/>
                  </a:moveTo>
                  <a:cubicBezTo>
                    <a:pt x="1" y="0"/>
                    <a:pt x="1" y="145"/>
                    <a:pt x="77" y="145"/>
                  </a:cubicBezTo>
                  <a:cubicBezTo>
                    <a:pt x="290" y="247"/>
                    <a:pt x="536" y="357"/>
                    <a:pt x="782" y="357"/>
                  </a:cubicBezTo>
                  <a:lnTo>
                    <a:pt x="893" y="357"/>
                  </a:lnTo>
                  <a:cubicBezTo>
                    <a:pt x="961" y="357"/>
                    <a:pt x="961" y="247"/>
                    <a:pt x="893" y="213"/>
                  </a:cubicBezTo>
                  <a:cubicBezTo>
                    <a:pt x="681" y="68"/>
                    <a:pt x="358" y="34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5"/>
            <p:cNvSpPr/>
            <p:nvPr/>
          </p:nvSpPr>
          <p:spPr>
            <a:xfrm>
              <a:off x="1980692" y="3251727"/>
              <a:ext cx="26322" cy="7278"/>
            </a:xfrm>
            <a:custGeom>
              <a:avLst/>
              <a:gdLst/>
              <a:ahLst/>
              <a:cxnLst/>
              <a:rect l="l" t="t" r="r" b="b"/>
              <a:pathLst>
                <a:path w="774" h="214" extrusionOk="0">
                  <a:moveTo>
                    <a:pt x="213" y="1"/>
                  </a:moveTo>
                  <a:lnTo>
                    <a:pt x="102" y="1"/>
                  </a:lnTo>
                  <a:cubicBezTo>
                    <a:pt x="34" y="1"/>
                    <a:pt x="0" y="111"/>
                    <a:pt x="68" y="145"/>
                  </a:cubicBezTo>
                  <a:cubicBezTo>
                    <a:pt x="247" y="213"/>
                    <a:pt x="425" y="213"/>
                    <a:pt x="603" y="213"/>
                  </a:cubicBezTo>
                  <a:lnTo>
                    <a:pt x="671" y="213"/>
                  </a:lnTo>
                  <a:cubicBezTo>
                    <a:pt x="739" y="213"/>
                    <a:pt x="773" y="111"/>
                    <a:pt x="671" y="77"/>
                  </a:cubicBezTo>
                  <a:cubicBezTo>
                    <a:pt x="527" y="43"/>
                    <a:pt x="391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5"/>
            <p:cNvSpPr/>
            <p:nvPr/>
          </p:nvSpPr>
          <p:spPr>
            <a:xfrm>
              <a:off x="2020277" y="333116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144" y="1"/>
                  </a:moveTo>
                  <a:cubicBezTo>
                    <a:pt x="0" y="1"/>
                    <a:pt x="0" y="179"/>
                    <a:pt x="111" y="213"/>
                  </a:cubicBezTo>
                  <a:cubicBezTo>
                    <a:pt x="212" y="256"/>
                    <a:pt x="323" y="324"/>
                    <a:pt x="425" y="324"/>
                  </a:cubicBezTo>
                  <a:cubicBezTo>
                    <a:pt x="501" y="358"/>
                    <a:pt x="569" y="392"/>
                    <a:pt x="671" y="392"/>
                  </a:cubicBezTo>
                  <a:lnTo>
                    <a:pt x="748" y="392"/>
                  </a:lnTo>
                  <a:cubicBezTo>
                    <a:pt x="816" y="358"/>
                    <a:pt x="850" y="256"/>
                    <a:pt x="782" y="179"/>
                  </a:cubicBezTo>
                  <a:cubicBezTo>
                    <a:pt x="714" y="77"/>
                    <a:pt x="603" y="77"/>
                    <a:pt x="501" y="77"/>
                  </a:cubicBezTo>
                  <a:cubicBezTo>
                    <a:pt x="357" y="43"/>
                    <a:pt x="246" y="43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5"/>
            <p:cNvSpPr/>
            <p:nvPr/>
          </p:nvSpPr>
          <p:spPr>
            <a:xfrm>
              <a:off x="2034696" y="3397619"/>
              <a:ext cx="31525" cy="13059"/>
            </a:xfrm>
            <a:custGeom>
              <a:avLst/>
              <a:gdLst/>
              <a:ahLst/>
              <a:cxnLst/>
              <a:rect l="l" t="t" r="r" b="b"/>
              <a:pathLst>
                <a:path w="927" h="384" extrusionOk="0">
                  <a:moveTo>
                    <a:pt x="145" y="1"/>
                  </a:moveTo>
                  <a:cubicBezTo>
                    <a:pt x="35" y="1"/>
                    <a:pt x="1" y="137"/>
                    <a:pt x="111" y="171"/>
                  </a:cubicBezTo>
                  <a:cubicBezTo>
                    <a:pt x="247" y="213"/>
                    <a:pt x="358" y="281"/>
                    <a:pt x="502" y="315"/>
                  </a:cubicBezTo>
                  <a:cubicBezTo>
                    <a:pt x="570" y="349"/>
                    <a:pt x="672" y="383"/>
                    <a:pt x="748" y="383"/>
                  </a:cubicBezTo>
                  <a:cubicBezTo>
                    <a:pt x="782" y="383"/>
                    <a:pt x="816" y="349"/>
                    <a:pt x="816" y="349"/>
                  </a:cubicBezTo>
                  <a:cubicBezTo>
                    <a:pt x="884" y="349"/>
                    <a:pt x="927" y="247"/>
                    <a:pt x="850" y="213"/>
                  </a:cubicBezTo>
                  <a:cubicBezTo>
                    <a:pt x="714" y="35"/>
                    <a:pt x="392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5"/>
            <p:cNvSpPr/>
            <p:nvPr/>
          </p:nvSpPr>
          <p:spPr>
            <a:xfrm>
              <a:off x="1993989" y="3456554"/>
              <a:ext cx="32375" cy="15643"/>
            </a:xfrm>
            <a:custGeom>
              <a:avLst/>
              <a:gdLst/>
              <a:ahLst/>
              <a:cxnLst/>
              <a:rect l="l" t="t" r="r" b="b"/>
              <a:pathLst>
                <a:path w="952" h="460" extrusionOk="0">
                  <a:moveTo>
                    <a:pt x="136" y="1"/>
                  </a:moveTo>
                  <a:cubicBezTo>
                    <a:pt x="34" y="1"/>
                    <a:pt x="0" y="179"/>
                    <a:pt x="136" y="213"/>
                  </a:cubicBezTo>
                  <a:cubicBezTo>
                    <a:pt x="246" y="247"/>
                    <a:pt x="348" y="315"/>
                    <a:pt x="493" y="349"/>
                  </a:cubicBezTo>
                  <a:cubicBezTo>
                    <a:pt x="561" y="391"/>
                    <a:pt x="671" y="459"/>
                    <a:pt x="807" y="459"/>
                  </a:cubicBezTo>
                  <a:lnTo>
                    <a:pt x="807" y="459"/>
                  </a:lnTo>
                  <a:cubicBezTo>
                    <a:pt x="884" y="459"/>
                    <a:pt x="951" y="391"/>
                    <a:pt x="917" y="281"/>
                  </a:cubicBezTo>
                  <a:cubicBezTo>
                    <a:pt x="807" y="213"/>
                    <a:pt x="705" y="179"/>
                    <a:pt x="595" y="103"/>
                  </a:cubicBezTo>
                  <a:cubicBezTo>
                    <a:pt x="459" y="69"/>
                    <a:pt x="314" y="35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5"/>
            <p:cNvSpPr/>
            <p:nvPr/>
          </p:nvSpPr>
          <p:spPr>
            <a:xfrm>
              <a:off x="1917983" y="3448189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179" y="0"/>
                  </a:moveTo>
                  <a:cubicBezTo>
                    <a:pt x="35" y="0"/>
                    <a:pt x="1" y="170"/>
                    <a:pt x="145" y="247"/>
                  </a:cubicBezTo>
                  <a:lnTo>
                    <a:pt x="494" y="383"/>
                  </a:lnTo>
                  <a:cubicBezTo>
                    <a:pt x="604" y="425"/>
                    <a:pt x="672" y="459"/>
                    <a:pt x="782" y="459"/>
                  </a:cubicBezTo>
                  <a:lnTo>
                    <a:pt x="850" y="459"/>
                  </a:lnTo>
                  <a:cubicBezTo>
                    <a:pt x="961" y="425"/>
                    <a:pt x="961" y="281"/>
                    <a:pt x="884" y="213"/>
                  </a:cubicBezTo>
                  <a:cubicBezTo>
                    <a:pt x="816" y="136"/>
                    <a:pt x="672" y="102"/>
                    <a:pt x="570" y="102"/>
                  </a:cubicBezTo>
                  <a:cubicBezTo>
                    <a:pt x="460" y="68"/>
                    <a:pt x="324" y="34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5"/>
            <p:cNvSpPr/>
            <p:nvPr/>
          </p:nvSpPr>
          <p:spPr>
            <a:xfrm>
              <a:off x="1875813" y="3399932"/>
              <a:ext cx="31525" cy="17956"/>
            </a:xfrm>
            <a:custGeom>
              <a:avLst/>
              <a:gdLst/>
              <a:ahLst/>
              <a:cxnLst/>
              <a:rect l="l" t="t" r="r" b="b"/>
              <a:pathLst>
                <a:path w="927" h="528" extrusionOk="0">
                  <a:moveTo>
                    <a:pt x="179" y="1"/>
                  </a:moveTo>
                  <a:cubicBezTo>
                    <a:pt x="77" y="1"/>
                    <a:pt x="1" y="145"/>
                    <a:pt x="111" y="213"/>
                  </a:cubicBezTo>
                  <a:cubicBezTo>
                    <a:pt x="213" y="315"/>
                    <a:pt x="323" y="391"/>
                    <a:pt x="459" y="425"/>
                  </a:cubicBezTo>
                  <a:cubicBezTo>
                    <a:pt x="536" y="493"/>
                    <a:pt x="638" y="527"/>
                    <a:pt x="748" y="527"/>
                  </a:cubicBezTo>
                  <a:lnTo>
                    <a:pt x="816" y="527"/>
                  </a:lnTo>
                  <a:cubicBezTo>
                    <a:pt x="927" y="493"/>
                    <a:pt x="927" y="391"/>
                    <a:pt x="884" y="315"/>
                  </a:cubicBezTo>
                  <a:cubicBezTo>
                    <a:pt x="816" y="247"/>
                    <a:pt x="672" y="213"/>
                    <a:pt x="570" y="179"/>
                  </a:cubicBezTo>
                  <a:cubicBezTo>
                    <a:pt x="459" y="145"/>
                    <a:pt x="323" y="69"/>
                    <a:pt x="213" y="35"/>
                  </a:cubicBezTo>
                  <a:cubicBezTo>
                    <a:pt x="213" y="1"/>
                    <a:pt x="17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5"/>
            <p:cNvSpPr/>
            <p:nvPr/>
          </p:nvSpPr>
          <p:spPr>
            <a:xfrm>
              <a:off x="1836229" y="3443257"/>
              <a:ext cx="22853" cy="19418"/>
            </a:xfrm>
            <a:custGeom>
              <a:avLst/>
              <a:gdLst/>
              <a:ahLst/>
              <a:cxnLst/>
              <a:rect l="l" t="t" r="r" b="b"/>
              <a:pathLst>
                <a:path w="672" h="571" extrusionOk="0">
                  <a:moveTo>
                    <a:pt x="137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37" y="247"/>
                    <a:pt x="247" y="358"/>
                    <a:pt x="315" y="426"/>
                  </a:cubicBezTo>
                  <a:cubicBezTo>
                    <a:pt x="392" y="494"/>
                    <a:pt x="494" y="570"/>
                    <a:pt x="604" y="570"/>
                  </a:cubicBezTo>
                  <a:lnTo>
                    <a:pt x="604" y="570"/>
                  </a:lnTo>
                  <a:cubicBezTo>
                    <a:pt x="638" y="570"/>
                    <a:pt x="672" y="528"/>
                    <a:pt x="672" y="494"/>
                  </a:cubicBezTo>
                  <a:cubicBezTo>
                    <a:pt x="638" y="392"/>
                    <a:pt x="562" y="315"/>
                    <a:pt x="460" y="247"/>
                  </a:cubicBezTo>
                  <a:cubicBezTo>
                    <a:pt x="392" y="179"/>
                    <a:pt x="315" y="103"/>
                    <a:pt x="213" y="35"/>
                  </a:cubicBezTo>
                  <a:cubicBezTo>
                    <a:pt x="179" y="1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5"/>
            <p:cNvSpPr/>
            <p:nvPr/>
          </p:nvSpPr>
          <p:spPr>
            <a:xfrm>
              <a:off x="1809669" y="3397619"/>
              <a:ext cx="22853" cy="16800"/>
            </a:xfrm>
            <a:custGeom>
              <a:avLst/>
              <a:gdLst/>
              <a:ahLst/>
              <a:cxnLst/>
              <a:rect l="l" t="t" r="r" b="b"/>
              <a:pathLst>
                <a:path w="672" h="494" extrusionOk="0">
                  <a:moveTo>
                    <a:pt x="145" y="1"/>
                  </a:moveTo>
                  <a:cubicBezTo>
                    <a:pt x="34" y="1"/>
                    <a:pt x="0" y="137"/>
                    <a:pt x="68" y="213"/>
                  </a:cubicBezTo>
                  <a:cubicBezTo>
                    <a:pt x="179" y="281"/>
                    <a:pt x="281" y="349"/>
                    <a:pt x="357" y="425"/>
                  </a:cubicBezTo>
                  <a:cubicBezTo>
                    <a:pt x="391" y="459"/>
                    <a:pt x="459" y="493"/>
                    <a:pt x="493" y="493"/>
                  </a:cubicBezTo>
                  <a:cubicBezTo>
                    <a:pt x="535" y="493"/>
                    <a:pt x="569" y="459"/>
                    <a:pt x="603" y="425"/>
                  </a:cubicBezTo>
                  <a:cubicBezTo>
                    <a:pt x="671" y="349"/>
                    <a:pt x="637" y="247"/>
                    <a:pt x="569" y="171"/>
                  </a:cubicBezTo>
                  <a:cubicBezTo>
                    <a:pt x="425" y="103"/>
                    <a:pt x="323" y="69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5"/>
            <p:cNvSpPr/>
            <p:nvPr/>
          </p:nvSpPr>
          <p:spPr>
            <a:xfrm>
              <a:off x="1756787" y="3398776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03" y="1"/>
                  </a:moveTo>
                  <a:cubicBezTo>
                    <a:pt x="35" y="1"/>
                    <a:pt x="1" y="69"/>
                    <a:pt x="35" y="103"/>
                  </a:cubicBezTo>
                  <a:cubicBezTo>
                    <a:pt x="137" y="213"/>
                    <a:pt x="213" y="315"/>
                    <a:pt x="281" y="391"/>
                  </a:cubicBezTo>
                  <a:cubicBezTo>
                    <a:pt x="349" y="493"/>
                    <a:pt x="426" y="604"/>
                    <a:pt x="527" y="638"/>
                  </a:cubicBezTo>
                  <a:lnTo>
                    <a:pt x="527" y="638"/>
                  </a:lnTo>
                  <a:cubicBezTo>
                    <a:pt x="604" y="638"/>
                    <a:pt x="638" y="561"/>
                    <a:pt x="638" y="527"/>
                  </a:cubicBezTo>
                  <a:cubicBezTo>
                    <a:pt x="604" y="425"/>
                    <a:pt x="493" y="349"/>
                    <a:pt x="392" y="281"/>
                  </a:cubicBezTo>
                  <a:lnTo>
                    <a:pt x="137" y="35"/>
                  </a:lnTo>
                  <a:cubicBezTo>
                    <a:pt x="103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5"/>
            <p:cNvSpPr/>
            <p:nvPr/>
          </p:nvSpPr>
          <p:spPr>
            <a:xfrm>
              <a:off x="1716930" y="3030440"/>
              <a:ext cx="36150" cy="13331"/>
            </a:xfrm>
            <a:custGeom>
              <a:avLst/>
              <a:gdLst/>
              <a:ahLst/>
              <a:cxnLst/>
              <a:rect l="l" t="t" r="r" b="b"/>
              <a:pathLst>
                <a:path w="1063" h="392" extrusionOk="0">
                  <a:moveTo>
                    <a:pt x="748" y="1"/>
                  </a:moveTo>
                  <a:cubicBezTo>
                    <a:pt x="536" y="1"/>
                    <a:pt x="289" y="103"/>
                    <a:pt x="111" y="179"/>
                  </a:cubicBezTo>
                  <a:cubicBezTo>
                    <a:pt x="0" y="213"/>
                    <a:pt x="0" y="392"/>
                    <a:pt x="111" y="392"/>
                  </a:cubicBezTo>
                  <a:lnTo>
                    <a:pt x="145" y="392"/>
                  </a:lnTo>
                  <a:cubicBezTo>
                    <a:pt x="391" y="349"/>
                    <a:pt x="748" y="392"/>
                    <a:pt x="960" y="247"/>
                  </a:cubicBezTo>
                  <a:cubicBezTo>
                    <a:pt x="1062" y="213"/>
                    <a:pt x="1028" y="69"/>
                    <a:pt x="960" y="35"/>
                  </a:cubicBezTo>
                  <a:cubicBezTo>
                    <a:pt x="884" y="35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5"/>
            <p:cNvSpPr/>
            <p:nvPr/>
          </p:nvSpPr>
          <p:spPr>
            <a:xfrm>
              <a:off x="1455787" y="3046050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705" y="1"/>
                  </a:moveTo>
                  <a:lnTo>
                    <a:pt x="493" y="1"/>
                  </a:lnTo>
                  <a:cubicBezTo>
                    <a:pt x="391" y="1"/>
                    <a:pt x="246" y="35"/>
                    <a:pt x="111" y="35"/>
                  </a:cubicBezTo>
                  <a:cubicBezTo>
                    <a:pt x="0" y="68"/>
                    <a:pt x="0" y="247"/>
                    <a:pt x="111" y="247"/>
                  </a:cubicBezTo>
                  <a:cubicBezTo>
                    <a:pt x="246" y="281"/>
                    <a:pt x="391" y="281"/>
                    <a:pt x="493" y="281"/>
                  </a:cubicBezTo>
                  <a:cubicBezTo>
                    <a:pt x="569" y="281"/>
                    <a:pt x="637" y="315"/>
                    <a:pt x="705" y="315"/>
                  </a:cubicBezTo>
                  <a:cubicBezTo>
                    <a:pt x="782" y="315"/>
                    <a:pt x="816" y="281"/>
                    <a:pt x="884" y="247"/>
                  </a:cubicBezTo>
                  <a:cubicBezTo>
                    <a:pt x="994" y="213"/>
                    <a:pt x="994" y="68"/>
                    <a:pt x="884" y="35"/>
                  </a:cubicBezTo>
                  <a:cubicBezTo>
                    <a:pt x="816" y="1"/>
                    <a:pt x="748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5"/>
            <p:cNvSpPr/>
            <p:nvPr/>
          </p:nvSpPr>
          <p:spPr>
            <a:xfrm>
              <a:off x="1790318" y="3046050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48" y="1"/>
                  </a:moveTo>
                  <a:cubicBezTo>
                    <a:pt x="569" y="1"/>
                    <a:pt x="323" y="35"/>
                    <a:pt x="145" y="68"/>
                  </a:cubicBezTo>
                  <a:cubicBezTo>
                    <a:pt x="0" y="68"/>
                    <a:pt x="0" y="281"/>
                    <a:pt x="145" y="281"/>
                  </a:cubicBezTo>
                  <a:cubicBezTo>
                    <a:pt x="255" y="315"/>
                    <a:pt x="391" y="315"/>
                    <a:pt x="501" y="315"/>
                  </a:cubicBezTo>
                  <a:cubicBezTo>
                    <a:pt x="680" y="315"/>
                    <a:pt x="850" y="281"/>
                    <a:pt x="994" y="213"/>
                  </a:cubicBezTo>
                  <a:cubicBezTo>
                    <a:pt x="1062" y="179"/>
                    <a:pt x="1062" y="35"/>
                    <a:pt x="960" y="35"/>
                  </a:cubicBezTo>
                  <a:cubicBezTo>
                    <a:pt x="892" y="1"/>
                    <a:pt x="816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5"/>
            <p:cNvSpPr/>
            <p:nvPr/>
          </p:nvSpPr>
          <p:spPr>
            <a:xfrm>
              <a:off x="1836229" y="3001568"/>
              <a:ext cx="50603" cy="15643"/>
            </a:xfrm>
            <a:custGeom>
              <a:avLst/>
              <a:gdLst/>
              <a:ahLst/>
              <a:cxnLst/>
              <a:rect l="l" t="t" r="r" b="b"/>
              <a:pathLst>
                <a:path w="1488" h="460" extrusionOk="0">
                  <a:moveTo>
                    <a:pt x="1165" y="0"/>
                  </a:moveTo>
                  <a:cubicBezTo>
                    <a:pt x="1029" y="0"/>
                    <a:pt x="884" y="34"/>
                    <a:pt x="774" y="34"/>
                  </a:cubicBezTo>
                  <a:cubicBezTo>
                    <a:pt x="562" y="68"/>
                    <a:pt x="315" y="102"/>
                    <a:pt x="137" y="213"/>
                  </a:cubicBezTo>
                  <a:cubicBezTo>
                    <a:pt x="1" y="247"/>
                    <a:pt x="103" y="425"/>
                    <a:pt x="213" y="459"/>
                  </a:cubicBezTo>
                  <a:lnTo>
                    <a:pt x="315" y="459"/>
                  </a:lnTo>
                  <a:cubicBezTo>
                    <a:pt x="494" y="459"/>
                    <a:pt x="672" y="425"/>
                    <a:pt x="850" y="391"/>
                  </a:cubicBezTo>
                  <a:cubicBezTo>
                    <a:pt x="1029" y="349"/>
                    <a:pt x="1241" y="349"/>
                    <a:pt x="1377" y="247"/>
                  </a:cubicBezTo>
                  <a:cubicBezTo>
                    <a:pt x="1487" y="213"/>
                    <a:pt x="1453" y="34"/>
                    <a:pt x="1343" y="34"/>
                  </a:cubicBezTo>
                  <a:cubicBezTo>
                    <a:pt x="1309" y="0"/>
                    <a:pt x="1241" y="0"/>
                    <a:pt x="1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5"/>
            <p:cNvSpPr/>
            <p:nvPr/>
          </p:nvSpPr>
          <p:spPr>
            <a:xfrm>
              <a:off x="1895164" y="3033909"/>
              <a:ext cx="32409" cy="12175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638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392" y="35"/>
                    <a:pt x="281" y="77"/>
                    <a:pt x="145" y="77"/>
                  </a:cubicBezTo>
                  <a:cubicBezTo>
                    <a:pt x="1" y="145"/>
                    <a:pt x="35" y="358"/>
                    <a:pt x="179" y="358"/>
                  </a:cubicBezTo>
                  <a:lnTo>
                    <a:pt x="179" y="358"/>
                  </a:lnTo>
                  <a:cubicBezTo>
                    <a:pt x="315" y="358"/>
                    <a:pt x="460" y="358"/>
                    <a:pt x="570" y="324"/>
                  </a:cubicBezTo>
                  <a:cubicBezTo>
                    <a:pt x="706" y="324"/>
                    <a:pt x="816" y="290"/>
                    <a:pt x="918" y="213"/>
                  </a:cubicBezTo>
                  <a:cubicBezTo>
                    <a:pt x="952" y="179"/>
                    <a:pt x="952" y="77"/>
                    <a:pt x="884" y="77"/>
                  </a:cubicBezTo>
                  <a:cubicBezTo>
                    <a:pt x="816" y="35"/>
                    <a:pt x="706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5"/>
            <p:cNvSpPr/>
            <p:nvPr/>
          </p:nvSpPr>
          <p:spPr>
            <a:xfrm>
              <a:off x="1978074" y="3014865"/>
              <a:ext cx="37612" cy="17922"/>
            </a:xfrm>
            <a:custGeom>
              <a:avLst/>
              <a:gdLst/>
              <a:ahLst/>
              <a:cxnLst/>
              <a:rect l="l" t="t" r="r" b="b"/>
              <a:pathLst>
                <a:path w="1106" h="527" extrusionOk="0">
                  <a:moveTo>
                    <a:pt x="893" y="0"/>
                  </a:moveTo>
                  <a:cubicBezTo>
                    <a:pt x="782" y="0"/>
                    <a:pt x="680" y="68"/>
                    <a:pt x="604" y="68"/>
                  </a:cubicBezTo>
                  <a:cubicBezTo>
                    <a:pt x="468" y="136"/>
                    <a:pt x="290" y="170"/>
                    <a:pt x="145" y="246"/>
                  </a:cubicBezTo>
                  <a:cubicBezTo>
                    <a:pt x="1" y="314"/>
                    <a:pt x="111" y="527"/>
                    <a:pt x="256" y="527"/>
                  </a:cubicBezTo>
                  <a:lnTo>
                    <a:pt x="256" y="527"/>
                  </a:lnTo>
                  <a:cubicBezTo>
                    <a:pt x="426" y="493"/>
                    <a:pt x="604" y="459"/>
                    <a:pt x="748" y="425"/>
                  </a:cubicBezTo>
                  <a:cubicBezTo>
                    <a:pt x="893" y="382"/>
                    <a:pt x="1029" y="348"/>
                    <a:pt x="1063" y="170"/>
                  </a:cubicBezTo>
                  <a:cubicBezTo>
                    <a:pt x="1105" y="136"/>
                    <a:pt x="1063" y="68"/>
                    <a:pt x="1029" y="68"/>
                  </a:cubicBezTo>
                  <a:cubicBezTo>
                    <a:pt x="995" y="34"/>
                    <a:pt x="927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5"/>
            <p:cNvSpPr/>
            <p:nvPr/>
          </p:nvSpPr>
          <p:spPr>
            <a:xfrm>
              <a:off x="1939679" y="2990584"/>
              <a:ext cx="34960" cy="18228"/>
            </a:xfrm>
            <a:custGeom>
              <a:avLst/>
              <a:gdLst/>
              <a:ahLst/>
              <a:cxnLst/>
              <a:rect l="l" t="t" r="r" b="b"/>
              <a:pathLst>
                <a:path w="1028" h="536" extrusionOk="0">
                  <a:moveTo>
                    <a:pt x="782" y="1"/>
                  </a:moveTo>
                  <a:cubicBezTo>
                    <a:pt x="705" y="1"/>
                    <a:pt x="637" y="34"/>
                    <a:pt x="569" y="77"/>
                  </a:cubicBezTo>
                  <a:cubicBezTo>
                    <a:pt x="425" y="111"/>
                    <a:pt x="246" y="179"/>
                    <a:pt x="110" y="247"/>
                  </a:cubicBezTo>
                  <a:cubicBezTo>
                    <a:pt x="0" y="323"/>
                    <a:pt x="68" y="536"/>
                    <a:pt x="212" y="536"/>
                  </a:cubicBezTo>
                  <a:lnTo>
                    <a:pt x="246" y="502"/>
                  </a:lnTo>
                  <a:cubicBezTo>
                    <a:pt x="391" y="459"/>
                    <a:pt x="535" y="425"/>
                    <a:pt x="671" y="391"/>
                  </a:cubicBezTo>
                  <a:cubicBezTo>
                    <a:pt x="748" y="391"/>
                    <a:pt x="816" y="391"/>
                    <a:pt x="849" y="357"/>
                  </a:cubicBezTo>
                  <a:cubicBezTo>
                    <a:pt x="917" y="323"/>
                    <a:pt x="960" y="247"/>
                    <a:pt x="994" y="213"/>
                  </a:cubicBezTo>
                  <a:cubicBezTo>
                    <a:pt x="1028" y="179"/>
                    <a:pt x="1028" y="111"/>
                    <a:pt x="994" y="77"/>
                  </a:cubicBezTo>
                  <a:cubicBezTo>
                    <a:pt x="917" y="34"/>
                    <a:pt x="849" y="34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5"/>
            <p:cNvSpPr/>
            <p:nvPr/>
          </p:nvSpPr>
          <p:spPr>
            <a:xfrm>
              <a:off x="1868604" y="2813779"/>
              <a:ext cx="22853" cy="14487"/>
            </a:xfrm>
            <a:custGeom>
              <a:avLst/>
              <a:gdLst/>
              <a:ahLst/>
              <a:cxnLst/>
              <a:rect l="l" t="t" r="r" b="b"/>
              <a:pathLst>
                <a:path w="672" h="426" extrusionOk="0">
                  <a:moveTo>
                    <a:pt x="501" y="1"/>
                  </a:moveTo>
                  <a:lnTo>
                    <a:pt x="459" y="1"/>
                  </a:lnTo>
                  <a:cubicBezTo>
                    <a:pt x="357" y="1"/>
                    <a:pt x="213" y="69"/>
                    <a:pt x="145" y="103"/>
                  </a:cubicBezTo>
                  <a:cubicBezTo>
                    <a:pt x="34" y="137"/>
                    <a:pt x="0" y="213"/>
                    <a:pt x="34" y="315"/>
                  </a:cubicBezTo>
                  <a:cubicBezTo>
                    <a:pt x="34" y="391"/>
                    <a:pt x="111" y="425"/>
                    <a:pt x="179" y="425"/>
                  </a:cubicBezTo>
                  <a:lnTo>
                    <a:pt x="213" y="425"/>
                  </a:lnTo>
                  <a:cubicBezTo>
                    <a:pt x="357" y="391"/>
                    <a:pt x="459" y="349"/>
                    <a:pt x="569" y="315"/>
                  </a:cubicBezTo>
                  <a:cubicBezTo>
                    <a:pt x="637" y="281"/>
                    <a:pt x="671" y="213"/>
                    <a:pt x="671" y="137"/>
                  </a:cubicBezTo>
                  <a:cubicBezTo>
                    <a:pt x="671" y="103"/>
                    <a:pt x="637" y="69"/>
                    <a:pt x="603" y="35"/>
                  </a:cubicBezTo>
                  <a:cubicBezTo>
                    <a:pt x="603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5"/>
            <p:cNvSpPr/>
            <p:nvPr/>
          </p:nvSpPr>
          <p:spPr>
            <a:xfrm>
              <a:off x="1872345" y="2786063"/>
              <a:ext cx="34994" cy="12141"/>
            </a:xfrm>
            <a:custGeom>
              <a:avLst/>
              <a:gdLst/>
              <a:ahLst/>
              <a:cxnLst/>
              <a:rect l="l" t="t" r="r" b="b"/>
              <a:pathLst>
                <a:path w="1029" h="357" extrusionOk="0">
                  <a:moveTo>
                    <a:pt x="740" y="0"/>
                  </a:moveTo>
                  <a:cubicBezTo>
                    <a:pt x="527" y="0"/>
                    <a:pt x="315" y="34"/>
                    <a:pt x="103" y="102"/>
                  </a:cubicBezTo>
                  <a:cubicBezTo>
                    <a:pt x="1" y="179"/>
                    <a:pt x="1" y="357"/>
                    <a:pt x="137" y="357"/>
                  </a:cubicBezTo>
                  <a:lnTo>
                    <a:pt x="213" y="357"/>
                  </a:lnTo>
                  <a:cubicBezTo>
                    <a:pt x="459" y="357"/>
                    <a:pt x="706" y="280"/>
                    <a:pt x="918" y="213"/>
                  </a:cubicBezTo>
                  <a:cubicBezTo>
                    <a:pt x="1029" y="179"/>
                    <a:pt x="986" y="34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5"/>
            <p:cNvSpPr/>
            <p:nvPr/>
          </p:nvSpPr>
          <p:spPr>
            <a:xfrm>
              <a:off x="1919139" y="2754844"/>
              <a:ext cx="36150" cy="14487"/>
            </a:xfrm>
            <a:custGeom>
              <a:avLst/>
              <a:gdLst/>
              <a:ahLst/>
              <a:cxnLst/>
              <a:rect l="l" t="t" r="r" b="b"/>
              <a:pathLst>
                <a:path w="1063" h="426" extrusionOk="0">
                  <a:moveTo>
                    <a:pt x="714" y="1"/>
                  </a:moveTo>
                  <a:cubicBezTo>
                    <a:pt x="536" y="1"/>
                    <a:pt x="324" y="35"/>
                    <a:pt x="179" y="103"/>
                  </a:cubicBezTo>
                  <a:cubicBezTo>
                    <a:pt x="1" y="137"/>
                    <a:pt x="35" y="425"/>
                    <a:pt x="213" y="425"/>
                  </a:cubicBezTo>
                  <a:cubicBezTo>
                    <a:pt x="213" y="425"/>
                    <a:pt x="247" y="425"/>
                    <a:pt x="247" y="383"/>
                  </a:cubicBezTo>
                  <a:cubicBezTo>
                    <a:pt x="392" y="349"/>
                    <a:pt x="502" y="349"/>
                    <a:pt x="638" y="315"/>
                  </a:cubicBezTo>
                  <a:cubicBezTo>
                    <a:pt x="748" y="315"/>
                    <a:pt x="884" y="315"/>
                    <a:pt x="995" y="281"/>
                  </a:cubicBezTo>
                  <a:cubicBezTo>
                    <a:pt x="1063" y="213"/>
                    <a:pt x="1063" y="103"/>
                    <a:pt x="995" y="69"/>
                  </a:cubicBezTo>
                  <a:cubicBezTo>
                    <a:pt x="884" y="1"/>
                    <a:pt x="816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5"/>
            <p:cNvSpPr/>
            <p:nvPr/>
          </p:nvSpPr>
          <p:spPr>
            <a:xfrm>
              <a:off x="1973449" y="2818404"/>
              <a:ext cx="28940" cy="9862"/>
            </a:xfrm>
            <a:custGeom>
              <a:avLst/>
              <a:gdLst/>
              <a:ahLst/>
              <a:cxnLst/>
              <a:rect l="l" t="t" r="r" b="b"/>
              <a:pathLst>
                <a:path w="851" h="290" extrusionOk="0">
                  <a:moveTo>
                    <a:pt x="604" y="1"/>
                  </a:moveTo>
                  <a:lnTo>
                    <a:pt x="460" y="1"/>
                  </a:lnTo>
                  <a:cubicBezTo>
                    <a:pt x="349" y="43"/>
                    <a:pt x="247" y="43"/>
                    <a:pt x="137" y="43"/>
                  </a:cubicBezTo>
                  <a:cubicBezTo>
                    <a:pt x="1" y="43"/>
                    <a:pt x="1" y="255"/>
                    <a:pt x="137" y="255"/>
                  </a:cubicBezTo>
                  <a:cubicBezTo>
                    <a:pt x="247" y="289"/>
                    <a:pt x="349" y="289"/>
                    <a:pt x="460" y="289"/>
                  </a:cubicBezTo>
                  <a:lnTo>
                    <a:pt x="604" y="289"/>
                  </a:lnTo>
                  <a:cubicBezTo>
                    <a:pt x="672" y="289"/>
                    <a:pt x="706" y="289"/>
                    <a:pt x="774" y="255"/>
                  </a:cubicBezTo>
                  <a:cubicBezTo>
                    <a:pt x="850" y="213"/>
                    <a:pt x="850" y="77"/>
                    <a:pt x="774" y="43"/>
                  </a:cubicBezTo>
                  <a:cubicBezTo>
                    <a:pt x="706" y="1"/>
                    <a:pt x="672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5"/>
            <p:cNvSpPr/>
            <p:nvPr/>
          </p:nvSpPr>
          <p:spPr>
            <a:xfrm>
              <a:off x="2019121" y="2777663"/>
              <a:ext cx="27750" cy="11903"/>
            </a:xfrm>
            <a:custGeom>
              <a:avLst/>
              <a:gdLst/>
              <a:ahLst/>
              <a:cxnLst/>
              <a:rect l="l" t="t" r="r" b="b"/>
              <a:pathLst>
                <a:path w="816" h="350" extrusionOk="0">
                  <a:moveTo>
                    <a:pt x="569" y="1"/>
                  </a:moveTo>
                  <a:lnTo>
                    <a:pt x="425" y="1"/>
                  </a:lnTo>
                  <a:cubicBezTo>
                    <a:pt x="323" y="35"/>
                    <a:pt x="212" y="35"/>
                    <a:pt x="111" y="103"/>
                  </a:cubicBezTo>
                  <a:cubicBezTo>
                    <a:pt x="0" y="137"/>
                    <a:pt x="0" y="349"/>
                    <a:pt x="145" y="349"/>
                  </a:cubicBezTo>
                  <a:lnTo>
                    <a:pt x="145" y="349"/>
                  </a:lnTo>
                  <a:cubicBezTo>
                    <a:pt x="246" y="349"/>
                    <a:pt x="357" y="315"/>
                    <a:pt x="459" y="315"/>
                  </a:cubicBezTo>
                  <a:lnTo>
                    <a:pt x="493" y="315"/>
                  </a:lnTo>
                  <a:lnTo>
                    <a:pt x="535" y="315"/>
                  </a:lnTo>
                  <a:cubicBezTo>
                    <a:pt x="603" y="315"/>
                    <a:pt x="671" y="315"/>
                    <a:pt x="748" y="247"/>
                  </a:cubicBezTo>
                  <a:cubicBezTo>
                    <a:pt x="816" y="213"/>
                    <a:pt x="816" y="103"/>
                    <a:pt x="748" y="69"/>
                  </a:cubicBezTo>
                  <a:cubicBezTo>
                    <a:pt x="705" y="1"/>
                    <a:pt x="637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5"/>
            <p:cNvSpPr/>
            <p:nvPr/>
          </p:nvSpPr>
          <p:spPr>
            <a:xfrm>
              <a:off x="2027487" y="2753415"/>
              <a:ext cx="24281" cy="9862"/>
            </a:xfrm>
            <a:custGeom>
              <a:avLst/>
              <a:gdLst/>
              <a:ahLst/>
              <a:cxnLst/>
              <a:rect l="l" t="t" r="r" b="b"/>
              <a:pathLst>
                <a:path w="714" h="290" extrusionOk="0">
                  <a:moveTo>
                    <a:pt x="502" y="0"/>
                  </a:moveTo>
                  <a:lnTo>
                    <a:pt x="425" y="0"/>
                  </a:lnTo>
                  <a:cubicBezTo>
                    <a:pt x="323" y="0"/>
                    <a:pt x="247" y="0"/>
                    <a:pt x="145" y="43"/>
                  </a:cubicBezTo>
                  <a:cubicBezTo>
                    <a:pt x="0" y="43"/>
                    <a:pt x="0" y="255"/>
                    <a:pt x="145" y="255"/>
                  </a:cubicBezTo>
                  <a:cubicBezTo>
                    <a:pt x="247" y="289"/>
                    <a:pt x="323" y="289"/>
                    <a:pt x="425" y="289"/>
                  </a:cubicBezTo>
                  <a:lnTo>
                    <a:pt x="502" y="289"/>
                  </a:lnTo>
                  <a:cubicBezTo>
                    <a:pt x="570" y="289"/>
                    <a:pt x="604" y="289"/>
                    <a:pt x="672" y="213"/>
                  </a:cubicBezTo>
                  <a:cubicBezTo>
                    <a:pt x="714" y="179"/>
                    <a:pt x="714" y="111"/>
                    <a:pt x="672" y="77"/>
                  </a:cubicBezTo>
                  <a:cubicBezTo>
                    <a:pt x="604" y="0"/>
                    <a:pt x="570" y="0"/>
                    <a:pt x="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5"/>
            <p:cNvSpPr/>
            <p:nvPr/>
          </p:nvSpPr>
          <p:spPr>
            <a:xfrm>
              <a:off x="1957873" y="2793272"/>
              <a:ext cx="34688" cy="8400"/>
            </a:xfrm>
            <a:custGeom>
              <a:avLst/>
              <a:gdLst/>
              <a:ahLst/>
              <a:cxnLst/>
              <a:rect l="l" t="t" r="r" b="b"/>
              <a:pathLst>
                <a:path w="1020" h="247" extrusionOk="0">
                  <a:moveTo>
                    <a:pt x="527" y="1"/>
                  </a:moveTo>
                  <a:cubicBezTo>
                    <a:pt x="382" y="1"/>
                    <a:pt x="247" y="1"/>
                    <a:pt x="102" y="35"/>
                  </a:cubicBezTo>
                  <a:cubicBezTo>
                    <a:pt x="0" y="35"/>
                    <a:pt x="0" y="247"/>
                    <a:pt x="102" y="247"/>
                  </a:cubicBezTo>
                  <a:lnTo>
                    <a:pt x="527" y="247"/>
                  </a:lnTo>
                  <a:lnTo>
                    <a:pt x="595" y="247"/>
                  </a:lnTo>
                  <a:lnTo>
                    <a:pt x="884" y="247"/>
                  </a:lnTo>
                  <a:lnTo>
                    <a:pt x="918" y="247"/>
                  </a:lnTo>
                  <a:lnTo>
                    <a:pt x="918" y="247"/>
                  </a:lnTo>
                  <a:cubicBezTo>
                    <a:pt x="986" y="247"/>
                    <a:pt x="1020" y="68"/>
                    <a:pt x="918" y="68"/>
                  </a:cubicBezTo>
                  <a:cubicBezTo>
                    <a:pt x="807" y="35"/>
                    <a:pt x="671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5"/>
            <p:cNvSpPr/>
            <p:nvPr/>
          </p:nvSpPr>
          <p:spPr>
            <a:xfrm>
              <a:off x="2071969" y="2834285"/>
              <a:ext cx="32681" cy="10746"/>
            </a:xfrm>
            <a:custGeom>
              <a:avLst/>
              <a:gdLst/>
              <a:ahLst/>
              <a:cxnLst/>
              <a:rect l="l" t="t" r="r" b="b"/>
              <a:pathLst>
                <a:path w="961" h="316" extrusionOk="0">
                  <a:moveTo>
                    <a:pt x="638" y="1"/>
                  </a:moveTo>
                  <a:cubicBezTo>
                    <a:pt x="604" y="1"/>
                    <a:pt x="536" y="35"/>
                    <a:pt x="502" y="35"/>
                  </a:cubicBezTo>
                  <a:cubicBezTo>
                    <a:pt x="357" y="35"/>
                    <a:pt x="213" y="35"/>
                    <a:pt x="77" y="69"/>
                  </a:cubicBezTo>
                  <a:cubicBezTo>
                    <a:pt x="1" y="69"/>
                    <a:pt x="1" y="247"/>
                    <a:pt x="77" y="247"/>
                  </a:cubicBezTo>
                  <a:cubicBezTo>
                    <a:pt x="213" y="281"/>
                    <a:pt x="357" y="281"/>
                    <a:pt x="502" y="315"/>
                  </a:cubicBezTo>
                  <a:lnTo>
                    <a:pt x="638" y="315"/>
                  </a:lnTo>
                  <a:cubicBezTo>
                    <a:pt x="714" y="315"/>
                    <a:pt x="816" y="281"/>
                    <a:pt x="893" y="247"/>
                  </a:cubicBezTo>
                  <a:cubicBezTo>
                    <a:pt x="961" y="213"/>
                    <a:pt x="961" y="103"/>
                    <a:pt x="893" y="69"/>
                  </a:cubicBezTo>
                  <a:cubicBezTo>
                    <a:pt x="816" y="35"/>
                    <a:pt x="714" y="1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5"/>
            <p:cNvSpPr/>
            <p:nvPr/>
          </p:nvSpPr>
          <p:spPr>
            <a:xfrm>
              <a:off x="2121381" y="2802794"/>
              <a:ext cx="27750" cy="12175"/>
            </a:xfrm>
            <a:custGeom>
              <a:avLst/>
              <a:gdLst/>
              <a:ahLst/>
              <a:cxnLst/>
              <a:rect l="l" t="t" r="r" b="b"/>
              <a:pathLst>
                <a:path w="816" h="358" extrusionOk="0">
                  <a:moveTo>
                    <a:pt x="569" y="1"/>
                  </a:moveTo>
                  <a:lnTo>
                    <a:pt x="535" y="1"/>
                  </a:lnTo>
                  <a:cubicBezTo>
                    <a:pt x="391" y="35"/>
                    <a:pt x="247" y="35"/>
                    <a:pt x="111" y="77"/>
                  </a:cubicBezTo>
                  <a:cubicBezTo>
                    <a:pt x="0" y="111"/>
                    <a:pt x="0" y="247"/>
                    <a:pt x="111" y="290"/>
                  </a:cubicBezTo>
                  <a:cubicBezTo>
                    <a:pt x="247" y="324"/>
                    <a:pt x="391" y="324"/>
                    <a:pt x="535" y="358"/>
                  </a:cubicBezTo>
                  <a:lnTo>
                    <a:pt x="569" y="358"/>
                  </a:lnTo>
                  <a:cubicBezTo>
                    <a:pt x="671" y="358"/>
                    <a:pt x="816" y="324"/>
                    <a:pt x="816" y="179"/>
                  </a:cubicBezTo>
                  <a:cubicBezTo>
                    <a:pt x="816" y="77"/>
                    <a:pt x="671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5"/>
            <p:cNvSpPr/>
            <p:nvPr/>
          </p:nvSpPr>
          <p:spPr>
            <a:xfrm>
              <a:off x="2062446" y="2788375"/>
              <a:ext cx="28906" cy="10984"/>
            </a:xfrm>
            <a:custGeom>
              <a:avLst/>
              <a:gdLst/>
              <a:ahLst/>
              <a:cxnLst/>
              <a:rect l="l" t="t" r="r" b="b"/>
              <a:pathLst>
                <a:path w="850" h="323" extrusionOk="0">
                  <a:moveTo>
                    <a:pt x="671" y="0"/>
                  </a:moveTo>
                  <a:cubicBezTo>
                    <a:pt x="637" y="0"/>
                    <a:pt x="603" y="0"/>
                    <a:pt x="569" y="34"/>
                  </a:cubicBezTo>
                  <a:cubicBezTo>
                    <a:pt x="425" y="34"/>
                    <a:pt x="247" y="111"/>
                    <a:pt x="111" y="145"/>
                  </a:cubicBezTo>
                  <a:cubicBezTo>
                    <a:pt x="0" y="179"/>
                    <a:pt x="0" y="323"/>
                    <a:pt x="111" y="323"/>
                  </a:cubicBezTo>
                  <a:lnTo>
                    <a:pt x="323" y="323"/>
                  </a:lnTo>
                  <a:lnTo>
                    <a:pt x="603" y="323"/>
                  </a:lnTo>
                  <a:cubicBezTo>
                    <a:pt x="705" y="289"/>
                    <a:pt x="850" y="246"/>
                    <a:pt x="850" y="145"/>
                  </a:cubicBezTo>
                  <a:cubicBezTo>
                    <a:pt x="816" y="34"/>
                    <a:pt x="748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5"/>
            <p:cNvSpPr/>
            <p:nvPr/>
          </p:nvSpPr>
          <p:spPr>
            <a:xfrm>
              <a:off x="2034696" y="2871557"/>
              <a:ext cx="24315" cy="8400"/>
            </a:xfrm>
            <a:custGeom>
              <a:avLst/>
              <a:gdLst/>
              <a:ahLst/>
              <a:cxnLst/>
              <a:rect l="l" t="t" r="r" b="b"/>
              <a:pathLst>
                <a:path w="715" h="247" extrusionOk="0">
                  <a:moveTo>
                    <a:pt x="536" y="1"/>
                  </a:moveTo>
                  <a:cubicBezTo>
                    <a:pt x="502" y="1"/>
                    <a:pt x="426" y="35"/>
                    <a:pt x="392" y="35"/>
                  </a:cubicBezTo>
                  <a:lnTo>
                    <a:pt x="145" y="35"/>
                  </a:lnTo>
                  <a:cubicBezTo>
                    <a:pt x="35" y="35"/>
                    <a:pt x="1" y="213"/>
                    <a:pt x="145" y="213"/>
                  </a:cubicBezTo>
                  <a:cubicBezTo>
                    <a:pt x="213" y="213"/>
                    <a:pt x="324" y="247"/>
                    <a:pt x="392" y="247"/>
                  </a:cubicBezTo>
                  <a:lnTo>
                    <a:pt x="536" y="247"/>
                  </a:lnTo>
                  <a:cubicBezTo>
                    <a:pt x="570" y="247"/>
                    <a:pt x="604" y="247"/>
                    <a:pt x="638" y="213"/>
                  </a:cubicBezTo>
                  <a:cubicBezTo>
                    <a:pt x="714" y="179"/>
                    <a:pt x="714" y="103"/>
                    <a:pt x="638" y="35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2049150" y="2911142"/>
              <a:ext cx="25472" cy="8400"/>
            </a:xfrm>
            <a:custGeom>
              <a:avLst/>
              <a:gdLst/>
              <a:ahLst/>
              <a:cxnLst/>
              <a:rect l="l" t="t" r="r" b="b"/>
              <a:pathLst>
                <a:path w="749" h="247" extrusionOk="0">
                  <a:moveTo>
                    <a:pt x="391" y="0"/>
                  </a:moveTo>
                  <a:lnTo>
                    <a:pt x="179" y="0"/>
                  </a:lnTo>
                  <a:cubicBezTo>
                    <a:pt x="35" y="34"/>
                    <a:pt x="1" y="247"/>
                    <a:pt x="145" y="247"/>
                  </a:cubicBezTo>
                  <a:lnTo>
                    <a:pt x="179" y="247"/>
                  </a:lnTo>
                  <a:lnTo>
                    <a:pt x="247" y="247"/>
                  </a:lnTo>
                  <a:lnTo>
                    <a:pt x="425" y="247"/>
                  </a:lnTo>
                  <a:lnTo>
                    <a:pt x="570" y="247"/>
                  </a:lnTo>
                  <a:lnTo>
                    <a:pt x="638" y="247"/>
                  </a:lnTo>
                  <a:cubicBezTo>
                    <a:pt x="714" y="213"/>
                    <a:pt x="748" y="145"/>
                    <a:pt x="672" y="77"/>
                  </a:cubicBezTo>
                  <a:cubicBezTo>
                    <a:pt x="604" y="0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2013034" y="2958242"/>
              <a:ext cx="36150" cy="10712"/>
            </a:xfrm>
            <a:custGeom>
              <a:avLst/>
              <a:gdLst/>
              <a:ahLst/>
              <a:cxnLst/>
              <a:rect l="l" t="t" r="r" b="b"/>
              <a:pathLst>
                <a:path w="1063" h="315" extrusionOk="0">
                  <a:moveTo>
                    <a:pt x="782" y="0"/>
                  </a:moveTo>
                  <a:cubicBezTo>
                    <a:pt x="570" y="0"/>
                    <a:pt x="357" y="68"/>
                    <a:pt x="145" y="68"/>
                  </a:cubicBezTo>
                  <a:cubicBezTo>
                    <a:pt x="35" y="68"/>
                    <a:pt x="1" y="246"/>
                    <a:pt x="145" y="280"/>
                  </a:cubicBezTo>
                  <a:cubicBezTo>
                    <a:pt x="247" y="280"/>
                    <a:pt x="391" y="314"/>
                    <a:pt x="570" y="314"/>
                  </a:cubicBezTo>
                  <a:cubicBezTo>
                    <a:pt x="714" y="314"/>
                    <a:pt x="850" y="280"/>
                    <a:pt x="995" y="212"/>
                  </a:cubicBezTo>
                  <a:cubicBezTo>
                    <a:pt x="1063" y="136"/>
                    <a:pt x="1063" y="34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2026331" y="2991740"/>
              <a:ext cx="27750" cy="11018"/>
            </a:xfrm>
            <a:custGeom>
              <a:avLst/>
              <a:gdLst/>
              <a:ahLst/>
              <a:cxnLst/>
              <a:rect l="l" t="t" r="r" b="b"/>
              <a:pathLst>
                <a:path w="816" h="324" extrusionOk="0">
                  <a:moveTo>
                    <a:pt x="638" y="0"/>
                  </a:moveTo>
                  <a:cubicBezTo>
                    <a:pt x="570" y="0"/>
                    <a:pt x="493" y="0"/>
                    <a:pt x="425" y="43"/>
                  </a:cubicBezTo>
                  <a:lnTo>
                    <a:pt x="179" y="43"/>
                  </a:lnTo>
                  <a:lnTo>
                    <a:pt x="145" y="43"/>
                  </a:lnTo>
                  <a:cubicBezTo>
                    <a:pt x="34" y="43"/>
                    <a:pt x="0" y="255"/>
                    <a:pt x="145" y="289"/>
                  </a:cubicBezTo>
                  <a:cubicBezTo>
                    <a:pt x="213" y="289"/>
                    <a:pt x="323" y="323"/>
                    <a:pt x="391" y="323"/>
                  </a:cubicBezTo>
                  <a:cubicBezTo>
                    <a:pt x="425" y="323"/>
                    <a:pt x="425" y="323"/>
                    <a:pt x="459" y="289"/>
                  </a:cubicBezTo>
                  <a:cubicBezTo>
                    <a:pt x="570" y="289"/>
                    <a:pt x="672" y="289"/>
                    <a:pt x="748" y="213"/>
                  </a:cubicBezTo>
                  <a:cubicBezTo>
                    <a:pt x="816" y="145"/>
                    <a:pt x="782" y="43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2086422" y="2995481"/>
              <a:ext cx="23125" cy="12175"/>
            </a:xfrm>
            <a:custGeom>
              <a:avLst/>
              <a:gdLst/>
              <a:ahLst/>
              <a:cxnLst/>
              <a:rect l="l" t="t" r="r" b="b"/>
              <a:pathLst>
                <a:path w="680" h="358" extrusionOk="0">
                  <a:moveTo>
                    <a:pt x="536" y="1"/>
                  </a:moveTo>
                  <a:cubicBezTo>
                    <a:pt x="468" y="1"/>
                    <a:pt x="425" y="35"/>
                    <a:pt x="357" y="35"/>
                  </a:cubicBezTo>
                  <a:cubicBezTo>
                    <a:pt x="289" y="69"/>
                    <a:pt x="213" y="103"/>
                    <a:pt x="145" y="103"/>
                  </a:cubicBezTo>
                  <a:cubicBezTo>
                    <a:pt x="0" y="179"/>
                    <a:pt x="43" y="358"/>
                    <a:pt x="179" y="358"/>
                  </a:cubicBezTo>
                  <a:lnTo>
                    <a:pt x="213" y="315"/>
                  </a:lnTo>
                  <a:cubicBezTo>
                    <a:pt x="289" y="315"/>
                    <a:pt x="357" y="315"/>
                    <a:pt x="425" y="281"/>
                  </a:cubicBezTo>
                  <a:cubicBezTo>
                    <a:pt x="536" y="247"/>
                    <a:pt x="604" y="247"/>
                    <a:pt x="638" y="179"/>
                  </a:cubicBezTo>
                  <a:cubicBezTo>
                    <a:pt x="680" y="103"/>
                    <a:pt x="680" y="35"/>
                    <a:pt x="604" y="35"/>
                  </a:cubicBezTo>
                  <a:cubicBezTo>
                    <a:pt x="570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2111825" y="2952155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672" y="1"/>
                  </a:moveTo>
                  <a:lnTo>
                    <a:pt x="672" y="1"/>
                  </a:lnTo>
                  <a:cubicBezTo>
                    <a:pt x="494" y="35"/>
                    <a:pt x="315" y="69"/>
                    <a:pt x="145" y="145"/>
                  </a:cubicBezTo>
                  <a:cubicBezTo>
                    <a:pt x="1" y="179"/>
                    <a:pt x="35" y="357"/>
                    <a:pt x="179" y="357"/>
                  </a:cubicBezTo>
                  <a:lnTo>
                    <a:pt x="179" y="315"/>
                  </a:lnTo>
                  <a:cubicBezTo>
                    <a:pt x="358" y="315"/>
                    <a:pt x="528" y="315"/>
                    <a:pt x="706" y="247"/>
                  </a:cubicBezTo>
                  <a:cubicBezTo>
                    <a:pt x="782" y="247"/>
                    <a:pt x="782" y="179"/>
                    <a:pt x="816" y="145"/>
                  </a:cubicBezTo>
                  <a:cubicBezTo>
                    <a:pt x="816" y="103"/>
                    <a:pt x="782" y="69"/>
                    <a:pt x="782" y="69"/>
                  </a:cubicBezTo>
                  <a:cubicBezTo>
                    <a:pt x="782" y="35"/>
                    <a:pt x="70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2092475" y="2932805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460" y="1"/>
                  </a:moveTo>
                  <a:cubicBezTo>
                    <a:pt x="324" y="1"/>
                    <a:pt x="213" y="35"/>
                    <a:pt x="111" y="77"/>
                  </a:cubicBezTo>
                  <a:cubicBezTo>
                    <a:pt x="1" y="145"/>
                    <a:pt x="35" y="323"/>
                    <a:pt x="145" y="323"/>
                  </a:cubicBezTo>
                  <a:cubicBezTo>
                    <a:pt x="179" y="323"/>
                    <a:pt x="179" y="323"/>
                    <a:pt x="179" y="289"/>
                  </a:cubicBezTo>
                  <a:cubicBezTo>
                    <a:pt x="324" y="247"/>
                    <a:pt x="502" y="247"/>
                    <a:pt x="638" y="179"/>
                  </a:cubicBezTo>
                  <a:cubicBezTo>
                    <a:pt x="672" y="145"/>
                    <a:pt x="672" y="77"/>
                    <a:pt x="638" y="35"/>
                  </a:cubicBezTo>
                  <a:cubicBezTo>
                    <a:pt x="604" y="1"/>
                    <a:pt x="536" y="1"/>
                    <a:pt x="4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2103460" y="2876182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604" y="1"/>
                  </a:moveTo>
                  <a:cubicBezTo>
                    <a:pt x="425" y="1"/>
                    <a:pt x="247" y="77"/>
                    <a:pt x="103" y="111"/>
                  </a:cubicBezTo>
                  <a:cubicBezTo>
                    <a:pt x="1" y="145"/>
                    <a:pt x="1" y="357"/>
                    <a:pt x="137" y="357"/>
                  </a:cubicBezTo>
                  <a:lnTo>
                    <a:pt x="137" y="357"/>
                  </a:lnTo>
                  <a:cubicBezTo>
                    <a:pt x="349" y="323"/>
                    <a:pt x="604" y="323"/>
                    <a:pt x="774" y="179"/>
                  </a:cubicBezTo>
                  <a:cubicBezTo>
                    <a:pt x="850" y="145"/>
                    <a:pt x="774" y="43"/>
                    <a:pt x="740" y="43"/>
                  </a:cubicBezTo>
                  <a:cubicBezTo>
                    <a:pt x="706" y="1"/>
                    <a:pt x="63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2161238" y="2872714"/>
              <a:ext cx="19112" cy="9556"/>
            </a:xfrm>
            <a:custGeom>
              <a:avLst/>
              <a:gdLst/>
              <a:ahLst/>
              <a:cxnLst/>
              <a:rect l="l" t="t" r="r" b="b"/>
              <a:pathLst>
                <a:path w="562" h="281" extrusionOk="0">
                  <a:moveTo>
                    <a:pt x="425" y="1"/>
                  </a:moveTo>
                  <a:lnTo>
                    <a:pt x="315" y="1"/>
                  </a:lnTo>
                  <a:cubicBezTo>
                    <a:pt x="281" y="35"/>
                    <a:pt x="247" y="35"/>
                    <a:pt x="213" y="35"/>
                  </a:cubicBezTo>
                  <a:lnTo>
                    <a:pt x="179" y="35"/>
                  </a:lnTo>
                  <a:lnTo>
                    <a:pt x="179" y="35"/>
                  </a:lnTo>
                  <a:cubicBezTo>
                    <a:pt x="1" y="35"/>
                    <a:pt x="1" y="281"/>
                    <a:pt x="179" y="281"/>
                  </a:cubicBezTo>
                  <a:lnTo>
                    <a:pt x="179" y="281"/>
                  </a:lnTo>
                  <a:cubicBezTo>
                    <a:pt x="281" y="281"/>
                    <a:pt x="493" y="281"/>
                    <a:pt x="561" y="145"/>
                  </a:cubicBezTo>
                  <a:cubicBezTo>
                    <a:pt x="561" y="69"/>
                    <a:pt x="561" y="35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1794059" y="2824457"/>
              <a:ext cx="24009" cy="7278"/>
            </a:xfrm>
            <a:custGeom>
              <a:avLst/>
              <a:gdLst/>
              <a:ahLst/>
              <a:cxnLst/>
              <a:rect l="l" t="t" r="r" b="b"/>
              <a:pathLst>
                <a:path w="706" h="214" extrusionOk="0">
                  <a:moveTo>
                    <a:pt x="493" y="1"/>
                  </a:moveTo>
                  <a:lnTo>
                    <a:pt x="391" y="1"/>
                  </a:lnTo>
                  <a:lnTo>
                    <a:pt x="145" y="1"/>
                  </a:lnTo>
                  <a:cubicBezTo>
                    <a:pt x="1" y="1"/>
                    <a:pt x="1" y="213"/>
                    <a:pt x="145" y="213"/>
                  </a:cubicBezTo>
                  <a:lnTo>
                    <a:pt x="391" y="213"/>
                  </a:lnTo>
                  <a:lnTo>
                    <a:pt x="493" y="213"/>
                  </a:lnTo>
                  <a:cubicBezTo>
                    <a:pt x="527" y="213"/>
                    <a:pt x="604" y="213"/>
                    <a:pt x="638" y="179"/>
                  </a:cubicBezTo>
                  <a:cubicBezTo>
                    <a:pt x="706" y="145"/>
                    <a:pt x="706" y="77"/>
                    <a:pt x="638" y="35"/>
                  </a:cubicBezTo>
                  <a:cubicBezTo>
                    <a:pt x="604" y="1"/>
                    <a:pt x="527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1765187" y="2789531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93" y="0"/>
                  </a:moveTo>
                  <a:cubicBezTo>
                    <a:pt x="425" y="0"/>
                    <a:pt x="357" y="43"/>
                    <a:pt x="314" y="77"/>
                  </a:cubicBezTo>
                  <a:lnTo>
                    <a:pt x="102" y="145"/>
                  </a:lnTo>
                  <a:cubicBezTo>
                    <a:pt x="0" y="178"/>
                    <a:pt x="0" y="323"/>
                    <a:pt x="102" y="323"/>
                  </a:cubicBezTo>
                  <a:lnTo>
                    <a:pt x="145" y="323"/>
                  </a:lnTo>
                  <a:cubicBezTo>
                    <a:pt x="212" y="323"/>
                    <a:pt x="314" y="289"/>
                    <a:pt x="391" y="255"/>
                  </a:cubicBezTo>
                  <a:cubicBezTo>
                    <a:pt x="459" y="255"/>
                    <a:pt x="527" y="255"/>
                    <a:pt x="603" y="178"/>
                  </a:cubicBezTo>
                  <a:cubicBezTo>
                    <a:pt x="637" y="111"/>
                    <a:pt x="603" y="43"/>
                    <a:pt x="527" y="43"/>
                  </a:cubicBezTo>
                  <a:cubicBezTo>
                    <a:pt x="527" y="0"/>
                    <a:pt x="493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1680814" y="2825613"/>
              <a:ext cx="24315" cy="11018"/>
            </a:xfrm>
            <a:custGeom>
              <a:avLst/>
              <a:gdLst/>
              <a:ahLst/>
              <a:cxnLst/>
              <a:rect l="l" t="t" r="r" b="b"/>
              <a:pathLst>
                <a:path w="715" h="324" extrusionOk="0">
                  <a:moveTo>
                    <a:pt x="536" y="1"/>
                  </a:moveTo>
                  <a:cubicBezTo>
                    <a:pt x="391" y="1"/>
                    <a:pt x="247" y="77"/>
                    <a:pt x="111" y="111"/>
                  </a:cubicBezTo>
                  <a:cubicBezTo>
                    <a:pt x="1" y="145"/>
                    <a:pt x="35" y="324"/>
                    <a:pt x="145" y="324"/>
                  </a:cubicBezTo>
                  <a:lnTo>
                    <a:pt x="179" y="324"/>
                  </a:lnTo>
                  <a:cubicBezTo>
                    <a:pt x="323" y="290"/>
                    <a:pt x="536" y="290"/>
                    <a:pt x="672" y="179"/>
                  </a:cubicBezTo>
                  <a:cubicBezTo>
                    <a:pt x="714" y="111"/>
                    <a:pt x="672" y="43"/>
                    <a:pt x="638" y="43"/>
                  </a:cubicBezTo>
                  <a:cubicBezTo>
                    <a:pt x="604" y="1"/>
                    <a:pt x="570" y="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1673605" y="2849895"/>
              <a:ext cx="21697" cy="9556"/>
            </a:xfrm>
            <a:custGeom>
              <a:avLst/>
              <a:gdLst/>
              <a:ahLst/>
              <a:cxnLst/>
              <a:rect l="l" t="t" r="r" b="b"/>
              <a:pathLst>
                <a:path w="638" h="281" extrusionOk="0">
                  <a:moveTo>
                    <a:pt x="501" y="1"/>
                  </a:moveTo>
                  <a:cubicBezTo>
                    <a:pt x="425" y="1"/>
                    <a:pt x="391" y="35"/>
                    <a:pt x="357" y="35"/>
                  </a:cubicBezTo>
                  <a:cubicBezTo>
                    <a:pt x="289" y="68"/>
                    <a:pt x="179" y="102"/>
                    <a:pt x="111" y="136"/>
                  </a:cubicBezTo>
                  <a:cubicBezTo>
                    <a:pt x="0" y="179"/>
                    <a:pt x="34" y="281"/>
                    <a:pt x="145" y="281"/>
                  </a:cubicBezTo>
                  <a:lnTo>
                    <a:pt x="145" y="281"/>
                  </a:lnTo>
                  <a:cubicBezTo>
                    <a:pt x="247" y="281"/>
                    <a:pt x="323" y="281"/>
                    <a:pt x="391" y="247"/>
                  </a:cubicBezTo>
                  <a:cubicBezTo>
                    <a:pt x="501" y="213"/>
                    <a:pt x="569" y="213"/>
                    <a:pt x="603" y="136"/>
                  </a:cubicBezTo>
                  <a:cubicBezTo>
                    <a:pt x="637" y="102"/>
                    <a:pt x="603" y="68"/>
                    <a:pt x="569" y="35"/>
                  </a:cubicBezTo>
                  <a:cubicBezTo>
                    <a:pt x="535" y="1"/>
                    <a:pt x="535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1589538" y="2846154"/>
              <a:ext cx="21697" cy="10984"/>
            </a:xfrm>
            <a:custGeom>
              <a:avLst/>
              <a:gdLst/>
              <a:ahLst/>
              <a:cxnLst/>
              <a:rect l="l" t="t" r="r" b="b"/>
              <a:pathLst>
                <a:path w="638" h="323" extrusionOk="0">
                  <a:moveTo>
                    <a:pt x="459" y="0"/>
                  </a:moveTo>
                  <a:cubicBezTo>
                    <a:pt x="425" y="0"/>
                    <a:pt x="349" y="34"/>
                    <a:pt x="315" y="34"/>
                  </a:cubicBezTo>
                  <a:cubicBezTo>
                    <a:pt x="247" y="77"/>
                    <a:pt x="213" y="77"/>
                    <a:pt x="136" y="111"/>
                  </a:cubicBezTo>
                  <a:cubicBezTo>
                    <a:pt x="0" y="145"/>
                    <a:pt x="34" y="323"/>
                    <a:pt x="170" y="323"/>
                  </a:cubicBezTo>
                  <a:lnTo>
                    <a:pt x="170" y="323"/>
                  </a:lnTo>
                  <a:cubicBezTo>
                    <a:pt x="247" y="289"/>
                    <a:pt x="315" y="289"/>
                    <a:pt x="383" y="246"/>
                  </a:cubicBezTo>
                  <a:cubicBezTo>
                    <a:pt x="459" y="246"/>
                    <a:pt x="527" y="246"/>
                    <a:pt x="561" y="178"/>
                  </a:cubicBezTo>
                  <a:cubicBezTo>
                    <a:pt x="637" y="145"/>
                    <a:pt x="595" y="34"/>
                    <a:pt x="527" y="34"/>
                  </a:cubicBezTo>
                  <a:cubicBezTo>
                    <a:pt x="493" y="0"/>
                    <a:pt x="493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1644698" y="2727128"/>
              <a:ext cx="24315" cy="21697"/>
            </a:xfrm>
            <a:custGeom>
              <a:avLst/>
              <a:gdLst/>
              <a:ahLst/>
              <a:cxnLst/>
              <a:rect l="l" t="t" r="r" b="b"/>
              <a:pathLst>
                <a:path w="715" h="638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25" y="34"/>
                    <a:pt x="358" y="136"/>
                    <a:pt x="290" y="213"/>
                  </a:cubicBezTo>
                  <a:cubicBezTo>
                    <a:pt x="179" y="315"/>
                    <a:pt x="111" y="391"/>
                    <a:pt x="35" y="493"/>
                  </a:cubicBezTo>
                  <a:cubicBezTo>
                    <a:pt x="1" y="561"/>
                    <a:pt x="35" y="637"/>
                    <a:pt x="111" y="637"/>
                  </a:cubicBezTo>
                  <a:cubicBezTo>
                    <a:pt x="145" y="637"/>
                    <a:pt x="145" y="637"/>
                    <a:pt x="179" y="603"/>
                  </a:cubicBezTo>
                  <a:cubicBezTo>
                    <a:pt x="247" y="527"/>
                    <a:pt x="358" y="459"/>
                    <a:pt x="425" y="391"/>
                  </a:cubicBezTo>
                  <a:cubicBezTo>
                    <a:pt x="536" y="315"/>
                    <a:pt x="638" y="247"/>
                    <a:pt x="672" y="136"/>
                  </a:cubicBezTo>
                  <a:cubicBezTo>
                    <a:pt x="714" y="68"/>
                    <a:pt x="638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1672448" y="2737806"/>
              <a:ext cx="28906" cy="20541"/>
            </a:xfrm>
            <a:custGeom>
              <a:avLst/>
              <a:gdLst/>
              <a:ahLst/>
              <a:cxnLst/>
              <a:rect l="l" t="t" r="r" b="b"/>
              <a:pathLst>
                <a:path w="850" h="604" extrusionOk="0">
                  <a:moveTo>
                    <a:pt x="705" y="1"/>
                  </a:moveTo>
                  <a:lnTo>
                    <a:pt x="671" y="1"/>
                  </a:lnTo>
                  <a:cubicBezTo>
                    <a:pt x="569" y="35"/>
                    <a:pt x="459" y="145"/>
                    <a:pt x="391" y="213"/>
                  </a:cubicBezTo>
                  <a:cubicBezTo>
                    <a:pt x="281" y="289"/>
                    <a:pt x="179" y="357"/>
                    <a:pt x="68" y="459"/>
                  </a:cubicBezTo>
                  <a:cubicBezTo>
                    <a:pt x="0" y="502"/>
                    <a:pt x="68" y="604"/>
                    <a:pt x="145" y="604"/>
                  </a:cubicBezTo>
                  <a:lnTo>
                    <a:pt x="179" y="604"/>
                  </a:lnTo>
                  <a:cubicBezTo>
                    <a:pt x="281" y="536"/>
                    <a:pt x="425" y="459"/>
                    <a:pt x="535" y="391"/>
                  </a:cubicBezTo>
                  <a:cubicBezTo>
                    <a:pt x="603" y="357"/>
                    <a:pt x="748" y="289"/>
                    <a:pt x="816" y="179"/>
                  </a:cubicBezTo>
                  <a:cubicBezTo>
                    <a:pt x="850" y="111"/>
                    <a:pt x="782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1757943" y="2700534"/>
              <a:ext cx="22853" cy="18228"/>
            </a:xfrm>
            <a:custGeom>
              <a:avLst/>
              <a:gdLst/>
              <a:ahLst/>
              <a:cxnLst/>
              <a:rect l="l" t="t" r="r" b="b"/>
              <a:pathLst>
                <a:path w="672" h="536" extrusionOk="0">
                  <a:moveTo>
                    <a:pt x="570" y="1"/>
                  </a:moveTo>
                  <a:lnTo>
                    <a:pt x="527" y="1"/>
                  </a:lnTo>
                  <a:cubicBezTo>
                    <a:pt x="358" y="111"/>
                    <a:pt x="247" y="247"/>
                    <a:pt x="69" y="357"/>
                  </a:cubicBezTo>
                  <a:cubicBezTo>
                    <a:pt x="1" y="391"/>
                    <a:pt x="35" y="536"/>
                    <a:pt x="145" y="536"/>
                  </a:cubicBezTo>
                  <a:lnTo>
                    <a:pt x="145" y="536"/>
                  </a:lnTo>
                  <a:cubicBezTo>
                    <a:pt x="358" y="459"/>
                    <a:pt x="604" y="357"/>
                    <a:pt x="672" y="111"/>
                  </a:cubicBezTo>
                  <a:cubicBezTo>
                    <a:pt x="672" y="69"/>
                    <a:pt x="604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1697852" y="2681183"/>
              <a:ext cx="33565" cy="24315"/>
            </a:xfrm>
            <a:custGeom>
              <a:avLst/>
              <a:gdLst/>
              <a:ahLst/>
              <a:cxnLst/>
              <a:rect l="l" t="t" r="r" b="b"/>
              <a:pathLst>
                <a:path w="987" h="715" extrusionOk="0">
                  <a:moveTo>
                    <a:pt x="850" y="1"/>
                  </a:moveTo>
                  <a:cubicBezTo>
                    <a:pt x="706" y="1"/>
                    <a:pt x="561" y="111"/>
                    <a:pt x="460" y="179"/>
                  </a:cubicBezTo>
                  <a:cubicBezTo>
                    <a:pt x="315" y="255"/>
                    <a:pt x="213" y="357"/>
                    <a:pt x="103" y="468"/>
                  </a:cubicBezTo>
                  <a:cubicBezTo>
                    <a:pt x="1" y="570"/>
                    <a:pt x="103" y="714"/>
                    <a:pt x="213" y="714"/>
                  </a:cubicBezTo>
                  <a:cubicBezTo>
                    <a:pt x="247" y="714"/>
                    <a:pt x="281" y="714"/>
                    <a:pt x="315" y="680"/>
                  </a:cubicBezTo>
                  <a:cubicBezTo>
                    <a:pt x="426" y="570"/>
                    <a:pt x="527" y="502"/>
                    <a:pt x="638" y="425"/>
                  </a:cubicBezTo>
                  <a:cubicBezTo>
                    <a:pt x="740" y="323"/>
                    <a:pt x="884" y="289"/>
                    <a:pt x="952" y="145"/>
                  </a:cubicBezTo>
                  <a:cubicBezTo>
                    <a:pt x="986" y="77"/>
                    <a:pt x="952" y="1"/>
                    <a:pt x="8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1810825" y="2666730"/>
              <a:ext cx="19384" cy="17072"/>
            </a:xfrm>
            <a:custGeom>
              <a:avLst/>
              <a:gdLst/>
              <a:ahLst/>
              <a:cxnLst/>
              <a:rect l="l" t="t" r="r" b="b"/>
              <a:pathLst>
                <a:path w="570" h="502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57" y="43"/>
                    <a:pt x="289" y="111"/>
                    <a:pt x="247" y="179"/>
                  </a:cubicBezTo>
                  <a:cubicBezTo>
                    <a:pt x="179" y="256"/>
                    <a:pt x="111" y="290"/>
                    <a:pt x="34" y="358"/>
                  </a:cubicBezTo>
                  <a:cubicBezTo>
                    <a:pt x="0" y="392"/>
                    <a:pt x="34" y="502"/>
                    <a:pt x="111" y="502"/>
                  </a:cubicBezTo>
                  <a:cubicBezTo>
                    <a:pt x="111" y="502"/>
                    <a:pt x="145" y="502"/>
                    <a:pt x="145" y="468"/>
                  </a:cubicBezTo>
                  <a:cubicBezTo>
                    <a:pt x="213" y="426"/>
                    <a:pt x="289" y="392"/>
                    <a:pt x="391" y="324"/>
                  </a:cubicBezTo>
                  <a:cubicBezTo>
                    <a:pt x="425" y="290"/>
                    <a:pt x="535" y="213"/>
                    <a:pt x="569" y="111"/>
                  </a:cubicBezTo>
                  <a:cubicBezTo>
                    <a:pt x="569" y="77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1781919" y="2630614"/>
              <a:ext cx="27784" cy="19418"/>
            </a:xfrm>
            <a:custGeom>
              <a:avLst/>
              <a:gdLst/>
              <a:ahLst/>
              <a:cxnLst/>
              <a:rect l="l" t="t" r="r" b="b"/>
              <a:pathLst>
                <a:path w="817" h="571" extrusionOk="0">
                  <a:moveTo>
                    <a:pt x="714" y="1"/>
                  </a:moveTo>
                  <a:lnTo>
                    <a:pt x="672" y="1"/>
                  </a:lnTo>
                  <a:cubicBezTo>
                    <a:pt x="570" y="43"/>
                    <a:pt x="460" y="77"/>
                    <a:pt x="358" y="145"/>
                  </a:cubicBezTo>
                  <a:cubicBezTo>
                    <a:pt x="290" y="213"/>
                    <a:pt x="179" y="290"/>
                    <a:pt x="111" y="358"/>
                  </a:cubicBezTo>
                  <a:cubicBezTo>
                    <a:pt x="1" y="426"/>
                    <a:pt x="77" y="570"/>
                    <a:pt x="179" y="570"/>
                  </a:cubicBezTo>
                  <a:lnTo>
                    <a:pt x="247" y="570"/>
                  </a:lnTo>
                  <a:cubicBezTo>
                    <a:pt x="324" y="502"/>
                    <a:pt x="426" y="426"/>
                    <a:pt x="536" y="358"/>
                  </a:cubicBezTo>
                  <a:cubicBezTo>
                    <a:pt x="604" y="290"/>
                    <a:pt x="672" y="213"/>
                    <a:pt x="748" y="145"/>
                  </a:cubicBezTo>
                  <a:cubicBezTo>
                    <a:pt x="816" y="77"/>
                    <a:pt x="782" y="1"/>
                    <a:pt x="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5"/>
            <p:cNvSpPr/>
            <p:nvPr/>
          </p:nvSpPr>
          <p:spPr>
            <a:xfrm>
              <a:off x="1859048" y="2574298"/>
              <a:ext cx="19418" cy="15643"/>
            </a:xfrm>
            <a:custGeom>
              <a:avLst/>
              <a:gdLst/>
              <a:ahLst/>
              <a:cxnLst/>
              <a:rect l="l" t="t" r="r" b="b"/>
              <a:pathLst>
                <a:path w="571" h="460" extrusionOk="0">
                  <a:moveTo>
                    <a:pt x="460" y="0"/>
                  </a:moveTo>
                  <a:lnTo>
                    <a:pt x="460" y="0"/>
                  </a:lnTo>
                  <a:cubicBezTo>
                    <a:pt x="281" y="34"/>
                    <a:pt x="145" y="213"/>
                    <a:pt x="35" y="315"/>
                  </a:cubicBezTo>
                  <a:cubicBezTo>
                    <a:pt x="1" y="383"/>
                    <a:pt x="69" y="459"/>
                    <a:pt x="145" y="459"/>
                  </a:cubicBezTo>
                  <a:cubicBezTo>
                    <a:pt x="145" y="459"/>
                    <a:pt x="179" y="459"/>
                    <a:pt x="179" y="425"/>
                  </a:cubicBezTo>
                  <a:cubicBezTo>
                    <a:pt x="247" y="383"/>
                    <a:pt x="281" y="315"/>
                    <a:pt x="358" y="281"/>
                  </a:cubicBezTo>
                  <a:cubicBezTo>
                    <a:pt x="426" y="247"/>
                    <a:pt x="494" y="213"/>
                    <a:pt x="528" y="136"/>
                  </a:cubicBezTo>
                  <a:cubicBezTo>
                    <a:pt x="570" y="102"/>
                    <a:pt x="528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5"/>
            <p:cNvSpPr/>
            <p:nvPr/>
          </p:nvSpPr>
          <p:spPr>
            <a:xfrm>
              <a:off x="1867447" y="2615039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637" y="0"/>
                  </a:moveTo>
                  <a:lnTo>
                    <a:pt x="603" y="0"/>
                  </a:lnTo>
                  <a:cubicBezTo>
                    <a:pt x="493" y="34"/>
                    <a:pt x="459" y="111"/>
                    <a:pt x="391" y="145"/>
                  </a:cubicBezTo>
                  <a:cubicBezTo>
                    <a:pt x="281" y="213"/>
                    <a:pt x="213" y="247"/>
                    <a:pt x="145" y="289"/>
                  </a:cubicBezTo>
                  <a:cubicBezTo>
                    <a:pt x="0" y="323"/>
                    <a:pt x="34" y="501"/>
                    <a:pt x="145" y="501"/>
                  </a:cubicBezTo>
                  <a:lnTo>
                    <a:pt x="179" y="501"/>
                  </a:lnTo>
                  <a:cubicBezTo>
                    <a:pt x="357" y="425"/>
                    <a:pt x="637" y="323"/>
                    <a:pt x="705" y="145"/>
                  </a:cubicBezTo>
                  <a:cubicBezTo>
                    <a:pt x="782" y="77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5"/>
            <p:cNvSpPr/>
            <p:nvPr/>
          </p:nvSpPr>
          <p:spPr>
            <a:xfrm>
              <a:off x="1914514" y="2564470"/>
              <a:ext cx="22887" cy="17072"/>
            </a:xfrm>
            <a:custGeom>
              <a:avLst/>
              <a:gdLst/>
              <a:ahLst/>
              <a:cxnLst/>
              <a:rect l="l" t="t" r="r" b="b"/>
              <a:pathLst>
                <a:path w="673" h="502" extrusionOk="0">
                  <a:moveTo>
                    <a:pt x="562" y="1"/>
                  </a:moveTo>
                  <a:lnTo>
                    <a:pt x="528" y="1"/>
                  </a:lnTo>
                  <a:cubicBezTo>
                    <a:pt x="426" y="1"/>
                    <a:pt x="383" y="111"/>
                    <a:pt x="315" y="145"/>
                  </a:cubicBezTo>
                  <a:cubicBezTo>
                    <a:pt x="247" y="213"/>
                    <a:pt x="171" y="289"/>
                    <a:pt x="137" y="323"/>
                  </a:cubicBezTo>
                  <a:cubicBezTo>
                    <a:pt x="1" y="357"/>
                    <a:pt x="69" y="502"/>
                    <a:pt x="171" y="502"/>
                  </a:cubicBezTo>
                  <a:lnTo>
                    <a:pt x="247" y="502"/>
                  </a:lnTo>
                  <a:cubicBezTo>
                    <a:pt x="315" y="459"/>
                    <a:pt x="426" y="425"/>
                    <a:pt x="494" y="357"/>
                  </a:cubicBezTo>
                  <a:cubicBezTo>
                    <a:pt x="562" y="289"/>
                    <a:pt x="672" y="213"/>
                    <a:pt x="672" y="111"/>
                  </a:cubicBezTo>
                  <a:cubicBezTo>
                    <a:pt x="672" y="35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5"/>
            <p:cNvSpPr/>
            <p:nvPr/>
          </p:nvSpPr>
          <p:spPr>
            <a:xfrm>
              <a:off x="1878432" y="2516519"/>
              <a:ext cx="30063" cy="21697"/>
            </a:xfrm>
            <a:custGeom>
              <a:avLst/>
              <a:gdLst/>
              <a:ahLst/>
              <a:cxnLst/>
              <a:rect l="l" t="t" r="r" b="b"/>
              <a:pathLst>
                <a:path w="884" h="638" extrusionOk="0">
                  <a:moveTo>
                    <a:pt x="705" y="0"/>
                  </a:moveTo>
                  <a:cubicBezTo>
                    <a:pt x="595" y="0"/>
                    <a:pt x="527" y="34"/>
                    <a:pt x="459" y="102"/>
                  </a:cubicBezTo>
                  <a:cubicBezTo>
                    <a:pt x="314" y="213"/>
                    <a:pt x="212" y="315"/>
                    <a:pt x="68" y="425"/>
                  </a:cubicBezTo>
                  <a:cubicBezTo>
                    <a:pt x="0" y="527"/>
                    <a:pt x="68" y="638"/>
                    <a:pt x="170" y="638"/>
                  </a:cubicBezTo>
                  <a:lnTo>
                    <a:pt x="246" y="638"/>
                  </a:lnTo>
                  <a:cubicBezTo>
                    <a:pt x="382" y="527"/>
                    <a:pt x="493" y="459"/>
                    <a:pt x="637" y="349"/>
                  </a:cubicBezTo>
                  <a:cubicBezTo>
                    <a:pt x="705" y="281"/>
                    <a:pt x="884" y="136"/>
                    <a:pt x="807" y="34"/>
                  </a:cubicBezTo>
                  <a:cubicBezTo>
                    <a:pt x="773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5"/>
            <p:cNvSpPr/>
            <p:nvPr/>
          </p:nvSpPr>
          <p:spPr>
            <a:xfrm>
              <a:off x="1901251" y="2464522"/>
              <a:ext cx="26322" cy="20541"/>
            </a:xfrm>
            <a:custGeom>
              <a:avLst/>
              <a:gdLst/>
              <a:ahLst/>
              <a:cxnLst/>
              <a:rect l="l" t="t" r="r" b="b"/>
              <a:pathLst>
                <a:path w="774" h="604" extrusionOk="0">
                  <a:moveTo>
                    <a:pt x="671" y="0"/>
                  </a:moveTo>
                  <a:lnTo>
                    <a:pt x="671" y="0"/>
                  </a:lnTo>
                  <a:cubicBezTo>
                    <a:pt x="561" y="0"/>
                    <a:pt x="425" y="111"/>
                    <a:pt x="314" y="179"/>
                  </a:cubicBezTo>
                  <a:cubicBezTo>
                    <a:pt x="213" y="255"/>
                    <a:pt x="136" y="357"/>
                    <a:pt x="68" y="425"/>
                  </a:cubicBezTo>
                  <a:cubicBezTo>
                    <a:pt x="0" y="502"/>
                    <a:pt x="68" y="604"/>
                    <a:pt x="136" y="604"/>
                  </a:cubicBezTo>
                  <a:cubicBezTo>
                    <a:pt x="179" y="604"/>
                    <a:pt x="179" y="604"/>
                    <a:pt x="179" y="570"/>
                  </a:cubicBezTo>
                  <a:cubicBezTo>
                    <a:pt x="281" y="536"/>
                    <a:pt x="425" y="468"/>
                    <a:pt x="493" y="391"/>
                  </a:cubicBezTo>
                  <a:cubicBezTo>
                    <a:pt x="561" y="323"/>
                    <a:pt x="705" y="255"/>
                    <a:pt x="739" y="145"/>
                  </a:cubicBezTo>
                  <a:cubicBezTo>
                    <a:pt x="773" y="111"/>
                    <a:pt x="73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5"/>
            <p:cNvSpPr/>
            <p:nvPr/>
          </p:nvSpPr>
          <p:spPr>
            <a:xfrm>
              <a:off x="1934748" y="2499481"/>
              <a:ext cx="26628" cy="15609"/>
            </a:xfrm>
            <a:custGeom>
              <a:avLst/>
              <a:gdLst/>
              <a:ahLst/>
              <a:cxnLst/>
              <a:rect l="l" t="t" r="r" b="b"/>
              <a:pathLst>
                <a:path w="783" h="459" extrusionOk="0">
                  <a:moveTo>
                    <a:pt x="638" y="0"/>
                  </a:moveTo>
                  <a:cubicBezTo>
                    <a:pt x="536" y="0"/>
                    <a:pt x="468" y="77"/>
                    <a:pt x="391" y="111"/>
                  </a:cubicBezTo>
                  <a:cubicBezTo>
                    <a:pt x="289" y="179"/>
                    <a:pt x="179" y="247"/>
                    <a:pt x="111" y="289"/>
                  </a:cubicBezTo>
                  <a:cubicBezTo>
                    <a:pt x="1" y="323"/>
                    <a:pt x="77" y="459"/>
                    <a:pt x="145" y="459"/>
                  </a:cubicBezTo>
                  <a:lnTo>
                    <a:pt x="179" y="459"/>
                  </a:lnTo>
                  <a:cubicBezTo>
                    <a:pt x="357" y="391"/>
                    <a:pt x="680" y="357"/>
                    <a:pt x="748" y="145"/>
                  </a:cubicBezTo>
                  <a:cubicBezTo>
                    <a:pt x="782" y="77"/>
                    <a:pt x="714" y="0"/>
                    <a:pt x="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5"/>
            <p:cNvSpPr/>
            <p:nvPr/>
          </p:nvSpPr>
          <p:spPr>
            <a:xfrm>
              <a:off x="1972293" y="2458740"/>
              <a:ext cx="16800" cy="13025"/>
            </a:xfrm>
            <a:custGeom>
              <a:avLst/>
              <a:gdLst/>
              <a:ahLst/>
              <a:cxnLst/>
              <a:rect l="l" t="t" r="r" b="b"/>
              <a:pathLst>
                <a:path w="494" h="383" extrusionOk="0">
                  <a:moveTo>
                    <a:pt x="349" y="1"/>
                  </a:moveTo>
                  <a:cubicBezTo>
                    <a:pt x="349" y="1"/>
                    <a:pt x="349" y="34"/>
                    <a:pt x="315" y="34"/>
                  </a:cubicBezTo>
                  <a:cubicBezTo>
                    <a:pt x="247" y="68"/>
                    <a:pt x="137" y="136"/>
                    <a:pt x="69" y="247"/>
                  </a:cubicBezTo>
                  <a:cubicBezTo>
                    <a:pt x="1" y="281"/>
                    <a:pt x="69" y="383"/>
                    <a:pt x="103" y="383"/>
                  </a:cubicBezTo>
                  <a:cubicBezTo>
                    <a:pt x="137" y="383"/>
                    <a:pt x="137" y="349"/>
                    <a:pt x="171" y="349"/>
                  </a:cubicBezTo>
                  <a:cubicBezTo>
                    <a:pt x="247" y="281"/>
                    <a:pt x="349" y="213"/>
                    <a:pt x="426" y="136"/>
                  </a:cubicBezTo>
                  <a:cubicBezTo>
                    <a:pt x="494" y="68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5"/>
            <p:cNvSpPr/>
            <p:nvPr/>
          </p:nvSpPr>
          <p:spPr>
            <a:xfrm>
              <a:off x="1934748" y="2417727"/>
              <a:ext cx="23159" cy="17922"/>
            </a:xfrm>
            <a:custGeom>
              <a:avLst/>
              <a:gdLst/>
              <a:ahLst/>
              <a:cxnLst/>
              <a:rect l="l" t="t" r="r" b="b"/>
              <a:pathLst>
                <a:path w="681" h="527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25" y="34"/>
                    <a:pt x="357" y="102"/>
                    <a:pt x="289" y="179"/>
                  </a:cubicBezTo>
                  <a:cubicBezTo>
                    <a:pt x="213" y="247"/>
                    <a:pt x="111" y="315"/>
                    <a:pt x="43" y="391"/>
                  </a:cubicBezTo>
                  <a:cubicBezTo>
                    <a:pt x="1" y="459"/>
                    <a:pt x="43" y="527"/>
                    <a:pt x="111" y="527"/>
                  </a:cubicBezTo>
                  <a:lnTo>
                    <a:pt x="145" y="527"/>
                  </a:lnTo>
                  <a:cubicBezTo>
                    <a:pt x="255" y="459"/>
                    <a:pt x="357" y="425"/>
                    <a:pt x="425" y="357"/>
                  </a:cubicBezTo>
                  <a:cubicBezTo>
                    <a:pt x="536" y="281"/>
                    <a:pt x="604" y="247"/>
                    <a:pt x="638" y="145"/>
                  </a:cubicBezTo>
                  <a:cubicBezTo>
                    <a:pt x="680" y="68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5"/>
            <p:cNvSpPr/>
            <p:nvPr/>
          </p:nvSpPr>
          <p:spPr>
            <a:xfrm>
              <a:off x="1932436" y="2363417"/>
              <a:ext cx="27784" cy="18228"/>
            </a:xfrm>
            <a:custGeom>
              <a:avLst/>
              <a:gdLst/>
              <a:ahLst/>
              <a:cxnLst/>
              <a:rect l="l" t="t" r="r" b="b"/>
              <a:pathLst>
                <a:path w="817" h="536" extrusionOk="0">
                  <a:moveTo>
                    <a:pt x="706" y="0"/>
                  </a:moveTo>
                  <a:cubicBezTo>
                    <a:pt x="672" y="0"/>
                    <a:pt x="672" y="0"/>
                    <a:pt x="638" y="43"/>
                  </a:cubicBezTo>
                  <a:cubicBezTo>
                    <a:pt x="604" y="43"/>
                    <a:pt x="570" y="77"/>
                    <a:pt x="536" y="77"/>
                  </a:cubicBezTo>
                  <a:cubicBezTo>
                    <a:pt x="493" y="111"/>
                    <a:pt x="459" y="145"/>
                    <a:pt x="391" y="179"/>
                  </a:cubicBezTo>
                  <a:cubicBezTo>
                    <a:pt x="323" y="213"/>
                    <a:pt x="213" y="289"/>
                    <a:pt x="145" y="323"/>
                  </a:cubicBezTo>
                  <a:cubicBezTo>
                    <a:pt x="1" y="357"/>
                    <a:pt x="35" y="535"/>
                    <a:pt x="145" y="535"/>
                  </a:cubicBezTo>
                  <a:cubicBezTo>
                    <a:pt x="179" y="535"/>
                    <a:pt x="179" y="535"/>
                    <a:pt x="179" y="501"/>
                  </a:cubicBezTo>
                  <a:cubicBezTo>
                    <a:pt x="281" y="501"/>
                    <a:pt x="425" y="467"/>
                    <a:pt x="536" y="391"/>
                  </a:cubicBezTo>
                  <a:cubicBezTo>
                    <a:pt x="570" y="357"/>
                    <a:pt x="638" y="323"/>
                    <a:pt x="672" y="289"/>
                  </a:cubicBezTo>
                  <a:cubicBezTo>
                    <a:pt x="706" y="255"/>
                    <a:pt x="748" y="213"/>
                    <a:pt x="782" y="145"/>
                  </a:cubicBezTo>
                  <a:cubicBezTo>
                    <a:pt x="816" y="77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5"/>
            <p:cNvSpPr/>
            <p:nvPr/>
          </p:nvSpPr>
          <p:spPr>
            <a:xfrm>
              <a:off x="1865135" y="2416571"/>
              <a:ext cx="32375" cy="19078"/>
            </a:xfrm>
            <a:custGeom>
              <a:avLst/>
              <a:gdLst/>
              <a:ahLst/>
              <a:cxnLst/>
              <a:rect l="l" t="t" r="r" b="b"/>
              <a:pathLst>
                <a:path w="952" h="561" extrusionOk="0">
                  <a:moveTo>
                    <a:pt x="816" y="0"/>
                  </a:moveTo>
                  <a:lnTo>
                    <a:pt x="773" y="0"/>
                  </a:lnTo>
                  <a:cubicBezTo>
                    <a:pt x="493" y="102"/>
                    <a:pt x="315" y="247"/>
                    <a:pt x="68" y="391"/>
                  </a:cubicBezTo>
                  <a:cubicBezTo>
                    <a:pt x="0" y="425"/>
                    <a:pt x="34" y="561"/>
                    <a:pt x="136" y="561"/>
                  </a:cubicBezTo>
                  <a:lnTo>
                    <a:pt x="179" y="561"/>
                  </a:lnTo>
                  <a:cubicBezTo>
                    <a:pt x="425" y="527"/>
                    <a:pt x="705" y="425"/>
                    <a:pt x="884" y="213"/>
                  </a:cubicBezTo>
                  <a:cubicBezTo>
                    <a:pt x="952" y="136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5"/>
            <p:cNvSpPr/>
            <p:nvPr/>
          </p:nvSpPr>
          <p:spPr>
            <a:xfrm>
              <a:off x="1827863" y="2386508"/>
              <a:ext cx="15643" cy="15643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349" y="1"/>
                  </a:moveTo>
                  <a:lnTo>
                    <a:pt x="315" y="1"/>
                  </a:lnTo>
                  <a:lnTo>
                    <a:pt x="170" y="137"/>
                  </a:lnTo>
                  <a:cubicBezTo>
                    <a:pt x="102" y="171"/>
                    <a:pt x="34" y="247"/>
                    <a:pt x="0" y="315"/>
                  </a:cubicBezTo>
                  <a:cubicBezTo>
                    <a:pt x="0" y="383"/>
                    <a:pt x="34" y="460"/>
                    <a:pt x="102" y="460"/>
                  </a:cubicBezTo>
                  <a:lnTo>
                    <a:pt x="136" y="460"/>
                  </a:lnTo>
                  <a:cubicBezTo>
                    <a:pt x="213" y="426"/>
                    <a:pt x="281" y="349"/>
                    <a:pt x="315" y="281"/>
                  </a:cubicBezTo>
                  <a:cubicBezTo>
                    <a:pt x="349" y="247"/>
                    <a:pt x="383" y="171"/>
                    <a:pt x="425" y="103"/>
                  </a:cubicBezTo>
                  <a:cubicBezTo>
                    <a:pt x="459" y="69"/>
                    <a:pt x="425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5"/>
            <p:cNvSpPr/>
            <p:nvPr/>
          </p:nvSpPr>
          <p:spPr>
            <a:xfrm>
              <a:off x="1849526" y="2340598"/>
              <a:ext cx="22853" cy="17072"/>
            </a:xfrm>
            <a:custGeom>
              <a:avLst/>
              <a:gdLst/>
              <a:ahLst/>
              <a:cxnLst/>
              <a:rect l="l" t="t" r="r" b="b"/>
              <a:pathLst>
                <a:path w="672" h="502" extrusionOk="0">
                  <a:moveTo>
                    <a:pt x="561" y="0"/>
                  </a:moveTo>
                  <a:lnTo>
                    <a:pt x="561" y="0"/>
                  </a:lnTo>
                  <a:cubicBezTo>
                    <a:pt x="349" y="34"/>
                    <a:pt x="213" y="212"/>
                    <a:pt x="69" y="323"/>
                  </a:cubicBezTo>
                  <a:cubicBezTo>
                    <a:pt x="1" y="391"/>
                    <a:pt x="35" y="501"/>
                    <a:pt x="137" y="501"/>
                  </a:cubicBezTo>
                  <a:lnTo>
                    <a:pt x="171" y="501"/>
                  </a:lnTo>
                  <a:cubicBezTo>
                    <a:pt x="315" y="391"/>
                    <a:pt x="527" y="289"/>
                    <a:pt x="638" y="111"/>
                  </a:cubicBezTo>
                  <a:cubicBezTo>
                    <a:pt x="672" y="77"/>
                    <a:pt x="638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5"/>
            <p:cNvSpPr/>
            <p:nvPr/>
          </p:nvSpPr>
          <p:spPr>
            <a:xfrm>
              <a:off x="1872345" y="2368314"/>
              <a:ext cx="19112" cy="14487"/>
            </a:xfrm>
            <a:custGeom>
              <a:avLst/>
              <a:gdLst/>
              <a:ahLst/>
              <a:cxnLst/>
              <a:rect l="l" t="t" r="r" b="b"/>
              <a:pathLst>
                <a:path w="562" h="426" extrusionOk="0">
                  <a:moveTo>
                    <a:pt x="459" y="1"/>
                  </a:moveTo>
                  <a:cubicBezTo>
                    <a:pt x="391" y="1"/>
                    <a:pt x="315" y="69"/>
                    <a:pt x="281" y="111"/>
                  </a:cubicBezTo>
                  <a:cubicBezTo>
                    <a:pt x="213" y="179"/>
                    <a:pt x="137" y="213"/>
                    <a:pt x="69" y="247"/>
                  </a:cubicBezTo>
                  <a:cubicBezTo>
                    <a:pt x="35" y="247"/>
                    <a:pt x="1" y="323"/>
                    <a:pt x="35" y="357"/>
                  </a:cubicBezTo>
                  <a:cubicBezTo>
                    <a:pt x="69" y="425"/>
                    <a:pt x="103" y="425"/>
                    <a:pt x="137" y="425"/>
                  </a:cubicBezTo>
                  <a:lnTo>
                    <a:pt x="137" y="425"/>
                  </a:lnTo>
                  <a:cubicBezTo>
                    <a:pt x="247" y="425"/>
                    <a:pt x="349" y="391"/>
                    <a:pt x="425" y="323"/>
                  </a:cubicBezTo>
                  <a:cubicBezTo>
                    <a:pt x="493" y="281"/>
                    <a:pt x="561" y="179"/>
                    <a:pt x="561" y="69"/>
                  </a:cubicBezTo>
                  <a:cubicBezTo>
                    <a:pt x="527" y="35"/>
                    <a:pt x="49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5"/>
            <p:cNvSpPr/>
            <p:nvPr/>
          </p:nvSpPr>
          <p:spPr>
            <a:xfrm>
              <a:off x="1762874" y="238392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95" y="0"/>
                  </a:moveTo>
                  <a:cubicBezTo>
                    <a:pt x="493" y="0"/>
                    <a:pt x="459" y="34"/>
                    <a:pt x="348" y="77"/>
                  </a:cubicBezTo>
                  <a:lnTo>
                    <a:pt x="102" y="213"/>
                  </a:lnTo>
                  <a:cubicBezTo>
                    <a:pt x="0" y="289"/>
                    <a:pt x="68" y="425"/>
                    <a:pt x="170" y="425"/>
                  </a:cubicBezTo>
                  <a:lnTo>
                    <a:pt x="170" y="425"/>
                  </a:lnTo>
                  <a:cubicBezTo>
                    <a:pt x="280" y="391"/>
                    <a:pt x="382" y="357"/>
                    <a:pt x="459" y="323"/>
                  </a:cubicBezTo>
                  <a:cubicBezTo>
                    <a:pt x="561" y="289"/>
                    <a:pt x="671" y="289"/>
                    <a:pt x="705" y="179"/>
                  </a:cubicBezTo>
                  <a:cubicBezTo>
                    <a:pt x="739" y="111"/>
                    <a:pt x="705" y="34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5"/>
            <p:cNvSpPr/>
            <p:nvPr/>
          </p:nvSpPr>
          <p:spPr>
            <a:xfrm>
              <a:off x="1739749" y="2432146"/>
              <a:ext cx="28940" cy="17956"/>
            </a:xfrm>
            <a:custGeom>
              <a:avLst/>
              <a:gdLst/>
              <a:ahLst/>
              <a:cxnLst/>
              <a:rect l="l" t="t" r="r" b="b"/>
              <a:pathLst>
                <a:path w="851" h="528" extrusionOk="0">
                  <a:moveTo>
                    <a:pt x="680" y="1"/>
                  </a:moveTo>
                  <a:cubicBezTo>
                    <a:pt x="638" y="1"/>
                    <a:pt x="638" y="1"/>
                    <a:pt x="604" y="35"/>
                  </a:cubicBezTo>
                  <a:cubicBezTo>
                    <a:pt x="536" y="103"/>
                    <a:pt x="425" y="145"/>
                    <a:pt x="357" y="213"/>
                  </a:cubicBezTo>
                  <a:cubicBezTo>
                    <a:pt x="289" y="247"/>
                    <a:pt x="179" y="315"/>
                    <a:pt x="77" y="358"/>
                  </a:cubicBezTo>
                  <a:cubicBezTo>
                    <a:pt x="1" y="426"/>
                    <a:pt x="43" y="528"/>
                    <a:pt x="145" y="528"/>
                  </a:cubicBezTo>
                  <a:lnTo>
                    <a:pt x="145" y="528"/>
                  </a:lnTo>
                  <a:cubicBezTo>
                    <a:pt x="255" y="494"/>
                    <a:pt x="357" y="460"/>
                    <a:pt x="468" y="426"/>
                  </a:cubicBezTo>
                  <a:cubicBezTo>
                    <a:pt x="570" y="358"/>
                    <a:pt x="680" y="281"/>
                    <a:pt x="748" y="213"/>
                  </a:cubicBezTo>
                  <a:cubicBezTo>
                    <a:pt x="850" y="145"/>
                    <a:pt x="748" y="1"/>
                    <a:pt x="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5"/>
            <p:cNvSpPr/>
            <p:nvPr/>
          </p:nvSpPr>
          <p:spPr>
            <a:xfrm>
              <a:off x="1699008" y="2416571"/>
              <a:ext cx="19112" cy="14453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49" y="0"/>
                    <a:pt x="281" y="68"/>
                    <a:pt x="247" y="102"/>
                  </a:cubicBezTo>
                  <a:cubicBezTo>
                    <a:pt x="179" y="179"/>
                    <a:pt x="103" y="213"/>
                    <a:pt x="69" y="281"/>
                  </a:cubicBezTo>
                  <a:cubicBezTo>
                    <a:pt x="1" y="315"/>
                    <a:pt x="35" y="425"/>
                    <a:pt x="137" y="425"/>
                  </a:cubicBezTo>
                  <a:lnTo>
                    <a:pt x="179" y="425"/>
                  </a:lnTo>
                  <a:cubicBezTo>
                    <a:pt x="247" y="391"/>
                    <a:pt x="315" y="315"/>
                    <a:pt x="349" y="281"/>
                  </a:cubicBezTo>
                  <a:cubicBezTo>
                    <a:pt x="426" y="247"/>
                    <a:pt x="493" y="213"/>
                    <a:pt x="527" y="136"/>
                  </a:cubicBezTo>
                  <a:cubicBezTo>
                    <a:pt x="561" y="68"/>
                    <a:pt x="527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>
              <a:off x="1672448" y="2457312"/>
              <a:ext cx="24009" cy="15916"/>
            </a:xfrm>
            <a:custGeom>
              <a:avLst/>
              <a:gdLst/>
              <a:ahLst/>
              <a:cxnLst/>
              <a:rect l="l" t="t" r="r" b="b"/>
              <a:pathLst>
                <a:path w="706" h="468" extrusionOk="0">
                  <a:moveTo>
                    <a:pt x="569" y="0"/>
                  </a:moveTo>
                  <a:cubicBezTo>
                    <a:pt x="493" y="0"/>
                    <a:pt x="425" y="43"/>
                    <a:pt x="357" y="110"/>
                  </a:cubicBezTo>
                  <a:cubicBezTo>
                    <a:pt x="247" y="144"/>
                    <a:pt x="179" y="212"/>
                    <a:pt x="111" y="289"/>
                  </a:cubicBezTo>
                  <a:cubicBezTo>
                    <a:pt x="0" y="323"/>
                    <a:pt x="68" y="467"/>
                    <a:pt x="145" y="467"/>
                  </a:cubicBezTo>
                  <a:cubicBezTo>
                    <a:pt x="145" y="467"/>
                    <a:pt x="179" y="467"/>
                    <a:pt x="179" y="425"/>
                  </a:cubicBezTo>
                  <a:cubicBezTo>
                    <a:pt x="281" y="391"/>
                    <a:pt x="357" y="357"/>
                    <a:pt x="459" y="289"/>
                  </a:cubicBezTo>
                  <a:cubicBezTo>
                    <a:pt x="535" y="255"/>
                    <a:pt x="637" y="212"/>
                    <a:pt x="671" y="110"/>
                  </a:cubicBezTo>
                  <a:cubicBezTo>
                    <a:pt x="705" y="76"/>
                    <a:pt x="671" y="0"/>
                    <a:pt x="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1643542" y="2505535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81" y="1"/>
                    <a:pt x="213" y="69"/>
                    <a:pt x="111" y="145"/>
                  </a:cubicBezTo>
                  <a:cubicBezTo>
                    <a:pt x="1" y="213"/>
                    <a:pt x="69" y="323"/>
                    <a:pt x="145" y="323"/>
                  </a:cubicBezTo>
                  <a:lnTo>
                    <a:pt x="213" y="323"/>
                  </a:lnTo>
                  <a:cubicBezTo>
                    <a:pt x="324" y="247"/>
                    <a:pt x="426" y="213"/>
                    <a:pt x="493" y="111"/>
                  </a:cubicBezTo>
                  <a:cubicBezTo>
                    <a:pt x="493" y="35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1602529" y="2491081"/>
              <a:ext cx="25472" cy="19418"/>
            </a:xfrm>
            <a:custGeom>
              <a:avLst/>
              <a:gdLst/>
              <a:ahLst/>
              <a:cxnLst/>
              <a:rect l="l" t="t" r="r" b="b"/>
              <a:pathLst>
                <a:path w="749" h="571" extrusionOk="0">
                  <a:moveTo>
                    <a:pt x="638" y="1"/>
                  </a:moveTo>
                  <a:cubicBezTo>
                    <a:pt x="604" y="1"/>
                    <a:pt x="570" y="35"/>
                    <a:pt x="536" y="35"/>
                  </a:cubicBezTo>
                  <a:cubicBezTo>
                    <a:pt x="468" y="69"/>
                    <a:pt x="391" y="69"/>
                    <a:pt x="357" y="111"/>
                  </a:cubicBezTo>
                  <a:cubicBezTo>
                    <a:pt x="255" y="213"/>
                    <a:pt x="179" y="281"/>
                    <a:pt x="77" y="358"/>
                  </a:cubicBezTo>
                  <a:cubicBezTo>
                    <a:pt x="1" y="426"/>
                    <a:pt x="77" y="570"/>
                    <a:pt x="179" y="570"/>
                  </a:cubicBezTo>
                  <a:cubicBezTo>
                    <a:pt x="213" y="570"/>
                    <a:pt x="213" y="570"/>
                    <a:pt x="255" y="536"/>
                  </a:cubicBezTo>
                  <a:cubicBezTo>
                    <a:pt x="323" y="494"/>
                    <a:pt x="425" y="426"/>
                    <a:pt x="536" y="358"/>
                  </a:cubicBezTo>
                  <a:cubicBezTo>
                    <a:pt x="604" y="324"/>
                    <a:pt x="714" y="213"/>
                    <a:pt x="714" y="111"/>
                  </a:cubicBezTo>
                  <a:cubicBezTo>
                    <a:pt x="748" y="69"/>
                    <a:pt x="714" y="35"/>
                    <a:pt x="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1576241" y="2530972"/>
              <a:ext cx="16800" cy="11869"/>
            </a:xfrm>
            <a:custGeom>
              <a:avLst/>
              <a:gdLst/>
              <a:ahLst/>
              <a:cxnLst/>
              <a:rect l="l" t="t" r="r" b="b"/>
              <a:pathLst>
                <a:path w="494" h="349" extrusionOk="0">
                  <a:moveTo>
                    <a:pt x="349" y="0"/>
                  </a:moveTo>
                  <a:cubicBezTo>
                    <a:pt x="281" y="0"/>
                    <a:pt x="247" y="68"/>
                    <a:pt x="179" y="102"/>
                  </a:cubicBezTo>
                  <a:cubicBezTo>
                    <a:pt x="136" y="136"/>
                    <a:pt x="68" y="170"/>
                    <a:pt x="34" y="247"/>
                  </a:cubicBezTo>
                  <a:cubicBezTo>
                    <a:pt x="0" y="281"/>
                    <a:pt x="34" y="349"/>
                    <a:pt x="68" y="349"/>
                  </a:cubicBezTo>
                  <a:lnTo>
                    <a:pt x="102" y="349"/>
                  </a:lnTo>
                  <a:cubicBezTo>
                    <a:pt x="179" y="315"/>
                    <a:pt x="247" y="315"/>
                    <a:pt x="281" y="281"/>
                  </a:cubicBezTo>
                  <a:cubicBezTo>
                    <a:pt x="349" y="247"/>
                    <a:pt x="425" y="213"/>
                    <a:pt x="459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1453474" y="2471731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213" y="1"/>
                  </a:moveTo>
                  <a:cubicBezTo>
                    <a:pt x="179" y="1"/>
                    <a:pt x="179" y="1"/>
                    <a:pt x="179" y="43"/>
                  </a:cubicBezTo>
                  <a:cubicBezTo>
                    <a:pt x="136" y="111"/>
                    <a:pt x="102" y="179"/>
                    <a:pt x="68" y="256"/>
                  </a:cubicBezTo>
                  <a:cubicBezTo>
                    <a:pt x="34" y="324"/>
                    <a:pt x="0" y="358"/>
                    <a:pt x="0" y="468"/>
                  </a:cubicBezTo>
                  <a:cubicBezTo>
                    <a:pt x="34" y="536"/>
                    <a:pt x="68" y="536"/>
                    <a:pt x="102" y="536"/>
                  </a:cubicBezTo>
                  <a:lnTo>
                    <a:pt x="136" y="536"/>
                  </a:lnTo>
                  <a:cubicBezTo>
                    <a:pt x="247" y="536"/>
                    <a:pt x="280" y="392"/>
                    <a:pt x="280" y="290"/>
                  </a:cubicBezTo>
                  <a:cubicBezTo>
                    <a:pt x="314" y="179"/>
                    <a:pt x="280" y="111"/>
                    <a:pt x="247" y="43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>
              <a:off x="1479762" y="2453843"/>
              <a:ext cx="12141" cy="17922"/>
            </a:xfrm>
            <a:custGeom>
              <a:avLst/>
              <a:gdLst/>
              <a:ahLst/>
              <a:cxnLst/>
              <a:rect l="l" t="t" r="r" b="b"/>
              <a:pathLst>
                <a:path w="357" h="527" extrusionOk="0">
                  <a:moveTo>
                    <a:pt x="289" y="0"/>
                  </a:moveTo>
                  <a:cubicBezTo>
                    <a:pt x="213" y="0"/>
                    <a:pt x="179" y="34"/>
                    <a:pt x="179" y="68"/>
                  </a:cubicBezTo>
                  <a:cubicBezTo>
                    <a:pt x="179" y="178"/>
                    <a:pt x="111" y="246"/>
                    <a:pt x="77" y="280"/>
                  </a:cubicBezTo>
                  <a:cubicBezTo>
                    <a:pt x="43" y="314"/>
                    <a:pt x="0" y="391"/>
                    <a:pt x="43" y="425"/>
                  </a:cubicBezTo>
                  <a:cubicBezTo>
                    <a:pt x="43" y="459"/>
                    <a:pt x="77" y="493"/>
                    <a:pt x="111" y="493"/>
                  </a:cubicBezTo>
                  <a:lnTo>
                    <a:pt x="145" y="527"/>
                  </a:lnTo>
                  <a:cubicBezTo>
                    <a:pt x="213" y="527"/>
                    <a:pt x="255" y="493"/>
                    <a:pt x="289" y="459"/>
                  </a:cubicBezTo>
                  <a:cubicBezTo>
                    <a:pt x="357" y="314"/>
                    <a:pt x="357" y="212"/>
                    <a:pt x="357" y="68"/>
                  </a:cubicBezTo>
                  <a:cubicBezTo>
                    <a:pt x="323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>
              <a:off x="1455787" y="2405587"/>
              <a:ext cx="16766" cy="26594"/>
            </a:xfrm>
            <a:custGeom>
              <a:avLst/>
              <a:gdLst/>
              <a:ahLst/>
              <a:cxnLst/>
              <a:rect l="l" t="t" r="r" b="b"/>
              <a:pathLst>
                <a:path w="493" h="782" extrusionOk="0">
                  <a:moveTo>
                    <a:pt x="357" y="0"/>
                  </a:moveTo>
                  <a:cubicBezTo>
                    <a:pt x="323" y="0"/>
                    <a:pt x="280" y="0"/>
                    <a:pt x="280" y="34"/>
                  </a:cubicBezTo>
                  <a:cubicBezTo>
                    <a:pt x="212" y="145"/>
                    <a:pt x="179" y="247"/>
                    <a:pt x="111" y="357"/>
                  </a:cubicBezTo>
                  <a:cubicBezTo>
                    <a:pt x="68" y="459"/>
                    <a:pt x="0" y="570"/>
                    <a:pt x="0" y="714"/>
                  </a:cubicBezTo>
                  <a:cubicBezTo>
                    <a:pt x="34" y="782"/>
                    <a:pt x="68" y="782"/>
                    <a:pt x="145" y="782"/>
                  </a:cubicBezTo>
                  <a:lnTo>
                    <a:pt x="212" y="782"/>
                  </a:lnTo>
                  <a:cubicBezTo>
                    <a:pt x="323" y="748"/>
                    <a:pt x="357" y="604"/>
                    <a:pt x="391" y="502"/>
                  </a:cubicBezTo>
                  <a:cubicBezTo>
                    <a:pt x="425" y="357"/>
                    <a:pt x="459" y="247"/>
                    <a:pt x="493" y="145"/>
                  </a:cubicBezTo>
                  <a:cubicBezTo>
                    <a:pt x="493" y="34"/>
                    <a:pt x="425" y="0"/>
                    <a:pt x="3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1514722" y="2353861"/>
              <a:ext cx="1190" cy="1190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cubicBezTo>
                    <a:pt x="0" y="1"/>
                    <a:pt x="0" y="35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1387296" y="2133731"/>
              <a:ext cx="14487" cy="26322"/>
            </a:xfrm>
            <a:custGeom>
              <a:avLst/>
              <a:gdLst/>
              <a:ahLst/>
              <a:cxnLst/>
              <a:rect l="l" t="t" r="r" b="b"/>
              <a:pathLst>
                <a:path w="426" h="774" extrusionOk="0">
                  <a:moveTo>
                    <a:pt x="315" y="1"/>
                  </a:moveTo>
                  <a:cubicBezTo>
                    <a:pt x="281" y="1"/>
                    <a:pt x="247" y="35"/>
                    <a:pt x="247" y="69"/>
                  </a:cubicBezTo>
                  <a:cubicBezTo>
                    <a:pt x="171" y="171"/>
                    <a:pt x="137" y="281"/>
                    <a:pt x="69" y="383"/>
                  </a:cubicBezTo>
                  <a:cubicBezTo>
                    <a:pt x="35" y="494"/>
                    <a:pt x="1" y="595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lnTo>
                    <a:pt x="103" y="774"/>
                  </a:lnTo>
                  <a:cubicBezTo>
                    <a:pt x="349" y="672"/>
                    <a:pt x="383" y="315"/>
                    <a:pt x="383" y="103"/>
                  </a:cubicBezTo>
                  <a:cubicBezTo>
                    <a:pt x="426" y="35"/>
                    <a:pt x="349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1423412" y="2128834"/>
              <a:ext cx="13025" cy="24009"/>
            </a:xfrm>
            <a:custGeom>
              <a:avLst/>
              <a:gdLst/>
              <a:ahLst/>
              <a:cxnLst/>
              <a:rect l="l" t="t" r="r" b="b"/>
              <a:pathLst>
                <a:path w="383" h="706" extrusionOk="0">
                  <a:moveTo>
                    <a:pt x="247" y="0"/>
                  </a:moveTo>
                  <a:cubicBezTo>
                    <a:pt x="171" y="0"/>
                    <a:pt x="137" y="34"/>
                    <a:pt x="137" y="102"/>
                  </a:cubicBezTo>
                  <a:cubicBezTo>
                    <a:pt x="137" y="281"/>
                    <a:pt x="1" y="493"/>
                    <a:pt x="35" y="671"/>
                  </a:cubicBezTo>
                  <a:cubicBezTo>
                    <a:pt x="69" y="705"/>
                    <a:pt x="69" y="705"/>
                    <a:pt x="103" y="705"/>
                  </a:cubicBezTo>
                  <a:lnTo>
                    <a:pt x="137" y="705"/>
                  </a:lnTo>
                  <a:cubicBezTo>
                    <a:pt x="383" y="638"/>
                    <a:pt x="349" y="281"/>
                    <a:pt x="315" y="68"/>
                  </a:cubicBezTo>
                  <a:cubicBezTo>
                    <a:pt x="315" y="34"/>
                    <a:pt x="281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1439021" y="207221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79" y="0"/>
                  </a:moveTo>
                  <a:lnTo>
                    <a:pt x="102" y="0"/>
                  </a:lnTo>
                  <a:cubicBezTo>
                    <a:pt x="102" y="68"/>
                    <a:pt x="68" y="145"/>
                    <a:pt x="68" y="213"/>
                  </a:cubicBezTo>
                  <a:cubicBezTo>
                    <a:pt x="34" y="281"/>
                    <a:pt x="0" y="357"/>
                    <a:pt x="34" y="425"/>
                  </a:cubicBezTo>
                  <a:cubicBezTo>
                    <a:pt x="34" y="459"/>
                    <a:pt x="68" y="459"/>
                    <a:pt x="102" y="459"/>
                  </a:cubicBezTo>
                  <a:lnTo>
                    <a:pt x="136" y="459"/>
                  </a:lnTo>
                  <a:cubicBezTo>
                    <a:pt x="247" y="425"/>
                    <a:pt x="247" y="323"/>
                    <a:pt x="247" y="247"/>
                  </a:cubicBezTo>
                  <a:cubicBezTo>
                    <a:pt x="247" y="145"/>
                    <a:pt x="247" y="68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>
              <a:off x="1401749" y="2054289"/>
              <a:ext cx="7244" cy="17956"/>
            </a:xfrm>
            <a:custGeom>
              <a:avLst/>
              <a:gdLst/>
              <a:ahLst/>
              <a:cxnLst/>
              <a:rect l="l" t="t" r="r" b="b"/>
              <a:pathLst>
                <a:path w="213" h="528" extrusionOk="0">
                  <a:moveTo>
                    <a:pt x="103" y="1"/>
                  </a:moveTo>
                  <a:cubicBezTo>
                    <a:pt x="69" y="1"/>
                    <a:pt x="35" y="35"/>
                    <a:pt x="35" y="69"/>
                  </a:cubicBezTo>
                  <a:cubicBezTo>
                    <a:pt x="1" y="137"/>
                    <a:pt x="1" y="213"/>
                    <a:pt x="1" y="281"/>
                  </a:cubicBezTo>
                  <a:cubicBezTo>
                    <a:pt x="1" y="349"/>
                    <a:pt x="1" y="425"/>
                    <a:pt x="35" y="493"/>
                  </a:cubicBezTo>
                  <a:cubicBezTo>
                    <a:pt x="35" y="527"/>
                    <a:pt x="69" y="527"/>
                    <a:pt x="103" y="527"/>
                  </a:cubicBezTo>
                  <a:cubicBezTo>
                    <a:pt x="136" y="527"/>
                    <a:pt x="170" y="527"/>
                    <a:pt x="170" y="493"/>
                  </a:cubicBezTo>
                  <a:cubicBezTo>
                    <a:pt x="213" y="425"/>
                    <a:pt x="213" y="349"/>
                    <a:pt x="213" y="281"/>
                  </a:cubicBezTo>
                  <a:cubicBezTo>
                    <a:pt x="213" y="213"/>
                    <a:pt x="213" y="137"/>
                    <a:pt x="170" y="69"/>
                  </a:cubicBezTo>
                  <a:cubicBezTo>
                    <a:pt x="170" y="35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>
              <a:off x="1335298" y="2143287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290" y="0"/>
                  </a:moveTo>
                  <a:cubicBezTo>
                    <a:pt x="256" y="0"/>
                    <a:pt x="213" y="0"/>
                    <a:pt x="213" y="34"/>
                  </a:cubicBezTo>
                  <a:cubicBezTo>
                    <a:pt x="179" y="179"/>
                    <a:pt x="145" y="314"/>
                    <a:pt x="111" y="425"/>
                  </a:cubicBezTo>
                  <a:cubicBezTo>
                    <a:pt x="77" y="527"/>
                    <a:pt x="1" y="603"/>
                    <a:pt x="43" y="739"/>
                  </a:cubicBezTo>
                  <a:cubicBezTo>
                    <a:pt x="43" y="782"/>
                    <a:pt x="77" y="816"/>
                    <a:pt x="111" y="816"/>
                  </a:cubicBezTo>
                  <a:lnTo>
                    <a:pt x="145" y="816"/>
                  </a:lnTo>
                  <a:cubicBezTo>
                    <a:pt x="392" y="705"/>
                    <a:pt x="392" y="314"/>
                    <a:pt x="358" y="68"/>
                  </a:cubicBezTo>
                  <a:cubicBezTo>
                    <a:pt x="358" y="34"/>
                    <a:pt x="324" y="0"/>
                    <a:pt x="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>
              <a:off x="1375189" y="2091561"/>
              <a:ext cx="8400" cy="15643"/>
            </a:xfrm>
            <a:custGeom>
              <a:avLst/>
              <a:gdLst/>
              <a:ahLst/>
              <a:cxnLst/>
              <a:rect l="l" t="t" r="r" b="b"/>
              <a:pathLst>
                <a:path w="247" h="460" extrusionOk="0">
                  <a:moveTo>
                    <a:pt x="102" y="1"/>
                  </a:moveTo>
                  <a:cubicBezTo>
                    <a:pt x="102" y="1"/>
                    <a:pt x="68" y="1"/>
                    <a:pt x="68" y="35"/>
                  </a:cubicBezTo>
                  <a:cubicBezTo>
                    <a:pt x="34" y="179"/>
                    <a:pt x="0" y="281"/>
                    <a:pt x="34" y="425"/>
                  </a:cubicBezTo>
                  <a:cubicBezTo>
                    <a:pt x="34" y="459"/>
                    <a:pt x="34" y="459"/>
                    <a:pt x="68" y="459"/>
                  </a:cubicBezTo>
                  <a:lnTo>
                    <a:pt x="102" y="459"/>
                  </a:lnTo>
                  <a:cubicBezTo>
                    <a:pt x="178" y="391"/>
                    <a:pt x="212" y="315"/>
                    <a:pt x="212" y="247"/>
                  </a:cubicBezTo>
                  <a:cubicBezTo>
                    <a:pt x="246" y="213"/>
                    <a:pt x="212" y="136"/>
                    <a:pt x="212" y="103"/>
                  </a:cubicBezTo>
                  <a:cubicBezTo>
                    <a:pt x="212" y="69"/>
                    <a:pt x="178" y="35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>
              <a:off x="1347439" y="2058914"/>
              <a:ext cx="14487" cy="26628"/>
            </a:xfrm>
            <a:custGeom>
              <a:avLst/>
              <a:gdLst/>
              <a:ahLst/>
              <a:cxnLst/>
              <a:rect l="l" t="t" r="r" b="b"/>
              <a:pathLst>
                <a:path w="426" h="783" extrusionOk="0">
                  <a:moveTo>
                    <a:pt x="323" y="1"/>
                  </a:moveTo>
                  <a:cubicBezTo>
                    <a:pt x="281" y="1"/>
                    <a:pt x="213" y="35"/>
                    <a:pt x="213" y="77"/>
                  </a:cubicBezTo>
                  <a:cubicBezTo>
                    <a:pt x="213" y="179"/>
                    <a:pt x="179" y="289"/>
                    <a:pt x="145" y="391"/>
                  </a:cubicBezTo>
                  <a:cubicBezTo>
                    <a:pt x="111" y="459"/>
                    <a:pt x="1" y="570"/>
                    <a:pt x="35" y="672"/>
                  </a:cubicBezTo>
                  <a:cubicBezTo>
                    <a:pt x="35" y="748"/>
                    <a:pt x="69" y="782"/>
                    <a:pt x="145" y="782"/>
                  </a:cubicBezTo>
                  <a:lnTo>
                    <a:pt x="213" y="782"/>
                  </a:lnTo>
                  <a:cubicBezTo>
                    <a:pt x="323" y="714"/>
                    <a:pt x="323" y="570"/>
                    <a:pt x="357" y="459"/>
                  </a:cubicBezTo>
                  <a:cubicBezTo>
                    <a:pt x="391" y="357"/>
                    <a:pt x="425" y="213"/>
                    <a:pt x="425" y="111"/>
                  </a:cubicBezTo>
                  <a:cubicBezTo>
                    <a:pt x="425" y="35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>
              <a:off x="1351180" y="2192666"/>
              <a:ext cx="17956" cy="30097"/>
            </a:xfrm>
            <a:custGeom>
              <a:avLst/>
              <a:gdLst/>
              <a:ahLst/>
              <a:cxnLst/>
              <a:rect l="l" t="t" r="r" b="b"/>
              <a:pathLst>
                <a:path w="528" h="885" extrusionOk="0">
                  <a:moveTo>
                    <a:pt x="383" y="1"/>
                  </a:moveTo>
                  <a:cubicBezTo>
                    <a:pt x="349" y="1"/>
                    <a:pt x="315" y="35"/>
                    <a:pt x="281" y="69"/>
                  </a:cubicBezTo>
                  <a:cubicBezTo>
                    <a:pt x="171" y="247"/>
                    <a:pt x="1" y="604"/>
                    <a:pt x="137" y="816"/>
                  </a:cubicBezTo>
                  <a:cubicBezTo>
                    <a:pt x="171" y="850"/>
                    <a:pt x="171" y="884"/>
                    <a:pt x="213" y="884"/>
                  </a:cubicBezTo>
                  <a:cubicBezTo>
                    <a:pt x="281" y="884"/>
                    <a:pt x="315" y="850"/>
                    <a:pt x="315" y="816"/>
                  </a:cubicBezTo>
                  <a:cubicBezTo>
                    <a:pt x="383" y="706"/>
                    <a:pt x="383" y="604"/>
                    <a:pt x="383" y="493"/>
                  </a:cubicBezTo>
                  <a:cubicBezTo>
                    <a:pt x="426" y="392"/>
                    <a:pt x="460" y="247"/>
                    <a:pt x="494" y="137"/>
                  </a:cubicBezTo>
                  <a:cubicBezTo>
                    <a:pt x="528" y="69"/>
                    <a:pt x="426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>
              <a:off x="1306426" y="2213172"/>
              <a:ext cx="14487" cy="20268"/>
            </a:xfrm>
            <a:custGeom>
              <a:avLst/>
              <a:gdLst/>
              <a:ahLst/>
              <a:cxnLst/>
              <a:rect l="l" t="t" r="r" b="b"/>
              <a:pathLst>
                <a:path w="426" h="596" extrusionOk="0">
                  <a:moveTo>
                    <a:pt x="323" y="1"/>
                  </a:moveTo>
                  <a:cubicBezTo>
                    <a:pt x="289" y="1"/>
                    <a:pt x="255" y="35"/>
                    <a:pt x="213" y="69"/>
                  </a:cubicBezTo>
                  <a:cubicBezTo>
                    <a:pt x="179" y="137"/>
                    <a:pt x="145" y="213"/>
                    <a:pt x="111" y="281"/>
                  </a:cubicBezTo>
                  <a:cubicBezTo>
                    <a:pt x="77" y="349"/>
                    <a:pt x="43" y="426"/>
                    <a:pt x="0" y="494"/>
                  </a:cubicBezTo>
                  <a:cubicBezTo>
                    <a:pt x="0" y="528"/>
                    <a:pt x="43" y="596"/>
                    <a:pt x="77" y="596"/>
                  </a:cubicBezTo>
                  <a:lnTo>
                    <a:pt x="145" y="596"/>
                  </a:lnTo>
                  <a:cubicBezTo>
                    <a:pt x="213" y="528"/>
                    <a:pt x="289" y="494"/>
                    <a:pt x="323" y="426"/>
                  </a:cubicBezTo>
                  <a:cubicBezTo>
                    <a:pt x="357" y="315"/>
                    <a:pt x="391" y="213"/>
                    <a:pt x="391" y="137"/>
                  </a:cubicBezTo>
                  <a:cubicBezTo>
                    <a:pt x="425" y="69"/>
                    <a:pt x="357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>
              <a:off x="1290816" y="2177090"/>
              <a:ext cx="9862" cy="20234"/>
            </a:xfrm>
            <a:custGeom>
              <a:avLst/>
              <a:gdLst/>
              <a:ahLst/>
              <a:cxnLst/>
              <a:rect l="l" t="t" r="r" b="b"/>
              <a:pathLst>
                <a:path w="290" h="595" extrusionOk="0">
                  <a:moveTo>
                    <a:pt x="213" y="0"/>
                  </a:moveTo>
                  <a:cubicBezTo>
                    <a:pt x="179" y="0"/>
                    <a:pt x="145" y="0"/>
                    <a:pt x="145" y="34"/>
                  </a:cubicBezTo>
                  <a:cubicBezTo>
                    <a:pt x="111" y="136"/>
                    <a:pt x="111" y="212"/>
                    <a:pt x="77" y="280"/>
                  </a:cubicBezTo>
                  <a:cubicBezTo>
                    <a:pt x="35" y="348"/>
                    <a:pt x="1" y="425"/>
                    <a:pt x="1" y="493"/>
                  </a:cubicBezTo>
                  <a:cubicBezTo>
                    <a:pt x="1" y="527"/>
                    <a:pt x="35" y="595"/>
                    <a:pt x="111" y="595"/>
                  </a:cubicBezTo>
                  <a:cubicBezTo>
                    <a:pt x="111" y="595"/>
                    <a:pt x="111" y="561"/>
                    <a:pt x="145" y="561"/>
                  </a:cubicBezTo>
                  <a:cubicBezTo>
                    <a:pt x="289" y="493"/>
                    <a:pt x="289" y="212"/>
                    <a:pt x="289" y="68"/>
                  </a:cubicBezTo>
                  <a:cubicBezTo>
                    <a:pt x="289" y="34"/>
                    <a:pt x="247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>
              <a:off x="1267997" y="2275576"/>
              <a:ext cx="11018" cy="19384"/>
            </a:xfrm>
            <a:custGeom>
              <a:avLst/>
              <a:gdLst/>
              <a:ahLst/>
              <a:cxnLst/>
              <a:rect l="l" t="t" r="r" b="b"/>
              <a:pathLst>
                <a:path w="324" h="570" extrusionOk="0">
                  <a:moveTo>
                    <a:pt x="145" y="1"/>
                  </a:moveTo>
                  <a:cubicBezTo>
                    <a:pt x="111" y="1"/>
                    <a:pt x="34" y="35"/>
                    <a:pt x="34" y="111"/>
                  </a:cubicBezTo>
                  <a:cubicBezTo>
                    <a:pt x="34" y="213"/>
                    <a:pt x="0" y="426"/>
                    <a:pt x="111" y="536"/>
                  </a:cubicBezTo>
                  <a:cubicBezTo>
                    <a:pt x="111" y="570"/>
                    <a:pt x="145" y="570"/>
                    <a:pt x="145" y="570"/>
                  </a:cubicBezTo>
                  <a:cubicBezTo>
                    <a:pt x="179" y="570"/>
                    <a:pt x="179" y="570"/>
                    <a:pt x="213" y="536"/>
                  </a:cubicBezTo>
                  <a:cubicBezTo>
                    <a:pt x="323" y="426"/>
                    <a:pt x="247" y="213"/>
                    <a:pt x="247" y="111"/>
                  </a:cubicBezTo>
                  <a:cubicBezTo>
                    <a:pt x="247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>
              <a:off x="1299182" y="2270951"/>
              <a:ext cx="11018" cy="27478"/>
            </a:xfrm>
            <a:custGeom>
              <a:avLst/>
              <a:gdLst/>
              <a:ahLst/>
              <a:cxnLst/>
              <a:rect l="l" t="t" r="r" b="b"/>
              <a:pathLst>
                <a:path w="324" h="808" extrusionOk="0">
                  <a:moveTo>
                    <a:pt x="256" y="1"/>
                  </a:moveTo>
                  <a:cubicBezTo>
                    <a:pt x="213" y="1"/>
                    <a:pt x="179" y="35"/>
                    <a:pt x="179" y="69"/>
                  </a:cubicBezTo>
                  <a:cubicBezTo>
                    <a:pt x="111" y="281"/>
                    <a:pt x="1" y="494"/>
                    <a:pt x="1" y="706"/>
                  </a:cubicBezTo>
                  <a:cubicBezTo>
                    <a:pt x="1" y="774"/>
                    <a:pt x="77" y="808"/>
                    <a:pt x="111" y="808"/>
                  </a:cubicBezTo>
                  <a:cubicBezTo>
                    <a:pt x="145" y="808"/>
                    <a:pt x="179" y="774"/>
                    <a:pt x="179" y="740"/>
                  </a:cubicBezTo>
                  <a:cubicBezTo>
                    <a:pt x="290" y="562"/>
                    <a:pt x="290" y="315"/>
                    <a:pt x="324" y="103"/>
                  </a:cubicBezTo>
                  <a:cubicBezTo>
                    <a:pt x="324" y="69"/>
                    <a:pt x="290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>
              <a:off x="1328089" y="2253913"/>
              <a:ext cx="18228" cy="25472"/>
            </a:xfrm>
            <a:custGeom>
              <a:avLst/>
              <a:gdLst/>
              <a:ahLst/>
              <a:cxnLst/>
              <a:rect l="l" t="t" r="r" b="b"/>
              <a:pathLst>
                <a:path w="536" h="749" extrusionOk="0">
                  <a:moveTo>
                    <a:pt x="391" y="1"/>
                  </a:moveTo>
                  <a:cubicBezTo>
                    <a:pt x="357" y="1"/>
                    <a:pt x="323" y="1"/>
                    <a:pt x="289" y="35"/>
                  </a:cubicBezTo>
                  <a:cubicBezTo>
                    <a:pt x="213" y="145"/>
                    <a:pt x="145" y="213"/>
                    <a:pt x="111" y="323"/>
                  </a:cubicBezTo>
                  <a:cubicBezTo>
                    <a:pt x="77" y="425"/>
                    <a:pt x="0" y="536"/>
                    <a:pt x="77" y="672"/>
                  </a:cubicBezTo>
                  <a:cubicBezTo>
                    <a:pt x="77" y="714"/>
                    <a:pt x="145" y="748"/>
                    <a:pt x="179" y="748"/>
                  </a:cubicBezTo>
                  <a:cubicBezTo>
                    <a:pt x="213" y="748"/>
                    <a:pt x="213" y="714"/>
                    <a:pt x="255" y="714"/>
                  </a:cubicBezTo>
                  <a:cubicBezTo>
                    <a:pt x="357" y="638"/>
                    <a:pt x="357" y="570"/>
                    <a:pt x="391" y="459"/>
                  </a:cubicBezTo>
                  <a:cubicBezTo>
                    <a:pt x="425" y="357"/>
                    <a:pt x="425" y="247"/>
                    <a:pt x="502" y="179"/>
                  </a:cubicBezTo>
                  <a:cubicBezTo>
                    <a:pt x="536" y="77"/>
                    <a:pt x="468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>
              <a:off x="1298026" y="2345495"/>
              <a:ext cx="11018" cy="20541"/>
            </a:xfrm>
            <a:custGeom>
              <a:avLst/>
              <a:gdLst/>
              <a:ahLst/>
              <a:cxnLst/>
              <a:rect l="l" t="t" r="r" b="b"/>
              <a:pathLst>
                <a:path w="324" h="604" extrusionOk="0">
                  <a:moveTo>
                    <a:pt x="179" y="1"/>
                  </a:moveTo>
                  <a:cubicBezTo>
                    <a:pt x="145" y="1"/>
                    <a:pt x="111" y="35"/>
                    <a:pt x="111" y="102"/>
                  </a:cubicBezTo>
                  <a:cubicBezTo>
                    <a:pt x="111" y="179"/>
                    <a:pt x="111" y="247"/>
                    <a:pt x="77" y="315"/>
                  </a:cubicBezTo>
                  <a:cubicBezTo>
                    <a:pt x="35" y="391"/>
                    <a:pt x="1" y="459"/>
                    <a:pt x="1" y="527"/>
                  </a:cubicBezTo>
                  <a:cubicBezTo>
                    <a:pt x="35" y="604"/>
                    <a:pt x="77" y="604"/>
                    <a:pt x="111" y="604"/>
                  </a:cubicBezTo>
                  <a:lnTo>
                    <a:pt x="145" y="604"/>
                  </a:lnTo>
                  <a:cubicBezTo>
                    <a:pt x="324" y="570"/>
                    <a:pt x="290" y="213"/>
                    <a:pt x="290" y="68"/>
                  </a:cubicBezTo>
                  <a:cubicBezTo>
                    <a:pt x="247" y="35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>
              <a:off x="1260788" y="2321520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212" y="0"/>
                  </a:moveTo>
                  <a:cubicBezTo>
                    <a:pt x="178" y="0"/>
                    <a:pt x="144" y="34"/>
                    <a:pt x="111" y="102"/>
                  </a:cubicBezTo>
                  <a:cubicBezTo>
                    <a:pt x="111" y="247"/>
                    <a:pt x="0" y="493"/>
                    <a:pt x="111" y="638"/>
                  </a:cubicBezTo>
                  <a:cubicBezTo>
                    <a:pt x="144" y="672"/>
                    <a:pt x="178" y="706"/>
                    <a:pt x="212" y="706"/>
                  </a:cubicBezTo>
                  <a:cubicBezTo>
                    <a:pt x="246" y="706"/>
                    <a:pt x="280" y="672"/>
                    <a:pt x="323" y="638"/>
                  </a:cubicBezTo>
                  <a:cubicBezTo>
                    <a:pt x="425" y="493"/>
                    <a:pt x="323" y="247"/>
                    <a:pt x="323" y="102"/>
                  </a:cubicBezTo>
                  <a:cubicBezTo>
                    <a:pt x="323" y="34"/>
                    <a:pt x="246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>
              <a:off x="1252388" y="2391133"/>
              <a:ext cx="8434" cy="17072"/>
            </a:xfrm>
            <a:custGeom>
              <a:avLst/>
              <a:gdLst/>
              <a:ahLst/>
              <a:cxnLst/>
              <a:rect l="l" t="t" r="r" b="b"/>
              <a:pathLst>
                <a:path w="248" h="502" extrusionOk="0">
                  <a:moveTo>
                    <a:pt x="145" y="1"/>
                  </a:moveTo>
                  <a:cubicBezTo>
                    <a:pt x="103" y="1"/>
                    <a:pt x="69" y="35"/>
                    <a:pt x="69" y="77"/>
                  </a:cubicBezTo>
                  <a:cubicBezTo>
                    <a:pt x="35" y="213"/>
                    <a:pt x="1" y="324"/>
                    <a:pt x="35" y="425"/>
                  </a:cubicBezTo>
                  <a:cubicBezTo>
                    <a:pt x="35" y="459"/>
                    <a:pt x="69" y="502"/>
                    <a:pt x="103" y="502"/>
                  </a:cubicBezTo>
                  <a:cubicBezTo>
                    <a:pt x="103" y="502"/>
                    <a:pt x="145" y="502"/>
                    <a:pt x="145" y="459"/>
                  </a:cubicBezTo>
                  <a:cubicBezTo>
                    <a:pt x="247" y="357"/>
                    <a:pt x="213" y="179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>
              <a:off x="1276363" y="2383924"/>
              <a:ext cx="12175" cy="28906"/>
            </a:xfrm>
            <a:custGeom>
              <a:avLst/>
              <a:gdLst/>
              <a:ahLst/>
              <a:cxnLst/>
              <a:rect l="l" t="t" r="r" b="b"/>
              <a:pathLst>
                <a:path w="358" h="850" extrusionOk="0">
                  <a:moveTo>
                    <a:pt x="247" y="0"/>
                  </a:moveTo>
                  <a:cubicBezTo>
                    <a:pt x="213" y="0"/>
                    <a:pt x="179" y="34"/>
                    <a:pt x="145" y="111"/>
                  </a:cubicBezTo>
                  <a:cubicBezTo>
                    <a:pt x="145" y="213"/>
                    <a:pt x="111" y="323"/>
                    <a:pt x="77" y="425"/>
                  </a:cubicBezTo>
                  <a:cubicBezTo>
                    <a:pt x="77" y="536"/>
                    <a:pt x="1" y="637"/>
                    <a:pt x="35" y="748"/>
                  </a:cubicBezTo>
                  <a:cubicBezTo>
                    <a:pt x="77" y="816"/>
                    <a:pt x="111" y="850"/>
                    <a:pt x="179" y="850"/>
                  </a:cubicBezTo>
                  <a:cubicBezTo>
                    <a:pt x="213" y="850"/>
                    <a:pt x="247" y="816"/>
                    <a:pt x="290" y="816"/>
                  </a:cubicBezTo>
                  <a:cubicBezTo>
                    <a:pt x="358" y="714"/>
                    <a:pt x="358" y="569"/>
                    <a:pt x="358" y="459"/>
                  </a:cubicBezTo>
                  <a:cubicBezTo>
                    <a:pt x="358" y="323"/>
                    <a:pt x="324" y="179"/>
                    <a:pt x="324" y="77"/>
                  </a:cubicBezTo>
                  <a:cubicBezTo>
                    <a:pt x="324" y="34"/>
                    <a:pt x="290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1448543" y="2179369"/>
              <a:ext cx="12175" cy="17956"/>
            </a:xfrm>
            <a:custGeom>
              <a:avLst/>
              <a:gdLst/>
              <a:ahLst/>
              <a:cxnLst/>
              <a:rect l="l" t="t" r="r" b="b"/>
              <a:pathLst>
                <a:path w="358" h="528" extrusionOk="0">
                  <a:moveTo>
                    <a:pt x="247" y="1"/>
                  </a:moveTo>
                  <a:lnTo>
                    <a:pt x="213" y="1"/>
                  </a:lnTo>
                  <a:cubicBezTo>
                    <a:pt x="145" y="1"/>
                    <a:pt x="145" y="103"/>
                    <a:pt x="111" y="145"/>
                  </a:cubicBezTo>
                  <a:cubicBezTo>
                    <a:pt x="69" y="213"/>
                    <a:pt x="35" y="281"/>
                    <a:pt x="1" y="358"/>
                  </a:cubicBezTo>
                  <a:cubicBezTo>
                    <a:pt x="1" y="392"/>
                    <a:pt x="1" y="426"/>
                    <a:pt x="35" y="460"/>
                  </a:cubicBezTo>
                  <a:cubicBezTo>
                    <a:pt x="35" y="528"/>
                    <a:pt x="69" y="528"/>
                    <a:pt x="145" y="528"/>
                  </a:cubicBezTo>
                  <a:lnTo>
                    <a:pt x="179" y="528"/>
                  </a:lnTo>
                  <a:cubicBezTo>
                    <a:pt x="213" y="528"/>
                    <a:pt x="247" y="494"/>
                    <a:pt x="281" y="460"/>
                  </a:cubicBezTo>
                  <a:cubicBezTo>
                    <a:pt x="324" y="392"/>
                    <a:pt x="358" y="281"/>
                    <a:pt x="358" y="179"/>
                  </a:cubicBezTo>
                  <a:lnTo>
                    <a:pt x="358" y="69"/>
                  </a:lnTo>
                  <a:cubicBezTo>
                    <a:pt x="324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1485815" y="2137199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247" y="1"/>
                  </a:moveTo>
                  <a:cubicBezTo>
                    <a:pt x="213" y="1"/>
                    <a:pt x="179" y="1"/>
                    <a:pt x="179" y="69"/>
                  </a:cubicBezTo>
                  <a:cubicBezTo>
                    <a:pt x="145" y="145"/>
                    <a:pt x="111" y="213"/>
                    <a:pt x="111" y="324"/>
                  </a:cubicBezTo>
                  <a:cubicBezTo>
                    <a:pt x="77" y="392"/>
                    <a:pt x="1" y="459"/>
                    <a:pt x="35" y="570"/>
                  </a:cubicBezTo>
                  <a:cubicBezTo>
                    <a:pt x="35" y="604"/>
                    <a:pt x="111" y="638"/>
                    <a:pt x="145" y="638"/>
                  </a:cubicBezTo>
                  <a:cubicBezTo>
                    <a:pt x="145" y="638"/>
                    <a:pt x="179" y="638"/>
                    <a:pt x="179" y="604"/>
                  </a:cubicBezTo>
                  <a:cubicBezTo>
                    <a:pt x="357" y="536"/>
                    <a:pt x="357" y="247"/>
                    <a:pt x="323" y="69"/>
                  </a:cubicBezTo>
                  <a:cubicBezTo>
                    <a:pt x="323" y="35"/>
                    <a:pt x="289" y="1"/>
                    <a:pt x="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1491869" y="2087821"/>
              <a:ext cx="9590" cy="15609"/>
            </a:xfrm>
            <a:custGeom>
              <a:avLst/>
              <a:gdLst/>
              <a:ahLst/>
              <a:cxnLst/>
              <a:rect l="l" t="t" r="r" b="b"/>
              <a:pathLst>
                <a:path w="282" h="459" extrusionOk="0">
                  <a:moveTo>
                    <a:pt x="179" y="0"/>
                  </a:moveTo>
                  <a:cubicBezTo>
                    <a:pt x="145" y="0"/>
                    <a:pt x="111" y="34"/>
                    <a:pt x="111" y="77"/>
                  </a:cubicBezTo>
                  <a:cubicBezTo>
                    <a:pt x="111" y="145"/>
                    <a:pt x="111" y="179"/>
                    <a:pt x="69" y="246"/>
                  </a:cubicBezTo>
                  <a:lnTo>
                    <a:pt x="69" y="289"/>
                  </a:lnTo>
                  <a:lnTo>
                    <a:pt x="69" y="323"/>
                  </a:lnTo>
                  <a:lnTo>
                    <a:pt x="35" y="323"/>
                  </a:lnTo>
                  <a:lnTo>
                    <a:pt x="35" y="357"/>
                  </a:lnTo>
                  <a:lnTo>
                    <a:pt x="35" y="391"/>
                  </a:lnTo>
                  <a:cubicBezTo>
                    <a:pt x="1" y="425"/>
                    <a:pt x="35" y="459"/>
                    <a:pt x="69" y="459"/>
                  </a:cubicBezTo>
                  <a:lnTo>
                    <a:pt x="111" y="459"/>
                  </a:lnTo>
                  <a:lnTo>
                    <a:pt x="145" y="425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lnTo>
                    <a:pt x="179" y="391"/>
                  </a:lnTo>
                  <a:cubicBezTo>
                    <a:pt x="179" y="391"/>
                    <a:pt x="213" y="391"/>
                    <a:pt x="213" y="357"/>
                  </a:cubicBezTo>
                  <a:cubicBezTo>
                    <a:pt x="247" y="357"/>
                    <a:pt x="247" y="323"/>
                    <a:pt x="247" y="289"/>
                  </a:cubicBezTo>
                  <a:cubicBezTo>
                    <a:pt x="281" y="213"/>
                    <a:pt x="281" y="145"/>
                    <a:pt x="247" y="77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>
              <a:off x="1502853" y="2168418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315" y="0"/>
                  </a:moveTo>
                  <a:cubicBezTo>
                    <a:pt x="281" y="0"/>
                    <a:pt x="281" y="0"/>
                    <a:pt x="247" y="43"/>
                  </a:cubicBezTo>
                  <a:cubicBezTo>
                    <a:pt x="213" y="111"/>
                    <a:pt x="171" y="179"/>
                    <a:pt x="137" y="255"/>
                  </a:cubicBezTo>
                  <a:cubicBezTo>
                    <a:pt x="103" y="323"/>
                    <a:pt x="35" y="391"/>
                    <a:pt x="1" y="501"/>
                  </a:cubicBezTo>
                  <a:cubicBezTo>
                    <a:pt x="1" y="569"/>
                    <a:pt x="69" y="637"/>
                    <a:pt x="137" y="637"/>
                  </a:cubicBezTo>
                  <a:lnTo>
                    <a:pt x="213" y="637"/>
                  </a:lnTo>
                  <a:cubicBezTo>
                    <a:pt x="383" y="535"/>
                    <a:pt x="426" y="255"/>
                    <a:pt x="383" y="43"/>
                  </a:cubicBezTo>
                  <a:cubicBezTo>
                    <a:pt x="383" y="0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>
              <a:off x="1531759" y="2174472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49" y="1"/>
                  </a:moveTo>
                  <a:cubicBezTo>
                    <a:pt x="315" y="1"/>
                    <a:pt x="281" y="35"/>
                    <a:pt x="247" y="77"/>
                  </a:cubicBezTo>
                  <a:cubicBezTo>
                    <a:pt x="247" y="179"/>
                    <a:pt x="170" y="289"/>
                    <a:pt x="102" y="391"/>
                  </a:cubicBezTo>
                  <a:cubicBezTo>
                    <a:pt x="68" y="502"/>
                    <a:pt x="0" y="604"/>
                    <a:pt x="0" y="714"/>
                  </a:cubicBezTo>
                  <a:cubicBezTo>
                    <a:pt x="0" y="748"/>
                    <a:pt x="34" y="782"/>
                    <a:pt x="68" y="782"/>
                  </a:cubicBezTo>
                  <a:lnTo>
                    <a:pt x="102" y="782"/>
                  </a:lnTo>
                  <a:cubicBezTo>
                    <a:pt x="247" y="782"/>
                    <a:pt x="349" y="638"/>
                    <a:pt x="425" y="536"/>
                  </a:cubicBezTo>
                  <a:cubicBezTo>
                    <a:pt x="459" y="357"/>
                    <a:pt x="459" y="213"/>
                    <a:pt x="425" y="77"/>
                  </a:cubicBezTo>
                  <a:cubicBezTo>
                    <a:pt x="425" y="35"/>
                    <a:pt x="38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1500269" y="2244391"/>
              <a:ext cx="14487" cy="28906"/>
            </a:xfrm>
            <a:custGeom>
              <a:avLst/>
              <a:gdLst/>
              <a:ahLst/>
              <a:cxnLst/>
              <a:rect l="l" t="t" r="r" b="b"/>
              <a:pathLst>
                <a:path w="426" h="850" extrusionOk="0">
                  <a:moveTo>
                    <a:pt x="323" y="0"/>
                  </a:moveTo>
                  <a:cubicBezTo>
                    <a:pt x="289" y="0"/>
                    <a:pt x="213" y="34"/>
                    <a:pt x="213" y="68"/>
                  </a:cubicBezTo>
                  <a:cubicBezTo>
                    <a:pt x="179" y="213"/>
                    <a:pt x="145" y="315"/>
                    <a:pt x="111" y="425"/>
                  </a:cubicBezTo>
                  <a:cubicBezTo>
                    <a:pt x="77" y="527"/>
                    <a:pt x="0" y="637"/>
                    <a:pt x="0" y="782"/>
                  </a:cubicBezTo>
                  <a:cubicBezTo>
                    <a:pt x="34" y="816"/>
                    <a:pt x="111" y="850"/>
                    <a:pt x="145" y="850"/>
                  </a:cubicBezTo>
                  <a:lnTo>
                    <a:pt x="213" y="850"/>
                  </a:lnTo>
                  <a:cubicBezTo>
                    <a:pt x="323" y="782"/>
                    <a:pt x="357" y="637"/>
                    <a:pt x="391" y="493"/>
                  </a:cubicBezTo>
                  <a:cubicBezTo>
                    <a:pt x="425" y="391"/>
                    <a:pt x="425" y="247"/>
                    <a:pt x="425" y="102"/>
                  </a:cubicBezTo>
                  <a:cubicBezTo>
                    <a:pt x="391" y="68"/>
                    <a:pt x="35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548491" y="2252757"/>
              <a:ext cx="14487" cy="25472"/>
            </a:xfrm>
            <a:custGeom>
              <a:avLst/>
              <a:gdLst/>
              <a:ahLst/>
              <a:cxnLst/>
              <a:rect l="l" t="t" r="r" b="b"/>
              <a:pathLst>
                <a:path w="426" h="749" extrusionOk="0">
                  <a:moveTo>
                    <a:pt x="281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03" y="213"/>
                    <a:pt x="1" y="425"/>
                    <a:pt x="35" y="638"/>
                  </a:cubicBezTo>
                  <a:cubicBezTo>
                    <a:pt x="35" y="706"/>
                    <a:pt x="69" y="748"/>
                    <a:pt x="145" y="748"/>
                  </a:cubicBezTo>
                  <a:lnTo>
                    <a:pt x="179" y="748"/>
                  </a:lnTo>
                  <a:lnTo>
                    <a:pt x="179" y="748"/>
                  </a:lnTo>
                  <a:cubicBezTo>
                    <a:pt x="213" y="748"/>
                    <a:pt x="247" y="706"/>
                    <a:pt x="281" y="672"/>
                  </a:cubicBezTo>
                  <a:cubicBezTo>
                    <a:pt x="358" y="493"/>
                    <a:pt x="358" y="323"/>
                    <a:pt x="392" y="111"/>
                  </a:cubicBezTo>
                  <a:cubicBezTo>
                    <a:pt x="426" y="35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507478" y="2309379"/>
              <a:ext cx="13331" cy="24009"/>
            </a:xfrm>
            <a:custGeom>
              <a:avLst/>
              <a:gdLst/>
              <a:ahLst/>
              <a:cxnLst/>
              <a:rect l="l" t="t" r="r" b="b"/>
              <a:pathLst>
                <a:path w="392" h="706" extrusionOk="0">
                  <a:moveTo>
                    <a:pt x="290" y="1"/>
                  </a:moveTo>
                  <a:cubicBezTo>
                    <a:pt x="247" y="1"/>
                    <a:pt x="247" y="1"/>
                    <a:pt x="213" y="35"/>
                  </a:cubicBezTo>
                  <a:cubicBezTo>
                    <a:pt x="179" y="145"/>
                    <a:pt x="145" y="247"/>
                    <a:pt x="111" y="357"/>
                  </a:cubicBezTo>
                  <a:cubicBezTo>
                    <a:pt x="77" y="425"/>
                    <a:pt x="77" y="459"/>
                    <a:pt x="77" y="493"/>
                  </a:cubicBezTo>
                  <a:cubicBezTo>
                    <a:pt x="35" y="570"/>
                    <a:pt x="35" y="604"/>
                    <a:pt x="1" y="672"/>
                  </a:cubicBezTo>
                  <a:cubicBezTo>
                    <a:pt x="1" y="706"/>
                    <a:pt x="35" y="706"/>
                    <a:pt x="77" y="706"/>
                  </a:cubicBezTo>
                  <a:lnTo>
                    <a:pt x="77" y="706"/>
                  </a:lnTo>
                  <a:cubicBezTo>
                    <a:pt x="145" y="672"/>
                    <a:pt x="179" y="638"/>
                    <a:pt x="213" y="604"/>
                  </a:cubicBezTo>
                  <a:cubicBezTo>
                    <a:pt x="247" y="527"/>
                    <a:pt x="290" y="493"/>
                    <a:pt x="324" y="425"/>
                  </a:cubicBezTo>
                  <a:cubicBezTo>
                    <a:pt x="357" y="315"/>
                    <a:pt x="357" y="179"/>
                    <a:pt x="357" y="69"/>
                  </a:cubicBezTo>
                  <a:cubicBezTo>
                    <a:pt x="391" y="1"/>
                    <a:pt x="357" y="1"/>
                    <a:pt x="2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532916" y="2324989"/>
              <a:ext cx="11869" cy="19384"/>
            </a:xfrm>
            <a:custGeom>
              <a:avLst/>
              <a:gdLst/>
              <a:ahLst/>
              <a:cxnLst/>
              <a:rect l="l" t="t" r="r" b="b"/>
              <a:pathLst>
                <a:path w="349" h="570" extrusionOk="0">
                  <a:moveTo>
                    <a:pt x="281" y="0"/>
                  </a:moveTo>
                  <a:cubicBezTo>
                    <a:pt x="247" y="0"/>
                    <a:pt x="247" y="0"/>
                    <a:pt x="213" y="34"/>
                  </a:cubicBezTo>
                  <a:cubicBezTo>
                    <a:pt x="179" y="111"/>
                    <a:pt x="136" y="179"/>
                    <a:pt x="102" y="247"/>
                  </a:cubicBezTo>
                  <a:cubicBezTo>
                    <a:pt x="68" y="323"/>
                    <a:pt x="0" y="391"/>
                    <a:pt x="34" y="459"/>
                  </a:cubicBezTo>
                  <a:cubicBezTo>
                    <a:pt x="34" y="536"/>
                    <a:pt x="68" y="570"/>
                    <a:pt x="102" y="570"/>
                  </a:cubicBezTo>
                  <a:cubicBezTo>
                    <a:pt x="136" y="570"/>
                    <a:pt x="136" y="570"/>
                    <a:pt x="179" y="536"/>
                  </a:cubicBezTo>
                  <a:cubicBezTo>
                    <a:pt x="247" y="493"/>
                    <a:pt x="247" y="391"/>
                    <a:pt x="281" y="323"/>
                  </a:cubicBezTo>
                  <a:cubicBezTo>
                    <a:pt x="315" y="247"/>
                    <a:pt x="315" y="145"/>
                    <a:pt x="349" y="68"/>
                  </a:cubicBezTo>
                  <a:cubicBezTo>
                    <a:pt x="349" y="34"/>
                    <a:pt x="315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1501425" y="2359949"/>
              <a:ext cx="18228" cy="32375"/>
            </a:xfrm>
            <a:custGeom>
              <a:avLst/>
              <a:gdLst/>
              <a:ahLst/>
              <a:cxnLst/>
              <a:rect l="l" t="t" r="r" b="b"/>
              <a:pathLst>
                <a:path w="536" h="952" extrusionOk="0">
                  <a:moveTo>
                    <a:pt x="425" y="0"/>
                  </a:moveTo>
                  <a:cubicBezTo>
                    <a:pt x="391" y="0"/>
                    <a:pt x="357" y="34"/>
                    <a:pt x="357" y="34"/>
                  </a:cubicBezTo>
                  <a:cubicBezTo>
                    <a:pt x="255" y="179"/>
                    <a:pt x="213" y="315"/>
                    <a:pt x="145" y="459"/>
                  </a:cubicBezTo>
                  <a:cubicBezTo>
                    <a:pt x="77" y="603"/>
                    <a:pt x="0" y="705"/>
                    <a:pt x="0" y="850"/>
                  </a:cubicBezTo>
                  <a:cubicBezTo>
                    <a:pt x="0" y="918"/>
                    <a:pt x="77" y="952"/>
                    <a:pt x="111" y="952"/>
                  </a:cubicBezTo>
                  <a:lnTo>
                    <a:pt x="179" y="952"/>
                  </a:lnTo>
                  <a:cubicBezTo>
                    <a:pt x="425" y="782"/>
                    <a:pt x="535" y="391"/>
                    <a:pt x="502" y="102"/>
                  </a:cubicBezTo>
                  <a:cubicBezTo>
                    <a:pt x="502" y="34"/>
                    <a:pt x="468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892452" y="2367158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11" y="1"/>
                  </a:moveTo>
                  <a:lnTo>
                    <a:pt x="68" y="35"/>
                  </a:lnTo>
                  <a:cubicBezTo>
                    <a:pt x="0" y="145"/>
                    <a:pt x="0" y="281"/>
                    <a:pt x="34" y="391"/>
                  </a:cubicBezTo>
                  <a:cubicBezTo>
                    <a:pt x="34" y="459"/>
                    <a:pt x="68" y="493"/>
                    <a:pt x="111" y="570"/>
                  </a:cubicBezTo>
                  <a:cubicBezTo>
                    <a:pt x="145" y="604"/>
                    <a:pt x="213" y="638"/>
                    <a:pt x="280" y="638"/>
                  </a:cubicBezTo>
                  <a:lnTo>
                    <a:pt x="280" y="638"/>
                  </a:lnTo>
                  <a:cubicBezTo>
                    <a:pt x="323" y="638"/>
                    <a:pt x="357" y="570"/>
                    <a:pt x="357" y="527"/>
                  </a:cubicBezTo>
                  <a:lnTo>
                    <a:pt x="357" y="425"/>
                  </a:lnTo>
                  <a:cubicBezTo>
                    <a:pt x="323" y="391"/>
                    <a:pt x="280" y="357"/>
                    <a:pt x="280" y="281"/>
                  </a:cubicBezTo>
                  <a:cubicBezTo>
                    <a:pt x="213" y="213"/>
                    <a:pt x="213" y="145"/>
                    <a:pt x="179" y="69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910646" y="2333355"/>
              <a:ext cx="14487" cy="24315"/>
            </a:xfrm>
            <a:custGeom>
              <a:avLst/>
              <a:gdLst/>
              <a:ahLst/>
              <a:cxnLst/>
              <a:rect l="l" t="t" r="r" b="b"/>
              <a:pathLst>
                <a:path w="426" h="715" extrusionOk="0">
                  <a:moveTo>
                    <a:pt x="102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34" y="213"/>
                    <a:pt x="68" y="324"/>
                    <a:pt x="102" y="425"/>
                  </a:cubicBezTo>
                  <a:cubicBezTo>
                    <a:pt x="102" y="536"/>
                    <a:pt x="136" y="638"/>
                    <a:pt x="247" y="672"/>
                  </a:cubicBezTo>
                  <a:cubicBezTo>
                    <a:pt x="247" y="714"/>
                    <a:pt x="247" y="714"/>
                    <a:pt x="281" y="714"/>
                  </a:cubicBezTo>
                  <a:cubicBezTo>
                    <a:pt x="315" y="714"/>
                    <a:pt x="315" y="672"/>
                    <a:pt x="349" y="672"/>
                  </a:cubicBezTo>
                  <a:cubicBezTo>
                    <a:pt x="425" y="570"/>
                    <a:pt x="349" y="459"/>
                    <a:pt x="315" y="358"/>
                  </a:cubicBezTo>
                  <a:cubicBezTo>
                    <a:pt x="281" y="247"/>
                    <a:pt x="213" y="145"/>
                    <a:pt x="170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870790" y="2304482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44" y="0"/>
                  </a:moveTo>
                  <a:cubicBezTo>
                    <a:pt x="68" y="0"/>
                    <a:pt x="34" y="34"/>
                    <a:pt x="34" y="111"/>
                  </a:cubicBezTo>
                  <a:cubicBezTo>
                    <a:pt x="0" y="323"/>
                    <a:pt x="34" y="714"/>
                    <a:pt x="280" y="816"/>
                  </a:cubicBezTo>
                  <a:lnTo>
                    <a:pt x="323" y="816"/>
                  </a:lnTo>
                  <a:cubicBezTo>
                    <a:pt x="357" y="816"/>
                    <a:pt x="391" y="748"/>
                    <a:pt x="391" y="714"/>
                  </a:cubicBezTo>
                  <a:cubicBezTo>
                    <a:pt x="425" y="603"/>
                    <a:pt x="357" y="535"/>
                    <a:pt x="323" y="425"/>
                  </a:cubicBezTo>
                  <a:cubicBezTo>
                    <a:pt x="280" y="323"/>
                    <a:pt x="246" y="213"/>
                    <a:pt x="246" y="111"/>
                  </a:cubicBezTo>
                  <a:cubicBezTo>
                    <a:pt x="212" y="34"/>
                    <a:pt x="178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963494" y="216263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9" y="0"/>
                  </a:moveTo>
                  <a:cubicBezTo>
                    <a:pt x="35" y="0"/>
                    <a:pt x="1" y="34"/>
                    <a:pt x="1" y="102"/>
                  </a:cubicBezTo>
                  <a:cubicBezTo>
                    <a:pt x="1" y="213"/>
                    <a:pt x="35" y="315"/>
                    <a:pt x="69" y="459"/>
                  </a:cubicBezTo>
                  <a:cubicBezTo>
                    <a:pt x="103" y="527"/>
                    <a:pt x="179" y="671"/>
                    <a:pt x="247" y="705"/>
                  </a:cubicBezTo>
                  <a:lnTo>
                    <a:pt x="315" y="705"/>
                  </a:lnTo>
                  <a:cubicBezTo>
                    <a:pt x="358" y="705"/>
                    <a:pt x="426" y="671"/>
                    <a:pt x="392" y="637"/>
                  </a:cubicBezTo>
                  <a:cubicBezTo>
                    <a:pt x="392" y="527"/>
                    <a:pt x="358" y="459"/>
                    <a:pt x="315" y="349"/>
                  </a:cubicBezTo>
                  <a:cubicBezTo>
                    <a:pt x="247" y="281"/>
                    <a:pt x="213" y="170"/>
                    <a:pt x="179" y="68"/>
                  </a:cubicBezTo>
                  <a:cubicBezTo>
                    <a:pt x="145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984035" y="2138356"/>
              <a:ext cx="10712" cy="18228"/>
            </a:xfrm>
            <a:custGeom>
              <a:avLst/>
              <a:gdLst/>
              <a:ahLst/>
              <a:cxnLst/>
              <a:rect l="l" t="t" r="r" b="b"/>
              <a:pathLst>
                <a:path w="315" h="536" extrusionOk="0">
                  <a:moveTo>
                    <a:pt x="102" y="1"/>
                  </a:moveTo>
                  <a:cubicBezTo>
                    <a:pt x="68" y="1"/>
                    <a:pt x="0" y="35"/>
                    <a:pt x="0" y="77"/>
                  </a:cubicBezTo>
                  <a:cubicBezTo>
                    <a:pt x="0" y="179"/>
                    <a:pt x="34" y="247"/>
                    <a:pt x="68" y="324"/>
                  </a:cubicBezTo>
                  <a:cubicBezTo>
                    <a:pt x="68" y="391"/>
                    <a:pt x="136" y="502"/>
                    <a:pt x="212" y="536"/>
                  </a:cubicBezTo>
                  <a:lnTo>
                    <a:pt x="246" y="536"/>
                  </a:lnTo>
                  <a:cubicBezTo>
                    <a:pt x="280" y="536"/>
                    <a:pt x="314" y="502"/>
                    <a:pt x="314" y="459"/>
                  </a:cubicBezTo>
                  <a:cubicBezTo>
                    <a:pt x="314" y="391"/>
                    <a:pt x="280" y="324"/>
                    <a:pt x="246" y="290"/>
                  </a:cubicBezTo>
                  <a:cubicBezTo>
                    <a:pt x="212" y="213"/>
                    <a:pt x="212" y="145"/>
                    <a:pt x="178" y="77"/>
                  </a:cubicBezTo>
                  <a:cubicBezTo>
                    <a:pt x="178" y="35"/>
                    <a:pt x="136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928568" y="2093874"/>
              <a:ext cx="9556" cy="19384"/>
            </a:xfrm>
            <a:custGeom>
              <a:avLst/>
              <a:gdLst/>
              <a:ahLst/>
              <a:cxnLst/>
              <a:rect l="l" t="t" r="r" b="b"/>
              <a:pathLst>
                <a:path w="281" h="570" extrusionOk="0">
                  <a:moveTo>
                    <a:pt x="34" y="1"/>
                  </a:moveTo>
                  <a:cubicBezTo>
                    <a:pt x="0" y="1"/>
                    <a:pt x="0" y="35"/>
                    <a:pt x="0" y="35"/>
                  </a:cubicBezTo>
                  <a:cubicBezTo>
                    <a:pt x="34" y="213"/>
                    <a:pt x="68" y="425"/>
                    <a:pt x="178" y="570"/>
                  </a:cubicBezTo>
                  <a:lnTo>
                    <a:pt x="212" y="570"/>
                  </a:lnTo>
                  <a:cubicBezTo>
                    <a:pt x="246" y="570"/>
                    <a:pt x="280" y="570"/>
                    <a:pt x="280" y="536"/>
                  </a:cubicBezTo>
                  <a:cubicBezTo>
                    <a:pt x="280" y="357"/>
                    <a:pt x="144" y="179"/>
                    <a:pt x="3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881740" y="2117849"/>
              <a:ext cx="11903" cy="18228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137" y="1"/>
                  </a:moveTo>
                  <a:cubicBezTo>
                    <a:pt x="103" y="1"/>
                    <a:pt x="35" y="43"/>
                    <a:pt x="35" y="77"/>
                  </a:cubicBezTo>
                  <a:cubicBezTo>
                    <a:pt x="1" y="213"/>
                    <a:pt x="35" y="425"/>
                    <a:pt x="171" y="536"/>
                  </a:cubicBezTo>
                  <a:lnTo>
                    <a:pt x="247" y="536"/>
                  </a:lnTo>
                  <a:cubicBezTo>
                    <a:pt x="315" y="536"/>
                    <a:pt x="349" y="502"/>
                    <a:pt x="349" y="425"/>
                  </a:cubicBezTo>
                  <a:cubicBezTo>
                    <a:pt x="349" y="289"/>
                    <a:pt x="247" y="179"/>
                    <a:pt x="213" y="43"/>
                  </a:cubicBezTo>
                  <a:cubicBezTo>
                    <a:pt x="171" y="1"/>
                    <a:pt x="171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912959" y="2162637"/>
              <a:ext cx="12175" cy="21697"/>
            </a:xfrm>
            <a:custGeom>
              <a:avLst/>
              <a:gdLst/>
              <a:ahLst/>
              <a:cxnLst/>
              <a:rect l="l" t="t" r="r" b="b"/>
              <a:pathLst>
                <a:path w="358" h="638" extrusionOk="0">
                  <a:moveTo>
                    <a:pt x="102" y="0"/>
                  </a:moveTo>
                  <a:cubicBezTo>
                    <a:pt x="34" y="0"/>
                    <a:pt x="0" y="68"/>
                    <a:pt x="0" y="102"/>
                  </a:cubicBezTo>
                  <a:cubicBezTo>
                    <a:pt x="34" y="213"/>
                    <a:pt x="34" y="281"/>
                    <a:pt x="68" y="383"/>
                  </a:cubicBezTo>
                  <a:cubicBezTo>
                    <a:pt x="102" y="459"/>
                    <a:pt x="102" y="561"/>
                    <a:pt x="179" y="637"/>
                  </a:cubicBezTo>
                  <a:lnTo>
                    <a:pt x="247" y="637"/>
                  </a:lnTo>
                  <a:cubicBezTo>
                    <a:pt x="281" y="637"/>
                    <a:pt x="315" y="637"/>
                    <a:pt x="357" y="561"/>
                  </a:cubicBezTo>
                  <a:cubicBezTo>
                    <a:pt x="357" y="493"/>
                    <a:pt x="315" y="383"/>
                    <a:pt x="281" y="315"/>
                  </a:cubicBezTo>
                  <a:cubicBezTo>
                    <a:pt x="247" y="213"/>
                    <a:pt x="213" y="136"/>
                    <a:pt x="145" y="68"/>
                  </a:cubicBezTo>
                  <a:cubicBezTo>
                    <a:pt x="145" y="34"/>
                    <a:pt x="102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874531" y="2182837"/>
              <a:ext cx="13025" cy="23159"/>
            </a:xfrm>
            <a:custGeom>
              <a:avLst/>
              <a:gdLst/>
              <a:ahLst/>
              <a:cxnLst/>
              <a:rect l="l" t="t" r="r" b="b"/>
              <a:pathLst>
                <a:path w="383" h="681" extrusionOk="0">
                  <a:moveTo>
                    <a:pt x="68" y="1"/>
                  </a:moveTo>
                  <a:cubicBezTo>
                    <a:pt x="68" y="1"/>
                    <a:pt x="34" y="43"/>
                    <a:pt x="34" y="77"/>
                  </a:cubicBezTo>
                  <a:cubicBezTo>
                    <a:pt x="34" y="256"/>
                    <a:pt x="0" y="570"/>
                    <a:pt x="170" y="681"/>
                  </a:cubicBezTo>
                  <a:lnTo>
                    <a:pt x="213" y="681"/>
                  </a:lnTo>
                  <a:cubicBezTo>
                    <a:pt x="247" y="681"/>
                    <a:pt x="281" y="681"/>
                    <a:pt x="281" y="638"/>
                  </a:cubicBezTo>
                  <a:cubicBezTo>
                    <a:pt x="383" y="426"/>
                    <a:pt x="213" y="256"/>
                    <a:pt x="136" y="43"/>
                  </a:cubicBezTo>
                  <a:cubicBezTo>
                    <a:pt x="136" y="1"/>
                    <a:pt x="102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849093" y="2232250"/>
              <a:ext cx="14487" cy="27784"/>
            </a:xfrm>
            <a:custGeom>
              <a:avLst/>
              <a:gdLst/>
              <a:ahLst/>
              <a:cxnLst/>
              <a:rect l="l" t="t" r="r" b="b"/>
              <a:pathLst>
                <a:path w="426" h="817" extrusionOk="0">
                  <a:moveTo>
                    <a:pt x="111" y="1"/>
                  </a:moveTo>
                  <a:cubicBezTo>
                    <a:pt x="69" y="1"/>
                    <a:pt x="1" y="35"/>
                    <a:pt x="1" y="111"/>
                  </a:cubicBezTo>
                  <a:cubicBezTo>
                    <a:pt x="35" y="323"/>
                    <a:pt x="69" y="672"/>
                    <a:pt x="281" y="782"/>
                  </a:cubicBezTo>
                  <a:cubicBezTo>
                    <a:pt x="281" y="816"/>
                    <a:pt x="324" y="816"/>
                    <a:pt x="324" y="816"/>
                  </a:cubicBezTo>
                  <a:cubicBezTo>
                    <a:pt x="392" y="816"/>
                    <a:pt x="426" y="782"/>
                    <a:pt x="426" y="714"/>
                  </a:cubicBezTo>
                  <a:cubicBezTo>
                    <a:pt x="426" y="604"/>
                    <a:pt x="392" y="502"/>
                    <a:pt x="324" y="425"/>
                  </a:cubicBezTo>
                  <a:cubicBezTo>
                    <a:pt x="281" y="323"/>
                    <a:pt x="247" y="179"/>
                    <a:pt x="213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898506" y="224670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3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79"/>
                    <a:pt x="1" y="289"/>
                    <a:pt x="35" y="391"/>
                  </a:cubicBezTo>
                  <a:cubicBezTo>
                    <a:pt x="35" y="501"/>
                    <a:pt x="35" y="603"/>
                    <a:pt x="102" y="671"/>
                  </a:cubicBezTo>
                  <a:lnTo>
                    <a:pt x="179" y="671"/>
                  </a:ln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47" y="459"/>
                    <a:pt x="213" y="391"/>
                  </a:cubicBezTo>
                  <a:cubicBezTo>
                    <a:pt x="179" y="247"/>
                    <a:pt x="145" y="179"/>
                    <a:pt x="102" y="77"/>
                  </a:cubicBezTo>
                  <a:cubicBezTo>
                    <a:pt x="102" y="34"/>
                    <a:pt x="68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919012" y="2227625"/>
              <a:ext cx="16800" cy="25166"/>
            </a:xfrm>
            <a:custGeom>
              <a:avLst/>
              <a:gdLst/>
              <a:ahLst/>
              <a:cxnLst/>
              <a:rect l="l" t="t" r="r" b="b"/>
              <a:pathLst>
                <a:path w="494" h="740" extrusionOk="0">
                  <a:moveTo>
                    <a:pt x="137" y="1"/>
                  </a:moveTo>
                  <a:cubicBezTo>
                    <a:pt x="69" y="1"/>
                    <a:pt x="1" y="69"/>
                    <a:pt x="35" y="137"/>
                  </a:cubicBezTo>
                  <a:cubicBezTo>
                    <a:pt x="69" y="315"/>
                    <a:pt x="103" y="459"/>
                    <a:pt x="179" y="638"/>
                  </a:cubicBezTo>
                  <a:cubicBezTo>
                    <a:pt x="179" y="672"/>
                    <a:pt x="247" y="740"/>
                    <a:pt x="315" y="740"/>
                  </a:cubicBezTo>
                  <a:lnTo>
                    <a:pt x="315" y="740"/>
                  </a:lnTo>
                  <a:cubicBezTo>
                    <a:pt x="391" y="740"/>
                    <a:pt x="425" y="740"/>
                    <a:pt x="459" y="706"/>
                  </a:cubicBezTo>
                  <a:cubicBezTo>
                    <a:pt x="493" y="638"/>
                    <a:pt x="493" y="561"/>
                    <a:pt x="459" y="493"/>
                  </a:cubicBezTo>
                  <a:cubicBezTo>
                    <a:pt x="391" y="349"/>
                    <a:pt x="315" y="213"/>
                    <a:pt x="247" y="69"/>
                  </a:cubicBezTo>
                  <a:cubicBezTo>
                    <a:pt x="213" y="35"/>
                    <a:pt x="179" y="1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963494" y="207826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213"/>
                    <a:pt x="69" y="315"/>
                    <a:pt x="103" y="426"/>
                  </a:cubicBezTo>
                  <a:cubicBezTo>
                    <a:pt x="145" y="460"/>
                    <a:pt x="145" y="494"/>
                    <a:pt x="145" y="570"/>
                  </a:cubicBezTo>
                  <a:lnTo>
                    <a:pt x="247" y="672"/>
                  </a:lnTo>
                  <a:cubicBezTo>
                    <a:pt x="281" y="706"/>
                    <a:pt x="315" y="706"/>
                    <a:pt x="315" y="706"/>
                  </a:cubicBezTo>
                  <a:cubicBezTo>
                    <a:pt x="392" y="706"/>
                    <a:pt x="426" y="638"/>
                    <a:pt x="426" y="604"/>
                  </a:cubicBezTo>
                  <a:cubicBezTo>
                    <a:pt x="426" y="527"/>
                    <a:pt x="426" y="494"/>
                    <a:pt x="392" y="426"/>
                  </a:cubicBezTo>
                  <a:cubicBezTo>
                    <a:pt x="392" y="392"/>
                    <a:pt x="358" y="358"/>
                    <a:pt x="315" y="315"/>
                  </a:cubicBezTo>
                  <a:cubicBezTo>
                    <a:pt x="281" y="247"/>
                    <a:pt x="247" y="145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1004541" y="2071055"/>
              <a:ext cx="13025" cy="20541"/>
            </a:xfrm>
            <a:custGeom>
              <a:avLst/>
              <a:gdLst/>
              <a:ahLst/>
              <a:cxnLst/>
              <a:rect l="l" t="t" r="r" b="b"/>
              <a:pathLst>
                <a:path w="383" h="604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34" y="281"/>
                    <a:pt x="68" y="357"/>
                  </a:cubicBezTo>
                  <a:cubicBezTo>
                    <a:pt x="102" y="425"/>
                    <a:pt x="136" y="527"/>
                    <a:pt x="170" y="570"/>
                  </a:cubicBezTo>
                  <a:cubicBezTo>
                    <a:pt x="213" y="604"/>
                    <a:pt x="246" y="604"/>
                    <a:pt x="280" y="604"/>
                  </a:cubicBezTo>
                  <a:cubicBezTo>
                    <a:pt x="314" y="604"/>
                    <a:pt x="348" y="604"/>
                    <a:pt x="348" y="527"/>
                  </a:cubicBezTo>
                  <a:cubicBezTo>
                    <a:pt x="382" y="459"/>
                    <a:pt x="348" y="391"/>
                    <a:pt x="314" y="281"/>
                  </a:cubicBezTo>
                  <a:cubicBezTo>
                    <a:pt x="314" y="213"/>
                    <a:pt x="246" y="145"/>
                    <a:pt x="213" y="68"/>
                  </a:cubicBezTo>
                  <a:cubicBezTo>
                    <a:pt x="170" y="0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1030829" y="2148184"/>
              <a:ext cx="12141" cy="21697"/>
            </a:xfrm>
            <a:custGeom>
              <a:avLst/>
              <a:gdLst/>
              <a:ahLst/>
              <a:cxnLst/>
              <a:rect l="l" t="t" r="r" b="b"/>
              <a:pathLst>
                <a:path w="357" h="638" extrusionOk="0">
                  <a:moveTo>
                    <a:pt x="145" y="1"/>
                  </a:moveTo>
                  <a:cubicBezTo>
                    <a:pt x="77" y="1"/>
                    <a:pt x="34" y="35"/>
                    <a:pt x="34" y="69"/>
                  </a:cubicBezTo>
                  <a:cubicBezTo>
                    <a:pt x="0" y="170"/>
                    <a:pt x="0" y="315"/>
                    <a:pt x="34" y="383"/>
                  </a:cubicBezTo>
                  <a:cubicBezTo>
                    <a:pt x="77" y="493"/>
                    <a:pt x="145" y="595"/>
                    <a:pt x="247" y="638"/>
                  </a:cubicBezTo>
                  <a:lnTo>
                    <a:pt x="289" y="638"/>
                  </a:lnTo>
                  <a:cubicBezTo>
                    <a:pt x="323" y="638"/>
                    <a:pt x="357" y="638"/>
                    <a:pt x="357" y="561"/>
                  </a:cubicBezTo>
                  <a:cubicBezTo>
                    <a:pt x="357" y="493"/>
                    <a:pt x="323" y="383"/>
                    <a:pt x="289" y="315"/>
                  </a:cubicBezTo>
                  <a:cubicBezTo>
                    <a:pt x="289" y="213"/>
                    <a:pt x="289" y="136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1070686" y="2121624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0" y="178"/>
                    <a:pt x="68" y="280"/>
                    <a:pt x="102" y="391"/>
                  </a:cubicBezTo>
                  <a:cubicBezTo>
                    <a:pt x="102" y="493"/>
                    <a:pt x="102" y="603"/>
                    <a:pt x="213" y="671"/>
                  </a:cubicBezTo>
                  <a:cubicBezTo>
                    <a:pt x="213" y="705"/>
                    <a:pt x="247" y="705"/>
                    <a:pt x="281" y="705"/>
                  </a:cubicBezTo>
                  <a:cubicBezTo>
                    <a:pt x="315" y="705"/>
                    <a:pt x="349" y="705"/>
                    <a:pt x="391" y="671"/>
                  </a:cubicBezTo>
                  <a:cubicBezTo>
                    <a:pt x="425" y="527"/>
                    <a:pt x="349" y="425"/>
                    <a:pt x="315" y="314"/>
                  </a:cubicBezTo>
                  <a:cubicBezTo>
                    <a:pt x="281" y="212"/>
                    <a:pt x="213" y="68"/>
                    <a:pt x="102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1028516" y="2199909"/>
              <a:ext cx="13297" cy="21697"/>
            </a:xfrm>
            <a:custGeom>
              <a:avLst/>
              <a:gdLst/>
              <a:ahLst/>
              <a:cxnLst/>
              <a:rect l="l" t="t" r="r" b="b"/>
              <a:pathLst>
                <a:path w="391" h="638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280"/>
                    <a:pt x="0" y="527"/>
                    <a:pt x="213" y="637"/>
                  </a:cubicBezTo>
                  <a:lnTo>
                    <a:pt x="213" y="637"/>
                  </a:lnTo>
                  <a:cubicBezTo>
                    <a:pt x="247" y="637"/>
                    <a:pt x="281" y="637"/>
                    <a:pt x="281" y="603"/>
                  </a:cubicBezTo>
                  <a:cubicBezTo>
                    <a:pt x="391" y="391"/>
                    <a:pt x="213" y="213"/>
                    <a:pt x="145" y="34"/>
                  </a:cubicBezTo>
                  <a:cubicBezTo>
                    <a:pt x="145" y="0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1060858" y="2192666"/>
              <a:ext cx="12175" cy="22853"/>
            </a:xfrm>
            <a:custGeom>
              <a:avLst/>
              <a:gdLst/>
              <a:ahLst/>
              <a:cxnLst/>
              <a:rect l="l" t="t" r="r" b="b"/>
              <a:pathLst>
                <a:path w="358" h="672" extrusionOk="0">
                  <a:moveTo>
                    <a:pt x="77" y="1"/>
                  </a:moveTo>
                  <a:cubicBezTo>
                    <a:pt x="43" y="1"/>
                    <a:pt x="1" y="1"/>
                    <a:pt x="1" y="69"/>
                  </a:cubicBezTo>
                  <a:cubicBezTo>
                    <a:pt x="1" y="137"/>
                    <a:pt x="43" y="247"/>
                    <a:pt x="43" y="349"/>
                  </a:cubicBezTo>
                  <a:cubicBezTo>
                    <a:pt x="77" y="459"/>
                    <a:pt x="77" y="561"/>
                    <a:pt x="145" y="638"/>
                  </a:cubicBezTo>
                  <a:cubicBezTo>
                    <a:pt x="179" y="672"/>
                    <a:pt x="179" y="672"/>
                    <a:pt x="213" y="672"/>
                  </a:cubicBezTo>
                  <a:cubicBezTo>
                    <a:pt x="289" y="672"/>
                    <a:pt x="323" y="638"/>
                    <a:pt x="357" y="604"/>
                  </a:cubicBezTo>
                  <a:cubicBezTo>
                    <a:pt x="357" y="493"/>
                    <a:pt x="323" y="392"/>
                    <a:pt x="289" y="281"/>
                  </a:cubicBezTo>
                  <a:cubicBezTo>
                    <a:pt x="255" y="179"/>
                    <a:pt x="179" y="69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1098402" y="2181681"/>
              <a:ext cx="13059" cy="21731"/>
            </a:xfrm>
            <a:custGeom>
              <a:avLst/>
              <a:gdLst/>
              <a:ahLst/>
              <a:cxnLst/>
              <a:rect l="l" t="t" r="r" b="b"/>
              <a:pathLst>
                <a:path w="384" h="639" extrusionOk="0">
                  <a:moveTo>
                    <a:pt x="103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179"/>
                    <a:pt x="35" y="290"/>
                    <a:pt x="35" y="392"/>
                  </a:cubicBezTo>
                  <a:cubicBezTo>
                    <a:pt x="69" y="460"/>
                    <a:pt x="69" y="570"/>
                    <a:pt x="171" y="638"/>
                  </a:cubicBezTo>
                  <a:lnTo>
                    <a:pt x="247" y="638"/>
                  </a:lnTo>
                  <a:cubicBezTo>
                    <a:pt x="281" y="638"/>
                    <a:pt x="315" y="604"/>
                    <a:pt x="349" y="570"/>
                  </a:cubicBezTo>
                  <a:cubicBezTo>
                    <a:pt x="383" y="502"/>
                    <a:pt x="349" y="392"/>
                    <a:pt x="315" y="290"/>
                  </a:cubicBezTo>
                  <a:cubicBezTo>
                    <a:pt x="281" y="213"/>
                    <a:pt x="213" y="145"/>
                    <a:pt x="171" y="35"/>
                  </a:cubicBezTo>
                  <a:cubicBezTo>
                    <a:pt x="137" y="35"/>
                    <a:pt x="103" y="1"/>
                    <a:pt x="1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1098402" y="2256532"/>
              <a:ext cx="15643" cy="26322"/>
            </a:xfrm>
            <a:custGeom>
              <a:avLst/>
              <a:gdLst/>
              <a:ahLst/>
              <a:cxnLst/>
              <a:rect l="l" t="t" r="r" b="b"/>
              <a:pathLst>
                <a:path w="460" h="774" extrusionOk="0">
                  <a:moveTo>
                    <a:pt x="103" y="0"/>
                  </a:moveTo>
                  <a:cubicBezTo>
                    <a:pt x="35" y="0"/>
                    <a:pt x="1" y="68"/>
                    <a:pt x="1" y="102"/>
                  </a:cubicBezTo>
                  <a:cubicBezTo>
                    <a:pt x="35" y="246"/>
                    <a:pt x="35" y="348"/>
                    <a:pt x="103" y="459"/>
                  </a:cubicBezTo>
                  <a:cubicBezTo>
                    <a:pt x="137" y="561"/>
                    <a:pt x="137" y="705"/>
                    <a:pt x="247" y="773"/>
                  </a:cubicBezTo>
                  <a:lnTo>
                    <a:pt x="315" y="773"/>
                  </a:lnTo>
                  <a:cubicBezTo>
                    <a:pt x="383" y="773"/>
                    <a:pt x="426" y="739"/>
                    <a:pt x="426" y="671"/>
                  </a:cubicBezTo>
                  <a:cubicBezTo>
                    <a:pt x="460" y="561"/>
                    <a:pt x="383" y="459"/>
                    <a:pt x="315" y="348"/>
                  </a:cubicBezTo>
                  <a:cubicBezTo>
                    <a:pt x="281" y="246"/>
                    <a:pt x="213" y="136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1136830" y="2239460"/>
              <a:ext cx="12175" cy="21731"/>
            </a:xfrm>
            <a:custGeom>
              <a:avLst/>
              <a:gdLst/>
              <a:ahLst/>
              <a:cxnLst/>
              <a:rect l="l" t="t" r="r" b="b"/>
              <a:pathLst>
                <a:path w="358" h="639" extrusionOk="0">
                  <a:moveTo>
                    <a:pt x="69" y="1"/>
                  </a:moveTo>
                  <a:cubicBezTo>
                    <a:pt x="35" y="1"/>
                    <a:pt x="1" y="35"/>
                    <a:pt x="1" y="111"/>
                  </a:cubicBezTo>
                  <a:cubicBezTo>
                    <a:pt x="1" y="213"/>
                    <a:pt x="1" y="290"/>
                    <a:pt x="35" y="392"/>
                  </a:cubicBezTo>
                  <a:cubicBezTo>
                    <a:pt x="69" y="502"/>
                    <a:pt x="69" y="570"/>
                    <a:pt x="179" y="638"/>
                  </a:cubicBezTo>
                  <a:lnTo>
                    <a:pt x="213" y="638"/>
                  </a:lnTo>
                  <a:cubicBezTo>
                    <a:pt x="247" y="638"/>
                    <a:pt x="315" y="604"/>
                    <a:pt x="315" y="570"/>
                  </a:cubicBezTo>
                  <a:cubicBezTo>
                    <a:pt x="358" y="460"/>
                    <a:pt x="281" y="426"/>
                    <a:pt x="247" y="324"/>
                  </a:cubicBezTo>
                  <a:cubicBezTo>
                    <a:pt x="213" y="247"/>
                    <a:pt x="179" y="145"/>
                    <a:pt x="145" y="77"/>
                  </a:cubicBezTo>
                  <a:cubicBezTo>
                    <a:pt x="145" y="35"/>
                    <a:pt x="103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1127308" y="2324989"/>
              <a:ext cx="8400" cy="16800"/>
            </a:xfrm>
            <a:custGeom>
              <a:avLst/>
              <a:gdLst/>
              <a:ahLst/>
              <a:cxnLst/>
              <a:rect l="l" t="t" r="r" b="b"/>
              <a:pathLst>
                <a:path w="247" h="494" extrusionOk="0">
                  <a:moveTo>
                    <a:pt x="68" y="0"/>
                  </a:moveTo>
                  <a:cubicBezTo>
                    <a:pt x="34" y="0"/>
                    <a:pt x="0" y="34"/>
                    <a:pt x="0" y="68"/>
                  </a:cubicBezTo>
                  <a:cubicBezTo>
                    <a:pt x="34" y="179"/>
                    <a:pt x="68" y="323"/>
                    <a:pt x="102" y="459"/>
                  </a:cubicBezTo>
                  <a:cubicBezTo>
                    <a:pt x="136" y="493"/>
                    <a:pt x="136" y="493"/>
                    <a:pt x="170" y="493"/>
                  </a:cubicBezTo>
                  <a:cubicBezTo>
                    <a:pt x="213" y="493"/>
                    <a:pt x="247" y="459"/>
                    <a:pt x="247" y="425"/>
                  </a:cubicBezTo>
                  <a:lnTo>
                    <a:pt x="102" y="34"/>
                  </a:lnTo>
                  <a:cubicBezTo>
                    <a:pt x="102" y="0"/>
                    <a:pt x="6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1152440" y="2308223"/>
              <a:ext cx="14487" cy="30097"/>
            </a:xfrm>
            <a:custGeom>
              <a:avLst/>
              <a:gdLst/>
              <a:ahLst/>
              <a:cxnLst/>
              <a:rect l="l" t="t" r="r" b="b"/>
              <a:pathLst>
                <a:path w="426" h="885" extrusionOk="0">
                  <a:moveTo>
                    <a:pt x="145" y="1"/>
                  </a:moveTo>
                  <a:cubicBezTo>
                    <a:pt x="111" y="1"/>
                    <a:pt x="34" y="35"/>
                    <a:pt x="34" y="103"/>
                  </a:cubicBezTo>
                  <a:cubicBezTo>
                    <a:pt x="34" y="349"/>
                    <a:pt x="1" y="672"/>
                    <a:pt x="213" y="850"/>
                  </a:cubicBezTo>
                  <a:cubicBezTo>
                    <a:pt x="247" y="850"/>
                    <a:pt x="247" y="884"/>
                    <a:pt x="281" y="884"/>
                  </a:cubicBezTo>
                  <a:cubicBezTo>
                    <a:pt x="357" y="884"/>
                    <a:pt x="391" y="816"/>
                    <a:pt x="391" y="774"/>
                  </a:cubicBezTo>
                  <a:cubicBezTo>
                    <a:pt x="425" y="527"/>
                    <a:pt x="281" y="315"/>
                    <a:pt x="281" y="103"/>
                  </a:cubicBezTo>
                  <a:cubicBezTo>
                    <a:pt x="281" y="35"/>
                    <a:pt x="213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1172946" y="2406743"/>
              <a:ext cx="14487" cy="26594"/>
            </a:xfrm>
            <a:custGeom>
              <a:avLst/>
              <a:gdLst/>
              <a:ahLst/>
              <a:cxnLst/>
              <a:rect l="l" t="t" r="r" b="b"/>
              <a:pathLst>
                <a:path w="426" h="782" extrusionOk="0">
                  <a:moveTo>
                    <a:pt x="103" y="0"/>
                  </a:moveTo>
                  <a:cubicBezTo>
                    <a:pt x="35" y="0"/>
                    <a:pt x="1" y="43"/>
                    <a:pt x="1" y="111"/>
                  </a:cubicBezTo>
                  <a:cubicBezTo>
                    <a:pt x="1" y="255"/>
                    <a:pt x="35" y="357"/>
                    <a:pt x="35" y="502"/>
                  </a:cubicBezTo>
                  <a:cubicBezTo>
                    <a:pt x="35" y="604"/>
                    <a:pt x="35" y="714"/>
                    <a:pt x="145" y="782"/>
                  </a:cubicBezTo>
                  <a:lnTo>
                    <a:pt x="179" y="782"/>
                  </a:lnTo>
                  <a:cubicBezTo>
                    <a:pt x="213" y="782"/>
                    <a:pt x="247" y="782"/>
                    <a:pt x="247" y="748"/>
                  </a:cubicBezTo>
                  <a:cubicBezTo>
                    <a:pt x="425" y="604"/>
                    <a:pt x="247" y="255"/>
                    <a:pt x="179" y="77"/>
                  </a:cubicBezTo>
                  <a:cubicBezTo>
                    <a:pt x="179" y="0"/>
                    <a:pt x="14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1137987" y="2385080"/>
              <a:ext cx="11018" cy="24281"/>
            </a:xfrm>
            <a:custGeom>
              <a:avLst/>
              <a:gdLst/>
              <a:ahLst/>
              <a:cxnLst/>
              <a:rect l="l" t="t" r="r" b="b"/>
              <a:pathLst>
                <a:path w="324" h="714" extrusionOk="0">
                  <a:moveTo>
                    <a:pt x="69" y="0"/>
                  </a:moveTo>
                  <a:cubicBezTo>
                    <a:pt x="35" y="0"/>
                    <a:pt x="1" y="43"/>
                    <a:pt x="1" y="77"/>
                  </a:cubicBezTo>
                  <a:cubicBezTo>
                    <a:pt x="69" y="289"/>
                    <a:pt x="69" y="502"/>
                    <a:pt x="179" y="680"/>
                  </a:cubicBezTo>
                  <a:cubicBezTo>
                    <a:pt x="213" y="714"/>
                    <a:pt x="213" y="714"/>
                    <a:pt x="247" y="714"/>
                  </a:cubicBezTo>
                  <a:cubicBezTo>
                    <a:pt x="281" y="714"/>
                    <a:pt x="324" y="680"/>
                    <a:pt x="324" y="637"/>
                  </a:cubicBezTo>
                  <a:cubicBezTo>
                    <a:pt x="324" y="425"/>
                    <a:pt x="213" y="255"/>
                    <a:pt x="145" y="43"/>
                  </a:cubicBezTo>
                  <a:cubicBezTo>
                    <a:pt x="145" y="0"/>
                    <a:pt x="111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1168049" y="2476662"/>
              <a:ext cx="8400" cy="15609"/>
            </a:xfrm>
            <a:custGeom>
              <a:avLst/>
              <a:gdLst/>
              <a:ahLst/>
              <a:cxnLst/>
              <a:rect l="l" t="t" r="r" b="b"/>
              <a:pathLst>
                <a:path w="247" h="459" extrusionOk="0">
                  <a:moveTo>
                    <a:pt x="111" y="0"/>
                  </a:moveTo>
                  <a:cubicBezTo>
                    <a:pt x="34" y="0"/>
                    <a:pt x="0" y="34"/>
                    <a:pt x="34" y="68"/>
                  </a:cubicBezTo>
                  <a:cubicBezTo>
                    <a:pt x="34" y="145"/>
                    <a:pt x="77" y="179"/>
                    <a:pt x="77" y="247"/>
                  </a:cubicBezTo>
                  <a:cubicBezTo>
                    <a:pt x="77" y="323"/>
                    <a:pt x="34" y="357"/>
                    <a:pt x="77" y="425"/>
                  </a:cubicBezTo>
                  <a:cubicBezTo>
                    <a:pt x="111" y="425"/>
                    <a:pt x="145" y="459"/>
                    <a:pt x="145" y="459"/>
                  </a:cubicBezTo>
                  <a:cubicBezTo>
                    <a:pt x="179" y="459"/>
                    <a:pt x="213" y="459"/>
                    <a:pt x="213" y="425"/>
                  </a:cubicBezTo>
                  <a:cubicBezTo>
                    <a:pt x="247" y="357"/>
                    <a:pt x="247" y="323"/>
                    <a:pt x="247" y="213"/>
                  </a:cubicBezTo>
                  <a:cubicBezTo>
                    <a:pt x="213" y="179"/>
                    <a:pt x="179" y="111"/>
                    <a:pt x="145" y="34"/>
                  </a:cubicBezTo>
                  <a:cubicBezTo>
                    <a:pt x="145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915271" y="2448912"/>
              <a:ext cx="11018" cy="22853"/>
            </a:xfrm>
            <a:custGeom>
              <a:avLst/>
              <a:gdLst/>
              <a:ahLst/>
              <a:cxnLst/>
              <a:rect l="l" t="t" r="r" b="b"/>
              <a:pathLst>
                <a:path w="324" h="672" extrusionOk="0">
                  <a:moveTo>
                    <a:pt x="111" y="1"/>
                  </a:moveTo>
                  <a:cubicBezTo>
                    <a:pt x="34" y="1"/>
                    <a:pt x="0" y="35"/>
                    <a:pt x="0" y="111"/>
                  </a:cubicBezTo>
                  <a:cubicBezTo>
                    <a:pt x="0" y="290"/>
                    <a:pt x="0" y="604"/>
                    <a:pt x="213" y="672"/>
                  </a:cubicBezTo>
                  <a:lnTo>
                    <a:pt x="247" y="672"/>
                  </a:lnTo>
                  <a:cubicBezTo>
                    <a:pt x="247" y="672"/>
                    <a:pt x="289" y="638"/>
                    <a:pt x="289" y="604"/>
                  </a:cubicBezTo>
                  <a:cubicBezTo>
                    <a:pt x="323" y="536"/>
                    <a:pt x="323" y="425"/>
                    <a:pt x="289" y="357"/>
                  </a:cubicBezTo>
                  <a:cubicBezTo>
                    <a:pt x="213" y="247"/>
                    <a:pt x="213" y="179"/>
                    <a:pt x="179" y="77"/>
                  </a:cubicBezTo>
                  <a:cubicBezTo>
                    <a:pt x="179" y="35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940675" y="2416571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103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1" y="179"/>
                    <a:pt x="35" y="281"/>
                    <a:pt x="69" y="391"/>
                  </a:cubicBezTo>
                  <a:cubicBezTo>
                    <a:pt x="103" y="459"/>
                    <a:pt x="137" y="561"/>
                    <a:pt x="213" y="637"/>
                  </a:cubicBezTo>
                  <a:lnTo>
                    <a:pt x="281" y="637"/>
                  </a:lnTo>
                  <a:cubicBezTo>
                    <a:pt x="315" y="637"/>
                    <a:pt x="392" y="637"/>
                    <a:pt x="392" y="561"/>
                  </a:cubicBezTo>
                  <a:cubicBezTo>
                    <a:pt x="392" y="459"/>
                    <a:pt x="349" y="349"/>
                    <a:pt x="315" y="281"/>
                  </a:cubicBezTo>
                  <a:cubicBezTo>
                    <a:pt x="247" y="213"/>
                    <a:pt x="213" y="102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951387" y="2530972"/>
              <a:ext cx="17072" cy="22853"/>
            </a:xfrm>
            <a:custGeom>
              <a:avLst/>
              <a:gdLst/>
              <a:ahLst/>
              <a:cxnLst/>
              <a:rect l="l" t="t" r="r" b="b"/>
              <a:pathLst>
                <a:path w="502" h="672" extrusionOk="0">
                  <a:moveTo>
                    <a:pt x="34" y="0"/>
                  </a:moveTo>
                  <a:cubicBezTo>
                    <a:pt x="34" y="0"/>
                    <a:pt x="0" y="0"/>
                    <a:pt x="34" y="0"/>
                  </a:cubicBezTo>
                  <a:cubicBezTo>
                    <a:pt x="34" y="213"/>
                    <a:pt x="77" y="382"/>
                    <a:pt x="145" y="561"/>
                  </a:cubicBezTo>
                  <a:cubicBezTo>
                    <a:pt x="178" y="637"/>
                    <a:pt x="212" y="671"/>
                    <a:pt x="289" y="671"/>
                  </a:cubicBezTo>
                  <a:cubicBezTo>
                    <a:pt x="391" y="671"/>
                    <a:pt x="501" y="561"/>
                    <a:pt x="425" y="425"/>
                  </a:cubicBezTo>
                  <a:cubicBezTo>
                    <a:pt x="323" y="281"/>
                    <a:pt x="212" y="136"/>
                    <a:pt x="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962338" y="2496013"/>
              <a:ext cx="20575" cy="27750"/>
            </a:xfrm>
            <a:custGeom>
              <a:avLst/>
              <a:gdLst/>
              <a:ahLst/>
              <a:cxnLst/>
              <a:rect l="l" t="t" r="r" b="b"/>
              <a:pathLst>
                <a:path w="605" h="816" extrusionOk="0">
                  <a:moveTo>
                    <a:pt x="103" y="0"/>
                  </a:moveTo>
                  <a:cubicBezTo>
                    <a:pt x="69" y="0"/>
                    <a:pt x="1" y="68"/>
                    <a:pt x="35" y="102"/>
                  </a:cubicBezTo>
                  <a:cubicBezTo>
                    <a:pt x="69" y="247"/>
                    <a:pt x="137" y="391"/>
                    <a:pt x="213" y="493"/>
                  </a:cubicBezTo>
                  <a:cubicBezTo>
                    <a:pt x="247" y="637"/>
                    <a:pt x="349" y="739"/>
                    <a:pt x="460" y="816"/>
                  </a:cubicBezTo>
                  <a:lnTo>
                    <a:pt x="494" y="816"/>
                  </a:lnTo>
                  <a:cubicBezTo>
                    <a:pt x="528" y="816"/>
                    <a:pt x="562" y="773"/>
                    <a:pt x="562" y="739"/>
                  </a:cubicBezTo>
                  <a:cubicBezTo>
                    <a:pt x="604" y="603"/>
                    <a:pt x="528" y="459"/>
                    <a:pt x="460" y="349"/>
                  </a:cubicBezTo>
                  <a:cubicBezTo>
                    <a:pt x="349" y="247"/>
                    <a:pt x="281" y="136"/>
                    <a:pt x="179" y="34"/>
                  </a:cubicBezTo>
                  <a:cubicBezTo>
                    <a:pt x="137" y="34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976791" y="2633233"/>
              <a:ext cx="22853" cy="21697"/>
            </a:xfrm>
            <a:custGeom>
              <a:avLst/>
              <a:gdLst/>
              <a:ahLst/>
              <a:cxnLst/>
              <a:rect l="l" t="t" r="r" b="b"/>
              <a:pathLst>
                <a:path w="672" h="638" extrusionOk="0">
                  <a:moveTo>
                    <a:pt x="103" y="0"/>
                  </a:moveTo>
                  <a:cubicBezTo>
                    <a:pt x="35" y="0"/>
                    <a:pt x="1" y="68"/>
                    <a:pt x="35" y="136"/>
                  </a:cubicBezTo>
                  <a:cubicBezTo>
                    <a:pt x="137" y="247"/>
                    <a:pt x="213" y="349"/>
                    <a:pt x="315" y="493"/>
                  </a:cubicBezTo>
                  <a:cubicBezTo>
                    <a:pt x="349" y="527"/>
                    <a:pt x="425" y="638"/>
                    <a:pt x="527" y="638"/>
                  </a:cubicBezTo>
                  <a:cubicBezTo>
                    <a:pt x="527" y="638"/>
                    <a:pt x="561" y="604"/>
                    <a:pt x="604" y="604"/>
                  </a:cubicBezTo>
                  <a:cubicBezTo>
                    <a:pt x="672" y="493"/>
                    <a:pt x="527" y="349"/>
                    <a:pt x="493" y="315"/>
                  </a:cubicBezTo>
                  <a:cubicBezTo>
                    <a:pt x="349" y="213"/>
                    <a:pt x="247" y="136"/>
                    <a:pt x="137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987469" y="2593376"/>
              <a:ext cx="24315" cy="26594"/>
            </a:xfrm>
            <a:custGeom>
              <a:avLst/>
              <a:gdLst/>
              <a:ahLst/>
              <a:cxnLst/>
              <a:rect l="l" t="t" r="r" b="b"/>
              <a:pathLst>
                <a:path w="715" h="782" extrusionOk="0">
                  <a:moveTo>
                    <a:pt x="145" y="0"/>
                  </a:moveTo>
                  <a:cubicBezTo>
                    <a:pt x="77" y="0"/>
                    <a:pt x="1" y="77"/>
                    <a:pt x="77" y="145"/>
                  </a:cubicBezTo>
                  <a:cubicBezTo>
                    <a:pt x="213" y="357"/>
                    <a:pt x="358" y="637"/>
                    <a:pt x="570" y="782"/>
                  </a:cubicBezTo>
                  <a:lnTo>
                    <a:pt x="604" y="782"/>
                  </a:lnTo>
                  <a:cubicBezTo>
                    <a:pt x="672" y="782"/>
                    <a:pt x="715" y="748"/>
                    <a:pt x="672" y="714"/>
                  </a:cubicBezTo>
                  <a:cubicBezTo>
                    <a:pt x="604" y="425"/>
                    <a:pt x="358" y="246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1021273" y="2672818"/>
              <a:ext cx="17956" cy="20541"/>
            </a:xfrm>
            <a:custGeom>
              <a:avLst/>
              <a:gdLst/>
              <a:ahLst/>
              <a:cxnLst/>
              <a:rect l="l" t="t" r="r" b="b"/>
              <a:pathLst>
                <a:path w="528" h="604" extrusionOk="0">
                  <a:moveTo>
                    <a:pt x="103" y="0"/>
                  </a:moveTo>
                  <a:cubicBezTo>
                    <a:pt x="35" y="0"/>
                    <a:pt x="1" y="77"/>
                    <a:pt x="1" y="111"/>
                  </a:cubicBezTo>
                  <a:cubicBezTo>
                    <a:pt x="35" y="213"/>
                    <a:pt x="103" y="323"/>
                    <a:pt x="145" y="391"/>
                  </a:cubicBezTo>
                  <a:cubicBezTo>
                    <a:pt x="213" y="501"/>
                    <a:pt x="281" y="569"/>
                    <a:pt x="392" y="603"/>
                  </a:cubicBezTo>
                  <a:lnTo>
                    <a:pt x="426" y="603"/>
                  </a:lnTo>
                  <a:cubicBezTo>
                    <a:pt x="494" y="603"/>
                    <a:pt x="528" y="569"/>
                    <a:pt x="528" y="501"/>
                  </a:cubicBezTo>
                  <a:cubicBezTo>
                    <a:pt x="528" y="357"/>
                    <a:pt x="460" y="289"/>
                    <a:pt x="358" y="213"/>
                  </a:cubicBezTo>
                  <a:cubicBezTo>
                    <a:pt x="281" y="145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926256" y="2543963"/>
              <a:ext cx="11869" cy="23159"/>
            </a:xfrm>
            <a:custGeom>
              <a:avLst/>
              <a:gdLst/>
              <a:ahLst/>
              <a:cxnLst/>
              <a:rect l="l" t="t" r="r" b="b"/>
              <a:pathLst>
                <a:path w="349" h="681" extrusionOk="0">
                  <a:moveTo>
                    <a:pt x="68" y="0"/>
                  </a:moveTo>
                  <a:cubicBezTo>
                    <a:pt x="34" y="0"/>
                    <a:pt x="0" y="43"/>
                    <a:pt x="0" y="77"/>
                  </a:cubicBezTo>
                  <a:cubicBezTo>
                    <a:pt x="0" y="289"/>
                    <a:pt x="0" y="536"/>
                    <a:pt x="178" y="638"/>
                  </a:cubicBezTo>
                  <a:lnTo>
                    <a:pt x="212" y="680"/>
                  </a:lnTo>
                  <a:cubicBezTo>
                    <a:pt x="246" y="680"/>
                    <a:pt x="280" y="638"/>
                    <a:pt x="280" y="604"/>
                  </a:cubicBezTo>
                  <a:cubicBezTo>
                    <a:pt x="348" y="425"/>
                    <a:pt x="212" y="255"/>
                    <a:pt x="136" y="77"/>
                  </a:cubicBezTo>
                  <a:cubicBezTo>
                    <a:pt x="136" y="43"/>
                    <a:pt x="102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861234" y="2500638"/>
              <a:ext cx="15643" cy="18228"/>
            </a:xfrm>
            <a:custGeom>
              <a:avLst/>
              <a:gdLst/>
              <a:ahLst/>
              <a:cxnLst/>
              <a:rect l="l" t="t" r="r" b="b"/>
              <a:pathLst>
                <a:path w="460" h="536" extrusionOk="0">
                  <a:moveTo>
                    <a:pt x="137" y="0"/>
                  </a:moveTo>
                  <a:cubicBezTo>
                    <a:pt x="69" y="0"/>
                    <a:pt x="1" y="77"/>
                    <a:pt x="35" y="145"/>
                  </a:cubicBezTo>
                  <a:cubicBezTo>
                    <a:pt x="69" y="213"/>
                    <a:pt x="103" y="289"/>
                    <a:pt x="137" y="357"/>
                  </a:cubicBezTo>
                  <a:cubicBezTo>
                    <a:pt x="137" y="425"/>
                    <a:pt x="179" y="535"/>
                    <a:pt x="281" y="535"/>
                  </a:cubicBezTo>
                  <a:lnTo>
                    <a:pt x="315" y="535"/>
                  </a:lnTo>
                  <a:cubicBezTo>
                    <a:pt x="349" y="535"/>
                    <a:pt x="391" y="535"/>
                    <a:pt x="425" y="501"/>
                  </a:cubicBezTo>
                  <a:cubicBezTo>
                    <a:pt x="459" y="391"/>
                    <a:pt x="425" y="323"/>
                    <a:pt x="349" y="255"/>
                  </a:cubicBezTo>
                  <a:cubicBezTo>
                    <a:pt x="315" y="179"/>
                    <a:pt x="247" y="111"/>
                    <a:pt x="213" y="43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852868" y="2457312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136" y="0"/>
                  </a:moveTo>
                  <a:cubicBezTo>
                    <a:pt x="68" y="0"/>
                    <a:pt x="0" y="76"/>
                    <a:pt x="34" y="144"/>
                  </a:cubicBezTo>
                  <a:cubicBezTo>
                    <a:pt x="68" y="323"/>
                    <a:pt x="102" y="569"/>
                    <a:pt x="281" y="637"/>
                  </a:cubicBezTo>
                  <a:lnTo>
                    <a:pt x="315" y="637"/>
                  </a:lnTo>
                  <a:cubicBezTo>
                    <a:pt x="349" y="637"/>
                    <a:pt x="349" y="637"/>
                    <a:pt x="383" y="603"/>
                  </a:cubicBezTo>
                  <a:cubicBezTo>
                    <a:pt x="459" y="425"/>
                    <a:pt x="281" y="212"/>
                    <a:pt x="213" y="43"/>
                  </a:cubicBezTo>
                  <a:cubicBezTo>
                    <a:pt x="170" y="0"/>
                    <a:pt x="136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796245" y="2439390"/>
              <a:ext cx="14487" cy="21697"/>
            </a:xfrm>
            <a:custGeom>
              <a:avLst/>
              <a:gdLst/>
              <a:ahLst/>
              <a:cxnLst/>
              <a:rect l="l" t="t" r="r" b="b"/>
              <a:pathLst>
                <a:path w="426" h="638" extrusionOk="0">
                  <a:moveTo>
                    <a:pt x="102" y="0"/>
                  </a:moveTo>
                  <a:cubicBezTo>
                    <a:pt x="34" y="0"/>
                    <a:pt x="0" y="34"/>
                    <a:pt x="0" y="102"/>
                  </a:cubicBezTo>
                  <a:cubicBezTo>
                    <a:pt x="34" y="213"/>
                    <a:pt x="68" y="315"/>
                    <a:pt x="102" y="391"/>
                  </a:cubicBezTo>
                  <a:cubicBezTo>
                    <a:pt x="136" y="493"/>
                    <a:pt x="136" y="570"/>
                    <a:pt x="247" y="603"/>
                  </a:cubicBezTo>
                  <a:cubicBezTo>
                    <a:pt x="247" y="637"/>
                    <a:pt x="281" y="637"/>
                    <a:pt x="281" y="637"/>
                  </a:cubicBezTo>
                  <a:cubicBezTo>
                    <a:pt x="315" y="637"/>
                    <a:pt x="349" y="603"/>
                    <a:pt x="391" y="570"/>
                  </a:cubicBezTo>
                  <a:cubicBezTo>
                    <a:pt x="425" y="459"/>
                    <a:pt x="391" y="391"/>
                    <a:pt x="315" y="281"/>
                  </a:cubicBezTo>
                  <a:cubicBezTo>
                    <a:pt x="281" y="213"/>
                    <a:pt x="247" y="145"/>
                    <a:pt x="179" y="34"/>
                  </a:cubicBezTo>
                  <a:cubicBezTo>
                    <a:pt x="179" y="34"/>
                    <a:pt x="13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785261" y="2394908"/>
              <a:ext cx="17072" cy="19078"/>
            </a:xfrm>
            <a:custGeom>
              <a:avLst/>
              <a:gdLst/>
              <a:ahLst/>
              <a:cxnLst/>
              <a:rect l="l" t="t" r="r" b="b"/>
              <a:pathLst>
                <a:path w="502" h="561" extrusionOk="0">
                  <a:moveTo>
                    <a:pt x="77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179"/>
                    <a:pt x="77" y="280"/>
                    <a:pt x="145" y="391"/>
                  </a:cubicBezTo>
                  <a:cubicBezTo>
                    <a:pt x="179" y="459"/>
                    <a:pt x="247" y="561"/>
                    <a:pt x="357" y="561"/>
                  </a:cubicBezTo>
                  <a:lnTo>
                    <a:pt x="391" y="561"/>
                  </a:lnTo>
                  <a:cubicBezTo>
                    <a:pt x="425" y="561"/>
                    <a:pt x="459" y="527"/>
                    <a:pt x="502" y="493"/>
                  </a:cubicBezTo>
                  <a:cubicBezTo>
                    <a:pt x="502" y="391"/>
                    <a:pt x="425" y="280"/>
                    <a:pt x="357" y="213"/>
                  </a:cubicBezTo>
                  <a:cubicBezTo>
                    <a:pt x="289" y="136"/>
                    <a:pt x="179" y="68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738467" y="2410484"/>
              <a:ext cx="10712" cy="19418"/>
            </a:xfrm>
            <a:custGeom>
              <a:avLst/>
              <a:gdLst/>
              <a:ahLst/>
              <a:cxnLst/>
              <a:rect l="l" t="t" r="r" b="b"/>
              <a:pathLst>
                <a:path w="315" h="571" extrusionOk="0">
                  <a:moveTo>
                    <a:pt x="68" y="1"/>
                  </a:moveTo>
                  <a:cubicBezTo>
                    <a:pt x="34" y="1"/>
                    <a:pt x="0" y="35"/>
                    <a:pt x="0" y="103"/>
                  </a:cubicBezTo>
                  <a:cubicBezTo>
                    <a:pt x="0" y="179"/>
                    <a:pt x="0" y="281"/>
                    <a:pt x="34" y="358"/>
                  </a:cubicBezTo>
                  <a:cubicBezTo>
                    <a:pt x="68" y="460"/>
                    <a:pt x="102" y="528"/>
                    <a:pt x="213" y="570"/>
                  </a:cubicBezTo>
                  <a:lnTo>
                    <a:pt x="213" y="570"/>
                  </a:lnTo>
                  <a:cubicBezTo>
                    <a:pt x="281" y="570"/>
                    <a:pt x="315" y="528"/>
                    <a:pt x="281" y="460"/>
                  </a:cubicBezTo>
                  <a:cubicBezTo>
                    <a:pt x="281" y="426"/>
                    <a:pt x="247" y="358"/>
                    <a:pt x="213" y="281"/>
                  </a:cubicBezTo>
                  <a:cubicBezTo>
                    <a:pt x="179" y="213"/>
                    <a:pt x="179" y="179"/>
                    <a:pt x="179" y="103"/>
                  </a:cubicBezTo>
                  <a:cubicBezTo>
                    <a:pt x="179" y="35"/>
                    <a:pt x="136" y="1"/>
                    <a:pt x="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715647" y="2351549"/>
              <a:ext cx="24009" cy="27784"/>
            </a:xfrm>
            <a:custGeom>
              <a:avLst/>
              <a:gdLst/>
              <a:ahLst/>
              <a:cxnLst/>
              <a:rect l="l" t="t" r="r" b="b"/>
              <a:pathLst>
                <a:path w="706" h="817" extrusionOk="0">
                  <a:moveTo>
                    <a:pt x="136" y="1"/>
                  </a:moveTo>
                  <a:cubicBezTo>
                    <a:pt x="68" y="1"/>
                    <a:pt x="0" y="69"/>
                    <a:pt x="34" y="137"/>
                  </a:cubicBezTo>
                  <a:cubicBezTo>
                    <a:pt x="136" y="247"/>
                    <a:pt x="213" y="392"/>
                    <a:pt x="281" y="528"/>
                  </a:cubicBezTo>
                  <a:cubicBezTo>
                    <a:pt x="349" y="672"/>
                    <a:pt x="383" y="774"/>
                    <a:pt x="561" y="816"/>
                  </a:cubicBezTo>
                  <a:lnTo>
                    <a:pt x="561" y="816"/>
                  </a:lnTo>
                  <a:cubicBezTo>
                    <a:pt x="595" y="816"/>
                    <a:pt x="637" y="774"/>
                    <a:pt x="637" y="740"/>
                  </a:cubicBezTo>
                  <a:cubicBezTo>
                    <a:pt x="705" y="604"/>
                    <a:pt x="637" y="494"/>
                    <a:pt x="527" y="392"/>
                  </a:cubicBezTo>
                  <a:cubicBezTo>
                    <a:pt x="425" y="247"/>
                    <a:pt x="315" y="137"/>
                    <a:pt x="213" y="35"/>
                  </a:cubicBezTo>
                  <a:cubicBezTo>
                    <a:pt x="170" y="1"/>
                    <a:pt x="136" y="1"/>
                    <a:pt x="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660181" y="2323833"/>
              <a:ext cx="16766" cy="16800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102" y="0"/>
                  </a:moveTo>
                  <a:cubicBezTo>
                    <a:pt x="34" y="0"/>
                    <a:pt x="0" y="68"/>
                    <a:pt x="34" y="145"/>
                  </a:cubicBezTo>
                  <a:cubicBezTo>
                    <a:pt x="68" y="213"/>
                    <a:pt x="145" y="247"/>
                    <a:pt x="179" y="315"/>
                  </a:cubicBezTo>
                  <a:cubicBezTo>
                    <a:pt x="247" y="391"/>
                    <a:pt x="281" y="493"/>
                    <a:pt x="357" y="493"/>
                  </a:cubicBezTo>
                  <a:lnTo>
                    <a:pt x="391" y="493"/>
                  </a:lnTo>
                  <a:cubicBezTo>
                    <a:pt x="459" y="493"/>
                    <a:pt x="493" y="425"/>
                    <a:pt x="493" y="357"/>
                  </a:cubicBezTo>
                  <a:cubicBezTo>
                    <a:pt x="493" y="281"/>
                    <a:pt x="391" y="213"/>
                    <a:pt x="357" y="179"/>
                  </a:cubicBezTo>
                  <a:cubicBezTo>
                    <a:pt x="281" y="102"/>
                    <a:pt x="213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672322" y="2397221"/>
              <a:ext cx="19078" cy="25438"/>
            </a:xfrm>
            <a:custGeom>
              <a:avLst/>
              <a:gdLst/>
              <a:ahLst/>
              <a:cxnLst/>
              <a:rect l="l" t="t" r="r" b="b"/>
              <a:pathLst>
                <a:path w="561" h="748" extrusionOk="0">
                  <a:moveTo>
                    <a:pt x="136" y="0"/>
                  </a:moveTo>
                  <a:cubicBezTo>
                    <a:pt x="68" y="0"/>
                    <a:pt x="0" y="34"/>
                    <a:pt x="34" y="145"/>
                  </a:cubicBezTo>
                  <a:cubicBezTo>
                    <a:pt x="102" y="357"/>
                    <a:pt x="212" y="671"/>
                    <a:pt x="459" y="748"/>
                  </a:cubicBezTo>
                  <a:lnTo>
                    <a:pt x="493" y="748"/>
                  </a:lnTo>
                  <a:cubicBezTo>
                    <a:pt x="527" y="748"/>
                    <a:pt x="561" y="705"/>
                    <a:pt x="561" y="671"/>
                  </a:cubicBezTo>
                  <a:cubicBezTo>
                    <a:pt x="561" y="569"/>
                    <a:pt x="493" y="459"/>
                    <a:pt x="425" y="357"/>
                  </a:cubicBezTo>
                  <a:cubicBezTo>
                    <a:pt x="348" y="246"/>
                    <a:pt x="280" y="145"/>
                    <a:pt x="212" y="34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678069" y="2366002"/>
              <a:ext cx="13331" cy="17956"/>
            </a:xfrm>
            <a:custGeom>
              <a:avLst/>
              <a:gdLst/>
              <a:ahLst/>
              <a:cxnLst/>
              <a:rect l="l" t="t" r="r" b="b"/>
              <a:pathLst>
                <a:path w="392" h="528" extrusionOk="0">
                  <a:moveTo>
                    <a:pt x="111" y="1"/>
                  </a:moveTo>
                  <a:cubicBezTo>
                    <a:pt x="77" y="1"/>
                    <a:pt x="1" y="35"/>
                    <a:pt x="43" y="69"/>
                  </a:cubicBezTo>
                  <a:cubicBezTo>
                    <a:pt x="43" y="179"/>
                    <a:pt x="77" y="247"/>
                    <a:pt x="111" y="349"/>
                  </a:cubicBezTo>
                  <a:cubicBezTo>
                    <a:pt x="111" y="391"/>
                    <a:pt x="145" y="459"/>
                    <a:pt x="179" y="493"/>
                  </a:cubicBezTo>
                  <a:cubicBezTo>
                    <a:pt x="213" y="527"/>
                    <a:pt x="256" y="527"/>
                    <a:pt x="290" y="527"/>
                  </a:cubicBezTo>
                  <a:lnTo>
                    <a:pt x="290" y="527"/>
                  </a:lnTo>
                  <a:cubicBezTo>
                    <a:pt x="324" y="527"/>
                    <a:pt x="358" y="493"/>
                    <a:pt x="358" y="493"/>
                  </a:cubicBezTo>
                  <a:cubicBezTo>
                    <a:pt x="392" y="391"/>
                    <a:pt x="358" y="315"/>
                    <a:pt x="290" y="247"/>
                  </a:cubicBezTo>
                  <a:cubicBezTo>
                    <a:pt x="256" y="179"/>
                    <a:pt x="179" y="103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596315" y="2364846"/>
              <a:ext cx="21731" cy="22853"/>
            </a:xfrm>
            <a:custGeom>
              <a:avLst/>
              <a:gdLst/>
              <a:ahLst/>
              <a:cxnLst/>
              <a:rect l="l" t="t" r="r" b="b"/>
              <a:pathLst>
                <a:path w="639" h="672" extrusionOk="0">
                  <a:moveTo>
                    <a:pt x="145" y="1"/>
                  </a:moveTo>
                  <a:cubicBezTo>
                    <a:pt x="69" y="1"/>
                    <a:pt x="1" y="69"/>
                    <a:pt x="69" y="137"/>
                  </a:cubicBezTo>
                  <a:lnTo>
                    <a:pt x="281" y="425"/>
                  </a:lnTo>
                  <a:cubicBezTo>
                    <a:pt x="358" y="527"/>
                    <a:pt x="426" y="638"/>
                    <a:pt x="536" y="672"/>
                  </a:cubicBezTo>
                  <a:lnTo>
                    <a:pt x="570" y="672"/>
                  </a:lnTo>
                  <a:cubicBezTo>
                    <a:pt x="604" y="672"/>
                    <a:pt x="638" y="638"/>
                    <a:pt x="638" y="561"/>
                  </a:cubicBezTo>
                  <a:cubicBezTo>
                    <a:pt x="638" y="459"/>
                    <a:pt x="570" y="383"/>
                    <a:pt x="460" y="281"/>
                  </a:cubicBezTo>
                  <a:cubicBezTo>
                    <a:pt x="392" y="213"/>
                    <a:pt x="281" y="103"/>
                    <a:pt x="213" y="35"/>
                  </a:cubicBezTo>
                  <a:cubicBezTo>
                    <a:pt x="179" y="1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563974" y="2307067"/>
              <a:ext cx="21697" cy="25166"/>
            </a:xfrm>
            <a:custGeom>
              <a:avLst/>
              <a:gdLst/>
              <a:ahLst/>
              <a:cxnLst/>
              <a:rect l="l" t="t" r="r" b="b"/>
              <a:pathLst>
                <a:path w="638" h="740" extrusionOk="0">
                  <a:moveTo>
                    <a:pt x="102" y="1"/>
                  </a:moveTo>
                  <a:cubicBezTo>
                    <a:pt x="34" y="1"/>
                    <a:pt x="0" y="69"/>
                    <a:pt x="34" y="103"/>
                  </a:cubicBezTo>
                  <a:cubicBezTo>
                    <a:pt x="170" y="315"/>
                    <a:pt x="281" y="672"/>
                    <a:pt x="527" y="740"/>
                  </a:cubicBezTo>
                  <a:lnTo>
                    <a:pt x="561" y="740"/>
                  </a:lnTo>
                  <a:cubicBezTo>
                    <a:pt x="595" y="740"/>
                    <a:pt x="638" y="740"/>
                    <a:pt x="638" y="706"/>
                  </a:cubicBezTo>
                  <a:cubicBezTo>
                    <a:pt x="595" y="425"/>
                    <a:pt x="281" y="213"/>
                    <a:pt x="136" y="35"/>
                  </a:cubicBezTo>
                  <a:cubicBezTo>
                    <a:pt x="136" y="1"/>
                    <a:pt x="102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591418" y="2291185"/>
              <a:ext cx="20541" cy="23159"/>
            </a:xfrm>
            <a:custGeom>
              <a:avLst/>
              <a:gdLst/>
              <a:ahLst/>
              <a:cxnLst/>
              <a:rect l="l" t="t" r="r" b="b"/>
              <a:pathLst>
                <a:path w="604" h="681" extrusionOk="0">
                  <a:moveTo>
                    <a:pt x="145" y="1"/>
                  </a:moveTo>
                  <a:cubicBezTo>
                    <a:pt x="77" y="1"/>
                    <a:pt x="1" y="77"/>
                    <a:pt x="43" y="145"/>
                  </a:cubicBezTo>
                  <a:cubicBezTo>
                    <a:pt x="77" y="255"/>
                    <a:pt x="145" y="357"/>
                    <a:pt x="213" y="468"/>
                  </a:cubicBezTo>
                  <a:cubicBezTo>
                    <a:pt x="289" y="536"/>
                    <a:pt x="391" y="680"/>
                    <a:pt x="502" y="680"/>
                  </a:cubicBezTo>
                  <a:cubicBezTo>
                    <a:pt x="570" y="680"/>
                    <a:pt x="604" y="604"/>
                    <a:pt x="604" y="536"/>
                  </a:cubicBezTo>
                  <a:cubicBezTo>
                    <a:pt x="604" y="502"/>
                    <a:pt x="570" y="468"/>
                    <a:pt x="536" y="425"/>
                  </a:cubicBezTo>
                  <a:cubicBezTo>
                    <a:pt x="502" y="357"/>
                    <a:pt x="468" y="323"/>
                    <a:pt x="425" y="289"/>
                  </a:cubicBezTo>
                  <a:cubicBezTo>
                    <a:pt x="357" y="179"/>
                    <a:pt x="289" y="111"/>
                    <a:pt x="17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555302" y="2373245"/>
              <a:ext cx="21697" cy="22853"/>
            </a:xfrm>
            <a:custGeom>
              <a:avLst/>
              <a:gdLst/>
              <a:ahLst/>
              <a:cxnLst/>
              <a:rect l="l" t="t" r="r" b="b"/>
              <a:pathLst>
                <a:path w="638" h="672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45" y="280"/>
                    <a:pt x="255" y="459"/>
                    <a:pt x="391" y="637"/>
                  </a:cubicBezTo>
                  <a:cubicBezTo>
                    <a:pt x="425" y="671"/>
                    <a:pt x="468" y="671"/>
                    <a:pt x="468" y="671"/>
                  </a:cubicBezTo>
                  <a:cubicBezTo>
                    <a:pt x="570" y="671"/>
                    <a:pt x="638" y="561"/>
                    <a:pt x="604" y="493"/>
                  </a:cubicBezTo>
                  <a:cubicBezTo>
                    <a:pt x="468" y="280"/>
                    <a:pt x="323" y="136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515717" y="2353861"/>
              <a:ext cx="17956" cy="18262"/>
            </a:xfrm>
            <a:custGeom>
              <a:avLst/>
              <a:gdLst/>
              <a:ahLst/>
              <a:cxnLst/>
              <a:rect l="l" t="t" r="r" b="b"/>
              <a:pathLst>
                <a:path w="528" h="537" extrusionOk="0">
                  <a:moveTo>
                    <a:pt x="145" y="1"/>
                  </a:moveTo>
                  <a:cubicBezTo>
                    <a:pt x="69" y="1"/>
                    <a:pt x="1" y="69"/>
                    <a:pt x="69" y="145"/>
                  </a:cubicBezTo>
                  <a:cubicBezTo>
                    <a:pt x="103" y="179"/>
                    <a:pt x="145" y="247"/>
                    <a:pt x="213" y="324"/>
                  </a:cubicBezTo>
                  <a:cubicBezTo>
                    <a:pt x="247" y="392"/>
                    <a:pt x="281" y="460"/>
                    <a:pt x="358" y="494"/>
                  </a:cubicBezTo>
                  <a:cubicBezTo>
                    <a:pt x="392" y="494"/>
                    <a:pt x="392" y="536"/>
                    <a:pt x="426" y="536"/>
                  </a:cubicBezTo>
                  <a:cubicBezTo>
                    <a:pt x="460" y="536"/>
                    <a:pt x="460" y="494"/>
                    <a:pt x="460" y="494"/>
                  </a:cubicBezTo>
                  <a:lnTo>
                    <a:pt x="494" y="494"/>
                  </a:lnTo>
                  <a:cubicBezTo>
                    <a:pt x="528" y="460"/>
                    <a:pt x="528" y="426"/>
                    <a:pt x="528" y="392"/>
                  </a:cubicBezTo>
                  <a:cubicBezTo>
                    <a:pt x="494" y="213"/>
                    <a:pt x="315" y="111"/>
                    <a:pt x="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519186" y="2431024"/>
              <a:ext cx="18228" cy="21697"/>
            </a:xfrm>
            <a:custGeom>
              <a:avLst/>
              <a:gdLst/>
              <a:ahLst/>
              <a:cxnLst/>
              <a:rect l="l" t="t" r="r" b="b"/>
              <a:pathLst>
                <a:path w="536" h="638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111" y="212"/>
                    <a:pt x="179" y="314"/>
                    <a:pt x="256" y="425"/>
                  </a:cubicBezTo>
                  <a:cubicBezTo>
                    <a:pt x="290" y="493"/>
                    <a:pt x="358" y="561"/>
                    <a:pt x="468" y="603"/>
                  </a:cubicBezTo>
                  <a:lnTo>
                    <a:pt x="468" y="637"/>
                  </a:lnTo>
                  <a:cubicBezTo>
                    <a:pt x="502" y="637"/>
                    <a:pt x="536" y="603"/>
                    <a:pt x="536" y="561"/>
                  </a:cubicBezTo>
                  <a:cubicBezTo>
                    <a:pt x="536" y="459"/>
                    <a:pt x="468" y="348"/>
                    <a:pt x="392" y="280"/>
                  </a:cubicBezTo>
                  <a:cubicBezTo>
                    <a:pt x="324" y="178"/>
                    <a:pt x="256" y="102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508508" y="2457312"/>
              <a:ext cx="26628" cy="27750"/>
            </a:xfrm>
            <a:custGeom>
              <a:avLst/>
              <a:gdLst/>
              <a:ahLst/>
              <a:cxnLst/>
              <a:rect l="l" t="t" r="r" b="b"/>
              <a:pathLst>
                <a:path w="783" h="816" extrusionOk="0">
                  <a:moveTo>
                    <a:pt x="102" y="0"/>
                  </a:moveTo>
                  <a:cubicBezTo>
                    <a:pt x="34" y="0"/>
                    <a:pt x="0" y="76"/>
                    <a:pt x="34" y="144"/>
                  </a:cubicBezTo>
                  <a:cubicBezTo>
                    <a:pt x="102" y="289"/>
                    <a:pt x="179" y="467"/>
                    <a:pt x="281" y="603"/>
                  </a:cubicBezTo>
                  <a:cubicBezTo>
                    <a:pt x="357" y="680"/>
                    <a:pt x="459" y="816"/>
                    <a:pt x="570" y="816"/>
                  </a:cubicBezTo>
                  <a:cubicBezTo>
                    <a:pt x="604" y="816"/>
                    <a:pt x="638" y="816"/>
                    <a:pt x="672" y="782"/>
                  </a:cubicBezTo>
                  <a:cubicBezTo>
                    <a:pt x="782" y="714"/>
                    <a:pt x="638" y="535"/>
                    <a:pt x="570" y="467"/>
                  </a:cubicBezTo>
                  <a:cubicBezTo>
                    <a:pt x="459" y="323"/>
                    <a:pt x="315" y="178"/>
                    <a:pt x="213" y="43"/>
                  </a:cubicBezTo>
                  <a:cubicBezTo>
                    <a:pt x="179" y="0"/>
                    <a:pt x="145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572340" y="247435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137" y="0"/>
                  </a:moveTo>
                  <a:cubicBezTo>
                    <a:pt x="69" y="0"/>
                    <a:pt x="1" y="34"/>
                    <a:pt x="1" y="136"/>
                  </a:cubicBezTo>
                  <a:cubicBezTo>
                    <a:pt x="35" y="281"/>
                    <a:pt x="69" y="425"/>
                    <a:pt x="179" y="527"/>
                  </a:cubicBezTo>
                  <a:cubicBezTo>
                    <a:pt x="247" y="561"/>
                    <a:pt x="315" y="603"/>
                    <a:pt x="392" y="637"/>
                  </a:cubicBezTo>
                  <a:lnTo>
                    <a:pt x="494" y="637"/>
                  </a:lnTo>
                  <a:lnTo>
                    <a:pt x="562" y="637"/>
                  </a:lnTo>
                  <a:cubicBezTo>
                    <a:pt x="638" y="603"/>
                    <a:pt x="638" y="527"/>
                    <a:pt x="604" y="459"/>
                  </a:cubicBezTo>
                  <a:lnTo>
                    <a:pt x="562" y="425"/>
                  </a:lnTo>
                  <a:cubicBezTo>
                    <a:pt x="528" y="391"/>
                    <a:pt x="528" y="391"/>
                    <a:pt x="494" y="349"/>
                  </a:cubicBezTo>
                  <a:cubicBezTo>
                    <a:pt x="460" y="315"/>
                    <a:pt x="392" y="281"/>
                    <a:pt x="349" y="213"/>
                  </a:cubicBezTo>
                  <a:cubicBezTo>
                    <a:pt x="315" y="179"/>
                    <a:pt x="247" y="136"/>
                    <a:pt x="247" y="68"/>
                  </a:cubicBezTo>
                  <a:cubicBezTo>
                    <a:pt x="213" y="0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586793" y="2421196"/>
              <a:ext cx="27784" cy="26594"/>
            </a:xfrm>
            <a:custGeom>
              <a:avLst/>
              <a:gdLst/>
              <a:ahLst/>
              <a:cxnLst/>
              <a:rect l="l" t="t" r="r" b="b"/>
              <a:pathLst>
                <a:path w="817" h="782" extrusionOk="0">
                  <a:moveTo>
                    <a:pt x="137" y="0"/>
                  </a:moveTo>
                  <a:cubicBezTo>
                    <a:pt x="69" y="0"/>
                    <a:pt x="1" y="77"/>
                    <a:pt x="69" y="179"/>
                  </a:cubicBezTo>
                  <a:cubicBezTo>
                    <a:pt x="137" y="323"/>
                    <a:pt x="247" y="467"/>
                    <a:pt x="349" y="569"/>
                  </a:cubicBezTo>
                  <a:cubicBezTo>
                    <a:pt x="425" y="637"/>
                    <a:pt x="527" y="782"/>
                    <a:pt x="672" y="782"/>
                  </a:cubicBezTo>
                  <a:lnTo>
                    <a:pt x="740" y="782"/>
                  </a:lnTo>
                  <a:cubicBezTo>
                    <a:pt x="774" y="748"/>
                    <a:pt x="816" y="714"/>
                    <a:pt x="816" y="680"/>
                  </a:cubicBezTo>
                  <a:cubicBezTo>
                    <a:pt x="816" y="535"/>
                    <a:pt x="672" y="467"/>
                    <a:pt x="561" y="391"/>
                  </a:cubicBezTo>
                  <a:lnTo>
                    <a:pt x="247" y="77"/>
                  </a:lnTo>
                  <a:cubicBezTo>
                    <a:pt x="213" y="43"/>
                    <a:pt x="179" y="0"/>
                    <a:pt x="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631275" y="241164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79" y="1"/>
                  </a:moveTo>
                  <a:cubicBezTo>
                    <a:pt x="103" y="1"/>
                    <a:pt x="1" y="69"/>
                    <a:pt x="35" y="145"/>
                  </a:cubicBezTo>
                  <a:cubicBezTo>
                    <a:pt x="103" y="281"/>
                    <a:pt x="145" y="392"/>
                    <a:pt x="213" y="460"/>
                  </a:cubicBezTo>
                  <a:cubicBezTo>
                    <a:pt x="247" y="536"/>
                    <a:pt x="315" y="570"/>
                    <a:pt x="358" y="604"/>
                  </a:cubicBezTo>
                  <a:cubicBezTo>
                    <a:pt x="392" y="638"/>
                    <a:pt x="460" y="672"/>
                    <a:pt x="527" y="672"/>
                  </a:cubicBezTo>
                  <a:lnTo>
                    <a:pt x="570" y="672"/>
                  </a:lnTo>
                  <a:cubicBezTo>
                    <a:pt x="638" y="672"/>
                    <a:pt x="706" y="570"/>
                    <a:pt x="638" y="494"/>
                  </a:cubicBezTo>
                  <a:lnTo>
                    <a:pt x="527" y="392"/>
                  </a:lnTo>
                  <a:cubicBezTo>
                    <a:pt x="527" y="358"/>
                    <a:pt x="460" y="324"/>
                    <a:pt x="426" y="281"/>
                  </a:cubicBezTo>
                  <a:cubicBezTo>
                    <a:pt x="358" y="213"/>
                    <a:pt x="315" y="145"/>
                    <a:pt x="281" y="69"/>
                  </a:cubicBezTo>
                  <a:cubicBezTo>
                    <a:pt x="247" y="1"/>
                    <a:pt x="213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628962" y="2517675"/>
              <a:ext cx="19112" cy="21697"/>
            </a:xfrm>
            <a:custGeom>
              <a:avLst/>
              <a:gdLst/>
              <a:ahLst/>
              <a:cxnLst/>
              <a:rect l="l" t="t" r="r" b="b"/>
              <a:pathLst>
                <a:path w="562" h="638" extrusionOk="0">
                  <a:moveTo>
                    <a:pt x="103" y="0"/>
                  </a:moveTo>
                  <a:cubicBezTo>
                    <a:pt x="69" y="0"/>
                    <a:pt x="1" y="102"/>
                    <a:pt x="35" y="136"/>
                  </a:cubicBezTo>
                  <a:cubicBezTo>
                    <a:pt x="103" y="213"/>
                    <a:pt x="137" y="315"/>
                    <a:pt x="213" y="391"/>
                  </a:cubicBezTo>
                  <a:cubicBezTo>
                    <a:pt x="247" y="459"/>
                    <a:pt x="315" y="561"/>
                    <a:pt x="383" y="604"/>
                  </a:cubicBezTo>
                  <a:cubicBezTo>
                    <a:pt x="426" y="638"/>
                    <a:pt x="426" y="638"/>
                    <a:pt x="460" y="638"/>
                  </a:cubicBezTo>
                  <a:cubicBezTo>
                    <a:pt x="494" y="638"/>
                    <a:pt x="561" y="604"/>
                    <a:pt x="561" y="527"/>
                  </a:cubicBezTo>
                  <a:cubicBezTo>
                    <a:pt x="561" y="391"/>
                    <a:pt x="460" y="315"/>
                    <a:pt x="383" y="247"/>
                  </a:cubicBezTo>
                  <a:cubicBezTo>
                    <a:pt x="315" y="136"/>
                    <a:pt x="247" y="68"/>
                    <a:pt x="171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595159" y="2526041"/>
              <a:ext cx="19418" cy="21697"/>
            </a:xfrm>
            <a:custGeom>
              <a:avLst/>
              <a:gdLst/>
              <a:ahLst/>
              <a:cxnLst/>
              <a:rect l="l" t="t" r="r" b="b"/>
              <a:pathLst>
                <a:path w="571" h="638" extrusionOk="0">
                  <a:moveTo>
                    <a:pt x="145" y="1"/>
                  </a:moveTo>
                  <a:cubicBezTo>
                    <a:pt x="69" y="1"/>
                    <a:pt x="1" y="103"/>
                    <a:pt x="69" y="179"/>
                  </a:cubicBezTo>
                  <a:cubicBezTo>
                    <a:pt x="145" y="247"/>
                    <a:pt x="179" y="358"/>
                    <a:pt x="247" y="426"/>
                  </a:cubicBezTo>
                  <a:cubicBezTo>
                    <a:pt x="281" y="527"/>
                    <a:pt x="358" y="604"/>
                    <a:pt x="460" y="638"/>
                  </a:cubicBezTo>
                  <a:lnTo>
                    <a:pt x="494" y="638"/>
                  </a:lnTo>
                  <a:cubicBezTo>
                    <a:pt x="528" y="638"/>
                    <a:pt x="570" y="604"/>
                    <a:pt x="570" y="570"/>
                  </a:cubicBezTo>
                  <a:cubicBezTo>
                    <a:pt x="570" y="460"/>
                    <a:pt x="494" y="358"/>
                    <a:pt x="426" y="281"/>
                  </a:cubicBezTo>
                  <a:cubicBezTo>
                    <a:pt x="358" y="179"/>
                    <a:pt x="281" y="103"/>
                    <a:pt x="179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586793" y="25789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03" y="0"/>
                  </a:moveTo>
                  <a:cubicBezTo>
                    <a:pt x="35" y="0"/>
                    <a:pt x="1" y="111"/>
                    <a:pt x="35" y="145"/>
                  </a:cubicBezTo>
                  <a:cubicBezTo>
                    <a:pt x="179" y="323"/>
                    <a:pt x="315" y="603"/>
                    <a:pt x="561" y="603"/>
                  </a:cubicBezTo>
                  <a:lnTo>
                    <a:pt x="561" y="603"/>
                  </a:lnTo>
                  <a:cubicBezTo>
                    <a:pt x="638" y="603"/>
                    <a:pt x="672" y="536"/>
                    <a:pt x="672" y="502"/>
                  </a:cubicBezTo>
                  <a:cubicBezTo>
                    <a:pt x="638" y="357"/>
                    <a:pt x="527" y="289"/>
                    <a:pt x="459" y="213"/>
                  </a:cubicBezTo>
                  <a:cubicBezTo>
                    <a:pt x="349" y="145"/>
                    <a:pt x="247" y="111"/>
                    <a:pt x="137" y="34"/>
                  </a:cubicBezTo>
                  <a:cubicBezTo>
                    <a:pt x="137" y="0"/>
                    <a:pt x="103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726326" y="2669349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11" y="0"/>
                  </a:moveTo>
                  <a:cubicBezTo>
                    <a:pt x="69" y="0"/>
                    <a:pt x="69" y="0"/>
                    <a:pt x="35" y="34"/>
                  </a:cubicBezTo>
                  <a:cubicBezTo>
                    <a:pt x="1" y="136"/>
                    <a:pt x="145" y="281"/>
                    <a:pt x="213" y="391"/>
                  </a:cubicBezTo>
                  <a:cubicBezTo>
                    <a:pt x="247" y="425"/>
                    <a:pt x="323" y="493"/>
                    <a:pt x="391" y="527"/>
                  </a:cubicBezTo>
                  <a:cubicBezTo>
                    <a:pt x="425" y="603"/>
                    <a:pt x="493" y="637"/>
                    <a:pt x="570" y="637"/>
                  </a:cubicBezTo>
                  <a:cubicBezTo>
                    <a:pt x="570" y="637"/>
                    <a:pt x="604" y="637"/>
                    <a:pt x="604" y="603"/>
                  </a:cubicBezTo>
                  <a:cubicBezTo>
                    <a:pt x="672" y="603"/>
                    <a:pt x="706" y="561"/>
                    <a:pt x="706" y="493"/>
                  </a:cubicBezTo>
                  <a:cubicBezTo>
                    <a:pt x="672" y="391"/>
                    <a:pt x="638" y="349"/>
                    <a:pt x="570" y="281"/>
                  </a:cubicBezTo>
                  <a:cubicBezTo>
                    <a:pt x="493" y="247"/>
                    <a:pt x="425" y="213"/>
                    <a:pt x="357" y="136"/>
                  </a:cubicBezTo>
                  <a:cubicBezTo>
                    <a:pt x="323" y="102"/>
                    <a:pt x="179" y="0"/>
                    <a:pt x="1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733535" y="2643911"/>
              <a:ext cx="24043" cy="22853"/>
            </a:xfrm>
            <a:custGeom>
              <a:avLst/>
              <a:gdLst/>
              <a:ahLst/>
              <a:cxnLst/>
              <a:rect l="l" t="t" r="r" b="b"/>
              <a:pathLst>
                <a:path w="707" h="672" extrusionOk="0">
                  <a:moveTo>
                    <a:pt x="145" y="1"/>
                  </a:moveTo>
                  <a:cubicBezTo>
                    <a:pt x="69" y="1"/>
                    <a:pt x="1" y="111"/>
                    <a:pt x="69" y="213"/>
                  </a:cubicBezTo>
                  <a:cubicBezTo>
                    <a:pt x="145" y="290"/>
                    <a:pt x="213" y="391"/>
                    <a:pt x="281" y="459"/>
                  </a:cubicBezTo>
                  <a:cubicBezTo>
                    <a:pt x="392" y="570"/>
                    <a:pt x="460" y="638"/>
                    <a:pt x="570" y="672"/>
                  </a:cubicBezTo>
                  <a:lnTo>
                    <a:pt x="604" y="672"/>
                  </a:lnTo>
                  <a:cubicBezTo>
                    <a:pt x="672" y="672"/>
                    <a:pt x="706" y="638"/>
                    <a:pt x="672" y="570"/>
                  </a:cubicBezTo>
                  <a:cubicBezTo>
                    <a:pt x="638" y="459"/>
                    <a:pt x="570" y="357"/>
                    <a:pt x="494" y="290"/>
                  </a:cubicBezTo>
                  <a:cubicBezTo>
                    <a:pt x="426" y="179"/>
                    <a:pt x="324" y="145"/>
                    <a:pt x="213" y="35"/>
                  </a:cubicBezTo>
                  <a:cubicBezTo>
                    <a:pt x="213" y="35"/>
                    <a:pt x="179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781792" y="2711518"/>
              <a:ext cx="25166" cy="21697"/>
            </a:xfrm>
            <a:custGeom>
              <a:avLst/>
              <a:gdLst/>
              <a:ahLst/>
              <a:cxnLst/>
              <a:rect l="l" t="t" r="r" b="b"/>
              <a:pathLst>
                <a:path w="740" h="638" extrusionOk="0">
                  <a:moveTo>
                    <a:pt x="103" y="0"/>
                  </a:moveTo>
                  <a:cubicBezTo>
                    <a:pt x="35" y="0"/>
                    <a:pt x="1" y="102"/>
                    <a:pt x="35" y="136"/>
                  </a:cubicBezTo>
                  <a:cubicBezTo>
                    <a:pt x="137" y="247"/>
                    <a:pt x="247" y="315"/>
                    <a:pt x="315" y="383"/>
                  </a:cubicBezTo>
                  <a:cubicBezTo>
                    <a:pt x="425" y="493"/>
                    <a:pt x="493" y="595"/>
                    <a:pt x="604" y="638"/>
                  </a:cubicBezTo>
                  <a:lnTo>
                    <a:pt x="638" y="638"/>
                  </a:lnTo>
                  <a:cubicBezTo>
                    <a:pt x="706" y="638"/>
                    <a:pt x="740" y="561"/>
                    <a:pt x="740" y="493"/>
                  </a:cubicBezTo>
                  <a:cubicBezTo>
                    <a:pt x="740" y="349"/>
                    <a:pt x="604" y="281"/>
                    <a:pt x="493" y="213"/>
                  </a:cubicBezTo>
                  <a:cubicBezTo>
                    <a:pt x="349" y="102"/>
                    <a:pt x="247" y="68"/>
                    <a:pt x="103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632431" y="2591064"/>
              <a:ext cx="22853" cy="26594"/>
            </a:xfrm>
            <a:custGeom>
              <a:avLst/>
              <a:gdLst/>
              <a:ahLst/>
              <a:cxnLst/>
              <a:rect l="l" t="t" r="r" b="b"/>
              <a:pathLst>
                <a:path w="672" h="782" extrusionOk="0">
                  <a:moveTo>
                    <a:pt x="69" y="0"/>
                  </a:moveTo>
                  <a:cubicBezTo>
                    <a:pt x="35" y="0"/>
                    <a:pt x="1" y="34"/>
                    <a:pt x="1" y="68"/>
                  </a:cubicBezTo>
                  <a:cubicBezTo>
                    <a:pt x="35" y="246"/>
                    <a:pt x="111" y="391"/>
                    <a:pt x="179" y="493"/>
                  </a:cubicBezTo>
                  <a:cubicBezTo>
                    <a:pt x="281" y="637"/>
                    <a:pt x="392" y="782"/>
                    <a:pt x="536" y="782"/>
                  </a:cubicBezTo>
                  <a:lnTo>
                    <a:pt x="570" y="782"/>
                  </a:lnTo>
                  <a:cubicBezTo>
                    <a:pt x="638" y="739"/>
                    <a:pt x="672" y="671"/>
                    <a:pt x="672" y="637"/>
                  </a:cubicBezTo>
                  <a:cubicBezTo>
                    <a:pt x="672" y="459"/>
                    <a:pt x="536" y="391"/>
                    <a:pt x="426" y="280"/>
                  </a:cubicBezTo>
                  <a:cubicBezTo>
                    <a:pt x="324" y="179"/>
                    <a:pt x="213" y="102"/>
                    <a:pt x="6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667391" y="2592220"/>
              <a:ext cx="21697" cy="21697"/>
            </a:xfrm>
            <a:custGeom>
              <a:avLst/>
              <a:gdLst/>
              <a:ahLst/>
              <a:cxnLst/>
              <a:rect l="l" t="t" r="r" b="b"/>
              <a:pathLst>
                <a:path w="638" h="638" extrusionOk="0">
                  <a:moveTo>
                    <a:pt x="69" y="0"/>
                  </a:moveTo>
                  <a:cubicBezTo>
                    <a:pt x="35" y="0"/>
                    <a:pt x="1" y="68"/>
                    <a:pt x="35" y="111"/>
                  </a:cubicBezTo>
                  <a:cubicBezTo>
                    <a:pt x="103" y="212"/>
                    <a:pt x="145" y="323"/>
                    <a:pt x="247" y="425"/>
                  </a:cubicBezTo>
                  <a:cubicBezTo>
                    <a:pt x="315" y="535"/>
                    <a:pt x="425" y="637"/>
                    <a:pt x="527" y="637"/>
                  </a:cubicBezTo>
                  <a:lnTo>
                    <a:pt x="570" y="637"/>
                  </a:lnTo>
                  <a:cubicBezTo>
                    <a:pt x="604" y="603"/>
                    <a:pt x="638" y="569"/>
                    <a:pt x="638" y="535"/>
                  </a:cubicBezTo>
                  <a:cubicBezTo>
                    <a:pt x="638" y="391"/>
                    <a:pt x="493" y="323"/>
                    <a:pt x="425" y="246"/>
                  </a:cubicBezTo>
                  <a:cubicBezTo>
                    <a:pt x="315" y="179"/>
                    <a:pt x="213" y="111"/>
                    <a:pt x="145" y="34"/>
                  </a:cubicBezTo>
                  <a:cubicBezTo>
                    <a:pt x="103" y="34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365234" y="2781131"/>
              <a:ext cx="22853" cy="11018"/>
            </a:xfrm>
            <a:custGeom>
              <a:avLst/>
              <a:gdLst/>
              <a:ahLst/>
              <a:cxnLst/>
              <a:rect l="l" t="t" r="r" b="b"/>
              <a:pathLst>
                <a:path w="672" h="324" extrusionOk="0">
                  <a:moveTo>
                    <a:pt x="323" y="1"/>
                  </a:moveTo>
                  <a:cubicBezTo>
                    <a:pt x="212" y="1"/>
                    <a:pt x="178" y="35"/>
                    <a:pt x="68" y="35"/>
                  </a:cubicBezTo>
                  <a:cubicBezTo>
                    <a:pt x="0" y="77"/>
                    <a:pt x="0" y="179"/>
                    <a:pt x="68" y="213"/>
                  </a:cubicBezTo>
                  <a:cubicBezTo>
                    <a:pt x="178" y="213"/>
                    <a:pt x="246" y="247"/>
                    <a:pt x="323" y="290"/>
                  </a:cubicBezTo>
                  <a:cubicBezTo>
                    <a:pt x="357" y="290"/>
                    <a:pt x="391" y="324"/>
                    <a:pt x="459" y="324"/>
                  </a:cubicBezTo>
                  <a:cubicBezTo>
                    <a:pt x="493" y="324"/>
                    <a:pt x="535" y="290"/>
                    <a:pt x="569" y="290"/>
                  </a:cubicBezTo>
                  <a:cubicBezTo>
                    <a:pt x="637" y="290"/>
                    <a:pt x="671" y="179"/>
                    <a:pt x="603" y="145"/>
                  </a:cubicBezTo>
                  <a:cubicBezTo>
                    <a:pt x="535" y="35"/>
                    <a:pt x="459" y="35"/>
                    <a:pt x="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38640" y="2812622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145" y="1"/>
                  </a:moveTo>
                  <a:cubicBezTo>
                    <a:pt x="43" y="1"/>
                    <a:pt x="1" y="137"/>
                    <a:pt x="111" y="171"/>
                  </a:cubicBezTo>
                  <a:cubicBezTo>
                    <a:pt x="255" y="247"/>
                    <a:pt x="391" y="281"/>
                    <a:pt x="536" y="315"/>
                  </a:cubicBezTo>
                  <a:cubicBezTo>
                    <a:pt x="604" y="315"/>
                    <a:pt x="680" y="349"/>
                    <a:pt x="748" y="349"/>
                  </a:cubicBezTo>
                  <a:cubicBezTo>
                    <a:pt x="816" y="349"/>
                    <a:pt x="892" y="315"/>
                    <a:pt x="960" y="281"/>
                  </a:cubicBezTo>
                  <a:cubicBezTo>
                    <a:pt x="994" y="247"/>
                    <a:pt x="994" y="171"/>
                    <a:pt x="960" y="137"/>
                  </a:cubicBezTo>
                  <a:cubicBezTo>
                    <a:pt x="816" y="69"/>
                    <a:pt x="714" y="69"/>
                    <a:pt x="570" y="69"/>
                  </a:cubicBezTo>
                  <a:cubicBezTo>
                    <a:pt x="425" y="35"/>
                    <a:pt x="289" y="35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289533" y="2786063"/>
              <a:ext cx="33531" cy="9556"/>
            </a:xfrm>
            <a:custGeom>
              <a:avLst/>
              <a:gdLst/>
              <a:ahLst/>
              <a:cxnLst/>
              <a:rect l="l" t="t" r="r" b="b"/>
              <a:pathLst>
                <a:path w="986" h="281" extrusionOk="0">
                  <a:moveTo>
                    <a:pt x="637" y="0"/>
                  </a:moveTo>
                  <a:cubicBezTo>
                    <a:pt x="459" y="0"/>
                    <a:pt x="281" y="34"/>
                    <a:pt x="136" y="34"/>
                  </a:cubicBezTo>
                  <a:cubicBezTo>
                    <a:pt x="0" y="34"/>
                    <a:pt x="0" y="247"/>
                    <a:pt x="136" y="247"/>
                  </a:cubicBezTo>
                  <a:cubicBezTo>
                    <a:pt x="281" y="247"/>
                    <a:pt x="459" y="280"/>
                    <a:pt x="637" y="280"/>
                  </a:cubicBezTo>
                  <a:cubicBezTo>
                    <a:pt x="739" y="280"/>
                    <a:pt x="807" y="280"/>
                    <a:pt x="918" y="247"/>
                  </a:cubicBezTo>
                  <a:cubicBezTo>
                    <a:pt x="986" y="213"/>
                    <a:pt x="986" y="68"/>
                    <a:pt x="918" y="34"/>
                  </a:cubicBezTo>
                  <a:cubicBezTo>
                    <a:pt x="807" y="0"/>
                    <a:pt x="739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36328" y="2749947"/>
              <a:ext cx="27784" cy="9556"/>
            </a:xfrm>
            <a:custGeom>
              <a:avLst/>
              <a:gdLst/>
              <a:ahLst/>
              <a:cxnLst/>
              <a:rect l="l" t="t" r="r" b="b"/>
              <a:pathLst>
                <a:path w="817" h="281" extrusionOk="0">
                  <a:moveTo>
                    <a:pt x="459" y="0"/>
                  </a:moveTo>
                  <a:cubicBezTo>
                    <a:pt x="357" y="0"/>
                    <a:pt x="213" y="34"/>
                    <a:pt x="111" y="34"/>
                  </a:cubicBezTo>
                  <a:cubicBezTo>
                    <a:pt x="35" y="68"/>
                    <a:pt x="1" y="179"/>
                    <a:pt x="69" y="213"/>
                  </a:cubicBezTo>
                  <a:cubicBezTo>
                    <a:pt x="213" y="247"/>
                    <a:pt x="391" y="281"/>
                    <a:pt x="536" y="281"/>
                  </a:cubicBezTo>
                  <a:cubicBezTo>
                    <a:pt x="604" y="281"/>
                    <a:pt x="706" y="281"/>
                    <a:pt x="782" y="213"/>
                  </a:cubicBezTo>
                  <a:cubicBezTo>
                    <a:pt x="816" y="179"/>
                    <a:pt x="816" y="145"/>
                    <a:pt x="782" y="102"/>
                  </a:cubicBezTo>
                  <a:cubicBezTo>
                    <a:pt x="672" y="34"/>
                    <a:pt x="570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83428" y="2727128"/>
              <a:ext cx="34688" cy="10712"/>
            </a:xfrm>
            <a:custGeom>
              <a:avLst/>
              <a:gdLst/>
              <a:ahLst/>
              <a:cxnLst/>
              <a:rect l="l" t="t" r="r" b="b"/>
              <a:pathLst>
                <a:path w="1020" h="315" extrusionOk="0">
                  <a:moveTo>
                    <a:pt x="561" y="0"/>
                  </a:moveTo>
                  <a:cubicBezTo>
                    <a:pt x="382" y="0"/>
                    <a:pt x="247" y="34"/>
                    <a:pt x="102" y="68"/>
                  </a:cubicBezTo>
                  <a:cubicBezTo>
                    <a:pt x="34" y="102"/>
                    <a:pt x="0" y="247"/>
                    <a:pt x="102" y="247"/>
                  </a:cubicBezTo>
                  <a:cubicBezTo>
                    <a:pt x="281" y="281"/>
                    <a:pt x="493" y="315"/>
                    <a:pt x="671" y="315"/>
                  </a:cubicBezTo>
                  <a:lnTo>
                    <a:pt x="918" y="315"/>
                  </a:lnTo>
                  <a:cubicBezTo>
                    <a:pt x="1020" y="281"/>
                    <a:pt x="1020" y="136"/>
                    <a:pt x="952" y="68"/>
                  </a:cubicBezTo>
                  <a:cubicBezTo>
                    <a:pt x="807" y="34"/>
                    <a:pt x="705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407403" y="2757156"/>
              <a:ext cx="26594" cy="12175"/>
            </a:xfrm>
            <a:custGeom>
              <a:avLst/>
              <a:gdLst/>
              <a:ahLst/>
              <a:cxnLst/>
              <a:rect l="l" t="t" r="r" b="b"/>
              <a:pathLst>
                <a:path w="782" h="358" extrusionOk="0">
                  <a:moveTo>
                    <a:pt x="145" y="1"/>
                  </a:moveTo>
                  <a:cubicBezTo>
                    <a:pt x="0" y="1"/>
                    <a:pt x="0" y="213"/>
                    <a:pt x="102" y="281"/>
                  </a:cubicBezTo>
                  <a:cubicBezTo>
                    <a:pt x="213" y="315"/>
                    <a:pt x="281" y="315"/>
                    <a:pt x="391" y="315"/>
                  </a:cubicBezTo>
                  <a:cubicBezTo>
                    <a:pt x="391" y="357"/>
                    <a:pt x="425" y="357"/>
                    <a:pt x="425" y="357"/>
                  </a:cubicBezTo>
                  <a:cubicBezTo>
                    <a:pt x="493" y="357"/>
                    <a:pt x="569" y="315"/>
                    <a:pt x="637" y="315"/>
                  </a:cubicBezTo>
                  <a:cubicBezTo>
                    <a:pt x="705" y="315"/>
                    <a:pt x="782" y="179"/>
                    <a:pt x="671" y="145"/>
                  </a:cubicBezTo>
                  <a:cubicBezTo>
                    <a:pt x="603" y="103"/>
                    <a:pt x="527" y="69"/>
                    <a:pt x="425" y="35"/>
                  </a:cubicBezTo>
                  <a:cubicBezTo>
                    <a:pt x="357" y="35"/>
                    <a:pt x="247" y="1"/>
                    <a:pt x="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60251" y="2722196"/>
              <a:ext cx="37306" cy="11018"/>
            </a:xfrm>
            <a:custGeom>
              <a:avLst/>
              <a:gdLst/>
              <a:ahLst/>
              <a:cxnLst/>
              <a:rect l="l" t="t" r="r" b="b"/>
              <a:pathLst>
                <a:path w="1097" h="324" extrusionOk="0">
                  <a:moveTo>
                    <a:pt x="604" y="1"/>
                  </a:moveTo>
                  <a:cubicBezTo>
                    <a:pt x="426" y="1"/>
                    <a:pt x="247" y="35"/>
                    <a:pt x="111" y="69"/>
                  </a:cubicBezTo>
                  <a:cubicBezTo>
                    <a:pt x="1" y="69"/>
                    <a:pt x="35" y="247"/>
                    <a:pt x="145" y="281"/>
                  </a:cubicBezTo>
                  <a:cubicBezTo>
                    <a:pt x="324" y="281"/>
                    <a:pt x="536" y="324"/>
                    <a:pt x="714" y="324"/>
                  </a:cubicBezTo>
                  <a:cubicBezTo>
                    <a:pt x="816" y="324"/>
                    <a:pt x="927" y="324"/>
                    <a:pt x="995" y="281"/>
                  </a:cubicBezTo>
                  <a:cubicBezTo>
                    <a:pt x="1063" y="247"/>
                    <a:pt x="1097" y="145"/>
                    <a:pt x="1029" y="111"/>
                  </a:cubicBezTo>
                  <a:cubicBezTo>
                    <a:pt x="884" y="35"/>
                    <a:pt x="748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70079" y="2759469"/>
              <a:ext cx="27478" cy="9862"/>
            </a:xfrm>
            <a:custGeom>
              <a:avLst/>
              <a:gdLst/>
              <a:ahLst/>
              <a:cxnLst/>
              <a:rect l="l" t="t" r="r" b="b"/>
              <a:pathLst>
                <a:path w="808" h="290" extrusionOk="0">
                  <a:moveTo>
                    <a:pt x="137" y="1"/>
                  </a:moveTo>
                  <a:cubicBezTo>
                    <a:pt x="1" y="1"/>
                    <a:pt x="1" y="213"/>
                    <a:pt x="137" y="247"/>
                  </a:cubicBezTo>
                  <a:cubicBezTo>
                    <a:pt x="247" y="247"/>
                    <a:pt x="383" y="289"/>
                    <a:pt x="493" y="289"/>
                  </a:cubicBezTo>
                  <a:cubicBezTo>
                    <a:pt x="561" y="289"/>
                    <a:pt x="672" y="247"/>
                    <a:pt x="740" y="247"/>
                  </a:cubicBezTo>
                  <a:cubicBezTo>
                    <a:pt x="808" y="213"/>
                    <a:pt x="808" y="145"/>
                    <a:pt x="740" y="145"/>
                  </a:cubicBezTo>
                  <a:cubicBezTo>
                    <a:pt x="561" y="35"/>
                    <a:pt x="349" y="35"/>
                    <a:pt x="1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589106" y="2757156"/>
              <a:ext cx="27784" cy="12175"/>
            </a:xfrm>
            <a:custGeom>
              <a:avLst/>
              <a:gdLst/>
              <a:ahLst/>
              <a:cxnLst/>
              <a:rect l="l" t="t" r="r" b="b"/>
              <a:pathLst>
                <a:path w="817" h="358" extrusionOk="0">
                  <a:moveTo>
                    <a:pt x="145" y="1"/>
                  </a:moveTo>
                  <a:cubicBezTo>
                    <a:pt x="1" y="1"/>
                    <a:pt x="1" y="247"/>
                    <a:pt x="145" y="281"/>
                  </a:cubicBezTo>
                  <a:cubicBezTo>
                    <a:pt x="247" y="281"/>
                    <a:pt x="323" y="315"/>
                    <a:pt x="425" y="315"/>
                  </a:cubicBezTo>
                  <a:cubicBezTo>
                    <a:pt x="493" y="357"/>
                    <a:pt x="570" y="357"/>
                    <a:pt x="604" y="357"/>
                  </a:cubicBezTo>
                  <a:lnTo>
                    <a:pt x="748" y="357"/>
                  </a:lnTo>
                  <a:cubicBezTo>
                    <a:pt x="816" y="315"/>
                    <a:pt x="816" y="213"/>
                    <a:pt x="748" y="145"/>
                  </a:cubicBezTo>
                  <a:cubicBezTo>
                    <a:pt x="672" y="69"/>
                    <a:pt x="570" y="69"/>
                    <a:pt x="459" y="69"/>
                  </a:cubicBezTo>
                  <a:cubicBezTo>
                    <a:pt x="357" y="35"/>
                    <a:pt x="247" y="35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552990" y="2733181"/>
              <a:ext cx="33837" cy="10712"/>
            </a:xfrm>
            <a:custGeom>
              <a:avLst/>
              <a:gdLst/>
              <a:ahLst/>
              <a:cxnLst/>
              <a:rect l="l" t="t" r="r" b="b"/>
              <a:pathLst>
                <a:path w="995" h="315" extrusionOk="0">
                  <a:moveTo>
                    <a:pt x="604" y="1"/>
                  </a:moveTo>
                  <a:cubicBezTo>
                    <a:pt x="425" y="1"/>
                    <a:pt x="247" y="35"/>
                    <a:pt x="145" y="69"/>
                  </a:cubicBezTo>
                  <a:cubicBezTo>
                    <a:pt x="1" y="69"/>
                    <a:pt x="35" y="247"/>
                    <a:pt x="145" y="247"/>
                  </a:cubicBezTo>
                  <a:cubicBezTo>
                    <a:pt x="323" y="247"/>
                    <a:pt x="493" y="315"/>
                    <a:pt x="706" y="315"/>
                  </a:cubicBezTo>
                  <a:cubicBezTo>
                    <a:pt x="782" y="315"/>
                    <a:pt x="850" y="315"/>
                    <a:pt x="918" y="281"/>
                  </a:cubicBezTo>
                  <a:cubicBezTo>
                    <a:pt x="961" y="247"/>
                    <a:pt x="995" y="137"/>
                    <a:pt x="918" y="103"/>
                  </a:cubicBezTo>
                  <a:cubicBezTo>
                    <a:pt x="850" y="35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530171" y="2762087"/>
              <a:ext cx="26628" cy="8400"/>
            </a:xfrm>
            <a:custGeom>
              <a:avLst/>
              <a:gdLst/>
              <a:ahLst/>
              <a:cxnLst/>
              <a:rect l="l" t="t" r="r" b="b"/>
              <a:pathLst>
                <a:path w="783" h="247" extrusionOk="0">
                  <a:moveTo>
                    <a:pt x="425" y="0"/>
                  </a:moveTo>
                  <a:lnTo>
                    <a:pt x="145" y="0"/>
                  </a:lnTo>
                  <a:cubicBezTo>
                    <a:pt x="1" y="0"/>
                    <a:pt x="1" y="246"/>
                    <a:pt x="145" y="246"/>
                  </a:cubicBezTo>
                  <a:lnTo>
                    <a:pt x="425" y="246"/>
                  </a:lnTo>
                  <a:cubicBezTo>
                    <a:pt x="527" y="246"/>
                    <a:pt x="638" y="246"/>
                    <a:pt x="740" y="170"/>
                  </a:cubicBezTo>
                  <a:cubicBezTo>
                    <a:pt x="782" y="170"/>
                    <a:pt x="782" y="68"/>
                    <a:pt x="740" y="34"/>
                  </a:cubicBezTo>
                  <a:cubicBezTo>
                    <a:pt x="638" y="0"/>
                    <a:pt x="527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673478" y="2766712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102" y="0"/>
                  </a:moveTo>
                  <a:cubicBezTo>
                    <a:pt x="0" y="0"/>
                    <a:pt x="0" y="144"/>
                    <a:pt x="68" y="178"/>
                  </a:cubicBezTo>
                  <a:cubicBezTo>
                    <a:pt x="212" y="212"/>
                    <a:pt x="348" y="289"/>
                    <a:pt x="493" y="323"/>
                  </a:cubicBezTo>
                  <a:cubicBezTo>
                    <a:pt x="561" y="323"/>
                    <a:pt x="637" y="357"/>
                    <a:pt x="705" y="357"/>
                  </a:cubicBezTo>
                  <a:cubicBezTo>
                    <a:pt x="739" y="357"/>
                    <a:pt x="816" y="357"/>
                    <a:pt x="850" y="323"/>
                  </a:cubicBezTo>
                  <a:cubicBezTo>
                    <a:pt x="884" y="289"/>
                    <a:pt x="884" y="246"/>
                    <a:pt x="850" y="212"/>
                  </a:cubicBezTo>
                  <a:cubicBezTo>
                    <a:pt x="773" y="110"/>
                    <a:pt x="637" y="76"/>
                    <a:pt x="527" y="76"/>
                  </a:cubicBezTo>
                  <a:cubicBezTo>
                    <a:pt x="391" y="34"/>
                    <a:pt x="24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665078" y="2746172"/>
              <a:ext cx="36150" cy="11018"/>
            </a:xfrm>
            <a:custGeom>
              <a:avLst/>
              <a:gdLst/>
              <a:ahLst/>
              <a:cxnLst/>
              <a:rect l="l" t="t" r="r" b="b"/>
              <a:pathLst>
                <a:path w="1063" h="324" extrusionOk="0">
                  <a:moveTo>
                    <a:pt x="561" y="1"/>
                  </a:moveTo>
                  <a:cubicBezTo>
                    <a:pt x="425" y="1"/>
                    <a:pt x="247" y="43"/>
                    <a:pt x="137" y="43"/>
                  </a:cubicBezTo>
                  <a:cubicBezTo>
                    <a:pt x="1" y="77"/>
                    <a:pt x="1" y="256"/>
                    <a:pt x="137" y="256"/>
                  </a:cubicBezTo>
                  <a:cubicBezTo>
                    <a:pt x="281" y="290"/>
                    <a:pt x="459" y="290"/>
                    <a:pt x="638" y="324"/>
                  </a:cubicBezTo>
                  <a:lnTo>
                    <a:pt x="850" y="324"/>
                  </a:lnTo>
                  <a:cubicBezTo>
                    <a:pt x="918" y="324"/>
                    <a:pt x="952" y="324"/>
                    <a:pt x="1020" y="290"/>
                  </a:cubicBezTo>
                  <a:cubicBezTo>
                    <a:pt x="1063" y="290"/>
                    <a:pt x="1063" y="179"/>
                    <a:pt x="1020" y="145"/>
                  </a:cubicBezTo>
                  <a:cubicBezTo>
                    <a:pt x="918" y="43"/>
                    <a:pt x="740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381966" y="2873870"/>
              <a:ext cx="32681" cy="12175"/>
            </a:xfrm>
            <a:custGeom>
              <a:avLst/>
              <a:gdLst/>
              <a:ahLst/>
              <a:cxnLst/>
              <a:rect l="l" t="t" r="r" b="b"/>
              <a:pathLst>
                <a:path w="961" h="358" extrusionOk="0">
                  <a:moveTo>
                    <a:pt x="604" y="35"/>
                  </a:moveTo>
                  <a:lnTo>
                    <a:pt x="145" y="35"/>
                  </a:lnTo>
                  <a:cubicBezTo>
                    <a:pt x="43" y="69"/>
                    <a:pt x="1" y="213"/>
                    <a:pt x="111" y="213"/>
                  </a:cubicBezTo>
                  <a:cubicBezTo>
                    <a:pt x="256" y="281"/>
                    <a:pt x="391" y="323"/>
                    <a:pt x="570" y="323"/>
                  </a:cubicBezTo>
                  <a:cubicBezTo>
                    <a:pt x="638" y="357"/>
                    <a:pt x="680" y="357"/>
                    <a:pt x="748" y="357"/>
                  </a:cubicBezTo>
                  <a:cubicBezTo>
                    <a:pt x="816" y="357"/>
                    <a:pt x="893" y="357"/>
                    <a:pt x="927" y="281"/>
                  </a:cubicBezTo>
                  <a:cubicBezTo>
                    <a:pt x="961" y="247"/>
                    <a:pt x="961" y="179"/>
                    <a:pt x="961" y="145"/>
                  </a:cubicBezTo>
                  <a:cubicBezTo>
                    <a:pt x="850" y="1"/>
                    <a:pt x="748" y="35"/>
                    <a:pt x="604" y="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383428" y="2909986"/>
              <a:ext cx="30063" cy="11018"/>
            </a:xfrm>
            <a:custGeom>
              <a:avLst/>
              <a:gdLst/>
              <a:ahLst/>
              <a:cxnLst/>
              <a:rect l="l" t="t" r="r" b="b"/>
              <a:pathLst>
                <a:path w="884" h="324" extrusionOk="0">
                  <a:moveTo>
                    <a:pt x="315" y="0"/>
                  </a:moveTo>
                  <a:lnTo>
                    <a:pt x="170" y="0"/>
                  </a:lnTo>
                  <a:cubicBezTo>
                    <a:pt x="34" y="0"/>
                    <a:pt x="0" y="213"/>
                    <a:pt x="136" y="247"/>
                  </a:cubicBezTo>
                  <a:cubicBezTo>
                    <a:pt x="281" y="281"/>
                    <a:pt x="382" y="281"/>
                    <a:pt x="527" y="323"/>
                  </a:cubicBezTo>
                  <a:lnTo>
                    <a:pt x="637" y="323"/>
                  </a:lnTo>
                  <a:cubicBezTo>
                    <a:pt x="705" y="323"/>
                    <a:pt x="773" y="281"/>
                    <a:pt x="850" y="247"/>
                  </a:cubicBezTo>
                  <a:cubicBezTo>
                    <a:pt x="850" y="213"/>
                    <a:pt x="884" y="179"/>
                    <a:pt x="850" y="145"/>
                  </a:cubicBezTo>
                  <a:cubicBezTo>
                    <a:pt x="773" y="34"/>
                    <a:pt x="671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334015" y="2916039"/>
              <a:ext cx="25166" cy="8434"/>
            </a:xfrm>
            <a:custGeom>
              <a:avLst/>
              <a:gdLst/>
              <a:ahLst/>
              <a:cxnLst/>
              <a:rect l="l" t="t" r="r" b="b"/>
              <a:pathLst>
                <a:path w="740" h="248" extrusionOk="0">
                  <a:moveTo>
                    <a:pt x="425" y="1"/>
                  </a:moveTo>
                  <a:cubicBezTo>
                    <a:pt x="315" y="1"/>
                    <a:pt x="213" y="1"/>
                    <a:pt x="103" y="35"/>
                  </a:cubicBezTo>
                  <a:cubicBezTo>
                    <a:pt x="1" y="35"/>
                    <a:pt x="1" y="213"/>
                    <a:pt x="103" y="213"/>
                  </a:cubicBezTo>
                  <a:cubicBezTo>
                    <a:pt x="213" y="213"/>
                    <a:pt x="315" y="247"/>
                    <a:pt x="425" y="247"/>
                  </a:cubicBezTo>
                  <a:cubicBezTo>
                    <a:pt x="527" y="247"/>
                    <a:pt x="604" y="213"/>
                    <a:pt x="672" y="179"/>
                  </a:cubicBezTo>
                  <a:cubicBezTo>
                    <a:pt x="740" y="145"/>
                    <a:pt x="740" y="69"/>
                    <a:pt x="672" y="69"/>
                  </a:cubicBezTo>
                  <a:cubicBezTo>
                    <a:pt x="604" y="1"/>
                    <a:pt x="527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21875" y="2865504"/>
              <a:ext cx="30097" cy="10712"/>
            </a:xfrm>
            <a:custGeom>
              <a:avLst/>
              <a:gdLst/>
              <a:ahLst/>
              <a:cxnLst/>
              <a:rect l="l" t="t" r="r" b="b"/>
              <a:pathLst>
                <a:path w="885" h="315" extrusionOk="0">
                  <a:moveTo>
                    <a:pt x="460" y="0"/>
                  </a:moveTo>
                  <a:cubicBezTo>
                    <a:pt x="358" y="0"/>
                    <a:pt x="247" y="34"/>
                    <a:pt x="145" y="34"/>
                  </a:cubicBezTo>
                  <a:cubicBezTo>
                    <a:pt x="1" y="34"/>
                    <a:pt x="1" y="247"/>
                    <a:pt x="145" y="247"/>
                  </a:cubicBezTo>
                  <a:cubicBezTo>
                    <a:pt x="281" y="281"/>
                    <a:pt x="392" y="315"/>
                    <a:pt x="536" y="315"/>
                  </a:cubicBezTo>
                  <a:lnTo>
                    <a:pt x="536" y="315"/>
                  </a:lnTo>
                  <a:cubicBezTo>
                    <a:pt x="638" y="315"/>
                    <a:pt x="748" y="281"/>
                    <a:pt x="816" y="247"/>
                  </a:cubicBezTo>
                  <a:cubicBezTo>
                    <a:pt x="850" y="213"/>
                    <a:pt x="884" y="145"/>
                    <a:pt x="816" y="102"/>
                  </a:cubicBezTo>
                  <a:cubicBezTo>
                    <a:pt x="706" y="34"/>
                    <a:pt x="570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82324" y="2840066"/>
              <a:ext cx="19078" cy="9862"/>
            </a:xfrm>
            <a:custGeom>
              <a:avLst/>
              <a:gdLst/>
              <a:ahLst/>
              <a:cxnLst/>
              <a:rect l="l" t="t" r="r" b="b"/>
              <a:pathLst>
                <a:path w="561" h="290" extrusionOk="0">
                  <a:moveTo>
                    <a:pt x="314" y="1"/>
                  </a:moveTo>
                  <a:cubicBezTo>
                    <a:pt x="246" y="1"/>
                    <a:pt x="170" y="43"/>
                    <a:pt x="102" y="77"/>
                  </a:cubicBezTo>
                  <a:cubicBezTo>
                    <a:pt x="0" y="145"/>
                    <a:pt x="68" y="290"/>
                    <a:pt x="170" y="290"/>
                  </a:cubicBezTo>
                  <a:cubicBezTo>
                    <a:pt x="212" y="290"/>
                    <a:pt x="212" y="290"/>
                    <a:pt x="246" y="256"/>
                  </a:cubicBezTo>
                  <a:lnTo>
                    <a:pt x="280" y="256"/>
                  </a:lnTo>
                  <a:cubicBezTo>
                    <a:pt x="348" y="256"/>
                    <a:pt x="382" y="290"/>
                    <a:pt x="459" y="290"/>
                  </a:cubicBezTo>
                  <a:lnTo>
                    <a:pt x="459" y="290"/>
                  </a:lnTo>
                  <a:cubicBezTo>
                    <a:pt x="527" y="290"/>
                    <a:pt x="561" y="213"/>
                    <a:pt x="561" y="145"/>
                  </a:cubicBezTo>
                  <a:cubicBezTo>
                    <a:pt x="527" y="43"/>
                    <a:pt x="425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77393" y="2888323"/>
              <a:ext cx="28940" cy="12175"/>
            </a:xfrm>
            <a:custGeom>
              <a:avLst/>
              <a:gdLst/>
              <a:ahLst/>
              <a:cxnLst/>
              <a:rect l="l" t="t" r="r" b="b"/>
              <a:pathLst>
                <a:path w="851" h="358" extrusionOk="0">
                  <a:moveTo>
                    <a:pt x="145" y="0"/>
                  </a:moveTo>
                  <a:cubicBezTo>
                    <a:pt x="35" y="0"/>
                    <a:pt x="1" y="179"/>
                    <a:pt x="69" y="213"/>
                  </a:cubicBezTo>
                  <a:cubicBezTo>
                    <a:pt x="213" y="281"/>
                    <a:pt x="391" y="357"/>
                    <a:pt x="570" y="357"/>
                  </a:cubicBezTo>
                  <a:cubicBezTo>
                    <a:pt x="638" y="357"/>
                    <a:pt x="706" y="323"/>
                    <a:pt x="816" y="281"/>
                  </a:cubicBezTo>
                  <a:cubicBezTo>
                    <a:pt x="850" y="247"/>
                    <a:pt x="850" y="213"/>
                    <a:pt x="816" y="179"/>
                  </a:cubicBezTo>
                  <a:cubicBezTo>
                    <a:pt x="638" y="34"/>
                    <a:pt x="357" y="34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414613" y="2962868"/>
              <a:ext cx="28940" cy="9828"/>
            </a:xfrm>
            <a:custGeom>
              <a:avLst/>
              <a:gdLst/>
              <a:ahLst/>
              <a:cxnLst/>
              <a:rect l="l" t="t" r="r" b="b"/>
              <a:pathLst>
                <a:path w="851" h="289" extrusionOk="0">
                  <a:moveTo>
                    <a:pt x="638" y="0"/>
                  </a:moveTo>
                  <a:lnTo>
                    <a:pt x="391" y="0"/>
                  </a:lnTo>
                  <a:cubicBezTo>
                    <a:pt x="281" y="0"/>
                    <a:pt x="179" y="0"/>
                    <a:pt x="69" y="76"/>
                  </a:cubicBezTo>
                  <a:cubicBezTo>
                    <a:pt x="1" y="110"/>
                    <a:pt x="1" y="178"/>
                    <a:pt x="69" y="212"/>
                  </a:cubicBezTo>
                  <a:cubicBezTo>
                    <a:pt x="145" y="289"/>
                    <a:pt x="247" y="289"/>
                    <a:pt x="357" y="289"/>
                  </a:cubicBezTo>
                  <a:lnTo>
                    <a:pt x="425" y="289"/>
                  </a:lnTo>
                  <a:lnTo>
                    <a:pt x="493" y="289"/>
                  </a:lnTo>
                  <a:cubicBezTo>
                    <a:pt x="604" y="289"/>
                    <a:pt x="706" y="289"/>
                    <a:pt x="782" y="212"/>
                  </a:cubicBezTo>
                  <a:cubicBezTo>
                    <a:pt x="850" y="144"/>
                    <a:pt x="850" y="42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454198" y="2925595"/>
              <a:ext cx="31525" cy="12141"/>
            </a:xfrm>
            <a:custGeom>
              <a:avLst/>
              <a:gdLst/>
              <a:ahLst/>
              <a:cxnLst/>
              <a:rect l="l" t="t" r="r" b="b"/>
              <a:pathLst>
                <a:path w="927" h="357" extrusionOk="0">
                  <a:moveTo>
                    <a:pt x="570" y="0"/>
                  </a:moveTo>
                  <a:cubicBezTo>
                    <a:pt x="425" y="0"/>
                    <a:pt x="289" y="34"/>
                    <a:pt x="145" y="34"/>
                  </a:cubicBezTo>
                  <a:cubicBezTo>
                    <a:pt x="0" y="77"/>
                    <a:pt x="0" y="289"/>
                    <a:pt x="145" y="289"/>
                  </a:cubicBezTo>
                  <a:cubicBezTo>
                    <a:pt x="289" y="323"/>
                    <a:pt x="425" y="357"/>
                    <a:pt x="604" y="357"/>
                  </a:cubicBezTo>
                  <a:cubicBezTo>
                    <a:pt x="680" y="357"/>
                    <a:pt x="782" y="323"/>
                    <a:pt x="850" y="289"/>
                  </a:cubicBezTo>
                  <a:cubicBezTo>
                    <a:pt x="926" y="213"/>
                    <a:pt x="926" y="111"/>
                    <a:pt x="850" y="77"/>
                  </a:cubicBezTo>
                  <a:cubicBezTo>
                    <a:pt x="782" y="34"/>
                    <a:pt x="680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74704" y="2984530"/>
              <a:ext cx="26628" cy="9828"/>
            </a:xfrm>
            <a:custGeom>
              <a:avLst/>
              <a:gdLst/>
              <a:ahLst/>
              <a:cxnLst/>
              <a:rect l="l" t="t" r="r" b="b"/>
              <a:pathLst>
                <a:path w="783" h="289" extrusionOk="0">
                  <a:moveTo>
                    <a:pt x="570" y="0"/>
                  </a:moveTo>
                  <a:lnTo>
                    <a:pt x="391" y="0"/>
                  </a:lnTo>
                  <a:cubicBezTo>
                    <a:pt x="323" y="43"/>
                    <a:pt x="213" y="43"/>
                    <a:pt x="111" y="77"/>
                  </a:cubicBezTo>
                  <a:cubicBezTo>
                    <a:pt x="1" y="77"/>
                    <a:pt x="35" y="255"/>
                    <a:pt x="145" y="255"/>
                  </a:cubicBezTo>
                  <a:cubicBezTo>
                    <a:pt x="213" y="255"/>
                    <a:pt x="323" y="289"/>
                    <a:pt x="391" y="289"/>
                  </a:cubicBezTo>
                  <a:lnTo>
                    <a:pt x="425" y="289"/>
                  </a:lnTo>
                  <a:cubicBezTo>
                    <a:pt x="536" y="289"/>
                    <a:pt x="638" y="289"/>
                    <a:pt x="714" y="212"/>
                  </a:cubicBezTo>
                  <a:cubicBezTo>
                    <a:pt x="782" y="145"/>
                    <a:pt x="748" y="77"/>
                    <a:pt x="672" y="43"/>
                  </a:cubicBezTo>
                  <a:cubicBezTo>
                    <a:pt x="638" y="0"/>
                    <a:pt x="604" y="0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556764" y="2982218"/>
              <a:ext cx="32375" cy="12141"/>
            </a:xfrm>
            <a:custGeom>
              <a:avLst/>
              <a:gdLst/>
              <a:ahLst/>
              <a:cxnLst/>
              <a:rect l="l" t="t" r="r" b="b"/>
              <a:pathLst>
                <a:path w="952" h="357" extrusionOk="0">
                  <a:moveTo>
                    <a:pt x="705" y="0"/>
                  </a:moveTo>
                  <a:lnTo>
                    <a:pt x="527" y="0"/>
                  </a:lnTo>
                  <a:cubicBezTo>
                    <a:pt x="382" y="34"/>
                    <a:pt x="280" y="34"/>
                    <a:pt x="136" y="111"/>
                  </a:cubicBezTo>
                  <a:cubicBezTo>
                    <a:pt x="0" y="145"/>
                    <a:pt x="34" y="357"/>
                    <a:pt x="170" y="357"/>
                  </a:cubicBezTo>
                  <a:lnTo>
                    <a:pt x="280" y="357"/>
                  </a:lnTo>
                  <a:lnTo>
                    <a:pt x="561" y="357"/>
                  </a:lnTo>
                  <a:cubicBezTo>
                    <a:pt x="671" y="323"/>
                    <a:pt x="807" y="323"/>
                    <a:pt x="884" y="213"/>
                  </a:cubicBezTo>
                  <a:cubicBezTo>
                    <a:pt x="952" y="179"/>
                    <a:pt x="952" y="68"/>
                    <a:pt x="884" y="34"/>
                  </a:cubicBezTo>
                  <a:cubicBezTo>
                    <a:pt x="807" y="0"/>
                    <a:pt x="739" y="0"/>
                    <a:pt x="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518030" y="2952155"/>
              <a:ext cx="31525" cy="10746"/>
            </a:xfrm>
            <a:custGeom>
              <a:avLst/>
              <a:gdLst/>
              <a:ahLst/>
              <a:cxnLst/>
              <a:rect l="l" t="t" r="r" b="b"/>
              <a:pathLst>
                <a:path w="927" h="316" extrusionOk="0">
                  <a:moveTo>
                    <a:pt x="638" y="1"/>
                  </a:moveTo>
                  <a:cubicBezTo>
                    <a:pt x="460" y="1"/>
                    <a:pt x="290" y="35"/>
                    <a:pt x="111" y="69"/>
                  </a:cubicBezTo>
                  <a:cubicBezTo>
                    <a:pt x="1" y="103"/>
                    <a:pt x="1" y="315"/>
                    <a:pt x="145" y="315"/>
                  </a:cubicBezTo>
                  <a:lnTo>
                    <a:pt x="145" y="315"/>
                  </a:lnTo>
                  <a:cubicBezTo>
                    <a:pt x="392" y="281"/>
                    <a:pt x="604" y="281"/>
                    <a:pt x="850" y="179"/>
                  </a:cubicBezTo>
                  <a:cubicBezTo>
                    <a:pt x="927" y="145"/>
                    <a:pt x="927" y="35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602402" y="2964296"/>
              <a:ext cx="25166" cy="8400"/>
            </a:xfrm>
            <a:custGeom>
              <a:avLst/>
              <a:gdLst/>
              <a:ahLst/>
              <a:cxnLst/>
              <a:rect l="l" t="t" r="r" b="b"/>
              <a:pathLst>
                <a:path w="740" h="247" extrusionOk="0">
                  <a:moveTo>
                    <a:pt x="569" y="0"/>
                  </a:moveTo>
                  <a:lnTo>
                    <a:pt x="425" y="0"/>
                  </a:lnTo>
                  <a:cubicBezTo>
                    <a:pt x="315" y="34"/>
                    <a:pt x="213" y="34"/>
                    <a:pt x="102" y="34"/>
                  </a:cubicBezTo>
                  <a:cubicBezTo>
                    <a:pt x="0" y="68"/>
                    <a:pt x="34" y="247"/>
                    <a:pt x="145" y="247"/>
                  </a:cubicBezTo>
                  <a:lnTo>
                    <a:pt x="357" y="247"/>
                  </a:lnTo>
                  <a:lnTo>
                    <a:pt x="459" y="247"/>
                  </a:lnTo>
                  <a:lnTo>
                    <a:pt x="493" y="247"/>
                  </a:lnTo>
                  <a:cubicBezTo>
                    <a:pt x="603" y="247"/>
                    <a:pt x="671" y="247"/>
                    <a:pt x="705" y="136"/>
                  </a:cubicBezTo>
                  <a:cubicBezTo>
                    <a:pt x="739" y="102"/>
                    <a:pt x="739" y="68"/>
                    <a:pt x="705" y="34"/>
                  </a:cubicBezTo>
                  <a:cubicBezTo>
                    <a:pt x="671" y="0"/>
                    <a:pt x="603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633587" y="2982218"/>
              <a:ext cx="24315" cy="10984"/>
            </a:xfrm>
            <a:custGeom>
              <a:avLst/>
              <a:gdLst/>
              <a:ahLst/>
              <a:cxnLst/>
              <a:rect l="l" t="t" r="r" b="b"/>
              <a:pathLst>
                <a:path w="715" h="323" extrusionOk="0">
                  <a:moveTo>
                    <a:pt x="425" y="0"/>
                  </a:moveTo>
                  <a:lnTo>
                    <a:pt x="425" y="0"/>
                  </a:lnTo>
                  <a:cubicBezTo>
                    <a:pt x="324" y="0"/>
                    <a:pt x="213" y="34"/>
                    <a:pt x="145" y="68"/>
                  </a:cubicBezTo>
                  <a:cubicBezTo>
                    <a:pt x="1" y="111"/>
                    <a:pt x="35" y="323"/>
                    <a:pt x="179" y="323"/>
                  </a:cubicBezTo>
                  <a:lnTo>
                    <a:pt x="213" y="323"/>
                  </a:lnTo>
                  <a:cubicBezTo>
                    <a:pt x="290" y="280"/>
                    <a:pt x="392" y="280"/>
                    <a:pt x="502" y="247"/>
                  </a:cubicBezTo>
                  <a:cubicBezTo>
                    <a:pt x="536" y="213"/>
                    <a:pt x="570" y="179"/>
                    <a:pt x="604" y="179"/>
                  </a:cubicBezTo>
                  <a:cubicBezTo>
                    <a:pt x="638" y="145"/>
                    <a:pt x="672" y="111"/>
                    <a:pt x="714" y="111"/>
                  </a:cubicBezTo>
                  <a:cubicBezTo>
                    <a:pt x="714" y="68"/>
                    <a:pt x="714" y="0"/>
                    <a:pt x="672" y="0"/>
                  </a:cubicBezTo>
                  <a:lnTo>
                    <a:pt x="570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685313" y="2981062"/>
              <a:ext cx="14487" cy="4931"/>
            </a:xfrm>
            <a:custGeom>
              <a:avLst/>
              <a:gdLst/>
              <a:ahLst/>
              <a:cxnLst/>
              <a:rect l="l" t="t" r="r" b="b"/>
              <a:pathLst>
                <a:path w="426" h="145" extrusionOk="0">
                  <a:moveTo>
                    <a:pt x="111" y="0"/>
                  </a:moveTo>
                  <a:cubicBezTo>
                    <a:pt x="0" y="0"/>
                    <a:pt x="43" y="145"/>
                    <a:pt x="111" y="145"/>
                  </a:cubicBezTo>
                  <a:lnTo>
                    <a:pt x="179" y="145"/>
                  </a:lnTo>
                  <a:cubicBezTo>
                    <a:pt x="255" y="145"/>
                    <a:pt x="357" y="145"/>
                    <a:pt x="391" y="68"/>
                  </a:cubicBezTo>
                  <a:cubicBezTo>
                    <a:pt x="425" y="34"/>
                    <a:pt x="425" y="0"/>
                    <a:pt x="391" y="0"/>
                  </a:cubicBezTo>
                  <a:lnTo>
                    <a:pt x="289" y="0"/>
                  </a:lnTo>
                  <a:lnTo>
                    <a:pt x="179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711873" y="3247102"/>
              <a:ext cx="44550" cy="21731"/>
            </a:xfrm>
            <a:custGeom>
              <a:avLst/>
              <a:gdLst/>
              <a:ahLst/>
              <a:cxnLst/>
              <a:rect l="l" t="t" r="r" b="b"/>
              <a:pathLst>
                <a:path w="1310" h="639" extrusionOk="0">
                  <a:moveTo>
                    <a:pt x="1063" y="1"/>
                  </a:moveTo>
                  <a:lnTo>
                    <a:pt x="1029" y="35"/>
                  </a:lnTo>
                  <a:cubicBezTo>
                    <a:pt x="850" y="35"/>
                    <a:pt x="706" y="103"/>
                    <a:pt x="536" y="179"/>
                  </a:cubicBezTo>
                  <a:cubicBezTo>
                    <a:pt x="392" y="247"/>
                    <a:pt x="213" y="281"/>
                    <a:pt x="111" y="392"/>
                  </a:cubicBezTo>
                  <a:cubicBezTo>
                    <a:pt x="1" y="494"/>
                    <a:pt x="69" y="638"/>
                    <a:pt x="179" y="638"/>
                  </a:cubicBezTo>
                  <a:lnTo>
                    <a:pt x="213" y="638"/>
                  </a:lnTo>
                  <a:cubicBezTo>
                    <a:pt x="358" y="638"/>
                    <a:pt x="536" y="562"/>
                    <a:pt x="672" y="528"/>
                  </a:cubicBezTo>
                  <a:cubicBezTo>
                    <a:pt x="850" y="460"/>
                    <a:pt x="995" y="392"/>
                    <a:pt x="1173" y="315"/>
                  </a:cubicBezTo>
                  <a:cubicBezTo>
                    <a:pt x="1309" y="213"/>
                    <a:pt x="1241" y="1"/>
                    <a:pt x="1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687897" y="3299984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561" y="0"/>
                  </a:moveTo>
                  <a:lnTo>
                    <a:pt x="527" y="34"/>
                  </a:lnTo>
                  <a:cubicBezTo>
                    <a:pt x="460" y="34"/>
                    <a:pt x="315" y="68"/>
                    <a:pt x="247" y="145"/>
                  </a:cubicBezTo>
                  <a:cubicBezTo>
                    <a:pt x="179" y="179"/>
                    <a:pt x="103" y="247"/>
                    <a:pt x="35" y="323"/>
                  </a:cubicBezTo>
                  <a:cubicBezTo>
                    <a:pt x="1" y="391"/>
                    <a:pt x="35" y="425"/>
                    <a:pt x="103" y="425"/>
                  </a:cubicBezTo>
                  <a:lnTo>
                    <a:pt x="137" y="425"/>
                  </a:lnTo>
                  <a:cubicBezTo>
                    <a:pt x="213" y="425"/>
                    <a:pt x="315" y="425"/>
                    <a:pt x="392" y="391"/>
                  </a:cubicBezTo>
                  <a:cubicBezTo>
                    <a:pt x="460" y="357"/>
                    <a:pt x="561" y="323"/>
                    <a:pt x="638" y="247"/>
                  </a:cubicBezTo>
                  <a:cubicBezTo>
                    <a:pt x="740" y="179"/>
                    <a:pt x="706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741935" y="3276009"/>
              <a:ext cx="38735" cy="17956"/>
            </a:xfrm>
            <a:custGeom>
              <a:avLst/>
              <a:gdLst/>
              <a:ahLst/>
              <a:cxnLst/>
              <a:rect l="l" t="t" r="r" b="b"/>
              <a:pathLst>
                <a:path w="1139" h="528" extrusionOk="0">
                  <a:moveTo>
                    <a:pt x="960" y="0"/>
                  </a:moveTo>
                  <a:lnTo>
                    <a:pt x="926" y="0"/>
                  </a:lnTo>
                  <a:cubicBezTo>
                    <a:pt x="637" y="102"/>
                    <a:pt x="323" y="179"/>
                    <a:pt x="111" y="349"/>
                  </a:cubicBezTo>
                  <a:cubicBezTo>
                    <a:pt x="0" y="391"/>
                    <a:pt x="34" y="527"/>
                    <a:pt x="145" y="527"/>
                  </a:cubicBezTo>
                  <a:lnTo>
                    <a:pt x="213" y="527"/>
                  </a:lnTo>
                  <a:cubicBezTo>
                    <a:pt x="502" y="527"/>
                    <a:pt x="782" y="391"/>
                    <a:pt x="1028" y="247"/>
                  </a:cubicBezTo>
                  <a:cubicBezTo>
                    <a:pt x="1139" y="213"/>
                    <a:pt x="1096" y="0"/>
                    <a:pt x="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659025" y="3272234"/>
              <a:ext cx="24009" cy="9862"/>
            </a:xfrm>
            <a:custGeom>
              <a:avLst/>
              <a:gdLst/>
              <a:ahLst/>
              <a:cxnLst/>
              <a:rect l="l" t="t" r="r" b="b"/>
              <a:pathLst>
                <a:path w="706" h="290" extrusionOk="0">
                  <a:moveTo>
                    <a:pt x="527" y="1"/>
                  </a:moveTo>
                  <a:lnTo>
                    <a:pt x="493" y="1"/>
                  </a:lnTo>
                  <a:cubicBezTo>
                    <a:pt x="349" y="35"/>
                    <a:pt x="179" y="77"/>
                    <a:pt x="34" y="179"/>
                  </a:cubicBezTo>
                  <a:cubicBezTo>
                    <a:pt x="0" y="213"/>
                    <a:pt x="34" y="290"/>
                    <a:pt x="68" y="290"/>
                  </a:cubicBezTo>
                  <a:lnTo>
                    <a:pt x="179" y="290"/>
                  </a:lnTo>
                  <a:cubicBezTo>
                    <a:pt x="315" y="290"/>
                    <a:pt x="425" y="247"/>
                    <a:pt x="561" y="213"/>
                  </a:cubicBezTo>
                  <a:cubicBezTo>
                    <a:pt x="705" y="179"/>
                    <a:pt x="637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576965" y="3358919"/>
              <a:ext cx="31525" cy="14487"/>
            </a:xfrm>
            <a:custGeom>
              <a:avLst/>
              <a:gdLst/>
              <a:ahLst/>
              <a:cxnLst/>
              <a:rect l="l" t="t" r="r" b="b"/>
              <a:pathLst>
                <a:path w="927" h="426" extrusionOk="0">
                  <a:moveTo>
                    <a:pt x="782" y="0"/>
                  </a:moveTo>
                  <a:lnTo>
                    <a:pt x="748" y="0"/>
                  </a:lnTo>
                  <a:cubicBezTo>
                    <a:pt x="604" y="34"/>
                    <a:pt x="502" y="77"/>
                    <a:pt x="392" y="111"/>
                  </a:cubicBezTo>
                  <a:cubicBezTo>
                    <a:pt x="256" y="145"/>
                    <a:pt x="179" y="213"/>
                    <a:pt x="43" y="289"/>
                  </a:cubicBezTo>
                  <a:cubicBezTo>
                    <a:pt x="1" y="323"/>
                    <a:pt x="1" y="425"/>
                    <a:pt x="77" y="425"/>
                  </a:cubicBezTo>
                  <a:lnTo>
                    <a:pt x="111" y="425"/>
                  </a:lnTo>
                  <a:cubicBezTo>
                    <a:pt x="213" y="425"/>
                    <a:pt x="324" y="425"/>
                    <a:pt x="468" y="391"/>
                  </a:cubicBezTo>
                  <a:cubicBezTo>
                    <a:pt x="570" y="323"/>
                    <a:pt x="680" y="289"/>
                    <a:pt x="816" y="213"/>
                  </a:cubicBezTo>
                  <a:cubicBezTo>
                    <a:pt x="927" y="179"/>
                    <a:pt x="893" y="0"/>
                    <a:pt x="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546936" y="3326578"/>
              <a:ext cx="36150" cy="15609"/>
            </a:xfrm>
            <a:custGeom>
              <a:avLst/>
              <a:gdLst/>
              <a:ahLst/>
              <a:cxnLst/>
              <a:rect l="l" t="t" r="r" b="b"/>
              <a:pathLst>
                <a:path w="1063" h="459" extrusionOk="0">
                  <a:moveTo>
                    <a:pt x="884" y="0"/>
                  </a:moveTo>
                  <a:lnTo>
                    <a:pt x="850" y="0"/>
                  </a:lnTo>
                  <a:cubicBezTo>
                    <a:pt x="714" y="34"/>
                    <a:pt x="569" y="34"/>
                    <a:pt x="459" y="68"/>
                  </a:cubicBezTo>
                  <a:cubicBezTo>
                    <a:pt x="323" y="102"/>
                    <a:pt x="179" y="102"/>
                    <a:pt x="77" y="212"/>
                  </a:cubicBezTo>
                  <a:cubicBezTo>
                    <a:pt x="0" y="280"/>
                    <a:pt x="34" y="425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535" y="391"/>
                  </a:cubicBezTo>
                  <a:cubicBezTo>
                    <a:pt x="671" y="348"/>
                    <a:pt x="782" y="280"/>
                    <a:pt x="926" y="246"/>
                  </a:cubicBezTo>
                  <a:cubicBezTo>
                    <a:pt x="1062" y="212"/>
                    <a:pt x="1028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544624" y="3289305"/>
              <a:ext cx="16800" cy="10712"/>
            </a:xfrm>
            <a:custGeom>
              <a:avLst/>
              <a:gdLst/>
              <a:ahLst/>
              <a:cxnLst/>
              <a:rect l="l" t="t" r="r" b="b"/>
              <a:pathLst>
                <a:path w="494" h="315" extrusionOk="0">
                  <a:moveTo>
                    <a:pt x="391" y="0"/>
                  </a:moveTo>
                  <a:lnTo>
                    <a:pt x="391" y="0"/>
                  </a:lnTo>
                  <a:cubicBezTo>
                    <a:pt x="247" y="0"/>
                    <a:pt x="68" y="0"/>
                    <a:pt x="0" y="102"/>
                  </a:cubicBezTo>
                  <a:cubicBezTo>
                    <a:pt x="0" y="170"/>
                    <a:pt x="0" y="213"/>
                    <a:pt x="34" y="247"/>
                  </a:cubicBezTo>
                  <a:cubicBezTo>
                    <a:pt x="68" y="281"/>
                    <a:pt x="102" y="314"/>
                    <a:pt x="179" y="314"/>
                  </a:cubicBezTo>
                  <a:cubicBezTo>
                    <a:pt x="247" y="314"/>
                    <a:pt x="315" y="281"/>
                    <a:pt x="391" y="281"/>
                  </a:cubicBezTo>
                  <a:cubicBezTo>
                    <a:pt x="459" y="281"/>
                    <a:pt x="493" y="213"/>
                    <a:pt x="493" y="136"/>
                  </a:cubicBezTo>
                  <a:cubicBezTo>
                    <a:pt x="493" y="68"/>
                    <a:pt x="459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616856" y="3103829"/>
              <a:ext cx="28906" cy="13331"/>
            </a:xfrm>
            <a:custGeom>
              <a:avLst/>
              <a:gdLst/>
              <a:ahLst/>
              <a:cxnLst/>
              <a:rect l="l" t="t" r="r" b="b"/>
              <a:pathLst>
                <a:path w="850" h="392" extrusionOk="0">
                  <a:moveTo>
                    <a:pt x="671" y="0"/>
                  </a:moveTo>
                  <a:lnTo>
                    <a:pt x="671" y="0"/>
                  </a:lnTo>
                  <a:cubicBezTo>
                    <a:pt x="493" y="34"/>
                    <a:pt x="280" y="34"/>
                    <a:pt x="102" y="68"/>
                  </a:cubicBezTo>
                  <a:cubicBezTo>
                    <a:pt x="68" y="68"/>
                    <a:pt x="0" y="145"/>
                    <a:pt x="0" y="179"/>
                  </a:cubicBezTo>
                  <a:cubicBezTo>
                    <a:pt x="0" y="213"/>
                    <a:pt x="0" y="247"/>
                    <a:pt x="34" y="315"/>
                  </a:cubicBezTo>
                  <a:cubicBezTo>
                    <a:pt x="34" y="357"/>
                    <a:pt x="102" y="391"/>
                    <a:pt x="144" y="391"/>
                  </a:cubicBezTo>
                  <a:lnTo>
                    <a:pt x="212" y="391"/>
                  </a:lnTo>
                  <a:cubicBezTo>
                    <a:pt x="391" y="315"/>
                    <a:pt x="569" y="281"/>
                    <a:pt x="739" y="213"/>
                  </a:cubicBezTo>
                  <a:cubicBezTo>
                    <a:pt x="850" y="179"/>
                    <a:pt x="816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609612" y="3078391"/>
              <a:ext cx="31253" cy="11018"/>
            </a:xfrm>
            <a:custGeom>
              <a:avLst/>
              <a:gdLst/>
              <a:ahLst/>
              <a:cxnLst/>
              <a:rect l="l" t="t" r="r" b="b"/>
              <a:pathLst>
                <a:path w="919" h="324" extrusionOk="0">
                  <a:moveTo>
                    <a:pt x="570" y="1"/>
                  </a:moveTo>
                  <a:cubicBezTo>
                    <a:pt x="391" y="1"/>
                    <a:pt x="179" y="43"/>
                    <a:pt x="35" y="179"/>
                  </a:cubicBezTo>
                  <a:cubicBezTo>
                    <a:pt x="1" y="213"/>
                    <a:pt x="35" y="324"/>
                    <a:pt x="103" y="324"/>
                  </a:cubicBezTo>
                  <a:lnTo>
                    <a:pt x="145" y="324"/>
                  </a:lnTo>
                  <a:cubicBezTo>
                    <a:pt x="247" y="324"/>
                    <a:pt x="357" y="290"/>
                    <a:pt x="459" y="256"/>
                  </a:cubicBezTo>
                  <a:cubicBezTo>
                    <a:pt x="570" y="213"/>
                    <a:pt x="706" y="179"/>
                    <a:pt x="816" y="179"/>
                  </a:cubicBezTo>
                  <a:cubicBezTo>
                    <a:pt x="918" y="179"/>
                    <a:pt x="918" y="43"/>
                    <a:pt x="8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680688" y="3062816"/>
              <a:ext cx="25166" cy="13297"/>
            </a:xfrm>
            <a:custGeom>
              <a:avLst/>
              <a:gdLst/>
              <a:ahLst/>
              <a:cxnLst/>
              <a:rect l="l" t="t" r="r" b="b"/>
              <a:pathLst>
                <a:path w="740" h="391" extrusionOk="0">
                  <a:moveTo>
                    <a:pt x="561" y="0"/>
                  </a:moveTo>
                  <a:cubicBezTo>
                    <a:pt x="493" y="0"/>
                    <a:pt x="391" y="34"/>
                    <a:pt x="315" y="34"/>
                  </a:cubicBezTo>
                  <a:cubicBezTo>
                    <a:pt x="213" y="34"/>
                    <a:pt x="68" y="77"/>
                    <a:pt x="34" y="179"/>
                  </a:cubicBezTo>
                  <a:cubicBezTo>
                    <a:pt x="0" y="247"/>
                    <a:pt x="34" y="323"/>
                    <a:pt x="102" y="357"/>
                  </a:cubicBezTo>
                  <a:cubicBezTo>
                    <a:pt x="136" y="391"/>
                    <a:pt x="136" y="391"/>
                    <a:pt x="179" y="391"/>
                  </a:cubicBezTo>
                  <a:cubicBezTo>
                    <a:pt x="247" y="391"/>
                    <a:pt x="315" y="323"/>
                    <a:pt x="391" y="323"/>
                  </a:cubicBezTo>
                  <a:cubicBezTo>
                    <a:pt x="459" y="289"/>
                    <a:pt x="561" y="247"/>
                    <a:pt x="638" y="213"/>
                  </a:cubicBezTo>
                  <a:cubicBezTo>
                    <a:pt x="739" y="179"/>
                    <a:pt x="739" y="34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54146" y="3154398"/>
              <a:ext cx="36150" cy="19384"/>
            </a:xfrm>
            <a:custGeom>
              <a:avLst/>
              <a:gdLst/>
              <a:ahLst/>
              <a:cxnLst/>
              <a:rect l="l" t="t" r="r" b="b"/>
              <a:pathLst>
                <a:path w="1063" h="570" extrusionOk="0">
                  <a:moveTo>
                    <a:pt x="884" y="0"/>
                  </a:moveTo>
                  <a:lnTo>
                    <a:pt x="850" y="34"/>
                  </a:lnTo>
                  <a:cubicBezTo>
                    <a:pt x="714" y="102"/>
                    <a:pt x="570" y="145"/>
                    <a:pt x="425" y="178"/>
                  </a:cubicBezTo>
                  <a:cubicBezTo>
                    <a:pt x="289" y="212"/>
                    <a:pt x="145" y="246"/>
                    <a:pt x="77" y="357"/>
                  </a:cubicBezTo>
                  <a:cubicBezTo>
                    <a:pt x="1" y="391"/>
                    <a:pt x="35" y="527"/>
                    <a:pt x="111" y="569"/>
                  </a:cubicBezTo>
                  <a:lnTo>
                    <a:pt x="179" y="569"/>
                  </a:lnTo>
                  <a:cubicBezTo>
                    <a:pt x="459" y="569"/>
                    <a:pt x="748" y="357"/>
                    <a:pt x="961" y="212"/>
                  </a:cubicBezTo>
                  <a:cubicBezTo>
                    <a:pt x="1063" y="145"/>
                    <a:pt x="995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4561" y="3130422"/>
              <a:ext cx="28940" cy="11869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672" y="0"/>
                  </a:moveTo>
                  <a:lnTo>
                    <a:pt x="672" y="0"/>
                  </a:lnTo>
                  <a:cubicBezTo>
                    <a:pt x="460" y="68"/>
                    <a:pt x="213" y="34"/>
                    <a:pt x="69" y="170"/>
                  </a:cubicBezTo>
                  <a:cubicBezTo>
                    <a:pt x="1" y="246"/>
                    <a:pt x="35" y="314"/>
                    <a:pt x="103" y="348"/>
                  </a:cubicBezTo>
                  <a:lnTo>
                    <a:pt x="213" y="348"/>
                  </a:lnTo>
                  <a:cubicBezTo>
                    <a:pt x="392" y="348"/>
                    <a:pt x="562" y="280"/>
                    <a:pt x="706" y="212"/>
                  </a:cubicBezTo>
                  <a:cubicBezTo>
                    <a:pt x="850" y="170"/>
                    <a:pt x="816" y="0"/>
                    <a:pt x="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5717" y="3095463"/>
              <a:ext cx="26628" cy="10712"/>
            </a:xfrm>
            <a:custGeom>
              <a:avLst/>
              <a:gdLst/>
              <a:ahLst/>
              <a:cxnLst/>
              <a:rect l="l" t="t" r="r" b="b"/>
              <a:pathLst>
                <a:path w="783" h="315" extrusionOk="0">
                  <a:moveTo>
                    <a:pt x="460" y="0"/>
                  </a:moveTo>
                  <a:cubicBezTo>
                    <a:pt x="281" y="0"/>
                    <a:pt x="69" y="34"/>
                    <a:pt x="35" y="179"/>
                  </a:cubicBezTo>
                  <a:cubicBezTo>
                    <a:pt x="1" y="246"/>
                    <a:pt x="35" y="314"/>
                    <a:pt x="103" y="314"/>
                  </a:cubicBezTo>
                  <a:lnTo>
                    <a:pt x="179" y="314"/>
                  </a:lnTo>
                  <a:cubicBezTo>
                    <a:pt x="315" y="314"/>
                    <a:pt x="494" y="213"/>
                    <a:pt x="638" y="213"/>
                  </a:cubicBezTo>
                  <a:cubicBezTo>
                    <a:pt x="782" y="179"/>
                    <a:pt x="782" y="0"/>
                    <a:pt x="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62546" y="3117126"/>
              <a:ext cx="24281" cy="11869"/>
            </a:xfrm>
            <a:custGeom>
              <a:avLst/>
              <a:gdLst/>
              <a:ahLst/>
              <a:cxnLst/>
              <a:rect l="l" t="t" r="r" b="b"/>
              <a:pathLst>
                <a:path w="714" h="349" extrusionOk="0">
                  <a:moveTo>
                    <a:pt x="569" y="0"/>
                  </a:moveTo>
                  <a:cubicBezTo>
                    <a:pt x="535" y="0"/>
                    <a:pt x="535" y="0"/>
                    <a:pt x="535" y="34"/>
                  </a:cubicBezTo>
                  <a:cubicBezTo>
                    <a:pt x="391" y="68"/>
                    <a:pt x="255" y="136"/>
                    <a:pt x="110" y="179"/>
                  </a:cubicBezTo>
                  <a:cubicBezTo>
                    <a:pt x="0" y="213"/>
                    <a:pt x="42" y="349"/>
                    <a:pt x="110" y="349"/>
                  </a:cubicBezTo>
                  <a:lnTo>
                    <a:pt x="110" y="349"/>
                  </a:lnTo>
                  <a:cubicBezTo>
                    <a:pt x="212" y="349"/>
                    <a:pt x="289" y="315"/>
                    <a:pt x="357" y="315"/>
                  </a:cubicBezTo>
                  <a:cubicBezTo>
                    <a:pt x="467" y="281"/>
                    <a:pt x="535" y="247"/>
                    <a:pt x="603" y="213"/>
                  </a:cubicBezTo>
                  <a:cubicBezTo>
                    <a:pt x="714" y="179"/>
                    <a:pt x="637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86845" y="3224283"/>
              <a:ext cx="37306" cy="20268"/>
            </a:xfrm>
            <a:custGeom>
              <a:avLst/>
              <a:gdLst/>
              <a:ahLst/>
              <a:cxnLst/>
              <a:rect l="l" t="t" r="r" b="b"/>
              <a:pathLst>
                <a:path w="1097" h="596" extrusionOk="0">
                  <a:moveTo>
                    <a:pt x="918" y="1"/>
                  </a:moveTo>
                  <a:lnTo>
                    <a:pt x="884" y="1"/>
                  </a:lnTo>
                  <a:cubicBezTo>
                    <a:pt x="603" y="103"/>
                    <a:pt x="213" y="171"/>
                    <a:pt x="34" y="426"/>
                  </a:cubicBezTo>
                  <a:cubicBezTo>
                    <a:pt x="0" y="528"/>
                    <a:pt x="68" y="595"/>
                    <a:pt x="145" y="595"/>
                  </a:cubicBezTo>
                  <a:lnTo>
                    <a:pt x="179" y="595"/>
                  </a:lnTo>
                  <a:cubicBezTo>
                    <a:pt x="315" y="595"/>
                    <a:pt x="459" y="528"/>
                    <a:pt x="570" y="494"/>
                  </a:cubicBezTo>
                  <a:cubicBezTo>
                    <a:pt x="705" y="426"/>
                    <a:pt x="850" y="315"/>
                    <a:pt x="994" y="247"/>
                  </a:cubicBezTo>
                  <a:cubicBezTo>
                    <a:pt x="1096" y="213"/>
                    <a:pt x="1028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524117" y="3243361"/>
              <a:ext cx="30063" cy="17072"/>
            </a:xfrm>
            <a:custGeom>
              <a:avLst/>
              <a:gdLst/>
              <a:ahLst/>
              <a:cxnLst/>
              <a:rect l="l" t="t" r="r" b="b"/>
              <a:pathLst>
                <a:path w="884" h="502" extrusionOk="0">
                  <a:moveTo>
                    <a:pt x="705" y="1"/>
                  </a:moveTo>
                  <a:lnTo>
                    <a:pt x="637" y="1"/>
                  </a:lnTo>
                  <a:cubicBezTo>
                    <a:pt x="569" y="34"/>
                    <a:pt x="459" y="111"/>
                    <a:pt x="357" y="145"/>
                  </a:cubicBezTo>
                  <a:cubicBezTo>
                    <a:pt x="323" y="145"/>
                    <a:pt x="247" y="179"/>
                    <a:pt x="213" y="213"/>
                  </a:cubicBezTo>
                  <a:cubicBezTo>
                    <a:pt x="145" y="213"/>
                    <a:pt x="111" y="247"/>
                    <a:pt x="68" y="289"/>
                  </a:cubicBezTo>
                  <a:cubicBezTo>
                    <a:pt x="0" y="357"/>
                    <a:pt x="34" y="502"/>
                    <a:pt x="145" y="502"/>
                  </a:cubicBezTo>
                  <a:lnTo>
                    <a:pt x="145" y="502"/>
                  </a:lnTo>
                  <a:cubicBezTo>
                    <a:pt x="213" y="502"/>
                    <a:pt x="281" y="502"/>
                    <a:pt x="323" y="459"/>
                  </a:cubicBezTo>
                  <a:cubicBezTo>
                    <a:pt x="357" y="459"/>
                    <a:pt x="425" y="425"/>
                    <a:pt x="459" y="391"/>
                  </a:cubicBezTo>
                  <a:cubicBezTo>
                    <a:pt x="569" y="357"/>
                    <a:pt x="671" y="323"/>
                    <a:pt x="782" y="247"/>
                  </a:cubicBezTo>
                  <a:cubicBezTo>
                    <a:pt x="884" y="213"/>
                    <a:pt x="816" y="1"/>
                    <a:pt x="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70079" y="3374528"/>
              <a:ext cx="34722" cy="15916"/>
            </a:xfrm>
            <a:custGeom>
              <a:avLst/>
              <a:gdLst/>
              <a:ahLst/>
              <a:cxnLst/>
              <a:rect l="l" t="t" r="r" b="b"/>
              <a:pathLst>
                <a:path w="1021" h="468" extrusionOk="0">
                  <a:moveTo>
                    <a:pt x="850" y="0"/>
                  </a:moveTo>
                  <a:cubicBezTo>
                    <a:pt x="808" y="0"/>
                    <a:pt x="808" y="0"/>
                    <a:pt x="774" y="43"/>
                  </a:cubicBezTo>
                  <a:cubicBezTo>
                    <a:pt x="672" y="77"/>
                    <a:pt x="527" y="111"/>
                    <a:pt x="383" y="179"/>
                  </a:cubicBezTo>
                  <a:cubicBezTo>
                    <a:pt x="281" y="213"/>
                    <a:pt x="137" y="213"/>
                    <a:pt x="69" y="323"/>
                  </a:cubicBezTo>
                  <a:cubicBezTo>
                    <a:pt x="1" y="357"/>
                    <a:pt x="35" y="425"/>
                    <a:pt x="103" y="425"/>
                  </a:cubicBezTo>
                  <a:cubicBezTo>
                    <a:pt x="137" y="467"/>
                    <a:pt x="171" y="467"/>
                    <a:pt x="213" y="467"/>
                  </a:cubicBezTo>
                  <a:cubicBezTo>
                    <a:pt x="459" y="467"/>
                    <a:pt x="706" y="323"/>
                    <a:pt x="918" y="213"/>
                  </a:cubicBezTo>
                  <a:cubicBezTo>
                    <a:pt x="1020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453042" y="3322803"/>
              <a:ext cx="41047" cy="18228"/>
            </a:xfrm>
            <a:custGeom>
              <a:avLst/>
              <a:gdLst/>
              <a:ahLst/>
              <a:cxnLst/>
              <a:rect l="l" t="t" r="r" b="b"/>
              <a:pathLst>
                <a:path w="1207" h="536" extrusionOk="0">
                  <a:moveTo>
                    <a:pt x="1028" y="1"/>
                  </a:moveTo>
                  <a:lnTo>
                    <a:pt x="994" y="1"/>
                  </a:lnTo>
                  <a:cubicBezTo>
                    <a:pt x="850" y="35"/>
                    <a:pt x="672" y="77"/>
                    <a:pt x="502" y="145"/>
                  </a:cubicBezTo>
                  <a:cubicBezTo>
                    <a:pt x="357" y="179"/>
                    <a:pt x="213" y="213"/>
                    <a:pt x="111" y="323"/>
                  </a:cubicBezTo>
                  <a:cubicBezTo>
                    <a:pt x="0" y="391"/>
                    <a:pt x="77" y="536"/>
                    <a:pt x="179" y="536"/>
                  </a:cubicBezTo>
                  <a:lnTo>
                    <a:pt x="213" y="536"/>
                  </a:lnTo>
                  <a:cubicBezTo>
                    <a:pt x="357" y="536"/>
                    <a:pt x="502" y="459"/>
                    <a:pt x="604" y="425"/>
                  </a:cubicBezTo>
                  <a:cubicBezTo>
                    <a:pt x="782" y="357"/>
                    <a:pt x="926" y="323"/>
                    <a:pt x="1062" y="289"/>
                  </a:cubicBezTo>
                  <a:cubicBezTo>
                    <a:pt x="1207" y="213"/>
                    <a:pt x="1173" y="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6988" y="329882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748" y="1"/>
                  </a:moveTo>
                  <a:lnTo>
                    <a:pt x="748" y="1"/>
                  </a:lnTo>
                  <a:cubicBezTo>
                    <a:pt x="501" y="1"/>
                    <a:pt x="212" y="1"/>
                    <a:pt x="43" y="179"/>
                  </a:cubicBezTo>
                  <a:cubicBezTo>
                    <a:pt x="0" y="213"/>
                    <a:pt x="0" y="281"/>
                    <a:pt x="77" y="315"/>
                  </a:cubicBezTo>
                  <a:lnTo>
                    <a:pt x="178" y="315"/>
                  </a:lnTo>
                  <a:cubicBezTo>
                    <a:pt x="357" y="315"/>
                    <a:pt x="569" y="247"/>
                    <a:pt x="748" y="247"/>
                  </a:cubicBezTo>
                  <a:cubicBezTo>
                    <a:pt x="892" y="213"/>
                    <a:pt x="892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80758" y="3192792"/>
              <a:ext cx="28940" cy="14487"/>
            </a:xfrm>
            <a:custGeom>
              <a:avLst/>
              <a:gdLst/>
              <a:ahLst/>
              <a:cxnLst/>
              <a:rect l="l" t="t" r="r" b="b"/>
              <a:pathLst>
                <a:path w="851" h="426" extrusionOk="0">
                  <a:moveTo>
                    <a:pt x="672" y="1"/>
                  </a:moveTo>
                  <a:cubicBezTo>
                    <a:pt x="604" y="1"/>
                    <a:pt x="494" y="35"/>
                    <a:pt x="426" y="35"/>
                  </a:cubicBezTo>
                  <a:cubicBezTo>
                    <a:pt x="358" y="77"/>
                    <a:pt x="324" y="77"/>
                    <a:pt x="281" y="77"/>
                  </a:cubicBezTo>
                  <a:cubicBezTo>
                    <a:pt x="213" y="77"/>
                    <a:pt x="179" y="111"/>
                    <a:pt x="145" y="111"/>
                  </a:cubicBezTo>
                  <a:cubicBezTo>
                    <a:pt x="1" y="179"/>
                    <a:pt x="1" y="358"/>
                    <a:pt x="145" y="392"/>
                  </a:cubicBezTo>
                  <a:cubicBezTo>
                    <a:pt x="179" y="392"/>
                    <a:pt x="247" y="426"/>
                    <a:pt x="281" y="426"/>
                  </a:cubicBezTo>
                  <a:lnTo>
                    <a:pt x="324" y="426"/>
                  </a:lnTo>
                  <a:cubicBezTo>
                    <a:pt x="358" y="426"/>
                    <a:pt x="426" y="426"/>
                    <a:pt x="494" y="392"/>
                  </a:cubicBezTo>
                  <a:cubicBezTo>
                    <a:pt x="604" y="358"/>
                    <a:pt x="706" y="324"/>
                    <a:pt x="782" y="213"/>
                  </a:cubicBezTo>
                  <a:cubicBezTo>
                    <a:pt x="850" y="145"/>
                    <a:pt x="816" y="35"/>
                    <a:pt x="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435120" y="3149467"/>
              <a:ext cx="36150" cy="12175"/>
            </a:xfrm>
            <a:custGeom>
              <a:avLst/>
              <a:gdLst/>
              <a:ahLst/>
              <a:cxnLst/>
              <a:rect l="l" t="t" r="r" b="b"/>
              <a:pathLst>
                <a:path w="1063" h="358" extrusionOk="0">
                  <a:moveTo>
                    <a:pt x="816" y="1"/>
                  </a:moveTo>
                  <a:cubicBezTo>
                    <a:pt x="561" y="1"/>
                    <a:pt x="281" y="35"/>
                    <a:pt x="69" y="179"/>
                  </a:cubicBezTo>
                  <a:cubicBezTo>
                    <a:pt x="1" y="213"/>
                    <a:pt x="1" y="323"/>
                    <a:pt x="103" y="357"/>
                  </a:cubicBezTo>
                  <a:lnTo>
                    <a:pt x="281" y="357"/>
                  </a:lnTo>
                  <a:cubicBezTo>
                    <a:pt x="493" y="357"/>
                    <a:pt x="740" y="290"/>
                    <a:pt x="952" y="213"/>
                  </a:cubicBezTo>
                  <a:cubicBezTo>
                    <a:pt x="1063" y="179"/>
                    <a:pt x="1029" y="1"/>
                    <a:pt x="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01316" y="3201192"/>
              <a:ext cx="32681" cy="14453"/>
            </a:xfrm>
            <a:custGeom>
              <a:avLst/>
              <a:gdLst/>
              <a:ahLst/>
              <a:cxnLst/>
              <a:rect l="l" t="t" r="r" b="b"/>
              <a:pathLst>
                <a:path w="961" h="425" extrusionOk="0">
                  <a:moveTo>
                    <a:pt x="672" y="0"/>
                  </a:moveTo>
                  <a:cubicBezTo>
                    <a:pt x="460" y="0"/>
                    <a:pt x="145" y="43"/>
                    <a:pt x="35" y="255"/>
                  </a:cubicBezTo>
                  <a:cubicBezTo>
                    <a:pt x="1" y="323"/>
                    <a:pt x="35" y="391"/>
                    <a:pt x="111" y="425"/>
                  </a:cubicBezTo>
                  <a:lnTo>
                    <a:pt x="213" y="425"/>
                  </a:lnTo>
                  <a:cubicBezTo>
                    <a:pt x="281" y="425"/>
                    <a:pt x="392" y="391"/>
                    <a:pt x="494" y="357"/>
                  </a:cubicBezTo>
                  <a:cubicBezTo>
                    <a:pt x="604" y="323"/>
                    <a:pt x="748" y="255"/>
                    <a:pt x="850" y="179"/>
                  </a:cubicBezTo>
                  <a:cubicBezTo>
                    <a:pt x="961" y="145"/>
                    <a:pt x="884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89209" y="3237308"/>
              <a:ext cx="34960" cy="15916"/>
            </a:xfrm>
            <a:custGeom>
              <a:avLst/>
              <a:gdLst/>
              <a:ahLst/>
              <a:cxnLst/>
              <a:rect l="l" t="t" r="r" b="b"/>
              <a:pathLst>
                <a:path w="1028" h="468" extrusionOk="0">
                  <a:moveTo>
                    <a:pt x="850" y="0"/>
                  </a:moveTo>
                  <a:lnTo>
                    <a:pt x="816" y="0"/>
                  </a:lnTo>
                  <a:cubicBezTo>
                    <a:pt x="680" y="43"/>
                    <a:pt x="535" y="77"/>
                    <a:pt x="357" y="111"/>
                  </a:cubicBezTo>
                  <a:cubicBezTo>
                    <a:pt x="255" y="145"/>
                    <a:pt x="111" y="145"/>
                    <a:pt x="43" y="289"/>
                  </a:cubicBezTo>
                  <a:cubicBezTo>
                    <a:pt x="0" y="323"/>
                    <a:pt x="0" y="391"/>
                    <a:pt x="77" y="425"/>
                  </a:cubicBezTo>
                  <a:cubicBezTo>
                    <a:pt x="111" y="467"/>
                    <a:pt x="145" y="467"/>
                    <a:pt x="212" y="467"/>
                  </a:cubicBezTo>
                  <a:cubicBezTo>
                    <a:pt x="289" y="467"/>
                    <a:pt x="357" y="425"/>
                    <a:pt x="467" y="391"/>
                  </a:cubicBezTo>
                  <a:cubicBezTo>
                    <a:pt x="603" y="323"/>
                    <a:pt x="782" y="255"/>
                    <a:pt x="926" y="212"/>
                  </a:cubicBezTo>
                  <a:cubicBezTo>
                    <a:pt x="1028" y="145"/>
                    <a:pt x="960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36328" y="3255502"/>
              <a:ext cx="34994" cy="15609"/>
            </a:xfrm>
            <a:custGeom>
              <a:avLst/>
              <a:gdLst/>
              <a:ahLst/>
              <a:cxnLst/>
              <a:rect l="l" t="t" r="r" b="b"/>
              <a:pathLst>
                <a:path w="1029" h="459" extrusionOk="0">
                  <a:moveTo>
                    <a:pt x="850" y="0"/>
                  </a:moveTo>
                  <a:lnTo>
                    <a:pt x="816" y="0"/>
                  </a:lnTo>
                  <a:cubicBezTo>
                    <a:pt x="570" y="68"/>
                    <a:pt x="213" y="34"/>
                    <a:pt x="69" y="247"/>
                  </a:cubicBezTo>
                  <a:cubicBezTo>
                    <a:pt x="1" y="315"/>
                    <a:pt x="69" y="459"/>
                    <a:pt x="145" y="459"/>
                  </a:cubicBezTo>
                  <a:lnTo>
                    <a:pt x="213" y="459"/>
                  </a:lnTo>
                  <a:cubicBezTo>
                    <a:pt x="323" y="459"/>
                    <a:pt x="425" y="425"/>
                    <a:pt x="493" y="391"/>
                  </a:cubicBezTo>
                  <a:cubicBezTo>
                    <a:pt x="638" y="315"/>
                    <a:pt x="782" y="281"/>
                    <a:pt x="884" y="247"/>
                  </a:cubicBezTo>
                  <a:cubicBezTo>
                    <a:pt x="1028" y="213"/>
                    <a:pt x="994" y="0"/>
                    <a:pt x="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330274" y="3304881"/>
              <a:ext cx="30063" cy="17956"/>
            </a:xfrm>
            <a:custGeom>
              <a:avLst/>
              <a:gdLst/>
              <a:ahLst/>
              <a:cxnLst/>
              <a:rect l="l" t="t" r="r" b="b"/>
              <a:pathLst>
                <a:path w="884" h="528" extrusionOk="0">
                  <a:moveTo>
                    <a:pt x="748" y="1"/>
                  </a:moveTo>
                  <a:lnTo>
                    <a:pt x="671" y="1"/>
                  </a:lnTo>
                  <a:cubicBezTo>
                    <a:pt x="569" y="35"/>
                    <a:pt x="459" y="103"/>
                    <a:pt x="357" y="137"/>
                  </a:cubicBezTo>
                  <a:cubicBezTo>
                    <a:pt x="323" y="179"/>
                    <a:pt x="247" y="179"/>
                    <a:pt x="213" y="213"/>
                  </a:cubicBezTo>
                  <a:cubicBezTo>
                    <a:pt x="145" y="247"/>
                    <a:pt x="111" y="281"/>
                    <a:pt x="77" y="315"/>
                  </a:cubicBezTo>
                  <a:cubicBezTo>
                    <a:pt x="0" y="426"/>
                    <a:pt x="77" y="528"/>
                    <a:pt x="179" y="528"/>
                  </a:cubicBezTo>
                  <a:lnTo>
                    <a:pt x="179" y="528"/>
                  </a:lnTo>
                  <a:cubicBezTo>
                    <a:pt x="247" y="494"/>
                    <a:pt x="323" y="528"/>
                    <a:pt x="357" y="494"/>
                  </a:cubicBezTo>
                  <a:cubicBezTo>
                    <a:pt x="425" y="460"/>
                    <a:pt x="459" y="460"/>
                    <a:pt x="501" y="426"/>
                  </a:cubicBezTo>
                  <a:cubicBezTo>
                    <a:pt x="603" y="349"/>
                    <a:pt x="714" y="315"/>
                    <a:pt x="782" y="247"/>
                  </a:cubicBezTo>
                  <a:cubicBezTo>
                    <a:pt x="884" y="179"/>
                    <a:pt x="850" y="1"/>
                    <a:pt x="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345850" y="3348240"/>
              <a:ext cx="30369" cy="15609"/>
            </a:xfrm>
            <a:custGeom>
              <a:avLst/>
              <a:gdLst/>
              <a:ahLst/>
              <a:cxnLst/>
              <a:rect l="l" t="t" r="r" b="b"/>
              <a:pathLst>
                <a:path w="893" h="459" extrusionOk="0">
                  <a:moveTo>
                    <a:pt x="748" y="0"/>
                  </a:moveTo>
                  <a:lnTo>
                    <a:pt x="680" y="0"/>
                  </a:lnTo>
                  <a:cubicBezTo>
                    <a:pt x="570" y="34"/>
                    <a:pt x="468" y="68"/>
                    <a:pt x="358" y="102"/>
                  </a:cubicBezTo>
                  <a:cubicBezTo>
                    <a:pt x="256" y="136"/>
                    <a:pt x="145" y="136"/>
                    <a:pt x="77" y="246"/>
                  </a:cubicBezTo>
                  <a:cubicBezTo>
                    <a:pt x="1" y="314"/>
                    <a:pt x="77" y="425"/>
                    <a:pt x="145" y="459"/>
                  </a:cubicBezTo>
                  <a:lnTo>
                    <a:pt x="213" y="459"/>
                  </a:lnTo>
                  <a:cubicBezTo>
                    <a:pt x="290" y="459"/>
                    <a:pt x="358" y="425"/>
                    <a:pt x="468" y="391"/>
                  </a:cubicBezTo>
                  <a:cubicBezTo>
                    <a:pt x="536" y="348"/>
                    <a:pt x="638" y="280"/>
                    <a:pt x="748" y="246"/>
                  </a:cubicBezTo>
                  <a:cubicBezTo>
                    <a:pt x="893" y="213"/>
                    <a:pt x="850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13457" y="3277165"/>
              <a:ext cx="36150" cy="17956"/>
            </a:xfrm>
            <a:custGeom>
              <a:avLst/>
              <a:gdLst/>
              <a:ahLst/>
              <a:cxnLst/>
              <a:rect l="l" t="t" r="r" b="b"/>
              <a:pathLst>
                <a:path w="1063" h="528" extrusionOk="0">
                  <a:moveTo>
                    <a:pt x="884" y="0"/>
                  </a:moveTo>
                  <a:lnTo>
                    <a:pt x="850" y="0"/>
                  </a:lnTo>
                  <a:cubicBezTo>
                    <a:pt x="561" y="34"/>
                    <a:pt x="349" y="145"/>
                    <a:pt x="137" y="247"/>
                  </a:cubicBezTo>
                  <a:cubicBezTo>
                    <a:pt x="1" y="315"/>
                    <a:pt x="69" y="527"/>
                    <a:pt x="213" y="527"/>
                  </a:cubicBezTo>
                  <a:lnTo>
                    <a:pt x="247" y="527"/>
                  </a:lnTo>
                  <a:cubicBezTo>
                    <a:pt x="493" y="459"/>
                    <a:pt x="706" y="391"/>
                    <a:pt x="952" y="247"/>
                  </a:cubicBezTo>
                  <a:cubicBezTo>
                    <a:pt x="1063" y="179"/>
                    <a:pt x="986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01316" y="3373372"/>
              <a:ext cx="27784" cy="13297"/>
            </a:xfrm>
            <a:custGeom>
              <a:avLst/>
              <a:gdLst/>
              <a:ahLst/>
              <a:cxnLst/>
              <a:rect l="l" t="t" r="r" b="b"/>
              <a:pathLst>
                <a:path w="817" h="391" extrusionOk="0">
                  <a:moveTo>
                    <a:pt x="706" y="0"/>
                  </a:moveTo>
                  <a:lnTo>
                    <a:pt x="672" y="0"/>
                  </a:lnTo>
                  <a:cubicBezTo>
                    <a:pt x="460" y="77"/>
                    <a:pt x="213" y="145"/>
                    <a:pt x="35" y="289"/>
                  </a:cubicBezTo>
                  <a:cubicBezTo>
                    <a:pt x="1" y="323"/>
                    <a:pt x="35" y="391"/>
                    <a:pt x="69" y="391"/>
                  </a:cubicBezTo>
                  <a:lnTo>
                    <a:pt x="111" y="391"/>
                  </a:lnTo>
                  <a:cubicBezTo>
                    <a:pt x="324" y="391"/>
                    <a:pt x="536" y="247"/>
                    <a:pt x="748" y="179"/>
                  </a:cubicBezTo>
                  <a:cubicBezTo>
                    <a:pt x="816" y="145"/>
                    <a:pt x="782" y="0"/>
                    <a:pt x="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396419" y="3417854"/>
              <a:ext cx="31525" cy="15916"/>
            </a:xfrm>
            <a:custGeom>
              <a:avLst/>
              <a:gdLst/>
              <a:ahLst/>
              <a:cxnLst/>
              <a:rect l="l" t="t" r="r" b="b"/>
              <a:pathLst>
                <a:path w="927" h="468" extrusionOk="0">
                  <a:moveTo>
                    <a:pt x="748" y="0"/>
                  </a:moveTo>
                  <a:lnTo>
                    <a:pt x="714" y="0"/>
                  </a:lnTo>
                  <a:cubicBezTo>
                    <a:pt x="502" y="43"/>
                    <a:pt x="111" y="77"/>
                    <a:pt x="0" y="323"/>
                  </a:cubicBezTo>
                  <a:cubicBezTo>
                    <a:pt x="0" y="391"/>
                    <a:pt x="43" y="468"/>
                    <a:pt x="111" y="468"/>
                  </a:cubicBezTo>
                  <a:lnTo>
                    <a:pt x="179" y="468"/>
                  </a:lnTo>
                  <a:cubicBezTo>
                    <a:pt x="255" y="468"/>
                    <a:pt x="357" y="425"/>
                    <a:pt x="425" y="391"/>
                  </a:cubicBezTo>
                  <a:cubicBezTo>
                    <a:pt x="536" y="323"/>
                    <a:pt x="680" y="255"/>
                    <a:pt x="782" y="213"/>
                  </a:cubicBezTo>
                  <a:cubicBezTo>
                    <a:pt x="926" y="179"/>
                    <a:pt x="892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2392" y="3419282"/>
              <a:ext cx="26628" cy="17956"/>
            </a:xfrm>
            <a:custGeom>
              <a:avLst/>
              <a:gdLst/>
              <a:ahLst/>
              <a:cxnLst/>
              <a:rect l="l" t="t" r="r" b="b"/>
              <a:pathLst>
                <a:path w="783" h="528" extrusionOk="0">
                  <a:moveTo>
                    <a:pt x="604" y="1"/>
                  </a:moveTo>
                  <a:cubicBezTo>
                    <a:pt x="604" y="1"/>
                    <a:pt x="570" y="1"/>
                    <a:pt x="527" y="35"/>
                  </a:cubicBezTo>
                  <a:cubicBezTo>
                    <a:pt x="425" y="103"/>
                    <a:pt x="281" y="171"/>
                    <a:pt x="145" y="213"/>
                  </a:cubicBezTo>
                  <a:cubicBezTo>
                    <a:pt x="69" y="213"/>
                    <a:pt x="35" y="247"/>
                    <a:pt x="1" y="315"/>
                  </a:cubicBezTo>
                  <a:cubicBezTo>
                    <a:pt x="1" y="383"/>
                    <a:pt x="1" y="426"/>
                    <a:pt x="35" y="460"/>
                  </a:cubicBezTo>
                  <a:cubicBezTo>
                    <a:pt x="69" y="528"/>
                    <a:pt x="145" y="528"/>
                    <a:pt x="179" y="528"/>
                  </a:cubicBezTo>
                  <a:lnTo>
                    <a:pt x="247" y="528"/>
                  </a:lnTo>
                  <a:cubicBezTo>
                    <a:pt x="425" y="494"/>
                    <a:pt x="570" y="383"/>
                    <a:pt x="706" y="247"/>
                  </a:cubicBezTo>
                  <a:cubicBezTo>
                    <a:pt x="782" y="171"/>
                    <a:pt x="706" y="1"/>
                    <a:pt x="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720272" y="3525011"/>
              <a:ext cx="21697" cy="28940"/>
            </a:xfrm>
            <a:custGeom>
              <a:avLst/>
              <a:gdLst/>
              <a:ahLst/>
              <a:cxnLst/>
              <a:rect l="l" t="t" r="r" b="b"/>
              <a:pathLst>
                <a:path w="638" h="851" extrusionOk="0">
                  <a:moveTo>
                    <a:pt x="459" y="1"/>
                  </a:moveTo>
                  <a:cubicBezTo>
                    <a:pt x="425" y="1"/>
                    <a:pt x="425" y="35"/>
                    <a:pt x="391" y="35"/>
                  </a:cubicBezTo>
                  <a:cubicBezTo>
                    <a:pt x="213" y="247"/>
                    <a:pt x="0" y="502"/>
                    <a:pt x="0" y="749"/>
                  </a:cubicBezTo>
                  <a:cubicBezTo>
                    <a:pt x="0" y="816"/>
                    <a:pt x="34" y="850"/>
                    <a:pt x="77" y="850"/>
                  </a:cubicBezTo>
                  <a:cubicBezTo>
                    <a:pt x="111" y="850"/>
                    <a:pt x="111" y="816"/>
                    <a:pt x="145" y="816"/>
                  </a:cubicBezTo>
                  <a:cubicBezTo>
                    <a:pt x="323" y="638"/>
                    <a:pt x="425" y="392"/>
                    <a:pt x="569" y="179"/>
                  </a:cubicBezTo>
                  <a:cubicBezTo>
                    <a:pt x="637" y="111"/>
                    <a:pt x="535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743092" y="3544396"/>
              <a:ext cx="19384" cy="20541"/>
            </a:xfrm>
            <a:custGeom>
              <a:avLst/>
              <a:gdLst/>
              <a:ahLst/>
              <a:cxnLst/>
              <a:rect l="l" t="t" r="r" b="b"/>
              <a:pathLst>
                <a:path w="570" h="604" extrusionOk="0">
                  <a:moveTo>
                    <a:pt x="425" y="0"/>
                  </a:moveTo>
                  <a:cubicBezTo>
                    <a:pt x="391" y="0"/>
                    <a:pt x="391" y="0"/>
                    <a:pt x="357" y="34"/>
                  </a:cubicBezTo>
                  <a:cubicBezTo>
                    <a:pt x="289" y="102"/>
                    <a:pt x="213" y="179"/>
                    <a:pt x="145" y="246"/>
                  </a:cubicBezTo>
                  <a:cubicBezTo>
                    <a:pt x="111" y="280"/>
                    <a:pt x="77" y="314"/>
                    <a:pt x="43" y="357"/>
                  </a:cubicBezTo>
                  <a:cubicBezTo>
                    <a:pt x="0" y="391"/>
                    <a:pt x="0" y="425"/>
                    <a:pt x="0" y="493"/>
                  </a:cubicBezTo>
                  <a:cubicBezTo>
                    <a:pt x="0" y="569"/>
                    <a:pt x="77" y="603"/>
                    <a:pt x="111" y="603"/>
                  </a:cubicBezTo>
                  <a:cubicBezTo>
                    <a:pt x="213" y="603"/>
                    <a:pt x="289" y="493"/>
                    <a:pt x="357" y="391"/>
                  </a:cubicBezTo>
                  <a:cubicBezTo>
                    <a:pt x="391" y="314"/>
                    <a:pt x="468" y="246"/>
                    <a:pt x="535" y="179"/>
                  </a:cubicBezTo>
                  <a:cubicBezTo>
                    <a:pt x="569" y="68"/>
                    <a:pt x="501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751763" y="3477061"/>
              <a:ext cx="24009" cy="24009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561" y="1"/>
                  </a:moveTo>
                  <a:cubicBezTo>
                    <a:pt x="527" y="1"/>
                    <a:pt x="493" y="1"/>
                    <a:pt x="459" y="35"/>
                  </a:cubicBezTo>
                  <a:cubicBezTo>
                    <a:pt x="382" y="137"/>
                    <a:pt x="314" y="213"/>
                    <a:pt x="213" y="281"/>
                  </a:cubicBezTo>
                  <a:cubicBezTo>
                    <a:pt x="102" y="349"/>
                    <a:pt x="0" y="426"/>
                    <a:pt x="0" y="561"/>
                  </a:cubicBezTo>
                  <a:cubicBezTo>
                    <a:pt x="0" y="638"/>
                    <a:pt x="34" y="672"/>
                    <a:pt x="68" y="706"/>
                  </a:cubicBezTo>
                  <a:lnTo>
                    <a:pt x="102" y="706"/>
                  </a:lnTo>
                  <a:cubicBezTo>
                    <a:pt x="246" y="706"/>
                    <a:pt x="348" y="561"/>
                    <a:pt x="425" y="494"/>
                  </a:cubicBezTo>
                  <a:cubicBezTo>
                    <a:pt x="527" y="349"/>
                    <a:pt x="561" y="247"/>
                    <a:pt x="637" y="137"/>
                  </a:cubicBezTo>
                  <a:cubicBezTo>
                    <a:pt x="705" y="69"/>
                    <a:pt x="637" y="1"/>
                    <a:pt x="5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725170" y="3445570"/>
              <a:ext cx="20541" cy="19418"/>
            </a:xfrm>
            <a:custGeom>
              <a:avLst/>
              <a:gdLst/>
              <a:ahLst/>
              <a:cxnLst/>
              <a:rect l="l" t="t" r="r" b="b"/>
              <a:pathLst>
                <a:path w="604" h="571" extrusionOk="0">
                  <a:moveTo>
                    <a:pt x="459" y="1"/>
                  </a:moveTo>
                  <a:lnTo>
                    <a:pt x="425" y="1"/>
                  </a:lnTo>
                  <a:cubicBezTo>
                    <a:pt x="315" y="111"/>
                    <a:pt x="247" y="179"/>
                    <a:pt x="179" y="247"/>
                  </a:cubicBezTo>
                  <a:cubicBezTo>
                    <a:pt x="103" y="290"/>
                    <a:pt x="1" y="392"/>
                    <a:pt x="35" y="502"/>
                  </a:cubicBezTo>
                  <a:cubicBezTo>
                    <a:pt x="35" y="536"/>
                    <a:pt x="69" y="570"/>
                    <a:pt x="103" y="570"/>
                  </a:cubicBezTo>
                  <a:lnTo>
                    <a:pt x="103" y="570"/>
                  </a:lnTo>
                  <a:cubicBezTo>
                    <a:pt x="213" y="570"/>
                    <a:pt x="281" y="460"/>
                    <a:pt x="357" y="392"/>
                  </a:cubicBezTo>
                  <a:cubicBezTo>
                    <a:pt x="425" y="324"/>
                    <a:pt x="493" y="247"/>
                    <a:pt x="527" y="145"/>
                  </a:cubicBezTo>
                  <a:cubicBezTo>
                    <a:pt x="604" y="77"/>
                    <a:pt x="570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779207" y="3364972"/>
              <a:ext cx="21697" cy="20541"/>
            </a:xfrm>
            <a:custGeom>
              <a:avLst/>
              <a:gdLst/>
              <a:ahLst/>
              <a:cxnLst/>
              <a:rect l="l" t="t" r="r" b="b"/>
              <a:pathLst>
                <a:path w="638" h="604" extrusionOk="0">
                  <a:moveTo>
                    <a:pt x="501" y="1"/>
                  </a:moveTo>
                  <a:lnTo>
                    <a:pt x="467" y="1"/>
                  </a:lnTo>
                  <a:cubicBezTo>
                    <a:pt x="357" y="69"/>
                    <a:pt x="289" y="145"/>
                    <a:pt x="179" y="213"/>
                  </a:cubicBezTo>
                  <a:cubicBezTo>
                    <a:pt x="111" y="324"/>
                    <a:pt x="0" y="392"/>
                    <a:pt x="0" y="494"/>
                  </a:cubicBezTo>
                  <a:cubicBezTo>
                    <a:pt x="0" y="570"/>
                    <a:pt x="77" y="604"/>
                    <a:pt x="111" y="604"/>
                  </a:cubicBezTo>
                  <a:lnTo>
                    <a:pt x="111" y="604"/>
                  </a:lnTo>
                  <a:cubicBezTo>
                    <a:pt x="255" y="604"/>
                    <a:pt x="323" y="494"/>
                    <a:pt x="391" y="426"/>
                  </a:cubicBezTo>
                  <a:cubicBezTo>
                    <a:pt x="467" y="324"/>
                    <a:pt x="535" y="247"/>
                    <a:pt x="603" y="145"/>
                  </a:cubicBezTo>
                  <a:cubicBezTo>
                    <a:pt x="637" y="69"/>
                    <a:pt x="569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816752" y="3344466"/>
              <a:ext cx="17956" cy="22853"/>
            </a:xfrm>
            <a:custGeom>
              <a:avLst/>
              <a:gdLst/>
              <a:ahLst/>
              <a:cxnLst/>
              <a:rect l="l" t="t" r="r" b="b"/>
              <a:pathLst>
                <a:path w="528" h="672" extrusionOk="0">
                  <a:moveTo>
                    <a:pt x="383" y="1"/>
                  </a:moveTo>
                  <a:cubicBezTo>
                    <a:pt x="349" y="1"/>
                    <a:pt x="349" y="35"/>
                    <a:pt x="315" y="35"/>
                  </a:cubicBezTo>
                  <a:cubicBezTo>
                    <a:pt x="281" y="77"/>
                    <a:pt x="247" y="111"/>
                    <a:pt x="247" y="145"/>
                  </a:cubicBezTo>
                  <a:cubicBezTo>
                    <a:pt x="213" y="213"/>
                    <a:pt x="170" y="247"/>
                    <a:pt x="136" y="290"/>
                  </a:cubicBezTo>
                  <a:cubicBezTo>
                    <a:pt x="102" y="391"/>
                    <a:pt x="0" y="459"/>
                    <a:pt x="0" y="604"/>
                  </a:cubicBezTo>
                  <a:cubicBezTo>
                    <a:pt x="34" y="638"/>
                    <a:pt x="68" y="672"/>
                    <a:pt x="102" y="672"/>
                  </a:cubicBezTo>
                  <a:lnTo>
                    <a:pt x="136" y="672"/>
                  </a:lnTo>
                  <a:cubicBezTo>
                    <a:pt x="213" y="672"/>
                    <a:pt x="281" y="638"/>
                    <a:pt x="315" y="604"/>
                  </a:cubicBezTo>
                  <a:cubicBezTo>
                    <a:pt x="349" y="536"/>
                    <a:pt x="383" y="502"/>
                    <a:pt x="425" y="425"/>
                  </a:cubicBezTo>
                  <a:cubicBezTo>
                    <a:pt x="459" y="324"/>
                    <a:pt x="527" y="179"/>
                    <a:pt x="459" y="77"/>
                  </a:cubicBezTo>
                  <a:cubicBezTo>
                    <a:pt x="425" y="35"/>
                    <a:pt x="425" y="1"/>
                    <a:pt x="3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774582" y="3423907"/>
              <a:ext cx="22853" cy="22853"/>
            </a:xfrm>
            <a:custGeom>
              <a:avLst/>
              <a:gdLst/>
              <a:ahLst/>
              <a:cxnLst/>
              <a:rect l="l" t="t" r="r" b="b"/>
              <a:pathLst>
                <a:path w="672" h="672" extrusionOk="0">
                  <a:moveTo>
                    <a:pt x="493" y="1"/>
                  </a:moveTo>
                  <a:cubicBezTo>
                    <a:pt x="493" y="1"/>
                    <a:pt x="459" y="1"/>
                    <a:pt x="425" y="35"/>
                  </a:cubicBezTo>
                  <a:cubicBezTo>
                    <a:pt x="349" y="111"/>
                    <a:pt x="247" y="179"/>
                    <a:pt x="136" y="290"/>
                  </a:cubicBezTo>
                  <a:cubicBezTo>
                    <a:pt x="68" y="358"/>
                    <a:pt x="0" y="460"/>
                    <a:pt x="0" y="570"/>
                  </a:cubicBezTo>
                  <a:cubicBezTo>
                    <a:pt x="0" y="638"/>
                    <a:pt x="34" y="672"/>
                    <a:pt x="102" y="672"/>
                  </a:cubicBezTo>
                  <a:lnTo>
                    <a:pt x="102" y="672"/>
                  </a:lnTo>
                  <a:cubicBezTo>
                    <a:pt x="247" y="638"/>
                    <a:pt x="315" y="570"/>
                    <a:pt x="391" y="460"/>
                  </a:cubicBezTo>
                  <a:cubicBezTo>
                    <a:pt x="493" y="358"/>
                    <a:pt x="527" y="247"/>
                    <a:pt x="603" y="145"/>
                  </a:cubicBezTo>
                  <a:cubicBezTo>
                    <a:pt x="671" y="77"/>
                    <a:pt x="603" y="1"/>
                    <a:pt x="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940675" y="3523855"/>
              <a:ext cx="22853" cy="27784"/>
            </a:xfrm>
            <a:custGeom>
              <a:avLst/>
              <a:gdLst/>
              <a:ahLst/>
              <a:cxnLst/>
              <a:rect l="l" t="t" r="r" b="b"/>
              <a:pathLst>
                <a:path w="672" h="817" extrusionOk="0">
                  <a:moveTo>
                    <a:pt x="527" y="1"/>
                  </a:moveTo>
                  <a:lnTo>
                    <a:pt x="460" y="1"/>
                  </a:lnTo>
                  <a:cubicBezTo>
                    <a:pt x="281" y="179"/>
                    <a:pt x="1" y="494"/>
                    <a:pt x="137" y="749"/>
                  </a:cubicBezTo>
                  <a:cubicBezTo>
                    <a:pt x="137" y="783"/>
                    <a:pt x="213" y="817"/>
                    <a:pt x="247" y="817"/>
                  </a:cubicBezTo>
                  <a:cubicBezTo>
                    <a:pt x="281" y="817"/>
                    <a:pt x="315" y="783"/>
                    <a:pt x="349" y="783"/>
                  </a:cubicBezTo>
                  <a:cubicBezTo>
                    <a:pt x="426" y="672"/>
                    <a:pt x="426" y="570"/>
                    <a:pt x="460" y="460"/>
                  </a:cubicBezTo>
                  <a:cubicBezTo>
                    <a:pt x="493" y="358"/>
                    <a:pt x="561" y="247"/>
                    <a:pt x="638" y="145"/>
                  </a:cubicBezTo>
                  <a:cubicBezTo>
                    <a:pt x="672" y="69"/>
                    <a:pt x="60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965807" y="351895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58" y="1"/>
                  </a:moveTo>
                  <a:cubicBezTo>
                    <a:pt x="324" y="1"/>
                    <a:pt x="290" y="43"/>
                    <a:pt x="247" y="77"/>
                  </a:cubicBezTo>
                  <a:cubicBezTo>
                    <a:pt x="213" y="145"/>
                    <a:pt x="179" y="255"/>
                    <a:pt x="145" y="323"/>
                  </a:cubicBezTo>
                  <a:cubicBezTo>
                    <a:pt x="111" y="357"/>
                    <a:pt x="77" y="391"/>
                    <a:pt x="77" y="425"/>
                  </a:cubicBezTo>
                  <a:cubicBezTo>
                    <a:pt x="35" y="502"/>
                    <a:pt x="35" y="536"/>
                    <a:pt x="35" y="604"/>
                  </a:cubicBezTo>
                  <a:cubicBezTo>
                    <a:pt x="1" y="680"/>
                    <a:pt x="77" y="748"/>
                    <a:pt x="179" y="748"/>
                  </a:cubicBezTo>
                  <a:cubicBezTo>
                    <a:pt x="179" y="748"/>
                    <a:pt x="213" y="748"/>
                    <a:pt x="247" y="714"/>
                  </a:cubicBezTo>
                  <a:cubicBezTo>
                    <a:pt x="290" y="680"/>
                    <a:pt x="358" y="638"/>
                    <a:pt x="392" y="604"/>
                  </a:cubicBezTo>
                  <a:cubicBezTo>
                    <a:pt x="392" y="536"/>
                    <a:pt x="426" y="502"/>
                    <a:pt x="426" y="425"/>
                  </a:cubicBezTo>
                  <a:cubicBezTo>
                    <a:pt x="460" y="323"/>
                    <a:pt x="460" y="213"/>
                    <a:pt x="460" y="77"/>
                  </a:cubicBezTo>
                  <a:cubicBezTo>
                    <a:pt x="460" y="43"/>
                    <a:pt x="392" y="1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986313" y="3452814"/>
              <a:ext cx="14487" cy="22853"/>
            </a:xfrm>
            <a:custGeom>
              <a:avLst/>
              <a:gdLst/>
              <a:ahLst/>
              <a:cxnLst/>
              <a:rect l="l" t="t" r="r" b="b"/>
              <a:pathLst>
                <a:path w="426" h="672" extrusionOk="0">
                  <a:moveTo>
                    <a:pt x="281" y="0"/>
                  </a:moveTo>
                  <a:cubicBezTo>
                    <a:pt x="247" y="0"/>
                    <a:pt x="213" y="0"/>
                    <a:pt x="179" y="34"/>
                  </a:cubicBezTo>
                  <a:cubicBezTo>
                    <a:pt x="111" y="213"/>
                    <a:pt x="1" y="459"/>
                    <a:pt x="111" y="637"/>
                  </a:cubicBezTo>
                  <a:cubicBezTo>
                    <a:pt x="111" y="671"/>
                    <a:pt x="145" y="671"/>
                    <a:pt x="179" y="671"/>
                  </a:cubicBezTo>
                  <a:cubicBezTo>
                    <a:pt x="179" y="671"/>
                    <a:pt x="213" y="671"/>
                    <a:pt x="213" y="637"/>
                  </a:cubicBezTo>
                  <a:cubicBezTo>
                    <a:pt x="281" y="569"/>
                    <a:pt x="281" y="501"/>
                    <a:pt x="324" y="425"/>
                  </a:cubicBezTo>
                  <a:cubicBezTo>
                    <a:pt x="324" y="323"/>
                    <a:pt x="358" y="213"/>
                    <a:pt x="392" y="111"/>
                  </a:cubicBezTo>
                  <a:cubicBezTo>
                    <a:pt x="426" y="34"/>
                    <a:pt x="358" y="0"/>
                    <a:pt x="2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1015220" y="3449345"/>
              <a:ext cx="19384" cy="28906"/>
            </a:xfrm>
            <a:custGeom>
              <a:avLst/>
              <a:gdLst/>
              <a:ahLst/>
              <a:cxnLst/>
              <a:rect l="l" t="t" r="r" b="b"/>
              <a:pathLst>
                <a:path w="570" h="850" extrusionOk="0">
                  <a:moveTo>
                    <a:pt x="425" y="0"/>
                  </a:moveTo>
                  <a:cubicBezTo>
                    <a:pt x="391" y="0"/>
                    <a:pt x="357" y="0"/>
                    <a:pt x="323" y="68"/>
                  </a:cubicBezTo>
                  <a:cubicBezTo>
                    <a:pt x="247" y="281"/>
                    <a:pt x="34" y="459"/>
                    <a:pt x="34" y="705"/>
                  </a:cubicBezTo>
                  <a:cubicBezTo>
                    <a:pt x="0" y="773"/>
                    <a:pt x="34" y="850"/>
                    <a:pt x="111" y="850"/>
                  </a:cubicBezTo>
                  <a:cubicBezTo>
                    <a:pt x="145" y="850"/>
                    <a:pt x="145" y="816"/>
                    <a:pt x="179" y="816"/>
                  </a:cubicBezTo>
                  <a:cubicBezTo>
                    <a:pt x="391" y="671"/>
                    <a:pt x="459" y="391"/>
                    <a:pt x="536" y="136"/>
                  </a:cubicBezTo>
                  <a:cubicBezTo>
                    <a:pt x="570" y="68"/>
                    <a:pt x="493" y="0"/>
                    <a:pt x="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927412" y="3604487"/>
              <a:ext cx="25166" cy="32647"/>
            </a:xfrm>
            <a:custGeom>
              <a:avLst/>
              <a:gdLst/>
              <a:ahLst/>
              <a:cxnLst/>
              <a:rect l="l" t="t" r="r" b="b"/>
              <a:pathLst>
                <a:path w="740" h="960" extrusionOk="0">
                  <a:moveTo>
                    <a:pt x="637" y="0"/>
                  </a:moveTo>
                  <a:lnTo>
                    <a:pt x="569" y="0"/>
                  </a:lnTo>
                  <a:cubicBezTo>
                    <a:pt x="459" y="144"/>
                    <a:pt x="357" y="289"/>
                    <a:pt x="246" y="391"/>
                  </a:cubicBezTo>
                  <a:cubicBezTo>
                    <a:pt x="144" y="535"/>
                    <a:pt x="34" y="637"/>
                    <a:pt x="34" y="816"/>
                  </a:cubicBezTo>
                  <a:cubicBezTo>
                    <a:pt x="0" y="884"/>
                    <a:pt x="34" y="960"/>
                    <a:pt x="102" y="960"/>
                  </a:cubicBezTo>
                  <a:cubicBezTo>
                    <a:pt x="102" y="960"/>
                    <a:pt x="144" y="960"/>
                    <a:pt x="144" y="926"/>
                  </a:cubicBezTo>
                  <a:cubicBezTo>
                    <a:pt x="314" y="884"/>
                    <a:pt x="391" y="748"/>
                    <a:pt x="493" y="603"/>
                  </a:cubicBezTo>
                  <a:cubicBezTo>
                    <a:pt x="603" y="425"/>
                    <a:pt x="671" y="289"/>
                    <a:pt x="739" y="110"/>
                  </a:cubicBezTo>
                  <a:cubicBezTo>
                    <a:pt x="739" y="34"/>
                    <a:pt x="705" y="0"/>
                    <a:pt x="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887521" y="3591190"/>
              <a:ext cx="18228" cy="24281"/>
            </a:xfrm>
            <a:custGeom>
              <a:avLst/>
              <a:gdLst/>
              <a:ahLst/>
              <a:cxnLst/>
              <a:rect l="l" t="t" r="r" b="b"/>
              <a:pathLst>
                <a:path w="536" h="714" extrusionOk="0">
                  <a:moveTo>
                    <a:pt x="391" y="0"/>
                  </a:moveTo>
                  <a:cubicBezTo>
                    <a:pt x="358" y="0"/>
                    <a:pt x="324" y="43"/>
                    <a:pt x="290" y="77"/>
                  </a:cubicBezTo>
                  <a:cubicBezTo>
                    <a:pt x="256" y="145"/>
                    <a:pt x="179" y="255"/>
                    <a:pt x="111" y="323"/>
                  </a:cubicBezTo>
                  <a:cubicBezTo>
                    <a:pt x="77" y="425"/>
                    <a:pt x="1" y="535"/>
                    <a:pt x="43" y="603"/>
                  </a:cubicBezTo>
                  <a:cubicBezTo>
                    <a:pt x="43" y="637"/>
                    <a:pt x="77" y="714"/>
                    <a:pt x="111" y="714"/>
                  </a:cubicBezTo>
                  <a:cubicBezTo>
                    <a:pt x="111" y="714"/>
                    <a:pt x="145" y="714"/>
                    <a:pt x="145" y="680"/>
                  </a:cubicBezTo>
                  <a:cubicBezTo>
                    <a:pt x="213" y="637"/>
                    <a:pt x="290" y="569"/>
                    <a:pt x="358" y="501"/>
                  </a:cubicBezTo>
                  <a:cubicBezTo>
                    <a:pt x="391" y="391"/>
                    <a:pt x="468" y="289"/>
                    <a:pt x="502" y="179"/>
                  </a:cubicBezTo>
                  <a:cubicBezTo>
                    <a:pt x="536" y="111"/>
                    <a:pt x="468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805767" y="3567215"/>
              <a:ext cx="14487" cy="20541"/>
            </a:xfrm>
            <a:custGeom>
              <a:avLst/>
              <a:gdLst/>
              <a:ahLst/>
              <a:cxnLst/>
              <a:rect l="l" t="t" r="r" b="b"/>
              <a:pathLst>
                <a:path w="426" h="604" extrusionOk="0">
                  <a:moveTo>
                    <a:pt x="323" y="0"/>
                  </a:moveTo>
                  <a:cubicBezTo>
                    <a:pt x="281" y="0"/>
                    <a:pt x="281" y="0"/>
                    <a:pt x="247" y="34"/>
                  </a:cubicBezTo>
                  <a:cubicBezTo>
                    <a:pt x="145" y="179"/>
                    <a:pt x="1" y="357"/>
                    <a:pt x="35" y="535"/>
                  </a:cubicBezTo>
                  <a:cubicBezTo>
                    <a:pt x="35" y="569"/>
                    <a:pt x="69" y="603"/>
                    <a:pt x="111" y="603"/>
                  </a:cubicBezTo>
                  <a:cubicBezTo>
                    <a:pt x="145" y="603"/>
                    <a:pt x="145" y="603"/>
                    <a:pt x="145" y="569"/>
                  </a:cubicBezTo>
                  <a:cubicBezTo>
                    <a:pt x="247" y="535"/>
                    <a:pt x="281" y="425"/>
                    <a:pt x="323" y="357"/>
                  </a:cubicBezTo>
                  <a:cubicBezTo>
                    <a:pt x="357" y="281"/>
                    <a:pt x="391" y="179"/>
                    <a:pt x="425" y="111"/>
                  </a:cubicBezTo>
                  <a:cubicBezTo>
                    <a:pt x="425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821377" y="3579355"/>
              <a:ext cx="19384" cy="17922"/>
            </a:xfrm>
            <a:custGeom>
              <a:avLst/>
              <a:gdLst/>
              <a:ahLst/>
              <a:cxnLst/>
              <a:rect l="l" t="t" r="r" b="b"/>
              <a:pathLst>
                <a:path w="570" h="527" extrusionOk="0">
                  <a:moveTo>
                    <a:pt x="391" y="0"/>
                  </a:moveTo>
                  <a:lnTo>
                    <a:pt x="357" y="0"/>
                  </a:lnTo>
                  <a:cubicBezTo>
                    <a:pt x="289" y="68"/>
                    <a:pt x="179" y="102"/>
                    <a:pt x="145" y="178"/>
                  </a:cubicBezTo>
                  <a:cubicBezTo>
                    <a:pt x="77" y="246"/>
                    <a:pt x="0" y="348"/>
                    <a:pt x="0" y="425"/>
                  </a:cubicBezTo>
                  <a:cubicBezTo>
                    <a:pt x="0" y="493"/>
                    <a:pt x="34" y="527"/>
                    <a:pt x="111" y="527"/>
                  </a:cubicBezTo>
                  <a:lnTo>
                    <a:pt x="145" y="527"/>
                  </a:lnTo>
                  <a:cubicBezTo>
                    <a:pt x="213" y="493"/>
                    <a:pt x="247" y="425"/>
                    <a:pt x="323" y="391"/>
                  </a:cubicBezTo>
                  <a:cubicBezTo>
                    <a:pt x="391" y="314"/>
                    <a:pt x="425" y="246"/>
                    <a:pt x="502" y="212"/>
                  </a:cubicBezTo>
                  <a:cubicBezTo>
                    <a:pt x="570" y="136"/>
                    <a:pt x="502" y="0"/>
                    <a:pt x="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56406" y="3583946"/>
              <a:ext cx="15950" cy="27784"/>
            </a:xfrm>
            <a:custGeom>
              <a:avLst/>
              <a:gdLst/>
              <a:ahLst/>
              <a:cxnLst/>
              <a:rect l="l" t="t" r="r" b="b"/>
              <a:pathLst>
                <a:path w="469" h="817" extrusionOk="0">
                  <a:moveTo>
                    <a:pt x="324" y="1"/>
                  </a:moveTo>
                  <a:cubicBezTo>
                    <a:pt x="290" y="1"/>
                    <a:pt x="290" y="43"/>
                    <a:pt x="256" y="77"/>
                  </a:cubicBezTo>
                  <a:cubicBezTo>
                    <a:pt x="213" y="179"/>
                    <a:pt x="145" y="290"/>
                    <a:pt x="77" y="426"/>
                  </a:cubicBezTo>
                  <a:cubicBezTo>
                    <a:pt x="43" y="536"/>
                    <a:pt x="1" y="638"/>
                    <a:pt x="77" y="748"/>
                  </a:cubicBezTo>
                  <a:cubicBezTo>
                    <a:pt x="77" y="782"/>
                    <a:pt x="111" y="816"/>
                    <a:pt x="145" y="816"/>
                  </a:cubicBezTo>
                  <a:cubicBezTo>
                    <a:pt x="179" y="816"/>
                    <a:pt x="179" y="816"/>
                    <a:pt x="213" y="782"/>
                  </a:cubicBezTo>
                  <a:cubicBezTo>
                    <a:pt x="290" y="714"/>
                    <a:pt x="324" y="638"/>
                    <a:pt x="324" y="536"/>
                  </a:cubicBezTo>
                  <a:cubicBezTo>
                    <a:pt x="358" y="392"/>
                    <a:pt x="358" y="290"/>
                    <a:pt x="426" y="179"/>
                  </a:cubicBezTo>
                  <a:cubicBezTo>
                    <a:pt x="468" y="77"/>
                    <a:pt x="392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79532" y="3596087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1"/>
                  </a:moveTo>
                  <a:cubicBezTo>
                    <a:pt x="383" y="1"/>
                    <a:pt x="349" y="35"/>
                    <a:pt x="315" y="69"/>
                  </a:cubicBezTo>
                  <a:cubicBezTo>
                    <a:pt x="213" y="213"/>
                    <a:pt x="68" y="391"/>
                    <a:pt x="34" y="570"/>
                  </a:cubicBezTo>
                  <a:cubicBezTo>
                    <a:pt x="0" y="672"/>
                    <a:pt x="68" y="706"/>
                    <a:pt x="170" y="706"/>
                  </a:cubicBezTo>
                  <a:cubicBezTo>
                    <a:pt x="213" y="706"/>
                    <a:pt x="247" y="706"/>
                    <a:pt x="281" y="672"/>
                  </a:cubicBezTo>
                  <a:cubicBezTo>
                    <a:pt x="349" y="493"/>
                    <a:pt x="425" y="324"/>
                    <a:pt x="493" y="145"/>
                  </a:cubicBezTo>
                  <a:cubicBezTo>
                    <a:pt x="527" y="69"/>
                    <a:pt x="459" y="1"/>
                    <a:pt x="4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90210" y="3696035"/>
              <a:ext cx="14487" cy="19418"/>
            </a:xfrm>
            <a:custGeom>
              <a:avLst/>
              <a:gdLst/>
              <a:ahLst/>
              <a:cxnLst/>
              <a:rect l="l" t="t" r="r" b="b"/>
              <a:pathLst>
                <a:path w="426" h="571" extrusionOk="0">
                  <a:moveTo>
                    <a:pt x="281" y="1"/>
                  </a:moveTo>
                  <a:cubicBezTo>
                    <a:pt x="247" y="1"/>
                    <a:pt x="213" y="1"/>
                    <a:pt x="213" y="35"/>
                  </a:cubicBezTo>
                  <a:cubicBezTo>
                    <a:pt x="145" y="103"/>
                    <a:pt x="111" y="179"/>
                    <a:pt x="69" y="281"/>
                  </a:cubicBezTo>
                  <a:cubicBezTo>
                    <a:pt x="35" y="358"/>
                    <a:pt x="1" y="426"/>
                    <a:pt x="35" y="494"/>
                  </a:cubicBezTo>
                  <a:cubicBezTo>
                    <a:pt x="35" y="528"/>
                    <a:pt x="69" y="570"/>
                    <a:pt x="111" y="570"/>
                  </a:cubicBezTo>
                  <a:lnTo>
                    <a:pt x="111" y="528"/>
                  </a:lnTo>
                  <a:cubicBezTo>
                    <a:pt x="179" y="494"/>
                    <a:pt x="213" y="426"/>
                    <a:pt x="247" y="358"/>
                  </a:cubicBezTo>
                  <a:cubicBezTo>
                    <a:pt x="281" y="281"/>
                    <a:pt x="324" y="213"/>
                    <a:pt x="358" y="145"/>
                  </a:cubicBezTo>
                  <a:cubicBezTo>
                    <a:pt x="425" y="69"/>
                    <a:pt x="358" y="1"/>
                    <a:pt x="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720272" y="3700966"/>
              <a:ext cx="15609" cy="19078"/>
            </a:xfrm>
            <a:custGeom>
              <a:avLst/>
              <a:gdLst/>
              <a:ahLst/>
              <a:cxnLst/>
              <a:rect l="l" t="t" r="r" b="b"/>
              <a:pathLst>
                <a:path w="459" h="561" extrusionOk="0">
                  <a:moveTo>
                    <a:pt x="323" y="0"/>
                  </a:moveTo>
                  <a:cubicBezTo>
                    <a:pt x="289" y="0"/>
                    <a:pt x="247" y="0"/>
                    <a:pt x="247" y="34"/>
                  </a:cubicBezTo>
                  <a:cubicBezTo>
                    <a:pt x="213" y="102"/>
                    <a:pt x="145" y="170"/>
                    <a:pt x="111" y="213"/>
                  </a:cubicBezTo>
                  <a:cubicBezTo>
                    <a:pt x="77" y="281"/>
                    <a:pt x="34" y="349"/>
                    <a:pt x="34" y="425"/>
                  </a:cubicBezTo>
                  <a:cubicBezTo>
                    <a:pt x="0" y="493"/>
                    <a:pt x="77" y="561"/>
                    <a:pt x="145" y="561"/>
                  </a:cubicBezTo>
                  <a:cubicBezTo>
                    <a:pt x="179" y="561"/>
                    <a:pt x="213" y="561"/>
                    <a:pt x="213" y="527"/>
                  </a:cubicBezTo>
                  <a:cubicBezTo>
                    <a:pt x="323" y="425"/>
                    <a:pt x="357" y="247"/>
                    <a:pt x="425" y="102"/>
                  </a:cubicBezTo>
                  <a:cubicBezTo>
                    <a:pt x="459" y="34"/>
                    <a:pt x="391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752920" y="3617750"/>
              <a:ext cx="15609" cy="26628"/>
            </a:xfrm>
            <a:custGeom>
              <a:avLst/>
              <a:gdLst/>
              <a:ahLst/>
              <a:cxnLst/>
              <a:rect l="l" t="t" r="r" b="b"/>
              <a:pathLst>
                <a:path w="459" h="783" extrusionOk="0">
                  <a:moveTo>
                    <a:pt x="314" y="1"/>
                  </a:moveTo>
                  <a:cubicBezTo>
                    <a:pt x="280" y="1"/>
                    <a:pt x="246" y="1"/>
                    <a:pt x="246" y="69"/>
                  </a:cubicBezTo>
                  <a:cubicBezTo>
                    <a:pt x="136" y="247"/>
                    <a:pt x="0" y="460"/>
                    <a:pt x="34" y="706"/>
                  </a:cubicBezTo>
                  <a:cubicBezTo>
                    <a:pt x="68" y="748"/>
                    <a:pt x="102" y="782"/>
                    <a:pt x="136" y="782"/>
                  </a:cubicBezTo>
                  <a:cubicBezTo>
                    <a:pt x="179" y="782"/>
                    <a:pt x="179" y="748"/>
                    <a:pt x="212" y="748"/>
                  </a:cubicBezTo>
                  <a:cubicBezTo>
                    <a:pt x="391" y="604"/>
                    <a:pt x="391" y="358"/>
                    <a:pt x="459" y="145"/>
                  </a:cubicBezTo>
                  <a:cubicBezTo>
                    <a:pt x="459" y="69"/>
                    <a:pt x="391" y="1"/>
                    <a:pt x="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787879" y="3650397"/>
              <a:ext cx="17922" cy="20268"/>
            </a:xfrm>
            <a:custGeom>
              <a:avLst/>
              <a:gdLst/>
              <a:ahLst/>
              <a:cxnLst/>
              <a:rect l="l" t="t" r="r" b="b"/>
              <a:pathLst>
                <a:path w="527" h="596" extrusionOk="0">
                  <a:moveTo>
                    <a:pt x="382" y="1"/>
                  </a:moveTo>
                  <a:cubicBezTo>
                    <a:pt x="314" y="1"/>
                    <a:pt x="280" y="1"/>
                    <a:pt x="280" y="35"/>
                  </a:cubicBezTo>
                  <a:cubicBezTo>
                    <a:pt x="212" y="137"/>
                    <a:pt x="102" y="213"/>
                    <a:pt x="68" y="315"/>
                  </a:cubicBezTo>
                  <a:cubicBezTo>
                    <a:pt x="34" y="383"/>
                    <a:pt x="0" y="527"/>
                    <a:pt x="68" y="595"/>
                  </a:cubicBezTo>
                  <a:lnTo>
                    <a:pt x="136" y="595"/>
                  </a:lnTo>
                  <a:cubicBezTo>
                    <a:pt x="212" y="595"/>
                    <a:pt x="280" y="527"/>
                    <a:pt x="314" y="493"/>
                  </a:cubicBezTo>
                  <a:cubicBezTo>
                    <a:pt x="382" y="383"/>
                    <a:pt x="425" y="281"/>
                    <a:pt x="493" y="171"/>
                  </a:cubicBezTo>
                  <a:cubicBezTo>
                    <a:pt x="527" y="69"/>
                    <a:pt x="459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875687" y="3669475"/>
              <a:ext cx="20541" cy="26594"/>
            </a:xfrm>
            <a:custGeom>
              <a:avLst/>
              <a:gdLst/>
              <a:ahLst/>
              <a:cxnLst/>
              <a:rect l="l" t="t" r="r" b="b"/>
              <a:pathLst>
                <a:path w="604" h="782" extrusionOk="0">
                  <a:moveTo>
                    <a:pt x="459" y="0"/>
                  </a:moveTo>
                  <a:cubicBezTo>
                    <a:pt x="425" y="0"/>
                    <a:pt x="391" y="34"/>
                    <a:pt x="349" y="77"/>
                  </a:cubicBezTo>
                  <a:cubicBezTo>
                    <a:pt x="281" y="145"/>
                    <a:pt x="213" y="247"/>
                    <a:pt x="136" y="357"/>
                  </a:cubicBezTo>
                  <a:cubicBezTo>
                    <a:pt x="68" y="459"/>
                    <a:pt x="0" y="570"/>
                    <a:pt x="34" y="671"/>
                  </a:cubicBezTo>
                  <a:cubicBezTo>
                    <a:pt x="34" y="748"/>
                    <a:pt x="68" y="782"/>
                    <a:pt x="136" y="782"/>
                  </a:cubicBezTo>
                  <a:lnTo>
                    <a:pt x="179" y="782"/>
                  </a:lnTo>
                  <a:cubicBezTo>
                    <a:pt x="281" y="714"/>
                    <a:pt x="315" y="604"/>
                    <a:pt x="391" y="502"/>
                  </a:cubicBezTo>
                  <a:cubicBezTo>
                    <a:pt x="425" y="391"/>
                    <a:pt x="493" y="289"/>
                    <a:pt x="527" y="179"/>
                  </a:cubicBezTo>
                  <a:cubicBezTo>
                    <a:pt x="604" y="77"/>
                    <a:pt x="527" y="0"/>
                    <a:pt x="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846780" y="3722629"/>
              <a:ext cx="21731" cy="25166"/>
            </a:xfrm>
            <a:custGeom>
              <a:avLst/>
              <a:gdLst/>
              <a:ahLst/>
              <a:cxnLst/>
              <a:rect l="l" t="t" r="r" b="b"/>
              <a:pathLst>
                <a:path w="639" h="740" extrusionOk="0">
                  <a:moveTo>
                    <a:pt x="460" y="0"/>
                  </a:moveTo>
                  <a:cubicBezTo>
                    <a:pt x="426" y="0"/>
                    <a:pt x="392" y="0"/>
                    <a:pt x="392" y="34"/>
                  </a:cubicBezTo>
                  <a:cubicBezTo>
                    <a:pt x="315" y="136"/>
                    <a:pt x="247" y="247"/>
                    <a:pt x="213" y="315"/>
                  </a:cubicBezTo>
                  <a:cubicBezTo>
                    <a:pt x="137" y="425"/>
                    <a:pt x="35" y="493"/>
                    <a:pt x="1" y="595"/>
                  </a:cubicBezTo>
                  <a:cubicBezTo>
                    <a:pt x="1" y="672"/>
                    <a:pt x="35" y="740"/>
                    <a:pt x="103" y="740"/>
                  </a:cubicBezTo>
                  <a:cubicBezTo>
                    <a:pt x="137" y="740"/>
                    <a:pt x="137" y="740"/>
                    <a:pt x="179" y="706"/>
                  </a:cubicBezTo>
                  <a:cubicBezTo>
                    <a:pt x="247" y="672"/>
                    <a:pt x="315" y="561"/>
                    <a:pt x="392" y="459"/>
                  </a:cubicBezTo>
                  <a:cubicBezTo>
                    <a:pt x="460" y="383"/>
                    <a:pt x="528" y="281"/>
                    <a:pt x="562" y="170"/>
                  </a:cubicBezTo>
                  <a:cubicBezTo>
                    <a:pt x="638" y="68"/>
                    <a:pt x="562" y="0"/>
                    <a:pt x="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825118" y="3721167"/>
              <a:ext cx="16800" cy="21731"/>
            </a:xfrm>
            <a:custGeom>
              <a:avLst/>
              <a:gdLst/>
              <a:ahLst/>
              <a:cxnLst/>
              <a:rect l="l" t="t" r="r" b="b"/>
              <a:pathLst>
                <a:path w="494" h="639" extrusionOk="0">
                  <a:moveTo>
                    <a:pt x="349" y="1"/>
                  </a:moveTo>
                  <a:cubicBezTo>
                    <a:pt x="349" y="1"/>
                    <a:pt x="315" y="43"/>
                    <a:pt x="281" y="77"/>
                  </a:cubicBezTo>
                  <a:cubicBezTo>
                    <a:pt x="179" y="213"/>
                    <a:pt x="35" y="358"/>
                    <a:pt x="1" y="570"/>
                  </a:cubicBezTo>
                  <a:cubicBezTo>
                    <a:pt x="1" y="604"/>
                    <a:pt x="35" y="638"/>
                    <a:pt x="103" y="638"/>
                  </a:cubicBezTo>
                  <a:lnTo>
                    <a:pt x="137" y="638"/>
                  </a:lnTo>
                  <a:cubicBezTo>
                    <a:pt x="213" y="570"/>
                    <a:pt x="247" y="502"/>
                    <a:pt x="315" y="426"/>
                  </a:cubicBezTo>
                  <a:cubicBezTo>
                    <a:pt x="349" y="324"/>
                    <a:pt x="426" y="256"/>
                    <a:pt x="460" y="145"/>
                  </a:cubicBezTo>
                  <a:cubicBezTo>
                    <a:pt x="494" y="77"/>
                    <a:pt x="426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771964" y="3778945"/>
              <a:ext cx="12175" cy="17106"/>
            </a:xfrm>
            <a:custGeom>
              <a:avLst/>
              <a:gdLst/>
              <a:ahLst/>
              <a:cxnLst/>
              <a:rect l="l" t="t" r="r" b="b"/>
              <a:pathLst>
                <a:path w="358" h="503" extrusionOk="0">
                  <a:moveTo>
                    <a:pt x="256" y="1"/>
                  </a:moveTo>
                  <a:cubicBezTo>
                    <a:pt x="213" y="1"/>
                    <a:pt x="145" y="1"/>
                    <a:pt x="145" y="77"/>
                  </a:cubicBezTo>
                  <a:cubicBezTo>
                    <a:pt x="145" y="145"/>
                    <a:pt x="111" y="179"/>
                    <a:pt x="77" y="256"/>
                  </a:cubicBezTo>
                  <a:cubicBezTo>
                    <a:pt x="43" y="290"/>
                    <a:pt x="43" y="358"/>
                    <a:pt x="1" y="426"/>
                  </a:cubicBezTo>
                  <a:cubicBezTo>
                    <a:pt x="1" y="468"/>
                    <a:pt x="43" y="502"/>
                    <a:pt x="77" y="502"/>
                  </a:cubicBezTo>
                  <a:lnTo>
                    <a:pt x="111" y="502"/>
                  </a:lnTo>
                  <a:cubicBezTo>
                    <a:pt x="145" y="502"/>
                    <a:pt x="145" y="502"/>
                    <a:pt x="179" y="468"/>
                  </a:cubicBezTo>
                  <a:cubicBezTo>
                    <a:pt x="179" y="468"/>
                    <a:pt x="213" y="468"/>
                    <a:pt x="179" y="468"/>
                  </a:cubicBezTo>
                  <a:lnTo>
                    <a:pt x="179" y="468"/>
                  </a:lnTo>
                  <a:lnTo>
                    <a:pt x="179" y="468"/>
                  </a:lnTo>
                  <a:lnTo>
                    <a:pt x="179" y="468"/>
                  </a:lnTo>
                  <a:cubicBezTo>
                    <a:pt x="213" y="426"/>
                    <a:pt x="256" y="392"/>
                    <a:pt x="290" y="358"/>
                  </a:cubicBezTo>
                  <a:cubicBezTo>
                    <a:pt x="324" y="290"/>
                    <a:pt x="358" y="213"/>
                    <a:pt x="358" y="145"/>
                  </a:cubicBezTo>
                  <a:cubicBezTo>
                    <a:pt x="358" y="43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727482" y="3770580"/>
              <a:ext cx="20541" cy="19384"/>
            </a:xfrm>
            <a:custGeom>
              <a:avLst/>
              <a:gdLst/>
              <a:ahLst/>
              <a:cxnLst/>
              <a:rect l="l" t="t" r="r" b="b"/>
              <a:pathLst>
                <a:path w="604" h="570" extrusionOk="0">
                  <a:moveTo>
                    <a:pt x="459" y="1"/>
                  </a:moveTo>
                  <a:cubicBezTo>
                    <a:pt x="425" y="1"/>
                    <a:pt x="425" y="1"/>
                    <a:pt x="391" y="35"/>
                  </a:cubicBezTo>
                  <a:cubicBezTo>
                    <a:pt x="323" y="77"/>
                    <a:pt x="247" y="145"/>
                    <a:pt x="145" y="213"/>
                  </a:cubicBezTo>
                  <a:cubicBezTo>
                    <a:pt x="111" y="289"/>
                    <a:pt x="1" y="391"/>
                    <a:pt x="35" y="502"/>
                  </a:cubicBezTo>
                  <a:cubicBezTo>
                    <a:pt x="35" y="536"/>
                    <a:pt x="77" y="570"/>
                    <a:pt x="111" y="570"/>
                  </a:cubicBezTo>
                  <a:lnTo>
                    <a:pt x="111" y="570"/>
                  </a:lnTo>
                  <a:cubicBezTo>
                    <a:pt x="213" y="570"/>
                    <a:pt x="289" y="459"/>
                    <a:pt x="323" y="425"/>
                  </a:cubicBezTo>
                  <a:cubicBezTo>
                    <a:pt x="391" y="357"/>
                    <a:pt x="459" y="289"/>
                    <a:pt x="536" y="213"/>
                  </a:cubicBezTo>
                  <a:cubicBezTo>
                    <a:pt x="570" y="179"/>
                    <a:pt x="604" y="145"/>
                    <a:pt x="570" y="77"/>
                  </a:cubicBezTo>
                  <a:cubicBezTo>
                    <a:pt x="536" y="35"/>
                    <a:pt x="502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567443" y="2763243"/>
              <a:ext cx="651176" cy="472942"/>
            </a:xfrm>
            <a:custGeom>
              <a:avLst/>
              <a:gdLst/>
              <a:ahLst/>
              <a:cxnLst/>
              <a:rect l="l" t="t" r="r" b="b"/>
              <a:pathLst>
                <a:path w="19148" h="13907" extrusionOk="0">
                  <a:moveTo>
                    <a:pt x="7969" y="0"/>
                  </a:moveTo>
                  <a:cubicBezTo>
                    <a:pt x="7077" y="0"/>
                    <a:pt x="6227" y="178"/>
                    <a:pt x="5454" y="637"/>
                  </a:cubicBezTo>
                  <a:cubicBezTo>
                    <a:pt x="0" y="3789"/>
                    <a:pt x="6193" y="7926"/>
                    <a:pt x="6193" y="7926"/>
                  </a:cubicBezTo>
                  <a:cubicBezTo>
                    <a:pt x="2906" y="9948"/>
                    <a:pt x="4358" y="13906"/>
                    <a:pt x="8495" y="13906"/>
                  </a:cubicBezTo>
                  <a:cubicBezTo>
                    <a:pt x="8818" y="13906"/>
                    <a:pt x="9132" y="13872"/>
                    <a:pt x="9489" y="13838"/>
                  </a:cubicBezTo>
                  <a:cubicBezTo>
                    <a:pt x="14340" y="13167"/>
                    <a:pt x="19012" y="6686"/>
                    <a:pt x="19148" y="6507"/>
                  </a:cubicBezTo>
                  <a:cubicBezTo>
                    <a:pt x="19148" y="6507"/>
                    <a:pt x="13066" y="0"/>
                    <a:pt x="7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847937" y="2843841"/>
              <a:ext cx="322731" cy="316644"/>
            </a:xfrm>
            <a:custGeom>
              <a:avLst/>
              <a:gdLst/>
              <a:ahLst/>
              <a:cxnLst/>
              <a:rect l="l" t="t" r="r" b="b"/>
              <a:pathLst>
                <a:path w="9490" h="9311" extrusionOk="0">
                  <a:moveTo>
                    <a:pt x="1207" y="0"/>
                  </a:moveTo>
                  <a:cubicBezTo>
                    <a:pt x="884" y="0"/>
                    <a:pt x="638" y="102"/>
                    <a:pt x="604" y="314"/>
                  </a:cubicBezTo>
                  <a:cubicBezTo>
                    <a:pt x="358" y="1453"/>
                    <a:pt x="6126" y="3288"/>
                    <a:pt x="8385" y="3967"/>
                  </a:cubicBezTo>
                  <a:cubicBezTo>
                    <a:pt x="9133" y="4180"/>
                    <a:pt x="8385" y="4562"/>
                    <a:pt x="8385" y="4562"/>
                  </a:cubicBezTo>
                  <a:cubicBezTo>
                    <a:pt x="8385" y="4562"/>
                    <a:pt x="1" y="7790"/>
                    <a:pt x="952" y="9098"/>
                  </a:cubicBezTo>
                  <a:cubicBezTo>
                    <a:pt x="1063" y="9234"/>
                    <a:pt x="1241" y="9310"/>
                    <a:pt x="1488" y="9310"/>
                  </a:cubicBezTo>
                  <a:cubicBezTo>
                    <a:pt x="3467" y="9310"/>
                    <a:pt x="9277" y="5377"/>
                    <a:pt x="9490" y="4851"/>
                  </a:cubicBezTo>
                  <a:lnTo>
                    <a:pt x="8988" y="3152"/>
                  </a:lnTo>
                  <a:cubicBezTo>
                    <a:pt x="8988" y="3152"/>
                    <a:pt x="3153" y="0"/>
                    <a:pt x="12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757545" y="2967765"/>
              <a:ext cx="32647" cy="14487"/>
            </a:xfrm>
            <a:custGeom>
              <a:avLst/>
              <a:gdLst/>
              <a:ahLst/>
              <a:cxnLst/>
              <a:rect l="l" t="t" r="r" b="b"/>
              <a:pathLst>
                <a:path w="960" h="426" extrusionOk="0">
                  <a:moveTo>
                    <a:pt x="110" y="0"/>
                  </a:moveTo>
                  <a:cubicBezTo>
                    <a:pt x="43" y="0"/>
                    <a:pt x="0" y="68"/>
                    <a:pt x="76" y="111"/>
                  </a:cubicBezTo>
                  <a:cubicBezTo>
                    <a:pt x="178" y="179"/>
                    <a:pt x="323" y="213"/>
                    <a:pt x="467" y="281"/>
                  </a:cubicBezTo>
                  <a:cubicBezTo>
                    <a:pt x="603" y="357"/>
                    <a:pt x="714" y="425"/>
                    <a:pt x="850" y="425"/>
                  </a:cubicBezTo>
                  <a:lnTo>
                    <a:pt x="892" y="425"/>
                  </a:lnTo>
                  <a:cubicBezTo>
                    <a:pt x="960" y="425"/>
                    <a:pt x="960" y="323"/>
                    <a:pt x="926" y="247"/>
                  </a:cubicBezTo>
                  <a:cubicBezTo>
                    <a:pt x="816" y="179"/>
                    <a:pt x="680" y="145"/>
                    <a:pt x="535" y="111"/>
                  </a:cubicBezTo>
                  <a:cubicBezTo>
                    <a:pt x="391" y="68"/>
                    <a:pt x="255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760129" y="2940014"/>
              <a:ext cx="32375" cy="13331"/>
            </a:xfrm>
            <a:custGeom>
              <a:avLst/>
              <a:gdLst/>
              <a:ahLst/>
              <a:cxnLst/>
              <a:rect l="l" t="t" r="r" b="b"/>
              <a:pathLst>
                <a:path w="952" h="392" extrusionOk="0">
                  <a:moveTo>
                    <a:pt x="34" y="1"/>
                  </a:moveTo>
                  <a:cubicBezTo>
                    <a:pt x="0" y="1"/>
                    <a:pt x="0" y="77"/>
                    <a:pt x="34" y="77"/>
                  </a:cubicBezTo>
                  <a:cubicBezTo>
                    <a:pt x="281" y="179"/>
                    <a:pt x="527" y="324"/>
                    <a:pt x="816" y="392"/>
                  </a:cubicBezTo>
                  <a:lnTo>
                    <a:pt x="816" y="392"/>
                  </a:lnTo>
                  <a:cubicBezTo>
                    <a:pt x="884" y="392"/>
                    <a:pt x="952" y="290"/>
                    <a:pt x="850" y="247"/>
                  </a:cubicBezTo>
                  <a:cubicBezTo>
                    <a:pt x="604" y="111"/>
                    <a:pt x="315" y="35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750301" y="2892064"/>
              <a:ext cx="36150" cy="10746"/>
            </a:xfrm>
            <a:custGeom>
              <a:avLst/>
              <a:gdLst/>
              <a:ahLst/>
              <a:cxnLst/>
              <a:rect l="l" t="t" r="r" b="b"/>
              <a:pathLst>
                <a:path w="1063" h="316" extrusionOk="0">
                  <a:moveTo>
                    <a:pt x="323" y="1"/>
                  </a:moveTo>
                  <a:cubicBezTo>
                    <a:pt x="256" y="1"/>
                    <a:pt x="145" y="1"/>
                    <a:pt x="77" y="35"/>
                  </a:cubicBezTo>
                  <a:cubicBezTo>
                    <a:pt x="1" y="69"/>
                    <a:pt x="1" y="171"/>
                    <a:pt x="77" y="171"/>
                  </a:cubicBezTo>
                  <a:cubicBezTo>
                    <a:pt x="256" y="213"/>
                    <a:pt x="425" y="213"/>
                    <a:pt x="604" y="247"/>
                  </a:cubicBezTo>
                  <a:cubicBezTo>
                    <a:pt x="680" y="247"/>
                    <a:pt x="782" y="315"/>
                    <a:pt x="893" y="315"/>
                  </a:cubicBezTo>
                  <a:cubicBezTo>
                    <a:pt x="927" y="315"/>
                    <a:pt x="961" y="281"/>
                    <a:pt x="995" y="281"/>
                  </a:cubicBezTo>
                  <a:cubicBezTo>
                    <a:pt x="1029" y="247"/>
                    <a:pt x="1063" y="213"/>
                    <a:pt x="1029" y="171"/>
                  </a:cubicBezTo>
                  <a:cubicBezTo>
                    <a:pt x="961" y="35"/>
                    <a:pt x="748" y="35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709560" y="2906517"/>
              <a:ext cx="32409" cy="9556"/>
            </a:xfrm>
            <a:custGeom>
              <a:avLst/>
              <a:gdLst/>
              <a:ahLst/>
              <a:cxnLst/>
              <a:rect l="l" t="t" r="r" b="b"/>
              <a:pathLst>
                <a:path w="953" h="281" extrusionOk="0">
                  <a:moveTo>
                    <a:pt x="247" y="1"/>
                  </a:moveTo>
                  <a:cubicBezTo>
                    <a:pt x="179" y="1"/>
                    <a:pt x="103" y="1"/>
                    <a:pt x="35" y="34"/>
                  </a:cubicBezTo>
                  <a:cubicBezTo>
                    <a:pt x="1" y="34"/>
                    <a:pt x="1" y="102"/>
                    <a:pt x="35" y="136"/>
                  </a:cubicBezTo>
                  <a:cubicBezTo>
                    <a:pt x="179" y="213"/>
                    <a:pt x="315" y="247"/>
                    <a:pt x="460" y="247"/>
                  </a:cubicBezTo>
                  <a:cubicBezTo>
                    <a:pt x="528" y="281"/>
                    <a:pt x="638" y="281"/>
                    <a:pt x="706" y="281"/>
                  </a:cubicBezTo>
                  <a:lnTo>
                    <a:pt x="850" y="281"/>
                  </a:lnTo>
                  <a:cubicBezTo>
                    <a:pt x="918" y="247"/>
                    <a:pt x="952" y="136"/>
                    <a:pt x="884" y="102"/>
                  </a:cubicBezTo>
                  <a:cubicBezTo>
                    <a:pt x="774" y="34"/>
                    <a:pt x="604" y="34"/>
                    <a:pt x="494" y="34"/>
                  </a:cubicBezTo>
                  <a:cubicBezTo>
                    <a:pt x="392" y="1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728638" y="2848738"/>
              <a:ext cx="30369" cy="10712"/>
            </a:xfrm>
            <a:custGeom>
              <a:avLst/>
              <a:gdLst/>
              <a:ahLst/>
              <a:cxnLst/>
              <a:rect l="l" t="t" r="r" b="b"/>
              <a:pathLst>
                <a:path w="893" h="315" extrusionOk="0">
                  <a:moveTo>
                    <a:pt x="213" y="1"/>
                  </a:moveTo>
                  <a:lnTo>
                    <a:pt x="111" y="1"/>
                  </a:lnTo>
                  <a:cubicBezTo>
                    <a:pt x="1" y="1"/>
                    <a:pt x="1" y="136"/>
                    <a:pt x="77" y="170"/>
                  </a:cubicBezTo>
                  <a:cubicBezTo>
                    <a:pt x="213" y="247"/>
                    <a:pt x="391" y="247"/>
                    <a:pt x="536" y="281"/>
                  </a:cubicBezTo>
                  <a:cubicBezTo>
                    <a:pt x="604" y="281"/>
                    <a:pt x="638" y="315"/>
                    <a:pt x="714" y="315"/>
                  </a:cubicBezTo>
                  <a:cubicBezTo>
                    <a:pt x="748" y="315"/>
                    <a:pt x="816" y="281"/>
                    <a:pt x="850" y="247"/>
                  </a:cubicBezTo>
                  <a:cubicBezTo>
                    <a:pt x="893" y="213"/>
                    <a:pt x="893" y="170"/>
                    <a:pt x="893" y="136"/>
                  </a:cubicBezTo>
                  <a:cubicBezTo>
                    <a:pt x="816" y="35"/>
                    <a:pt x="680" y="35"/>
                    <a:pt x="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778051" y="2808882"/>
              <a:ext cx="42203" cy="11018"/>
            </a:xfrm>
            <a:custGeom>
              <a:avLst/>
              <a:gdLst/>
              <a:ahLst/>
              <a:cxnLst/>
              <a:rect l="l" t="t" r="r" b="b"/>
              <a:pathLst>
                <a:path w="1241" h="324" extrusionOk="0">
                  <a:moveTo>
                    <a:pt x="425" y="0"/>
                  </a:moveTo>
                  <a:cubicBezTo>
                    <a:pt x="323" y="0"/>
                    <a:pt x="213" y="0"/>
                    <a:pt x="111" y="34"/>
                  </a:cubicBezTo>
                  <a:cubicBezTo>
                    <a:pt x="34" y="34"/>
                    <a:pt x="0" y="179"/>
                    <a:pt x="77" y="179"/>
                  </a:cubicBezTo>
                  <a:cubicBezTo>
                    <a:pt x="289" y="247"/>
                    <a:pt x="501" y="247"/>
                    <a:pt x="714" y="281"/>
                  </a:cubicBezTo>
                  <a:cubicBezTo>
                    <a:pt x="782" y="281"/>
                    <a:pt x="884" y="323"/>
                    <a:pt x="994" y="323"/>
                  </a:cubicBezTo>
                  <a:cubicBezTo>
                    <a:pt x="1062" y="323"/>
                    <a:pt x="1138" y="281"/>
                    <a:pt x="1206" y="247"/>
                  </a:cubicBezTo>
                  <a:cubicBezTo>
                    <a:pt x="1240" y="213"/>
                    <a:pt x="1240" y="145"/>
                    <a:pt x="1206" y="111"/>
                  </a:cubicBezTo>
                  <a:cubicBezTo>
                    <a:pt x="1138" y="34"/>
                    <a:pt x="1028" y="0"/>
                    <a:pt x="926" y="0"/>
                  </a:cubicBezTo>
                  <a:lnTo>
                    <a:pt x="782" y="0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790158" y="2857104"/>
              <a:ext cx="37306" cy="13331"/>
            </a:xfrm>
            <a:custGeom>
              <a:avLst/>
              <a:gdLst/>
              <a:ahLst/>
              <a:cxnLst/>
              <a:rect l="l" t="t" r="r" b="b"/>
              <a:pathLst>
                <a:path w="1097" h="392" extrusionOk="0">
                  <a:moveTo>
                    <a:pt x="494" y="1"/>
                  </a:moveTo>
                  <a:cubicBezTo>
                    <a:pt x="358" y="1"/>
                    <a:pt x="213" y="1"/>
                    <a:pt x="103" y="35"/>
                  </a:cubicBezTo>
                  <a:cubicBezTo>
                    <a:pt x="1" y="69"/>
                    <a:pt x="1" y="213"/>
                    <a:pt x="103" y="247"/>
                  </a:cubicBezTo>
                  <a:cubicBezTo>
                    <a:pt x="247" y="281"/>
                    <a:pt x="426" y="281"/>
                    <a:pt x="604" y="315"/>
                  </a:cubicBezTo>
                  <a:cubicBezTo>
                    <a:pt x="672" y="349"/>
                    <a:pt x="782" y="392"/>
                    <a:pt x="850" y="392"/>
                  </a:cubicBezTo>
                  <a:cubicBezTo>
                    <a:pt x="918" y="392"/>
                    <a:pt x="952" y="349"/>
                    <a:pt x="995" y="315"/>
                  </a:cubicBezTo>
                  <a:cubicBezTo>
                    <a:pt x="1063" y="281"/>
                    <a:pt x="1097" y="213"/>
                    <a:pt x="1063" y="137"/>
                  </a:cubicBezTo>
                  <a:cubicBezTo>
                    <a:pt x="952" y="1"/>
                    <a:pt x="782" y="1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860077" y="2803950"/>
              <a:ext cx="45672" cy="12175"/>
            </a:xfrm>
            <a:custGeom>
              <a:avLst/>
              <a:gdLst/>
              <a:ahLst/>
              <a:cxnLst/>
              <a:rect l="l" t="t" r="r" b="b"/>
              <a:pathLst>
                <a:path w="1343" h="358" extrusionOk="0">
                  <a:moveTo>
                    <a:pt x="213" y="1"/>
                  </a:moveTo>
                  <a:lnTo>
                    <a:pt x="69" y="1"/>
                  </a:lnTo>
                  <a:cubicBezTo>
                    <a:pt x="35" y="1"/>
                    <a:pt x="1" y="77"/>
                    <a:pt x="35" y="111"/>
                  </a:cubicBezTo>
                  <a:cubicBezTo>
                    <a:pt x="213" y="256"/>
                    <a:pt x="425" y="290"/>
                    <a:pt x="595" y="324"/>
                  </a:cubicBezTo>
                  <a:cubicBezTo>
                    <a:pt x="706" y="324"/>
                    <a:pt x="808" y="358"/>
                    <a:pt x="918" y="358"/>
                  </a:cubicBezTo>
                  <a:cubicBezTo>
                    <a:pt x="1020" y="358"/>
                    <a:pt x="1131" y="324"/>
                    <a:pt x="1232" y="290"/>
                  </a:cubicBezTo>
                  <a:cubicBezTo>
                    <a:pt x="1343" y="256"/>
                    <a:pt x="1309" y="77"/>
                    <a:pt x="1198" y="43"/>
                  </a:cubicBezTo>
                  <a:lnTo>
                    <a:pt x="952" y="43"/>
                  </a:lnTo>
                  <a:lnTo>
                    <a:pt x="706" y="43"/>
                  </a:lnTo>
                  <a:lnTo>
                    <a:pt x="638" y="43"/>
                  </a:lnTo>
                  <a:cubicBezTo>
                    <a:pt x="493" y="1"/>
                    <a:pt x="34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849093" y="2911142"/>
              <a:ext cx="32681" cy="15643"/>
            </a:xfrm>
            <a:custGeom>
              <a:avLst/>
              <a:gdLst/>
              <a:ahLst/>
              <a:cxnLst/>
              <a:rect l="l" t="t" r="r" b="b"/>
              <a:pathLst>
                <a:path w="961" h="460" extrusionOk="0">
                  <a:moveTo>
                    <a:pt x="281" y="0"/>
                  </a:moveTo>
                  <a:cubicBezTo>
                    <a:pt x="213" y="0"/>
                    <a:pt x="111" y="34"/>
                    <a:pt x="35" y="77"/>
                  </a:cubicBezTo>
                  <a:cubicBezTo>
                    <a:pt x="1" y="111"/>
                    <a:pt x="1" y="179"/>
                    <a:pt x="35" y="213"/>
                  </a:cubicBezTo>
                  <a:cubicBezTo>
                    <a:pt x="111" y="289"/>
                    <a:pt x="213" y="289"/>
                    <a:pt x="324" y="323"/>
                  </a:cubicBezTo>
                  <a:cubicBezTo>
                    <a:pt x="392" y="357"/>
                    <a:pt x="494" y="391"/>
                    <a:pt x="604" y="459"/>
                  </a:cubicBezTo>
                  <a:lnTo>
                    <a:pt x="672" y="459"/>
                  </a:lnTo>
                  <a:cubicBezTo>
                    <a:pt x="850" y="459"/>
                    <a:pt x="961" y="213"/>
                    <a:pt x="748" y="111"/>
                  </a:cubicBezTo>
                  <a:cubicBezTo>
                    <a:pt x="604" y="77"/>
                    <a:pt x="460" y="0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826274" y="2949843"/>
              <a:ext cx="32409" cy="10746"/>
            </a:xfrm>
            <a:custGeom>
              <a:avLst/>
              <a:gdLst/>
              <a:ahLst/>
              <a:cxnLst/>
              <a:rect l="l" t="t" r="r" b="b"/>
              <a:pathLst>
                <a:path w="953" h="316" extrusionOk="0">
                  <a:moveTo>
                    <a:pt x="247" y="1"/>
                  </a:moveTo>
                  <a:cubicBezTo>
                    <a:pt x="179" y="1"/>
                    <a:pt x="103" y="35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45" y="171"/>
                    <a:pt x="281" y="213"/>
                    <a:pt x="426" y="247"/>
                  </a:cubicBezTo>
                  <a:cubicBezTo>
                    <a:pt x="528" y="281"/>
                    <a:pt x="638" y="315"/>
                    <a:pt x="782" y="315"/>
                  </a:cubicBezTo>
                  <a:lnTo>
                    <a:pt x="850" y="315"/>
                  </a:lnTo>
                  <a:cubicBezTo>
                    <a:pt x="952" y="281"/>
                    <a:pt x="952" y="137"/>
                    <a:pt x="884" y="103"/>
                  </a:cubicBezTo>
                  <a:cubicBezTo>
                    <a:pt x="782" y="35"/>
                    <a:pt x="604" y="35"/>
                    <a:pt x="460" y="35"/>
                  </a:cubicBezTo>
                  <a:cubicBezTo>
                    <a:pt x="392" y="35"/>
                    <a:pt x="315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820221" y="2987115"/>
              <a:ext cx="34994" cy="14487"/>
            </a:xfrm>
            <a:custGeom>
              <a:avLst/>
              <a:gdLst/>
              <a:ahLst/>
              <a:cxnLst/>
              <a:rect l="l" t="t" r="r" b="b"/>
              <a:pathLst>
                <a:path w="1029" h="426" extrusionOk="0">
                  <a:moveTo>
                    <a:pt x="357" y="1"/>
                  </a:moveTo>
                  <a:lnTo>
                    <a:pt x="179" y="1"/>
                  </a:lnTo>
                  <a:cubicBezTo>
                    <a:pt x="34" y="1"/>
                    <a:pt x="0" y="213"/>
                    <a:pt x="145" y="247"/>
                  </a:cubicBezTo>
                  <a:cubicBezTo>
                    <a:pt x="281" y="281"/>
                    <a:pt x="425" y="315"/>
                    <a:pt x="570" y="349"/>
                  </a:cubicBezTo>
                  <a:cubicBezTo>
                    <a:pt x="638" y="391"/>
                    <a:pt x="748" y="425"/>
                    <a:pt x="816" y="425"/>
                  </a:cubicBezTo>
                  <a:cubicBezTo>
                    <a:pt x="884" y="425"/>
                    <a:pt x="918" y="391"/>
                    <a:pt x="960" y="391"/>
                  </a:cubicBezTo>
                  <a:cubicBezTo>
                    <a:pt x="1028" y="315"/>
                    <a:pt x="1028" y="247"/>
                    <a:pt x="1028" y="179"/>
                  </a:cubicBezTo>
                  <a:cubicBezTo>
                    <a:pt x="960" y="35"/>
                    <a:pt x="782" y="35"/>
                    <a:pt x="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828586" y="3018334"/>
              <a:ext cx="39925" cy="14453"/>
            </a:xfrm>
            <a:custGeom>
              <a:avLst/>
              <a:gdLst/>
              <a:ahLst/>
              <a:cxnLst/>
              <a:rect l="l" t="t" r="r" b="b"/>
              <a:pathLst>
                <a:path w="1174" h="425" extrusionOk="0">
                  <a:moveTo>
                    <a:pt x="290" y="0"/>
                  </a:moveTo>
                  <a:cubicBezTo>
                    <a:pt x="247" y="0"/>
                    <a:pt x="179" y="0"/>
                    <a:pt x="145" y="34"/>
                  </a:cubicBezTo>
                  <a:cubicBezTo>
                    <a:pt x="35" y="34"/>
                    <a:pt x="1" y="144"/>
                    <a:pt x="111" y="212"/>
                  </a:cubicBezTo>
                  <a:cubicBezTo>
                    <a:pt x="324" y="357"/>
                    <a:pt x="604" y="425"/>
                    <a:pt x="884" y="425"/>
                  </a:cubicBezTo>
                  <a:lnTo>
                    <a:pt x="961" y="425"/>
                  </a:lnTo>
                  <a:cubicBezTo>
                    <a:pt x="1173" y="425"/>
                    <a:pt x="1173" y="68"/>
                    <a:pt x="961" y="68"/>
                  </a:cubicBezTo>
                  <a:cubicBezTo>
                    <a:pt x="816" y="34"/>
                    <a:pt x="672" y="34"/>
                    <a:pt x="536" y="34"/>
                  </a:cubicBezTo>
                  <a:cubicBezTo>
                    <a:pt x="460" y="34"/>
                    <a:pt x="358" y="0"/>
                    <a:pt x="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20169" y="3009934"/>
              <a:ext cx="37306" cy="12175"/>
            </a:xfrm>
            <a:custGeom>
              <a:avLst/>
              <a:gdLst/>
              <a:ahLst/>
              <a:cxnLst/>
              <a:rect l="l" t="t" r="r" b="b"/>
              <a:pathLst>
                <a:path w="1097" h="358" extrusionOk="0">
                  <a:moveTo>
                    <a:pt x="782" y="1"/>
                  </a:moveTo>
                  <a:lnTo>
                    <a:pt x="570" y="1"/>
                  </a:lnTo>
                  <a:cubicBezTo>
                    <a:pt x="391" y="1"/>
                    <a:pt x="247" y="35"/>
                    <a:pt x="103" y="69"/>
                  </a:cubicBezTo>
                  <a:cubicBezTo>
                    <a:pt x="1" y="103"/>
                    <a:pt x="1" y="247"/>
                    <a:pt x="103" y="281"/>
                  </a:cubicBezTo>
                  <a:cubicBezTo>
                    <a:pt x="247" y="315"/>
                    <a:pt x="391" y="315"/>
                    <a:pt x="570" y="357"/>
                  </a:cubicBezTo>
                  <a:lnTo>
                    <a:pt x="782" y="357"/>
                  </a:lnTo>
                  <a:cubicBezTo>
                    <a:pt x="850" y="357"/>
                    <a:pt x="918" y="357"/>
                    <a:pt x="995" y="315"/>
                  </a:cubicBezTo>
                  <a:cubicBezTo>
                    <a:pt x="1096" y="247"/>
                    <a:pt x="1096" y="103"/>
                    <a:pt x="995" y="35"/>
                  </a:cubicBezTo>
                  <a:cubicBezTo>
                    <a:pt x="918" y="1"/>
                    <a:pt x="850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897350" y="2968921"/>
              <a:ext cx="39619" cy="12175"/>
            </a:xfrm>
            <a:custGeom>
              <a:avLst/>
              <a:gdLst/>
              <a:ahLst/>
              <a:cxnLst/>
              <a:rect l="l" t="t" r="r" b="b"/>
              <a:pathLst>
                <a:path w="1165" h="358" extrusionOk="0">
                  <a:moveTo>
                    <a:pt x="816" y="0"/>
                  </a:moveTo>
                  <a:lnTo>
                    <a:pt x="561" y="0"/>
                  </a:lnTo>
                  <a:cubicBezTo>
                    <a:pt x="425" y="0"/>
                    <a:pt x="247" y="34"/>
                    <a:pt x="69" y="77"/>
                  </a:cubicBezTo>
                  <a:cubicBezTo>
                    <a:pt x="1" y="111"/>
                    <a:pt x="1" y="213"/>
                    <a:pt x="69" y="247"/>
                  </a:cubicBezTo>
                  <a:cubicBezTo>
                    <a:pt x="247" y="323"/>
                    <a:pt x="425" y="323"/>
                    <a:pt x="561" y="323"/>
                  </a:cubicBezTo>
                  <a:cubicBezTo>
                    <a:pt x="672" y="323"/>
                    <a:pt x="740" y="357"/>
                    <a:pt x="816" y="357"/>
                  </a:cubicBezTo>
                  <a:cubicBezTo>
                    <a:pt x="884" y="357"/>
                    <a:pt x="986" y="323"/>
                    <a:pt x="1062" y="289"/>
                  </a:cubicBezTo>
                  <a:cubicBezTo>
                    <a:pt x="1164" y="247"/>
                    <a:pt x="1164" y="77"/>
                    <a:pt x="1062" y="34"/>
                  </a:cubicBezTo>
                  <a:cubicBezTo>
                    <a:pt x="986" y="0"/>
                    <a:pt x="884" y="0"/>
                    <a:pt x="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905715" y="2935423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358" y="0"/>
                  </a:moveTo>
                  <a:lnTo>
                    <a:pt x="103" y="0"/>
                  </a:lnTo>
                  <a:cubicBezTo>
                    <a:pt x="35" y="34"/>
                    <a:pt x="1" y="170"/>
                    <a:pt x="69" y="212"/>
                  </a:cubicBezTo>
                  <a:cubicBezTo>
                    <a:pt x="213" y="246"/>
                    <a:pt x="358" y="280"/>
                    <a:pt x="494" y="314"/>
                  </a:cubicBezTo>
                  <a:cubicBezTo>
                    <a:pt x="570" y="314"/>
                    <a:pt x="638" y="348"/>
                    <a:pt x="706" y="348"/>
                  </a:cubicBezTo>
                  <a:cubicBezTo>
                    <a:pt x="782" y="348"/>
                    <a:pt x="850" y="348"/>
                    <a:pt x="884" y="314"/>
                  </a:cubicBezTo>
                  <a:cubicBezTo>
                    <a:pt x="995" y="246"/>
                    <a:pt x="952" y="102"/>
                    <a:pt x="884" y="68"/>
                  </a:cubicBezTo>
                  <a:cubicBezTo>
                    <a:pt x="782" y="0"/>
                    <a:pt x="638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979104" y="2987115"/>
              <a:ext cx="41047" cy="11869"/>
            </a:xfrm>
            <a:custGeom>
              <a:avLst/>
              <a:gdLst/>
              <a:ahLst/>
              <a:cxnLst/>
              <a:rect l="l" t="t" r="r" b="b"/>
              <a:pathLst>
                <a:path w="1207" h="349" extrusionOk="0">
                  <a:moveTo>
                    <a:pt x="918" y="1"/>
                  </a:moveTo>
                  <a:cubicBezTo>
                    <a:pt x="816" y="1"/>
                    <a:pt x="706" y="35"/>
                    <a:pt x="604" y="35"/>
                  </a:cubicBezTo>
                  <a:cubicBezTo>
                    <a:pt x="425" y="69"/>
                    <a:pt x="281" y="136"/>
                    <a:pt x="111" y="136"/>
                  </a:cubicBezTo>
                  <a:cubicBezTo>
                    <a:pt x="1" y="179"/>
                    <a:pt x="35" y="315"/>
                    <a:pt x="145" y="315"/>
                  </a:cubicBezTo>
                  <a:cubicBezTo>
                    <a:pt x="281" y="349"/>
                    <a:pt x="459" y="349"/>
                    <a:pt x="604" y="349"/>
                  </a:cubicBezTo>
                  <a:lnTo>
                    <a:pt x="638" y="349"/>
                  </a:lnTo>
                  <a:cubicBezTo>
                    <a:pt x="816" y="349"/>
                    <a:pt x="961" y="349"/>
                    <a:pt x="1096" y="281"/>
                  </a:cubicBezTo>
                  <a:cubicBezTo>
                    <a:pt x="1207" y="247"/>
                    <a:pt x="1173" y="69"/>
                    <a:pt x="1062" y="35"/>
                  </a:cubicBezTo>
                  <a:cubicBezTo>
                    <a:pt x="1028" y="1"/>
                    <a:pt x="961" y="1"/>
                    <a:pt x="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976791" y="2952155"/>
              <a:ext cx="22853" cy="8434"/>
            </a:xfrm>
            <a:custGeom>
              <a:avLst/>
              <a:gdLst/>
              <a:ahLst/>
              <a:cxnLst/>
              <a:rect l="l" t="t" r="r" b="b"/>
              <a:pathLst>
                <a:path w="672" h="248" extrusionOk="0">
                  <a:moveTo>
                    <a:pt x="459" y="1"/>
                  </a:moveTo>
                  <a:lnTo>
                    <a:pt x="315" y="1"/>
                  </a:lnTo>
                  <a:cubicBezTo>
                    <a:pt x="247" y="1"/>
                    <a:pt x="137" y="1"/>
                    <a:pt x="69" y="69"/>
                  </a:cubicBezTo>
                  <a:cubicBezTo>
                    <a:pt x="1" y="69"/>
                    <a:pt x="1" y="179"/>
                    <a:pt x="69" y="179"/>
                  </a:cubicBezTo>
                  <a:cubicBezTo>
                    <a:pt x="137" y="247"/>
                    <a:pt x="247" y="247"/>
                    <a:pt x="315" y="247"/>
                  </a:cubicBezTo>
                  <a:lnTo>
                    <a:pt x="459" y="247"/>
                  </a:lnTo>
                  <a:cubicBezTo>
                    <a:pt x="527" y="247"/>
                    <a:pt x="561" y="247"/>
                    <a:pt x="604" y="213"/>
                  </a:cubicBezTo>
                  <a:cubicBezTo>
                    <a:pt x="672" y="179"/>
                    <a:pt x="672" y="69"/>
                    <a:pt x="604" y="35"/>
                  </a:cubicBezTo>
                  <a:cubicBezTo>
                    <a:pt x="561" y="1"/>
                    <a:pt x="527" y="1"/>
                    <a:pt x="4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958597" y="2844998"/>
              <a:ext cx="30063" cy="12141"/>
            </a:xfrm>
            <a:custGeom>
              <a:avLst/>
              <a:gdLst/>
              <a:ahLst/>
              <a:cxnLst/>
              <a:rect l="l" t="t" r="r" b="b"/>
              <a:pathLst>
                <a:path w="884" h="357" extrusionOk="0">
                  <a:moveTo>
                    <a:pt x="213" y="0"/>
                  </a:moveTo>
                  <a:lnTo>
                    <a:pt x="77" y="0"/>
                  </a:lnTo>
                  <a:cubicBezTo>
                    <a:pt x="34" y="0"/>
                    <a:pt x="0" y="34"/>
                    <a:pt x="34" y="68"/>
                  </a:cubicBezTo>
                  <a:cubicBezTo>
                    <a:pt x="145" y="145"/>
                    <a:pt x="247" y="212"/>
                    <a:pt x="357" y="246"/>
                  </a:cubicBezTo>
                  <a:cubicBezTo>
                    <a:pt x="459" y="280"/>
                    <a:pt x="604" y="357"/>
                    <a:pt x="714" y="357"/>
                  </a:cubicBezTo>
                  <a:lnTo>
                    <a:pt x="782" y="357"/>
                  </a:lnTo>
                  <a:cubicBezTo>
                    <a:pt x="884" y="323"/>
                    <a:pt x="884" y="212"/>
                    <a:pt x="850" y="145"/>
                  </a:cubicBezTo>
                  <a:cubicBezTo>
                    <a:pt x="748" y="34"/>
                    <a:pt x="604" y="34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925100" y="3060503"/>
              <a:ext cx="28906" cy="17922"/>
            </a:xfrm>
            <a:custGeom>
              <a:avLst/>
              <a:gdLst/>
              <a:ahLst/>
              <a:cxnLst/>
              <a:rect l="l" t="t" r="r" b="b"/>
              <a:pathLst>
                <a:path w="850" h="527" extrusionOk="0">
                  <a:moveTo>
                    <a:pt x="671" y="0"/>
                  </a:moveTo>
                  <a:cubicBezTo>
                    <a:pt x="561" y="0"/>
                    <a:pt x="459" y="68"/>
                    <a:pt x="382" y="102"/>
                  </a:cubicBezTo>
                  <a:cubicBezTo>
                    <a:pt x="246" y="179"/>
                    <a:pt x="68" y="213"/>
                    <a:pt x="0" y="391"/>
                  </a:cubicBezTo>
                  <a:cubicBezTo>
                    <a:pt x="0" y="459"/>
                    <a:pt x="34" y="527"/>
                    <a:pt x="102" y="527"/>
                  </a:cubicBezTo>
                  <a:lnTo>
                    <a:pt x="170" y="527"/>
                  </a:lnTo>
                  <a:cubicBezTo>
                    <a:pt x="314" y="527"/>
                    <a:pt x="459" y="425"/>
                    <a:pt x="561" y="315"/>
                  </a:cubicBezTo>
                  <a:cubicBezTo>
                    <a:pt x="637" y="281"/>
                    <a:pt x="850" y="102"/>
                    <a:pt x="739" y="34"/>
                  </a:cubicBezTo>
                  <a:cubicBezTo>
                    <a:pt x="705" y="0"/>
                    <a:pt x="671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869633" y="3055572"/>
              <a:ext cx="25166" cy="18262"/>
            </a:xfrm>
            <a:custGeom>
              <a:avLst/>
              <a:gdLst/>
              <a:ahLst/>
              <a:cxnLst/>
              <a:rect l="l" t="t" r="r" b="b"/>
              <a:pathLst>
                <a:path w="740" h="537" extrusionOk="0">
                  <a:moveTo>
                    <a:pt x="603" y="1"/>
                  </a:moveTo>
                  <a:cubicBezTo>
                    <a:pt x="569" y="1"/>
                    <a:pt x="569" y="1"/>
                    <a:pt x="569" y="35"/>
                  </a:cubicBezTo>
                  <a:cubicBezTo>
                    <a:pt x="459" y="77"/>
                    <a:pt x="357" y="111"/>
                    <a:pt x="246" y="145"/>
                  </a:cubicBezTo>
                  <a:cubicBezTo>
                    <a:pt x="178" y="179"/>
                    <a:pt x="34" y="213"/>
                    <a:pt x="0" y="358"/>
                  </a:cubicBezTo>
                  <a:cubicBezTo>
                    <a:pt x="0" y="426"/>
                    <a:pt x="34" y="502"/>
                    <a:pt x="102" y="536"/>
                  </a:cubicBezTo>
                  <a:lnTo>
                    <a:pt x="178" y="536"/>
                  </a:lnTo>
                  <a:cubicBezTo>
                    <a:pt x="280" y="536"/>
                    <a:pt x="357" y="460"/>
                    <a:pt x="425" y="392"/>
                  </a:cubicBezTo>
                  <a:cubicBezTo>
                    <a:pt x="493" y="358"/>
                    <a:pt x="569" y="290"/>
                    <a:pt x="671" y="213"/>
                  </a:cubicBezTo>
                  <a:cubicBezTo>
                    <a:pt x="739" y="145"/>
                    <a:pt x="671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789002" y="3063972"/>
              <a:ext cx="33565" cy="18228"/>
            </a:xfrm>
            <a:custGeom>
              <a:avLst/>
              <a:gdLst/>
              <a:ahLst/>
              <a:cxnLst/>
              <a:rect l="l" t="t" r="r" b="b"/>
              <a:pathLst>
                <a:path w="987" h="536" extrusionOk="0">
                  <a:moveTo>
                    <a:pt x="850" y="0"/>
                  </a:moveTo>
                  <a:cubicBezTo>
                    <a:pt x="706" y="0"/>
                    <a:pt x="604" y="43"/>
                    <a:pt x="460" y="77"/>
                  </a:cubicBezTo>
                  <a:cubicBezTo>
                    <a:pt x="349" y="111"/>
                    <a:pt x="213" y="179"/>
                    <a:pt x="103" y="255"/>
                  </a:cubicBezTo>
                  <a:cubicBezTo>
                    <a:pt x="1" y="357"/>
                    <a:pt x="103" y="535"/>
                    <a:pt x="247" y="535"/>
                  </a:cubicBezTo>
                  <a:lnTo>
                    <a:pt x="281" y="535"/>
                  </a:lnTo>
                  <a:cubicBezTo>
                    <a:pt x="392" y="501"/>
                    <a:pt x="494" y="425"/>
                    <a:pt x="604" y="357"/>
                  </a:cubicBezTo>
                  <a:cubicBezTo>
                    <a:pt x="706" y="289"/>
                    <a:pt x="816" y="255"/>
                    <a:pt x="918" y="179"/>
                  </a:cubicBezTo>
                  <a:cubicBezTo>
                    <a:pt x="986" y="145"/>
                    <a:pt x="952" y="0"/>
                    <a:pt x="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764754" y="3111038"/>
              <a:ext cx="31525" cy="21697"/>
            </a:xfrm>
            <a:custGeom>
              <a:avLst/>
              <a:gdLst/>
              <a:ahLst/>
              <a:cxnLst/>
              <a:rect l="l" t="t" r="r" b="b"/>
              <a:pathLst>
                <a:path w="927" h="638" extrusionOk="0">
                  <a:moveTo>
                    <a:pt x="816" y="1"/>
                  </a:moveTo>
                  <a:lnTo>
                    <a:pt x="816" y="1"/>
                  </a:lnTo>
                  <a:cubicBezTo>
                    <a:pt x="638" y="1"/>
                    <a:pt x="502" y="35"/>
                    <a:pt x="357" y="145"/>
                  </a:cubicBezTo>
                  <a:cubicBezTo>
                    <a:pt x="179" y="213"/>
                    <a:pt x="0" y="281"/>
                    <a:pt x="0" y="460"/>
                  </a:cubicBezTo>
                  <a:cubicBezTo>
                    <a:pt x="0" y="570"/>
                    <a:pt x="77" y="638"/>
                    <a:pt x="145" y="638"/>
                  </a:cubicBezTo>
                  <a:lnTo>
                    <a:pt x="179" y="638"/>
                  </a:lnTo>
                  <a:cubicBezTo>
                    <a:pt x="323" y="638"/>
                    <a:pt x="391" y="494"/>
                    <a:pt x="502" y="426"/>
                  </a:cubicBezTo>
                  <a:cubicBezTo>
                    <a:pt x="638" y="315"/>
                    <a:pt x="748" y="247"/>
                    <a:pt x="850" y="179"/>
                  </a:cubicBezTo>
                  <a:cubicBezTo>
                    <a:pt x="926" y="103"/>
                    <a:pt x="926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831205" y="3097775"/>
              <a:ext cx="30063" cy="20541"/>
            </a:xfrm>
            <a:custGeom>
              <a:avLst/>
              <a:gdLst/>
              <a:ahLst/>
              <a:cxnLst/>
              <a:rect l="l" t="t" r="r" b="b"/>
              <a:pathLst>
                <a:path w="884" h="604" extrusionOk="0">
                  <a:moveTo>
                    <a:pt x="739" y="0"/>
                  </a:moveTo>
                  <a:cubicBezTo>
                    <a:pt x="595" y="0"/>
                    <a:pt x="493" y="68"/>
                    <a:pt x="383" y="111"/>
                  </a:cubicBezTo>
                  <a:cubicBezTo>
                    <a:pt x="247" y="178"/>
                    <a:pt x="136" y="246"/>
                    <a:pt x="34" y="357"/>
                  </a:cubicBezTo>
                  <a:cubicBezTo>
                    <a:pt x="0" y="459"/>
                    <a:pt x="68" y="603"/>
                    <a:pt x="170" y="603"/>
                  </a:cubicBezTo>
                  <a:lnTo>
                    <a:pt x="170" y="603"/>
                  </a:lnTo>
                  <a:cubicBezTo>
                    <a:pt x="315" y="603"/>
                    <a:pt x="459" y="493"/>
                    <a:pt x="561" y="425"/>
                  </a:cubicBezTo>
                  <a:cubicBezTo>
                    <a:pt x="671" y="357"/>
                    <a:pt x="773" y="280"/>
                    <a:pt x="850" y="145"/>
                  </a:cubicBezTo>
                  <a:cubicBezTo>
                    <a:pt x="884" y="68"/>
                    <a:pt x="850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778051" y="3165076"/>
              <a:ext cx="36150" cy="25438"/>
            </a:xfrm>
            <a:custGeom>
              <a:avLst/>
              <a:gdLst/>
              <a:ahLst/>
              <a:cxnLst/>
              <a:rect l="l" t="t" r="r" b="b"/>
              <a:pathLst>
                <a:path w="1063" h="748" extrusionOk="0">
                  <a:moveTo>
                    <a:pt x="926" y="0"/>
                  </a:moveTo>
                  <a:lnTo>
                    <a:pt x="884" y="0"/>
                  </a:lnTo>
                  <a:cubicBezTo>
                    <a:pt x="748" y="43"/>
                    <a:pt x="603" y="111"/>
                    <a:pt x="501" y="213"/>
                  </a:cubicBezTo>
                  <a:cubicBezTo>
                    <a:pt x="357" y="289"/>
                    <a:pt x="213" y="357"/>
                    <a:pt x="111" y="425"/>
                  </a:cubicBezTo>
                  <a:cubicBezTo>
                    <a:pt x="0" y="536"/>
                    <a:pt x="111" y="748"/>
                    <a:pt x="213" y="748"/>
                  </a:cubicBezTo>
                  <a:cubicBezTo>
                    <a:pt x="247" y="748"/>
                    <a:pt x="247" y="748"/>
                    <a:pt x="289" y="714"/>
                  </a:cubicBezTo>
                  <a:cubicBezTo>
                    <a:pt x="535" y="604"/>
                    <a:pt x="816" y="425"/>
                    <a:pt x="994" y="179"/>
                  </a:cubicBezTo>
                  <a:cubicBezTo>
                    <a:pt x="1062" y="111"/>
                    <a:pt x="1028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839571" y="3185583"/>
              <a:ext cx="28940" cy="22853"/>
            </a:xfrm>
            <a:custGeom>
              <a:avLst/>
              <a:gdLst/>
              <a:ahLst/>
              <a:cxnLst/>
              <a:rect l="l" t="t" r="r" b="b"/>
              <a:pathLst>
                <a:path w="851" h="672" extrusionOk="0">
                  <a:moveTo>
                    <a:pt x="774" y="1"/>
                  </a:moveTo>
                  <a:cubicBezTo>
                    <a:pt x="740" y="1"/>
                    <a:pt x="740" y="1"/>
                    <a:pt x="706" y="35"/>
                  </a:cubicBezTo>
                  <a:cubicBezTo>
                    <a:pt x="561" y="111"/>
                    <a:pt x="425" y="213"/>
                    <a:pt x="247" y="289"/>
                  </a:cubicBezTo>
                  <a:cubicBezTo>
                    <a:pt x="179" y="323"/>
                    <a:pt x="69" y="357"/>
                    <a:pt x="35" y="425"/>
                  </a:cubicBezTo>
                  <a:cubicBezTo>
                    <a:pt x="1" y="502"/>
                    <a:pt x="1" y="570"/>
                    <a:pt x="35" y="604"/>
                  </a:cubicBezTo>
                  <a:cubicBezTo>
                    <a:pt x="69" y="638"/>
                    <a:pt x="137" y="672"/>
                    <a:pt x="179" y="672"/>
                  </a:cubicBezTo>
                  <a:cubicBezTo>
                    <a:pt x="281" y="672"/>
                    <a:pt x="425" y="570"/>
                    <a:pt x="527" y="502"/>
                  </a:cubicBezTo>
                  <a:cubicBezTo>
                    <a:pt x="672" y="391"/>
                    <a:pt x="774" y="289"/>
                    <a:pt x="850" y="111"/>
                  </a:cubicBezTo>
                  <a:cubicBezTo>
                    <a:pt x="850" y="77"/>
                    <a:pt x="816" y="1"/>
                    <a:pt x="7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899662" y="3196567"/>
              <a:ext cx="27784" cy="17956"/>
            </a:xfrm>
            <a:custGeom>
              <a:avLst/>
              <a:gdLst/>
              <a:ahLst/>
              <a:cxnLst/>
              <a:rect l="l" t="t" r="r" b="b"/>
              <a:pathLst>
                <a:path w="817" h="528" extrusionOk="0">
                  <a:moveTo>
                    <a:pt x="672" y="0"/>
                  </a:moveTo>
                  <a:lnTo>
                    <a:pt x="638" y="0"/>
                  </a:lnTo>
                  <a:cubicBezTo>
                    <a:pt x="493" y="68"/>
                    <a:pt x="391" y="102"/>
                    <a:pt x="247" y="179"/>
                  </a:cubicBezTo>
                  <a:cubicBezTo>
                    <a:pt x="145" y="213"/>
                    <a:pt x="34" y="315"/>
                    <a:pt x="1" y="425"/>
                  </a:cubicBezTo>
                  <a:cubicBezTo>
                    <a:pt x="1" y="459"/>
                    <a:pt x="1" y="493"/>
                    <a:pt x="68" y="527"/>
                  </a:cubicBezTo>
                  <a:lnTo>
                    <a:pt x="145" y="527"/>
                  </a:lnTo>
                  <a:cubicBezTo>
                    <a:pt x="247" y="527"/>
                    <a:pt x="323" y="493"/>
                    <a:pt x="391" y="425"/>
                  </a:cubicBezTo>
                  <a:cubicBezTo>
                    <a:pt x="536" y="349"/>
                    <a:pt x="604" y="247"/>
                    <a:pt x="748" y="179"/>
                  </a:cubicBezTo>
                  <a:cubicBezTo>
                    <a:pt x="816" y="102"/>
                    <a:pt x="782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971894" y="3160451"/>
              <a:ext cx="20541" cy="16800"/>
            </a:xfrm>
            <a:custGeom>
              <a:avLst/>
              <a:gdLst/>
              <a:ahLst/>
              <a:cxnLst/>
              <a:rect l="l" t="t" r="r" b="b"/>
              <a:pathLst>
                <a:path w="604" h="494" extrusionOk="0">
                  <a:moveTo>
                    <a:pt x="459" y="0"/>
                  </a:moveTo>
                  <a:lnTo>
                    <a:pt x="391" y="0"/>
                  </a:lnTo>
                  <a:cubicBezTo>
                    <a:pt x="357" y="68"/>
                    <a:pt x="323" y="102"/>
                    <a:pt x="247" y="136"/>
                  </a:cubicBezTo>
                  <a:cubicBezTo>
                    <a:pt x="247" y="136"/>
                    <a:pt x="213" y="136"/>
                    <a:pt x="179" y="179"/>
                  </a:cubicBezTo>
                  <a:cubicBezTo>
                    <a:pt x="145" y="179"/>
                    <a:pt x="111" y="213"/>
                    <a:pt x="68" y="247"/>
                  </a:cubicBezTo>
                  <a:cubicBezTo>
                    <a:pt x="0" y="315"/>
                    <a:pt x="68" y="493"/>
                    <a:pt x="179" y="493"/>
                  </a:cubicBezTo>
                  <a:lnTo>
                    <a:pt x="179" y="493"/>
                  </a:lnTo>
                  <a:cubicBezTo>
                    <a:pt x="247" y="459"/>
                    <a:pt x="281" y="493"/>
                    <a:pt x="357" y="459"/>
                  </a:cubicBezTo>
                  <a:lnTo>
                    <a:pt x="459" y="349"/>
                  </a:lnTo>
                  <a:cubicBezTo>
                    <a:pt x="535" y="281"/>
                    <a:pt x="569" y="213"/>
                    <a:pt x="569" y="102"/>
                  </a:cubicBezTo>
                  <a:cubicBezTo>
                    <a:pt x="603" y="34"/>
                    <a:pt x="535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935778" y="3156710"/>
              <a:ext cx="22853" cy="13297"/>
            </a:xfrm>
            <a:custGeom>
              <a:avLst/>
              <a:gdLst/>
              <a:ahLst/>
              <a:cxnLst/>
              <a:rect l="l" t="t" r="r" b="b"/>
              <a:pathLst>
                <a:path w="672" h="391" extrusionOk="0">
                  <a:moveTo>
                    <a:pt x="570" y="0"/>
                  </a:moveTo>
                  <a:lnTo>
                    <a:pt x="536" y="0"/>
                  </a:lnTo>
                  <a:cubicBezTo>
                    <a:pt x="459" y="34"/>
                    <a:pt x="357" y="77"/>
                    <a:pt x="247" y="110"/>
                  </a:cubicBezTo>
                  <a:cubicBezTo>
                    <a:pt x="179" y="178"/>
                    <a:pt x="111" y="246"/>
                    <a:pt x="34" y="289"/>
                  </a:cubicBezTo>
                  <a:cubicBezTo>
                    <a:pt x="0" y="323"/>
                    <a:pt x="34" y="391"/>
                    <a:pt x="68" y="391"/>
                  </a:cubicBezTo>
                  <a:lnTo>
                    <a:pt x="68" y="391"/>
                  </a:lnTo>
                  <a:cubicBezTo>
                    <a:pt x="179" y="391"/>
                    <a:pt x="281" y="357"/>
                    <a:pt x="391" y="323"/>
                  </a:cubicBezTo>
                  <a:cubicBezTo>
                    <a:pt x="459" y="246"/>
                    <a:pt x="536" y="178"/>
                    <a:pt x="604" y="77"/>
                  </a:cubicBezTo>
                  <a:cubicBezTo>
                    <a:pt x="671" y="34"/>
                    <a:pt x="637" y="0"/>
                    <a:pt x="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1016376" y="3120594"/>
              <a:ext cx="26594" cy="22853"/>
            </a:xfrm>
            <a:custGeom>
              <a:avLst/>
              <a:gdLst/>
              <a:ahLst/>
              <a:cxnLst/>
              <a:rect l="l" t="t" r="r" b="b"/>
              <a:pathLst>
                <a:path w="782" h="672" extrusionOk="0">
                  <a:moveTo>
                    <a:pt x="672" y="0"/>
                  </a:moveTo>
                  <a:lnTo>
                    <a:pt x="672" y="0"/>
                  </a:lnTo>
                  <a:cubicBezTo>
                    <a:pt x="536" y="34"/>
                    <a:pt x="425" y="179"/>
                    <a:pt x="323" y="247"/>
                  </a:cubicBezTo>
                  <a:cubicBezTo>
                    <a:pt x="213" y="323"/>
                    <a:pt x="0" y="501"/>
                    <a:pt x="145" y="637"/>
                  </a:cubicBezTo>
                  <a:cubicBezTo>
                    <a:pt x="179" y="637"/>
                    <a:pt x="213" y="671"/>
                    <a:pt x="247" y="671"/>
                  </a:cubicBezTo>
                  <a:cubicBezTo>
                    <a:pt x="357" y="671"/>
                    <a:pt x="459" y="535"/>
                    <a:pt x="536" y="459"/>
                  </a:cubicBezTo>
                  <a:cubicBezTo>
                    <a:pt x="638" y="357"/>
                    <a:pt x="782" y="247"/>
                    <a:pt x="782" y="77"/>
                  </a:cubicBezTo>
                  <a:cubicBezTo>
                    <a:pt x="782" y="34"/>
                    <a:pt x="748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024742" y="2982218"/>
              <a:ext cx="596015" cy="546603"/>
            </a:xfrm>
            <a:custGeom>
              <a:avLst/>
              <a:gdLst/>
              <a:ahLst/>
              <a:cxnLst/>
              <a:rect l="l" t="t" r="r" b="b"/>
              <a:pathLst>
                <a:path w="17526" h="16073" extrusionOk="0">
                  <a:moveTo>
                    <a:pt x="5522" y="0"/>
                  </a:moveTo>
                  <a:cubicBezTo>
                    <a:pt x="5522" y="0"/>
                    <a:pt x="1" y="10942"/>
                    <a:pt x="4715" y="14866"/>
                  </a:cubicBezTo>
                  <a:cubicBezTo>
                    <a:pt x="5777" y="15750"/>
                    <a:pt x="6695" y="16072"/>
                    <a:pt x="7476" y="16072"/>
                  </a:cubicBezTo>
                  <a:cubicBezTo>
                    <a:pt x="10237" y="16072"/>
                    <a:pt x="11333" y="11647"/>
                    <a:pt x="11333" y="11647"/>
                  </a:cubicBezTo>
                  <a:cubicBezTo>
                    <a:pt x="12106" y="12284"/>
                    <a:pt x="12921" y="12564"/>
                    <a:pt x="13635" y="12564"/>
                  </a:cubicBezTo>
                  <a:cubicBezTo>
                    <a:pt x="15929" y="12564"/>
                    <a:pt x="17526" y="9803"/>
                    <a:pt x="15759" y="6550"/>
                  </a:cubicBezTo>
                  <a:cubicBezTo>
                    <a:pt x="13423" y="2234"/>
                    <a:pt x="5735" y="68"/>
                    <a:pt x="5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205321" y="3008778"/>
              <a:ext cx="302191" cy="338341"/>
            </a:xfrm>
            <a:custGeom>
              <a:avLst/>
              <a:gdLst/>
              <a:ahLst/>
              <a:cxnLst/>
              <a:rect l="l" t="t" r="r" b="b"/>
              <a:pathLst>
                <a:path w="8886" h="9949" extrusionOk="0">
                  <a:moveTo>
                    <a:pt x="2056" y="1"/>
                  </a:moveTo>
                  <a:lnTo>
                    <a:pt x="0" y="1063"/>
                  </a:lnTo>
                  <a:cubicBezTo>
                    <a:pt x="0" y="1063"/>
                    <a:pt x="111" y="9625"/>
                    <a:pt x="1742" y="9948"/>
                  </a:cubicBezTo>
                  <a:lnTo>
                    <a:pt x="1809" y="9948"/>
                  </a:lnTo>
                  <a:cubicBezTo>
                    <a:pt x="3262" y="9948"/>
                    <a:pt x="680" y="1377"/>
                    <a:pt x="680" y="1377"/>
                  </a:cubicBezTo>
                  <a:lnTo>
                    <a:pt x="1954" y="1063"/>
                  </a:lnTo>
                  <a:cubicBezTo>
                    <a:pt x="1954" y="1063"/>
                    <a:pt x="5632" y="7612"/>
                    <a:pt x="7221" y="7612"/>
                  </a:cubicBezTo>
                  <a:lnTo>
                    <a:pt x="7399" y="7612"/>
                  </a:lnTo>
                  <a:cubicBezTo>
                    <a:pt x="8886" y="7043"/>
                    <a:pt x="2056" y="1"/>
                    <a:pt x="2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151284" y="3177217"/>
              <a:ext cx="14487" cy="24009"/>
            </a:xfrm>
            <a:custGeom>
              <a:avLst/>
              <a:gdLst/>
              <a:ahLst/>
              <a:cxnLst/>
              <a:rect l="l" t="t" r="r" b="b"/>
              <a:pathLst>
                <a:path w="426" h="706" extrusionOk="0">
                  <a:moveTo>
                    <a:pt x="247" y="0"/>
                  </a:moveTo>
                  <a:lnTo>
                    <a:pt x="213" y="34"/>
                  </a:lnTo>
                  <a:cubicBezTo>
                    <a:pt x="213" y="145"/>
                    <a:pt x="145" y="247"/>
                    <a:pt x="102" y="323"/>
                  </a:cubicBezTo>
                  <a:cubicBezTo>
                    <a:pt x="102" y="357"/>
                    <a:pt x="68" y="391"/>
                    <a:pt x="35" y="425"/>
                  </a:cubicBezTo>
                  <a:cubicBezTo>
                    <a:pt x="1" y="493"/>
                    <a:pt x="1" y="535"/>
                    <a:pt x="35" y="603"/>
                  </a:cubicBezTo>
                  <a:cubicBezTo>
                    <a:pt x="35" y="671"/>
                    <a:pt x="102" y="705"/>
                    <a:pt x="145" y="705"/>
                  </a:cubicBezTo>
                  <a:cubicBezTo>
                    <a:pt x="179" y="705"/>
                    <a:pt x="179" y="705"/>
                    <a:pt x="179" y="671"/>
                  </a:cubicBezTo>
                  <a:cubicBezTo>
                    <a:pt x="315" y="671"/>
                    <a:pt x="391" y="493"/>
                    <a:pt x="391" y="391"/>
                  </a:cubicBezTo>
                  <a:cubicBezTo>
                    <a:pt x="425" y="247"/>
                    <a:pt x="357" y="145"/>
                    <a:pt x="281" y="34"/>
                  </a:cubicBezTo>
                  <a:cubicBezTo>
                    <a:pt x="281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177877" y="3142257"/>
              <a:ext cx="14453" cy="30063"/>
            </a:xfrm>
            <a:custGeom>
              <a:avLst/>
              <a:gdLst/>
              <a:ahLst/>
              <a:cxnLst/>
              <a:rect l="l" t="t" r="r" b="b"/>
              <a:pathLst>
                <a:path w="425" h="884" extrusionOk="0">
                  <a:moveTo>
                    <a:pt x="246" y="0"/>
                  </a:moveTo>
                  <a:cubicBezTo>
                    <a:pt x="212" y="0"/>
                    <a:pt x="170" y="34"/>
                    <a:pt x="170" y="77"/>
                  </a:cubicBezTo>
                  <a:cubicBezTo>
                    <a:pt x="136" y="213"/>
                    <a:pt x="102" y="357"/>
                    <a:pt x="68" y="459"/>
                  </a:cubicBezTo>
                  <a:cubicBezTo>
                    <a:pt x="34" y="569"/>
                    <a:pt x="0" y="671"/>
                    <a:pt x="34" y="816"/>
                  </a:cubicBezTo>
                  <a:cubicBezTo>
                    <a:pt x="34" y="850"/>
                    <a:pt x="68" y="884"/>
                    <a:pt x="136" y="884"/>
                  </a:cubicBezTo>
                  <a:lnTo>
                    <a:pt x="170" y="850"/>
                  </a:lnTo>
                  <a:cubicBezTo>
                    <a:pt x="425" y="748"/>
                    <a:pt x="382" y="289"/>
                    <a:pt x="314" y="77"/>
                  </a:cubicBezTo>
                  <a:cubicBezTo>
                    <a:pt x="314" y="34"/>
                    <a:pt x="280" y="0"/>
                    <a:pt x="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150127" y="3239893"/>
              <a:ext cx="14487" cy="25166"/>
            </a:xfrm>
            <a:custGeom>
              <a:avLst/>
              <a:gdLst/>
              <a:ahLst/>
              <a:cxnLst/>
              <a:rect l="l" t="t" r="r" b="b"/>
              <a:pathLst>
                <a:path w="426" h="740" extrusionOk="0">
                  <a:moveTo>
                    <a:pt x="213" y="1"/>
                  </a:moveTo>
                  <a:cubicBezTo>
                    <a:pt x="179" y="1"/>
                    <a:pt x="179" y="1"/>
                    <a:pt x="179" y="35"/>
                  </a:cubicBezTo>
                  <a:cubicBezTo>
                    <a:pt x="102" y="213"/>
                    <a:pt x="1" y="493"/>
                    <a:pt x="102" y="672"/>
                  </a:cubicBezTo>
                  <a:cubicBezTo>
                    <a:pt x="136" y="706"/>
                    <a:pt x="179" y="740"/>
                    <a:pt x="213" y="740"/>
                  </a:cubicBezTo>
                  <a:cubicBezTo>
                    <a:pt x="247" y="740"/>
                    <a:pt x="315" y="706"/>
                    <a:pt x="315" y="672"/>
                  </a:cubicBezTo>
                  <a:cubicBezTo>
                    <a:pt x="425" y="493"/>
                    <a:pt x="315" y="213"/>
                    <a:pt x="281" y="35"/>
                  </a:cubicBezTo>
                  <a:cubicBezTo>
                    <a:pt x="247" y="1"/>
                    <a:pt x="247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1180190" y="3234996"/>
              <a:ext cx="14453" cy="27750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78" y="0"/>
                  </a:moveTo>
                  <a:cubicBezTo>
                    <a:pt x="144" y="0"/>
                    <a:pt x="102" y="34"/>
                    <a:pt x="102" y="68"/>
                  </a:cubicBezTo>
                  <a:cubicBezTo>
                    <a:pt x="68" y="179"/>
                    <a:pt x="68" y="280"/>
                    <a:pt x="68" y="391"/>
                  </a:cubicBezTo>
                  <a:cubicBezTo>
                    <a:pt x="34" y="493"/>
                    <a:pt x="0" y="603"/>
                    <a:pt x="34" y="705"/>
                  </a:cubicBezTo>
                  <a:cubicBezTo>
                    <a:pt x="68" y="782"/>
                    <a:pt x="144" y="816"/>
                    <a:pt x="178" y="816"/>
                  </a:cubicBezTo>
                  <a:cubicBezTo>
                    <a:pt x="212" y="816"/>
                    <a:pt x="246" y="816"/>
                    <a:pt x="280" y="782"/>
                  </a:cubicBezTo>
                  <a:cubicBezTo>
                    <a:pt x="425" y="603"/>
                    <a:pt x="391" y="280"/>
                    <a:pt x="314" y="68"/>
                  </a:cubicBezTo>
                  <a:cubicBezTo>
                    <a:pt x="280" y="34"/>
                    <a:pt x="246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157337" y="3322803"/>
              <a:ext cx="10746" cy="26628"/>
            </a:xfrm>
            <a:custGeom>
              <a:avLst/>
              <a:gdLst/>
              <a:ahLst/>
              <a:cxnLst/>
              <a:rect l="l" t="t" r="r" b="b"/>
              <a:pathLst>
                <a:path w="316" h="783" extrusionOk="0">
                  <a:moveTo>
                    <a:pt x="213" y="1"/>
                  </a:moveTo>
                  <a:lnTo>
                    <a:pt x="137" y="1"/>
                  </a:lnTo>
                  <a:cubicBezTo>
                    <a:pt x="137" y="145"/>
                    <a:pt x="103" y="289"/>
                    <a:pt x="69" y="391"/>
                  </a:cubicBezTo>
                  <a:cubicBezTo>
                    <a:pt x="35" y="536"/>
                    <a:pt x="1" y="604"/>
                    <a:pt x="69" y="748"/>
                  </a:cubicBezTo>
                  <a:cubicBezTo>
                    <a:pt x="69" y="782"/>
                    <a:pt x="103" y="782"/>
                    <a:pt x="137" y="782"/>
                  </a:cubicBezTo>
                  <a:cubicBezTo>
                    <a:pt x="179" y="782"/>
                    <a:pt x="213" y="782"/>
                    <a:pt x="213" y="748"/>
                  </a:cubicBezTo>
                  <a:cubicBezTo>
                    <a:pt x="315" y="672"/>
                    <a:pt x="315" y="536"/>
                    <a:pt x="281" y="391"/>
                  </a:cubicBezTo>
                  <a:cubicBezTo>
                    <a:pt x="281" y="289"/>
                    <a:pt x="281" y="145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189712" y="3322803"/>
              <a:ext cx="13331" cy="27784"/>
            </a:xfrm>
            <a:custGeom>
              <a:avLst/>
              <a:gdLst/>
              <a:ahLst/>
              <a:cxnLst/>
              <a:rect l="l" t="t" r="r" b="b"/>
              <a:pathLst>
                <a:path w="392" h="817" extrusionOk="0">
                  <a:moveTo>
                    <a:pt x="179" y="1"/>
                  </a:moveTo>
                  <a:cubicBezTo>
                    <a:pt x="145" y="1"/>
                    <a:pt x="111" y="35"/>
                    <a:pt x="111" y="77"/>
                  </a:cubicBezTo>
                  <a:cubicBezTo>
                    <a:pt x="77" y="179"/>
                    <a:pt x="77" y="289"/>
                    <a:pt x="34" y="425"/>
                  </a:cubicBezTo>
                  <a:cubicBezTo>
                    <a:pt x="34" y="536"/>
                    <a:pt x="0" y="638"/>
                    <a:pt x="77" y="748"/>
                  </a:cubicBezTo>
                  <a:cubicBezTo>
                    <a:pt x="111" y="782"/>
                    <a:pt x="145" y="816"/>
                    <a:pt x="179" y="816"/>
                  </a:cubicBezTo>
                  <a:cubicBezTo>
                    <a:pt x="247" y="816"/>
                    <a:pt x="289" y="782"/>
                    <a:pt x="323" y="748"/>
                  </a:cubicBezTo>
                  <a:cubicBezTo>
                    <a:pt x="391" y="638"/>
                    <a:pt x="357" y="536"/>
                    <a:pt x="323" y="425"/>
                  </a:cubicBezTo>
                  <a:cubicBezTo>
                    <a:pt x="323" y="289"/>
                    <a:pt x="289" y="179"/>
                    <a:pt x="289" y="77"/>
                  </a:cubicBezTo>
                  <a:cubicBezTo>
                    <a:pt x="289" y="35"/>
                    <a:pt x="24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182468" y="3388947"/>
              <a:ext cx="14487" cy="31525"/>
            </a:xfrm>
            <a:custGeom>
              <a:avLst/>
              <a:gdLst/>
              <a:ahLst/>
              <a:cxnLst/>
              <a:rect l="l" t="t" r="r" b="b"/>
              <a:pathLst>
                <a:path w="426" h="927" extrusionOk="0">
                  <a:moveTo>
                    <a:pt x="247" y="1"/>
                  </a:moveTo>
                  <a:cubicBezTo>
                    <a:pt x="213" y="1"/>
                    <a:pt x="179" y="43"/>
                    <a:pt x="179" y="77"/>
                  </a:cubicBezTo>
                  <a:cubicBezTo>
                    <a:pt x="111" y="324"/>
                    <a:pt x="1" y="714"/>
                    <a:pt x="213" y="893"/>
                  </a:cubicBezTo>
                  <a:cubicBezTo>
                    <a:pt x="213" y="927"/>
                    <a:pt x="247" y="927"/>
                    <a:pt x="290" y="927"/>
                  </a:cubicBezTo>
                  <a:cubicBezTo>
                    <a:pt x="324" y="927"/>
                    <a:pt x="358" y="927"/>
                    <a:pt x="392" y="893"/>
                  </a:cubicBezTo>
                  <a:cubicBezTo>
                    <a:pt x="426" y="782"/>
                    <a:pt x="426" y="680"/>
                    <a:pt x="392" y="536"/>
                  </a:cubicBezTo>
                  <a:cubicBezTo>
                    <a:pt x="392" y="392"/>
                    <a:pt x="358" y="256"/>
                    <a:pt x="358" y="111"/>
                  </a:cubicBezTo>
                  <a:cubicBezTo>
                    <a:pt x="324" y="43"/>
                    <a:pt x="290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215116" y="3393879"/>
              <a:ext cx="14487" cy="30063"/>
            </a:xfrm>
            <a:custGeom>
              <a:avLst/>
              <a:gdLst/>
              <a:ahLst/>
              <a:cxnLst/>
              <a:rect l="l" t="t" r="r" b="b"/>
              <a:pathLst>
                <a:path w="426" h="884" extrusionOk="0">
                  <a:moveTo>
                    <a:pt x="103" y="0"/>
                  </a:moveTo>
                  <a:cubicBezTo>
                    <a:pt x="69" y="0"/>
                    <a:pt x="1" y="34"/>
                    <a:pt x="1" y="111"/>
                  </a:cubicBezTo>
                  <a:cubicBezTo>
                    <a:pt x="35" y="247"/>
                    <a:pt x="35" y="425"/>
                    <a:pt x="69" y="569"/>
                  </a:cubicBezTo>
                  <a:cubicBezTo>
                    <a:pt x="69" y="671"/>
                    <a:pt x="103" y="816"/>
                    <a:pt x="213" y="884"/>
                  </a:cubicBezTo>
                  <a:lnTo>
                    <a:pt x="247" y="884"/>
                  </a:lnTo>
                  <a:cubicBezTo>
                    <a:pt x="281" y="884"/>
                    <a:pt x="315" y="850"/>
                    <a:pt x="315" y="850"/>
                  </a:cubicBezTo>
                  <a:cubicBezTo>
                    <a:pt x="426" y="748"/>
                    <a:pt x="392" y="603"/>
                    <a:pt x="349" y="493"/>
                  </a:cubicBezTo>
                  <a:cubicBezTo>
                    <a:pt x="315" y="357"/>
                    <a:pt x="281" y="213"/>
                    <a:pt x="247" y="68"/>
                  </a:cubicBezTo>
                  <a:cubicBezTo>
                    <a:pt x="213" y="34"/>
                    <a:pt x="179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263100" y="3391566"/>
              <a:ext cx="13297" cy="26322"/>
            </a:xfrm>
            <a:custGeom>
              <a:avLst/>
              <a:gdLst/>
              <a:ahLst/>
              <a:cxnLst/>
              <a:rect l="l" t="t" r="r" b="b"/>
              <a:pathLst>
                <a:path w="391" h="774" extrusionOk="0">
                  <a:moveTo>
                    <a:pt x="178" y="0"/>
                  </a:moveTo>
                  <a:cubicBezTo>
                    <a:pt x="110" y="0"/>
                    <a:pt x="43" y="68"/>
                    <a:pt x="43" y="136"/>
                  </a:cubicBezTo>
                  <a:cubicBezTo>
                    <a:pt x="0" y="281"/>
                    <a:pt x="0" y="459"/>
                    <a:pt x="43" y="603"/>
                  </a:cubicBezTo>
                  <a:cubicBezTo>
                    <a:pt x="43" y="705"/>
                    <a:pt x="110" y="773"/>
                    <a:pt x="212" y="773"/>
                  </a:cubicBezTo>
                  <a:cubicBezTo>
                    <a:pt x="289" y="773"/>
                    <a:pt x="391" y="705"/>
                    <a:pt x="391" y="603"/>
                  </a:cubicBezTo>
                  <a:cubicBezTo>
                    <a:pt x="357" y="425"/>
                    <a:pt x="323" y="281"/>
                    <a:pt x="289" y="102"/>
                  </a:cubicBezTo>
                  <a:cubicBezTo>
                    <a:pt x="289" y="34"/>
                    <a:pt x="212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306426" y="3351709"/>
              <a:ext cx="15916" cy="28906"/>
            </a:xfrm>
            <a:custGeom>
              <a:avLst/>
              <a:gdLst/>
              <a:ahLst/>
              <a:cxnLst/>
              <a:rect l="l" t="t" r="r" b="b"/>
              <a:pathLst>
                <a:path w="468" h="850" extrusionOk="0">
                  <a:moveTo>
                    <a:pt x="145" y="0"/>
                  </a:moveTo>
                  <a:cubicBezTo>
                    <a:pt x="77" y="0"/>
                    <a:pt x="43" y="34"/>
                    <a:pt x="43" y="144"/>
                  </a:cubicBezTo>
                  <a:lnTo>
                    <a:pt x="43" y="459"/>
                  </a:lnTo>
                  <a:cubicBezTo>
                    <a:pt x="43" y="569"/>
                    <a:pt x="0" y="671"/>
                    <a:pt x="77" y="782"/>
                  </a:cubicBezTo>
                  <a:cubicBezTo>
                    <a:pt x="77" y="816"/>
                    <a:pt x="145" y="850"/>
                    <a:pt x="179" y="850"/>
                  </a:cubicBezTo>
                  <a:cubicBezTo>
                    <a:pt x="255" y="850"/>
                    <a:pt x="289" y="850"/>
                    <a:pt x="289" y="816"/>
                  </a:cubicBezTo>
                  <a:cubicBezTo>
                    <a:pt x="467" y="637"/>
                    <a:pt x="323" y="289"/>
                    <a:pt x="289" y="111"/>
                  </a:cubicBezTo>
                  <a:cubicBezTo>
                    <a:pt x="255" y="34"/>
                    <a:pt x="213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283607" y="3137632"/>
              <a:ext cx="14453" cy="24009"/>
            </a:xfrm>
            <a:custGeom>
              <a:avLst/>
              <a:gdLst/>
              <a:ahLst/>
              <a:cxnLst/>
              <a:rect l="l" t="t" r="r" b="b"/>
              <a:pathLst>
                <a:path w="425" h="706" extrusionOk="0">
                  <a:moveTo>
                    <a:pt x="145" y="0"/>
                  </a:moveTo>
                  <a:cubicBezTo>
                    <a:pt x="111" y="0"/>
                    <a:pt x="111" y="34"/>
                    <a:pt x="77" y="34"/>
                  </a:cubicBezTo>
                  <a:cubicBezTo>
                    <a:pt x="0" y="102"/>
                    <a:pt x="34" y="247"/>
                    <a:pt x="34" y="349"/>
                  </a:cubicBezTo>
                  <a:cubicBezTo>
                    <a:pt x="34" y="425"/>
                    <a:pt x="77" y="493"/>
                    <a:pt x="77" y="527"/>
                  </a:cubicBezTo>
                  <a:cubicBezTo>
                    <a:pt x="111" y="638"/>
                    <a:pt x="145" y="671"/>
                    <a:pt x="213" y="671"/>
                  </a:cubicBezTo>
                  <a:lnTo>
                    <a:pt x="247" y="705"/>
                  </a:lnTo>
                  <a:cubicBezTo>
                    <a:pt x="323" y="705"/>
                    <a:pt x="357" y="638"/>
                    <a:pt x="391" y="595"/>
                  </a:cubicBezTo>
                  <a:cubicBezTo>
                    <a:pt x="425" y="493"/>
                    <a:pt x="357" y="383"/>
                    <a:pt x="289" y="281"/>
                  </a:cubicBezTo>
                  <a:cubicBezTo>
                    <a:pt x="247" y="213"/>
                    <a:pt x="247" y="102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310167" y="3145998"/>
              <a:ext cx="16800" cy="27784"/>
            </a:xfrm>
            <a:custGeom>
              <a:avLst/>
              <a:gdLst/>
              <a:ahLst/>
              <a:cxnLst/>
              <a:rect l="l" t="t" r="r" b="b"/>
              <a:pathLst>
                <a:path w="494" h="817" extrusionOk="0">
                  <a:moveTo>
                    <a:pt x="103" y="1"/>
                  </a:moveTo>
                  <a:cubicBezTo>
                    <a:pt x="69" y="1"/>
                    <a:pt x="1" y="35"/>
                    <a:pt x="35" y="103"/>
                  </a:cubicBezTo>
                  <a:cubicBezTo>
                    <a:pt x="69" y="349"/>
                    <a:pt x="69" y="638"/>
                    <a:pt x="247" y="774"/>
                  </a:cubicBezTo>
                  <a:cubicBezTo>
                    <a:pt x="281" y="816"/>
                    <a:pt x="315" y="816"/>
                    <a:pt x="315" y="816"/>
                  </a:cubicBezTo>
                  <a:cubicBezTo>
                    <a:pt x="391" y="816"/>
                    <a:pt x="459" y="774"/>
                    <a:pt x="493" y="706"/>
                  </a:cubicBezTo>
                  <a:cubicBezTo>
                    <a:pt x="493" y="561"/>
                    <a:pt x="459" y="459"/>
                    <a:pt x="391" y="349"/>
                  </a:cubicBezTo>
                  <a:cubicBezTo>
                    <a:pt x="315" y="247"/>
                    <a:pt x="281" y="137"/>
                    <a:pt x="213" y="35"/>
                  </a:cubicBezTo>
                  <a:cubicBezTo>
                    <a:pt x="179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291973" y="3219386"/>
              <a:ext cx="17072" cy="25166"/>
            </a:xfrm>
            <a:custGeom>
              <a:avLst/>
              <a:gdLst/>
              <a:ahLst/>
              <a:cxnLst/>
              <a:rect l="l" t="t" r="r" b="b"/>
              <a:pathLst>
                <a:path w="502" h="740" extrusionOk="0">
                  <a:moveTo>
                    <a:pt x="111" y="0"/>
                  </a:moveTo>
                  <a:cubicBezTo>
                    <a:pt x="77" y="0"/>
                    <a:pt x="1" y="34"/>
                    <a:pt x="43" y="102"/>
                  </a:cubicBezTo>
                  <a:cubicBezTo>
                    <a:pt x="43" y="179"/>
                    <a:pt x="77" y="281"/>
                    <a:pt x="77" y="357"/>
                  </a:cubicBezTo>
                  <a:cubicBezTo>
                    <a:pt x="111" y="459"/>
                    <a:pt x="145" y="527"/>
                    <a:pt x="179" y="638"/>
                  </a:cubicBezTo>
                  <a:cubicBezTo>
                    <a:pt x="179" y="706"/>
                    <a:pt x="255" y="739"/>
                    <a:pt x="323" y="739"/>
                  </a:cubicBezTo>
                  <a:cubicBezTo>
                    <a:pt x="391" y="739"/>
                    <a:pt x="502" y="638"/>
                    <a:pt x="425" y="493"/>
                  </a:cubicBezTo>
                  <a:cubicBezTo>
                    <a:pt x="391" y="425"/>
                    <a:pt x="357" y="357"/>
                    <a:pt x="323" y="247"/>
                  </a:cubicBezTo>
                  <a:cubicBezTo>
                    <a:pt x="289" y="179"/>
                    <a:pt x="213" y="102"/>
                    <a:pt x="179" y="34"/>
                  </a:cubicBezTo>
                  <a:cubicBezTo>
                    <a:pt x="179" y="0"/>
                    <a:pt x="145" y="0"/>
                    <a:pt x="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309010" y="3274852"/>
              <a:ext cx="11903" cy="21697"/>
            </a:xfrm>
            <a:custGeom>
              <a:avLst/>
              <a:gdLst/>
              <a:ahLst/>
              <a:cxnLst/>
              <a:rect l="l" t="t" r="r" b="b"/>
              <a:pathLst>
                <a:path w="350" h="638" extrusionOk="0">
                  <a:moveTo>
                    <a:pt x="103" y="0"/>
                  </a:moveTo>
                  <a:lnTo>
                    <a:pt x="103" y="34"/>
                  </a:lnTo>
                  <a:cubicBezTo>
                    <a:pt x="69" y="68"/>
                    <a:pt x="35" y="102"/>
                    <a:pt x="35" y="136"/>
                  </a:cubicBezTo>
                  <a:cubicBezTo>
                    <a:pt x="1" y="213"/>
                    <a:pt x="1" y="247"/>
                    <a:pt x="1" y="315"/>
                  </a:cubicBezTo>
                  <a:cubicBezTo>
                    <a:pt x="1" y="459"/>
                    <a:pt x="1" y="561"/>
                    <a:pt x="137" y="638"/>
                  </a:cubicBezTo>
                  <a:lnTo>
                    <a:pt x="179" y="638"/>
                  </a:lnTo>
                  <a:cubicBezTo>
                    <a:pt x="247" y="638"/>
                    <a:pt x="315" y="595"/>
                    <a:pt x="315" y="527"/>
                  </a:cubicBezTo>
                  <a:cubicBezTo>
                    <a:pt x="349" y="425"/>
                    <a:pt x="281" y="349"/>
                    <a:pt x="247" y="247"/>
                  </a:cubicBezTo>
                  <a:cubicBezTo>
                    <a:pt x="213" y="170"/>
                    <a:pt x="179" y="102"/>
                    <a:pt x="137" y="34"/>
                  </a:cubicBezTo>
                  <a:cubicBezTo>
                    <a:pt x="137" y="0"/>
                    <a:pt x="13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346283" y="3242205"/>
              <a:ext cx="16800" cy="32681"/>
            </a:xfrm>
            <a:custGeom>
              <a:avLst/>
              <a:gdLst/>
              <a:ahLst/>
              <a:cxnLst/>
              <a:rect l="l" t="t" r="r" b="b"/>
              <a:pathLst>
                <a:path w="494" h="961" extrusionOk="0">
                  <a:moveTo>
                    <a:pt x="103" y="1"/>
                  </a:moveTo>
                  <a:cubicBezTo>
                    <a:pt x="35" y="1"/>
                    <a:pt x="1" y="1"/>
                    <a:pt x="1" y="68"/>
                  </a:cubicBezTo>
                  <a:cubicBezTo>
                    <a:pt x="1" y="213"/>
                    <a:pt x="35" y="357"/>
                    <a:pt x="69" y="493"/>
                  </a:cubicBezTo>
                  <a:cubicBezTo>
                    <a:pt x="103" y="638"/>
                    <a:pt x="103" y="816"/>
                    <a:pt x="213" y="918"/>
                  </a:cubicBezTo>
                  <a:cubicBezTo>
                    <a:pt x="247" y="960"/>
                    <a:pt x="281" y="960"/>
                    <a:pt x="315" y="960"/>
                  </a:cubicBezTo>
                  <a:cubicBezTo>
                    <a:pt x="391" y="960"/>
                    <a:pt x="459" y="918"/>
                    <a:pt x="459" y="850"/>
                  </a:cubicBezTo>
                  <a:cubicBezTo>
                    <a:pt x="493" y="672"/>
                    <a:pt x="425" y="570"/>
                    <a:pt x="357" y="425"/>
                  </a:cubicBezTo>
                  <a:cubicBezTo>
                    <a:pt x="315" y="323"/>
                    <a:pt x="247" y="179"/>
                    <a:pt x="179" y="35"/>
                  </a:cubicBezTo>
                  <a:cubicBezTo>
                    <a:pt x="145" y="1"/>
                    <a:pt x="145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370258" y="3328856"/>
              <a:ext cx="20541" cy="33837"/>
            </a:xfrm>
            <a:custGeom>
              <a:avLst/>
              <a:gdLst/>
              <a:ahLst/>
              <a:cxnLst/>
              <a:rect l="l" t="t" r="r" b="b"/>
              <a:pathLst>
                <a:path w="604" h="995" extrusionOk="0">
                  <a:moveTo>
                    <a:pt x="77" y="1"/>
                  </a:moveTo>
                  <a:cubicBezTo>
                    <a:pt x="35" y="1"/>
                    <a:pt x="1" y="69"/>
                    <a:pt x="1" y="111"/>
                  </a:cubicBezTo>
                  <a:cubicBezTo>
                    <a:pt x="179" y="392"/>
                    <a:pt x="179" y="749"/>
                    <a:pt x="391" y="961"/>
                  </a:cubicBezTo>
                  <a:cubicBezTo>
                    <a:pt x="425" y="995"/>
                    <a:pt x="425" y="995"/>
                    <a:pt x="459" y="995"/>
                  </a:cubicBezTo>
                  <a:cubicBezTo>
                    <a:pt x="502" y="995"/>
                    <a:pt x="570" y="961"/>
                    <a:pt x="570" y="884"/>
                  </a:cubicBezTo>
                  <a:cubicBezTo>
                    <a:pt x="604" y="536"/>
                    <a:pt x="289" y="324"/>
                    <a:pt x="145" y="35"/>
                  </a:cubicBezTo>
                  <a:cubicBezTo>
                    <a:pt x="111" y="1"/>
                    <a:pt x="111" y="1"/>
                    <a:pt x="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346283" y="3398776"/>
              <a:ext cx="12175" cy="27784"/>
            </a:xfrm>
            <a:custGeom>
              <a:avLst/>
              <a:gdLst/>
              <a:ahLst/>
              <a:cxnLst/>
              <a:rect l="l" t="t" r="r" b="b"/>
              <a:pathLst>
                <a:path w="358" h="817" extrusionOk="0">
                  <a:moveTo>
                    <a:pt x="69" y="1"/>
                  </a:moveTo>
                  <a:cubicBezTo>
                    <a:pt x="35" y="1"/>
                    <a:pt x="1" y="1"/>
                    <a:pt x="1" y="69"/>
                  </a:cubicBezTo>
                  <a:cubicBezTo>
                    <a:pt x="1" y="213"/>
                    <a:pt x="1" y="315"/>
                    <a:pt x="35" y="425"/>
                  </a:cubicBezTo>
                  <a:cubicBezTo>
                    <a:pt x="35" y="527"/>
                    <a:pt x="35" y="672"/>
                    <a:pt x="103" y="740"/>
                  </a:cubicBezTo>
                  <a:cubicBezTo>
                    <a:pt x="145" y="774"/>
                    <a:pt x="179" y="816"/>
                    <a:pt x="213" y="816"/>
                  </a:cubicBezTo>
                  <a:cubicBezTo>
                    <a:pt x="247" y="816"/>
                    <a:pt x="315" y="774"/>
                    <a:pt x="315" y="706"/>
                  </a:cubicBezTo>
                  <a:cubicBezTo>
                    <a:pt x="357" y="604"/>
                    <a:pt x="315" y="493"/>
                    <a:pt x="281" y="391"/>
                  </a:cubicBezTo>
                  <a:cubicBezTo>
                    <a:pt x="247" y="281"/>
                    <a:pt x="213" y="179"/>
                    <a:pt x="179" y="69"/>
                  </a:cubicBezTo>
                  <a:cubicBezTo>
                    <a:pt x="179" y="1"/>
                    <a:pt x="14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311323" y="3440945"/>
              <a:ext cx="16800" cy="30097"/>
            </a:xfrm>
            <a:custGeom>
              <a:avLst/>
              <a:gdLst/>
              <a:ahLst/>
              <a:cxnLst/>
              <a:rect l="l" t="t" r="r" b="b"/>
              <a:pathLst>
                <a:path w="494" h="885" extrusionOk="0">
                  <a:moveTo>
                    <a:pt x="247" y="1"/>
                  </a:moveTo>
                  <a:cubicBezTo>
                    <a:pt x="179" y="1"/>
                    <a:pt x="145" y="35"/>
                    <a:pt x="145" y="103"/>
                  </a:cubicBezTo>
                  <a:cubicBezTo>
                    <a:pt x="111" y="315"/>
                    <a:pt x="1" y="672"/>
                    <a:pt x="145" y="850"/>
                  </a:cubicBezTo>
                  <a:cubicBezTo>
                    <a:pt x="179" y="884"/>
                    <a:pt x="213" y="884"/>
                    <a:pt x="247" y="884"/>
                  </a:cubicBezTo>
                  <a:cubicBezTo>
                    <a:pt x="281" y="884"/>
                    <a:pt x="281" y="884"/>
                    <a:pt x="323" y="850"/>
                  </a:cubicBezTo>
                  <a:cubicBezTo>
                    <a:pt x="493" y="672"/>
                    <a:pt x="357" y="315"/>
                    <a:pt x="323" y="103"/>
                  </a:cubicBezTo>
                  <a:cubicBezTo>
                    <a:pt x="323" y="35"/>
                    <a:pt x="281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265685" y="3445570"/>
              <a:ext cx="10712" cy="21697"/>
            </a:xfrm>
            <a:custGeom>
              <a:avLst/>
              <a:gdLst/>
              <a:ahLst/>
              <a:cxnLst/>
              <a:rect l="l" t="t" r="r" b="b"/>
              <a:pathLst>
                <a:path w="315" h="638" extrusionOk="0">
                  <a:moveTo>
                    <a:pt x="213" y="1"/>
                  </a:moveTo>
                  <a:cubicBezTo>
                    <a:pt x="179" y="1"/>
                    <a:pt x="102" y="35"/>
                    <a:pt x="102" y="77"/>
                  </a:cubicBezTo>
                  <a:cubicBezTo>
                    <a:pt x="68" y="179"/>
                    <a:pt x="68" y="247"/>
                    <a:pt x="34" y="358"/>
                  </a:cubicBezTo>
                  <a:cubicBezTo>
                    <a:pt x="34" y="460"/>
                    <a:pt x="0" y="536"/>
                    <a:pt x="68" y="604"/>
                  </a:cubicBezTo>
                  <a:cubicBezTo>
                    <a:pt x="102" y="638"/>
                    <a:pt x="136" y="638"/>
                    <a:pt x="179" y="638"/>
                  </a:cubicBezTo>
                  <a:lnTo>
                    <a:pt x="247" y="638"/>
                  </a:lnTo>
                  <a:cubicBezTo>
                    <a:pt x="315" y="570"/>
                    <a:pt x="315" y="502"/>
                    <a:pt x="315" y="392"/>
                  </a:cubicBezTo>
                  <a:lnTo>
                    <a:pt x="315" y="111"/>
                  </a:lnTo>
                  <a:cubicBezTo>
                    <a:pt x="315" y="35"/>
                    <a:pt x="281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221203" y="3456554"/>
              <a:ext cx="9556" cy="22853"/>
            </a:xfrm>
            <a:custGeom>
              <a:avLst/>
              <a:gdLst/>
              <a:ahLst/>
              <a:cxnLst/>
              <a:rect l="l" t="t" r="r" b="b"/>
              <a:pathLst>
                <a:path w="281" h="672" extrusionOk="0">
                  <a:moveTo>
                    <a:pt x="136" y="1"/>
                  </a:moveTo>
                  <a:cubicBezTo>
                    <a:pt x="102" y="1"/>
                    <a:pt x="68" y="35"/>
                    <a:pt x="68" y="103"/>
                  </a:cubicBezTo>
                  <a:cubicBezTo>
                    <a:pt x="34" y="213"/>
                    <a:pt x="34" y="349"/>
                    <a:pt x="0" y="459"/>
                  </a:cubicBezTo>
                  <a:cubicBezTo>
                    <a:pt x="0" y="527"/>
                    <a:pt x="0" y="604"/>
                    <a:pt x="34" y="604"/>
                  </a:cubicBezTo>
                  <a:cubicBezTo>
                    <a:pt x="34" y="638"/>
                    <a:pt x="68" y="638"/>
                    <a:pt x="68" y="638"/>
                  </a:cubicBezTo>
                  <a:cubicBezTo>
                    <a:pt x="102" y="672"/>
                    <a:pt x="102" y="672"/>
                    <a:pt x="136" y="672"/>
                  </a:cubicBezTo>
                  <a:cubicBezTo>
                    <a:pt x="170" y="672"/>
                    <a:pt x="213" y="672"/>
                    <a:pt x="247" y="638"/>
                  </a:cubicBezTo>
                  <a:lnTo>
                    <a:pt x="247" y="604"/>
                  </a:lnTo>
                  <a:cubicBezTo>
                    <a:pt x="281" y="604"/>
                    <a:pt x="281" y="527"/>
                    <a:pt x="281" y="459"/>
                  </a:cubicBezTo>
                  <a:cubicBezTo>
                    <a:pt x="281" y="349"/>
                    <a:pt x="247" y="213"/>
                    <a:pt x="247" y="103"/>
                  </a:cubicBezTo>
                  <a:cubicBezTo>
                    <a:pt x="213" y="35"/>
                    <a:pt x="170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435246" y="3344466"/>
              <a:ext cx="17106" cy="25472"/>
            </a:xfrm>
            <a:custGeom>
              <a:avLst/>
              <a:gdLst/>
              <a:ahLst/>
              <a:cxnLst/>
              <a:rect l="l" t="t" r="r" b="b"/>
              <a:pathLst>
                <a:path w="503" h="749" extrusionOk="0">
                  <a:moveTo>
                    <a:pt x="145" y="1"/>
                  </a:moveTo>
                  <a:cubicBezTo>
                    <a:pt x="77" y="1"/>
                    <a:pt x="35" y="35"/>
                    <a:pt x="35" y="77"/>
                  </a:cubicBezTo>
                  <a:cubicBezTo>
                    <a:pt x="1" y="179"/>
                    <a:pt x="35" y="290"/>
                    <a:pt x="77" y="357"/>
                  </a:cubicBezTo>
                  <a:cubicBezTo>
                    <a:pt x="77" y="459"/>
                    <a:pt x="111" y="570"/>
                    <a:pt x="179" y="672"/>
                  </a:cubicBezTo>
                  <a:cubicBezTo>
                    <a:pt x="213" y="714"/>
                    <a:pt x="247" y="748"/>
                    <a:pt x="324" y="748"/>
                  </a:cubicBezTo>
                  <a:lnTo>
                    <a:pt x="358" y="748"/>
                  </a:lnTo>
                  <a:cubicBezTo>
                    <a:pt x="426" y="714"/>
                    <a:pt x="502" y="638"/>
                    <a:pt x="502" y="570"/>
                  </a:cubicBezTo>
                  <a:cubicBezTo>
                    <a:pt x="460" y="459"/>
                    <a:pt x="426" y="357"/>
                    <a:pt x="358" y="247"/>
                  </a:cubicBezTo>
                  <a:cubicBezTo>
                    <a:pt x="324" y="179"/>
                    <a:pt x="290" y="77"/>
                    <a:pt x="179" y="35"/>
                  </a:cubicBezTo>
                  <a:cubicBezTo>
                    <a:pt x="179" y="1"/>
                    <a:pt x="145" y="1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406374" y="3284374"/>
              <a:ext cx="17072" cy="19384"/>
            </a:xfrm>
            <a:custGeom>
              <a:avLst/>
              <a:gdLst/>
              <a:ahLst/>
              <a:cxnLst/>
              <a:rect l="l" t="t" r="r" b="b"/>
              <a:pathLst>
                <a:path w="502" h="570" extrusionOk="0">
                  <a:moveTo>
                    <a:pt x="111" y="1"/>
                  </a:moveTo>
                  <a:cubicBezTo>
                    <a:pt x="77" y="1"/>
                    <a:pt x="0" y="69"/>
                    <a:pt x="34" y="103"/>
                  </a:cubicBezTo>
                  <a:cubicBezTo>
                    <a:pt x="34" y="213"/>
                    <a:pt x="111" y="281"/>
                    <a:pt x="145" y="358"/>
                  </a:cubicBezTo>
                  <a:cubicBezTo>
                    <a:pt x="179" y="426"/>
                    <a:pt x="247" y="493"/>
                    <a:pt x="323" y="527"/>
                  </a:cubicBezTo>
                  <a:cubicBezTo>
                    <a:pt x="357" y="527"/>
                    <a:pt x="357" y="570"/>
                    <a:pt x="391" y="570"/>
                  </a:cubicBezTo>
                  <a:cubicBezTo>
                    <a:pt x="459" y="570"/>
                    <a:pt x="502" y="493"/>
                    <a:pt x="502" y="426"/>
                  </a:cubicBezTo>
                  <a:cubicBezTo>
                    <a:pt x="459" y="315"/>
                    <a:pt x="391" y="247"/>
                    <a:pt x="357" y="179"/>
                  </a:cubicBezTo>
                  <a:cubicBezTo>
                    <a:pt x="289" y="103"/>
                    <a:pt x="247" y="35"/>
                    <a:pt x="1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475137" y="3355450"/>
              <a:ext cx="24009" cy="22853"/>
            </a:xfrm>
            <a:custGeom>
              <a:avLst/>
              <a:gdLst/>
              <a:ahLst/>
              <a:cxnLst/>
              <a:rect l="l" t="t" r="r" b="b"/>
              <a:pathLst>
                <a:path w="706" h="672" extrusionOk="0">
                  <a:moveTo>
                    <a:pt x="136" y="1"/>
                  </a:moveTo>
                  <a:lnTo>
                    <a:pt x="102" y="1"/>
                  </a:lnTo>
                  <a:cubicBezTo>
                    <a:pt x="68" y="1"/>
                    <a:pt x="34" y="34"/>
                    <a:pt x="34" y="68"/>
                  </a:cubicBezTo>
                  <a:cubicBezTo>
                    <a:pt x="0" y="136"/>
                    <a:pt x="34" y="179"/>
                    <a:pt x="34" y="213"/>
                  </a:cubicBezTo>
                  <a:cubicBezTo>
                    <a:pt x="68" y="247"/>
                    <a:pt x="68" y="315"/>
                    <a:pt x="102" y="349"/>
                  </a:cubicBezTo>
                  <a:cubicBezTo>
                    <a:pt x="179" y="459"/>
                    <a:pt x="247" y="561"/>
                    <a:pt x="315" y="638"/>
                  </a:cubicBezTo>
                  <a:cubicBezTo>
                    <a:pt x="349" y="672"/>
                    <a:pt x="391" y="672"/>
                    <a:pt x="459" y="672"/>
                  </a:cubicBezTo>
                  <a:cubicBezTo>
                    <a:pt x="561" y="672"/>
                    <a:pt x="705" y="527"/>
                    <a:pt x="637" y="391"/>
                  </a:cubicBezTo>
                  <a:cubicBezTo>
                    <a:pt x="561" y="315"/>
                    <a:pt x="459" y="213"/>
                    <a:pt x="391" y="136"/>
                  </a:cubicBezTo>
                  <a:cubicBezTo>
                    <a:pt x="349" y="102"/>
                    <a:pt x="315" y="102"/>
                    <a:pt x="247" y="68"/>
                  </a:cubicBezTo>
                  <a:cubicBezTo>
                    <a:pt x="213" y="34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462996" y="3287843"/>
              <a:ext cx="24009" cy="26628"/>
            </a:xfrm>
            <a:custGeom>
              <a:avLst/>
              <a:gdLst/>
              <a:ahLst/>
              <a:cxnLst/>
              <a:rect l="l" t="t" r="r" b="b"/>
              <a:pathLst>
                <a:path w="706" h="783" extrusionOk="0">
                  <a:moveTo>
                    <a:pt x="68" y="1"/>
                  </a:moveTo>
                  <a:cubicBezTo>
                    <a:pt x="34" y="1"/>
                    <a:pt x="0" y="77"/>
                    <a:pt x="34" y="145"/>
                  </a:cubicBezTo>
                  <a:cubicBezTo>
                    <a:pt x="68" y="256"/>
                    <a:pt x="179" y="357"/>
                    <a:pt x="213" y="468"/>
                  </a:cubicBezTo>
                  <a:cubicBezTo>
                    <a:pt x="281" y="570"/>
                    <a:pt x="323" y="748"/>
                    <a:pt x="459" y="782"/>
                  </a:cubicBezTo>
                  <a:lnTo>
                    <a:pt x="493" y="782"/>
                  </a:lnTo>
                  <a:cubicBezTo>
                    <a:pt x="536" y="782"/>
                    <a:pt x="604" y="748"/>
                    <a:pt x="638" y="714"/>
                  </a:cubicBezTo>
                  <a:cubicBezTo>
                    <a:pt x="706" y="570"/>
                    <a:pt x="570" y="391"/>
                    <a:pt x="459" y="290"/>
                  </a:cubicBezTo>
                  <a:cubicBezTo>
                    <a:pt x="357" y="179"/>
                    <a:pt x="247" y="77"/>
                    <a:pt x="111" y="43"/>
                  </a:cubicBezTo>
                  <a:cubicBezTo>
                    <a:pt x="111" y="1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517306" y="3331169"/>
              <a:ext cx="25166" cy="20575"/>
            </a:xfrm>
            <a:custGeom>
              <a:avLst/>
              <a:gdLst/>
              <a:ahLst/>
              <a:cxnLst/>
              <a:rect l="l" t="t" r="r" b="b"/>
              <a:pathLst>
                <a:path w="740" h="605" extrusionOk="0">
                  <a:moveTo>
                    <a:pt x="68" y="1"/>
                  </a:moveTo>
                  <a:cubicBezTo>
                    <a:pt x="35" y="1"/>
                    <a:pt x="1" y="43"/>
                    <a:pt x="1" y="111"/>
                  </a:cubicBezTo>
                  <a:cubicBezTo>
                    <a:pt x="35" y="213"/>
                    <a:pt x="68" y="324"/>
                    <a:pt x="136" y="426"/>
                  </a:cubicBezTo>
                  <a:cubicBezTo>
                    <a:pt x="213" y="502"/>
                    <a:pt x="281" y="604"/>
                    <a:pt x="383" y="604"/>
                  </a:cubicBezTo>
                  <a:cubicBezTo>
                    <a:pt x="425" y="604"/>
                    <a:pt x="459" y="604"/>
                    <a:pt x="493" y="570"/>
                  </a:cubicBezTo>
                  <a:cubicBezTo>
                    <a:pt x="740" y="392"/>
                    <a:pt x="281" y="77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543594" y="3298828"/>
              <a:ext cx="22853" cy="17956"/>
            </a:xfrm>
            <a:custGeom>
              <a:avLst/>
              <a:gdLst/>
              <a:ahLst/>
              <a:cxnLst/>
              <a:rect l="l" t="t" r="r" b="b"/>
              <a:pathLst>
                <a:path w="672" h="528" extrusionOk="0">
                  <a:moveTo>
                    <a:pt x="179" y="1"/>
                  </a:moveTo>
                  <a:cubicBezTo>
                    <a:pt x="77" y="1"/>
                    <a:pt x="1" y="68"/>
                    <a:pt x="77" y="145"/>
                  </a:cubicBezTo>
                  <a:cubicBezTo>
                    <a:pt x="111" y="213"/>
                    <a:pt x="145" y="247"/>
                    <a:pt x="179" y="315"/>
                  </a:cubicBezTo>
                  <a:cubicBezTo>
                    <a:pt x="247" y="391"/>
                    <a:pt x="289" y="493"/>
                    <a:pt x="391" y="527"/>
                  </a:cubicBezTo>
                  <a:lnTo>
                    <a:pt x="425" y="527"/>
                  </a:lnTo>
                  <a:cubicBezTo>
                    <a:pt x="502" y="527"/>
                    <a:pt x="570" y="493"/>
                    <a:pt x="570" y="425"/>
                  </a:cubicBezTo>
                  <a:cubicBezTo>
                    <a:pt x="672" y="213"/>
                    <a:pt x="357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483503" y="3265024"/>
              <a:ext cx="24009" cy="21697"/>
            </a:xfrm>
            <a:custGeom>
              <a:avLst/>
              <a:gdLst/>
              <a:ahLst/>
              <a:cxnLst/>
              <a:rect l="l" t="t" r="r" b="b"/>
              <a:pathLst>
                <a:path w="706" h="638" extrusionOk="0">
                  <a:moveTo>
                    <a:pt x="145" y="1"/>
                  </a:moveTo>
                  <a:cubicBezTo>
                    <a:pt x="69" y="1"/>
                    <a:pt x="1" y="77"/>
                    <a:pt x="35" y="145"/>
                  </a:cubicBezTo>
                  <a:cubicBezTo>
                    <a:pt x="103" y="323"/>
                    <a:pt x="247" y="459"/>
                    <a:pt x="391" y="570"/>
                  </a:cubicBezTo>
                  <a:cubicBezTo>
                    <a:pt x="425" y="604"/>
                    <a:pt x="493" y="638"/>
                    <a:pt x="527" y="638"/>
                  </a:cubicBezTo>
                  <a:cubicBezTo>
                    <a:pt x="570" y="638"/>
                    <a:pt x="604" y="638"/>
                    <a:pt x="604" y="604"/>
                  </a:cubicBezTo>
                  <a:cubicBezTo>
                    <a:pt x="638" y="604"/>
                    <a:pt x="672" y="570"/>
                    <a:pt x="672" y="536"/>
                  </a:cubicBezTo>
                  <a:cubicBezTo>
                    <a:pt x="706" y="459"/>
                    <a:pt x="706" y="391"/>
                    <a:pt x="638" y="323"/>
                  </a:cubicBezTo>
                  <a:cubicBezTo>
                    <a:pt x="570" y="247"/>
                    <a:pt x="493" y="213"/>
                    <a:pt x="425" y="145"/>
                  </a:cubicBezTo>
                  <a:cubicBezTo>
                    <a:pt x="357" y="77"/>
                    <a:pt x="281" y="35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527985" y="3220542"/>
              <a:ext cx="18228" cy="16800"/>
            </a:xfrm>
            <a:custGeom>
              <a:avLst/>
              <a:gdLst/>
              <a:ahLst/>
              <a:cxnLst/>
              <a:rect l="l" t="t" r="r" b="b"/>
              <a:pathLst>
                <a:path w="536" h="494" extrusionOk="0">
                  <a:moveTo>
                    <a:pt x="111" y="0"/>
                  </a:moveTo>
                  <a:cubicBezTo>
                    <a:pt x="69" y="0"/>
                    <a:pt x="1" y="34"/>
                    <a:pt x="35" y="111"/>
                  </a:cubicBezTo>
                  <a:cubicBezTo>
                    <a:pt x="111" y="213"/>
                    <a:pt x="145" y="357"/>
                    <a:pt x="247" y="459"/>
                  </a:cubicBezTo>
                  <a:cubicBezTo>
                    <a:pt x="281" y="459"/>
                    <a:pt x="324" y="493"/>
                    <a:pt x="358" y="493"/>
                  </a:cubicBezTo>
                  <a:cubicBezTo>
                    <a:pt x="392" y="493"/>
                    <a:pt x="426" y="493"/>
                    <a:pt x="460" y="459"/>
                  </a:cubicBezTo>
                  <a:cubicBezTo>
                    <a:pt x="494" y="425"/>
                    <a:pt x="536" y="357"/>
                    <a:pt x="494" y="281"/>
                  </a:cubicBezTo>
                  <a:cubicBezTo>
                    <a:pt x="426" y="179"/>
                    <a:pt x="281" y="111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464153" y="3197723"/>
              <a:ext cx="22853" cy="20541"/>
            </a:xfrm>
            <a:custGeom>
              <a:avLst/>
              <a:gdLst/>
              <a:ahLst/>
              <a:cxnLst/>
              <a:rect l="l" t="t" r="r" b="b"/>
              <a:pathLst>
                <a:path w="672" h="604" extrusionOk="0">
                  <a:moveTo>
                    <a:pt x="111" y="0"/>
                  </a:moveTo>
                  <a:cubicBezTo>
                    <a:pt x="34" y="0"/>
                    <a:pt x="0" y="68"/>
                    <a:pt x="34" y="102"/>
                  </a:cubicBezTo>
                  <a:cubicBezTo>
                    <a:pt x="77" y="213"/>
                    <a:pt x="179" y="315"/>
                    <a:pt x="247" y="391"/>
                  </a:cubicBezTo>
                  <a:cubicBezTo>
                    <a:pt x="323" y="459"/>
                    <a:pt x="391" y="603"/>
                    <a:pt x="536" y="603"/>
                  </a:cubicBezTo>
                  <a:lnTo>
                    <a:pt x="536" y="603"/>
                  </a:lnTo>
                  <a:cubicBezTo>
                    <a:pt x="604" y="603"/>
                    <a:pt x="672" y="569"/>
                    <a:pt x="672" y="459"/>
                  </a:cubicBezTo>
                  <a:cubicBezTo>
                    <a:pt x="672" y="315"/>
                    <a:pt x="536" y="247"/>
                    <a:pt x="425" y="179"/>
                  </a:cubicBezTo>
                  <a:cubicBezTo>
                    <a:pt x="323" y="102"/>
                    <a:pt x="247" y="34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477449" y="3149467"/>
              <a:ext cx="18228" cy="19384"/>
            </a:xfrm>
            <a:custGeom>
              <a:avLst/>
              <a:gdLst/>
              <a:ahLst/>
              <a:cxnLst/>
              <a:rect l="l" t="t" r="r" b="b"/>
              <a:pathLst>
                <a:path w="536" h="570" extrusionOk="0">
                  <a:moveTo>
                    <a:pt x="68" y="1"/>
                  </a:moveTo>
                  <a:cubicBezTo>
                    <a:pt x="34" y="1"/>
                    <a:pt x="0" y="35"/>
                    <a:pt x="0" y="77"/>
                  </a:cubicBezTo>
                  <a:cubicBezTo>
                    <a:pt x="34" y="179"/>
                    <a:pt x="111" y="290"/>
                    <a:pt x="179" y="357"/>
                  </a:cubicBezTo>
                  <a:cubicBezTo>
                    <a:pt x="213" y="459"/>
                    <a:pt x="281" y="570"/>
                    <a:pt x="391" y="570"/>
                  </a:cubicBezTo>
                  <a:lnTo>
                    <a:pt x="425" y="570"/>
                  </a:lnTo>
                  <a:cubicBezTo>
                    <a:pt x="459" y="570"/>
                    <a:pt x="535" y="536"/>
                    <a:pt x="535" y="502"/>
                  </a:cubicBezTo>
                  <a:cubicBezTo>
                    <a:pt x="535" y="391"/>
                    <a:pt x="535" y="357"/>
                    <a:pt x="493" y="290"/>
                  </a:cubicBezTo>
                  <a:cubicBezTo>
                    <a:pt x="459" y="247"/>
                    <a:pt x="391" y="213"/>
                    <a:pt x="357" y="179"/>
                  </a:cubicBezTo>
                  <a:cubicBezTo>
                    <a:pt x="281" y="111"/>
                    <a:pt x="179" y="35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424568" y="3139945"/>
              <a:ext cx="20541" cy="20541"/>
            </a:xfrm>
            <a:custGeom>
              <a:avLst/>
              <a:gdLst/>
              <a:ahLst/>
              <a:cxnLst/>
              <a:rect l="l" t="t" r="r" b="b"/>
              <a:pathLst>
                <a:path w="604" h="604" extrusionOk="0">
                  <a:moveTo>
                    <a:pt x="103" y="0"/>
                  </a:moveTo>
                  <a:cubicBezTo>
                    <a:pt x="35" y="0"/>
                    <a:pt x="1" y="68"/>
                    <a:pt x="35" y="145"/>
                  </a:cubicBezTo>
                  <a:cubicBezTo>
                    <a:pt x="69" y="213"/>
                    <a:pt x="103" y="281"/>
                    <a:pt x="179" y="357"/>
                  </a:cubicBezTo>
                  <a:cubicBezTo>
                    <a:pt x="213" y="425"/>
                    <a:pt x="247" y="493"/>
                    <a:pt x="315" y="570"/>
                  </a:cubicBezTo>
                  <a:cubicBezTo>
                    <a:pt x="349" y="570"/>
                    <a:pt x="391" y="603"/>
                    <a:pt x="425" y="603"/>
                  </a:cubicBezTo>
                  <a:cubicBezTo>
                    <a:pt x="459" y="603"/>
                    <a:pt x="493" y="570"/>
                    <a:pt x="527" y="570"/>
                  </a:cubicBezTo>
                  <a:cubicBezTo>
                    <a:pt x="561" y="527"/>
                    <a:pt x="604" y="425"/>
                    <a:pt x="561" y="357"/>
                  </a:cubicBezTo>
                  <a:cubicBezTo>
                    <a:pt x="493" y="281"/>
                    <a:pt x="425" y="247"/>
                    <a:pt x="349" y="179"/>
                  </a:cubicBezTo>
                  <a:cubicBezTo>
                    <a:pt x="281" y="102"/>
                    <a:pt x="213" y="68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405218" y="3087063"/>
              <a:ext cx="13331" cy="13059"/>
            </a:xfrm>
            <a:custGeom>
              <a:avLst/>
              <a:gdLst/>
              <a:ahLst/>
              <a:cxnLst/>
              <a:rect l="l" t="t" r="r" b="b"/>
              <a:pathLst>
                <a:path w="392" h="384" extrusionOk="0">
                  <a:moveTo>
                    <a:pt x="68" y="1"/>
                  </a:moveTo>
                  <a:cubicBezTo>
                    <a:pt x="34" y="1"/>
                    <a:pt x="1" y="35"/>
                    <a:pt x="34" y="69"/>
                  </a:cubicBezTo>
                  <a:cubicBezTo>
                    <a:pt x="34" y="137"/>
                    <a:pt x="68" y="171"/>
                    <a:pt x="111" y="247"/>
                  </a:cubicBezTo>
                  <a:cubicBezTo>
                    <a:pt x="111" y="315"/>
                    <a:pt x="179" y="349"/>
                    <a:pt x="213" y="383"/>
                  </a:cubicBezTo>
                  <a:lnTo>
                    <a:pt x="281" y="383"/>
                  </a:lnTo>
                  <a:lnTo>
                    <a:pt x="323" y="383"/>
                  </a:lnTo>
                  <a:cubicBezTo>
                    <a:pt x="357" y="383"/>
                    <a:pt x="357" y="349"/>
                    <a:pt x="391" y="315"/>
                  </a:cubicBezTo>
                  <a:cubicBezTo>
                    <a:pt x="391" y="281"/>
                    <a:pt x="391" y="247"/>
                    <a:pt x="357" y="213"/>
                  </a:cubicBezTo>
                  <a:cubicBezTo>
                    <a:pt x="281" y="137"/>
                    <a:pt x="179" y="103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355805" y="3063972"/>
              <a:ext cx="21731" cy="23125"/>
            </a:xfrm>
            <a:custGeom>
              <a:avLst/>
              <a:gdLst/>
              <a:ahLst/>
              <a:cxnLst/>
              <a:rect l="l" t="t" r="r" b="b"/>
              <a:pathLst>
                <a:path w="639" h="680" extrusionOk="0">
                  <a:moveTo>
                    <a:pt x="145" y="0"/>
                  </a:moveTo>
                  <a:cubicBezTo>
                    <a:pt x="77" y="0"/>
                    <a:pt x="1" y="77"/>
                    <a:pt x="35" y="179"/>
                  </a:cubicBezTo>
                  <a:cubicBezTo>
                    <a:pt x="145" y="323"/>
                    <a:pt x="247" y="467"/>
                    <a:pt x="358" y="603"/>
                  </a:cubicBezTo>
                  <a:cubicBezTo>
                    <a:pt x="392" y="637"/>
                    <a:pt x="426" y="680"/>
                    <a:pt x="460" y="680"/>
                  </a:cubicBezTo>
                  <a:cubicBezTo>
                    <a:pt x="502" y="680"/>
                    <a:pt x="502" y="680"/>
                    <a:pt x="502" y="637"/>
                  </a:cubicBezTo>
                  <a:cubicBezTo>
                    <a:pt x="536" y="637"/>
                    <a:pt x="570" y="637"/>
                    <a:pt x="604" y="569"/>
                  </a:cubicBezTo>
                  <a:cubicBezTo>
                    <a:pt x="638" y="501"/>
                    <a:pt x="638" y="467"/>
                    <a:pt x="570" y="391"/>
                  </a:cubicBezTo>
                  <a:cubicBezTo>
                    <a:pt x="460" y="255"/>
                    <a:pt x="358" y="145"/>
                    <a:pt x="213" y="43"/>
                  </a:cubicBezTo>
                  <a:cubicBezTo>
                    <a:pt x="179" y="0"/>
                    <a:pt x="179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098402" y="2462209"/>
              <a:ext cx="523511" cy="520043"/>
            </a:xfrm>
            <a:custGeom>
              <a:avLst/>
              <a:gdLst/>
              <a:ahLst/>
              <a:cxnLst/>
              <a:rect l="l" t="t" r="r" b="b"/>
              <a:pathLst>
                <a:path w="15394" h="15292" extrusionOk="0">
                  <a:moveTo>
                    <a:pt x="5557" y="0"/>
                  </a:moveTo>
                  <a:cubicBezTo>
                    <a:pt x="4104" y="0"/>
                    <a:pt x="2507" y="1062"/>
                    <a:pt x="1657" y="3330"/>
                  </a:cubicBezTo>
                  <a:cubicBezTo>
                    <a:pt x="1" y="7926"/>
                    <a:pt x="3467" y="15079"/>
                    <a:pt x="3569" y="15291"/>
                  </a:cubicBezTo>
                  <a:cubicBezTo>
                    <a:pt x="3569" y="15291"/>
                    <a:pt x="15394" y="12174"/>
                    <a:pt x="15215" y="6015"/>
                  </a:cubicBezTo>
                  <a:cubicBezTo>
                    <a:pt x="15147" y="3042"/>
                    <a:pt x="13593" y="2269"/>
                    <a:pt x="11996" y="2269"/>
                  </a:cubicBezTo>
                  <a:cubicBezTo>
                    <a:pt x="10263" y="2269"/>
                    <a:pt x="8419" y="3220"/>
                    <a:pt x="8419" y="3220"/>
                  </a:cubicBezTo>
                  <a:cubicBezTo>
                    <a:pt x="8317" y="1096"/>
                    <a:pt x="7009" y="0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183625" y="2567088"/>
              <a:ext cx="399860" cy="382788"/>
            </a:xfrm>
            <a:custGeom>
              <a:avLst/>
              <a:gdLst/>
              <a:ahLst/>
              <a:cxnLst/>
              <a:rect l="l" t="t" r="r" b="b"/>
              <a:pathLst>
                <a:path w="11758" h="11256" extrusionOk="0">
                  <a:moveTo>
                    <a:pt x="1666" y="0"/>
                  </a:moveTo>
                  <a:cubicBezTo>
                    <a:pt x="1632" y="0"/>
                    <a:pt x="1598" y="0"/>
                    <a:pt x="1564" y="34"/>
                  </a:cubicBezTo>
                  <a:cubicBezTo>
                    <a:pt x="1" y="561"/>
                    <a:pt x="749" y="9693"/>
                    <a:pt x="749" y="9693"/>
                  </a:cubicBezTo>
                  <a:lnTo>
                    <a:pt x="2872" y="11256"/>
                  </a:lnTo>
                  <a:cubicBezTo>
                    <a:pt x="2872" y="11256"/>
                    <a:pt x="11758" y="3678"/>
                    <a:pt x="10586" y="3109"/>
                  </a:cubicBezTo>
                  <a:cubicBezTo>
                    <a:pt x="10518" y="3075"/>
                    <a:pt x="10484" y="3075"/>
                    <a:pt x="10407" y="3075"/>
                  </a:cubicBezTo>
                  <a:cubicBezTo>
                    <a:pt x="8887" y="3075"/>
                    <a:pt x="2481" y="10364"/>
                    <a:pt x="2481" y="10364"/>
                  </a:cubicBezTo>
                  <a:lnTo>
                    <a:pt x="1564" y="9693"/>
                  </a:lnTo>
                  <a:cubicBezTo>
                    <a:pt x="1564" y="9693"/>
                    <a:pt x="3051" y="0"/>
                    <a:pt x="16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259631" y="2838910"/>
              <a:ext cx="14453" cy="31525"/>
            </a:xfrm>
            <a:custGeom>
              <a:avLst/>
              <a:gdLst/>
              <a:ahLst/>
              <a:cxnLst/>
              <a:rect l="l" t="t" r="r" b="b"/>
              <a:pathLst>
                <a:path w="425" h="927" extrusionOk="0">
                  <a:moveTo>
                    <a:pt x="280" y="1"/>
                  </a:moveTo>
                  <a:cubicBezTo>
                    <a:pt x="246" y="1"/>
                    <a:pt x="212" y="1"/>
                    <a:pt x="212" y="35"/>
                  </a:cubicBezTo>
                  <a:cubicBezTo>
                    <a:pt x="145" y="179"/>
                    <a:pt x="145" y="324"/>
                    <a:pt x="102" y="459"/>
                  </a:cubicBezTo>
                  <a:cubicBezTo>
                    <a:pt x="68" y="604"/>
                    <a:pt x="0" y="748"/>
                    <a:pt x="68" y="850"/>
                  </a:cubicBezTo>
                  <a:cubicBezTo>
                    <a:pt x="102" y="884"/>
                    <a:pt x="145" y="927"/>
                    <a:pt x="178" y="927"/>
                  </a:cubicBezTo>
                  <a:lnTo>
                    <a:pt x="212" y="927"/>
                  </a:lnTo>
                  <a:cubicBezTo>
                    <a:pt x="391" y="850"/>
                    <a:pt x="391" y="672"/>
                    <a:pt x="391" y="502"/>
                  </a:cubicBezTo>
                  <a:cubicBezTo>
                    <a:pt x="425" y="358"/>
                    <a:pt x="425" y="179"/>
                    <a:pt x="357" y="35"/>
                  </a:cubicBezTo>
                  <a:cubicBezTo>
                    <a:pt x="314" y="1"/>
                    <a:pt x="314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309010" y="2812622"/>
              <a:ext cx="17956" cy="26322"/>
            </a:xfrm>
            <a:custGeom>
              <a:avLst/>
              <a:gdLst/>
              <a:ahLst/>
              <a:cxnLst/>
              <a:rect l="l" t="t" r="r" b="b"/>
              <a:pathLst>
                <a:path w="528" h="774" extrusionOk="0">
                  <a:moveTo>
                    <a:pt x="425" y="1"/>
                  </a:moveTo>
                  <a:cubicBezTo>
                    <a:pt x="425" y="1"/>
                    <a:pt x="391" y="1"/>
                    <a:pt x="349" y="35"/>
                  </a:cubicBezTo>
                  <a:cubicBezTo>
                    <a:pt x="315" y="69"/>
                    <a:pt x="315" y="103"/>
                    <a:pt x="281" y="171"/>
                  </a:cubicBezTo>
                  <a:cubicBezTo>
                    <a:pt x="247" y="247"/>
                    <a:pt x="213" y="281"/>
                    <a:pt x="179" y="349"/>
                  </a:cubicBezTo>
                  <a:cubicBezTo>
                    <a:pt x="103" y="425"/>
                    <a:pt x="69" y="459"/>
                    <a:pt x="35" y="527"/>
                  </a:cubicBezTo>
                  <a:cubicBezTo>
                    <a:pt x="1" y="561"/>
                    <a:pt x="1" y="638"/>
                    <a:pt x="1" y="706"/>
                  </a:cubicBezTo>
                  <a:cubicBezTo>
                    <a:pt x="1" y="740"/>
                    <a:pt x="35" y="774"/>
                    <a:pt x="69" y="774"/>
                  </a:cubicBezTo>
                  <a:cubicBezTo>
                    <a:pt x="247" y="774"/>
                    <a:pt x="349" y="638"/>
                    <a:pt x="425" y="493"/>
                  </a:cubicBezTo>
                  <a:cubicBezTo>
                    <a:pt x="459" y="383"/>
                    <a:pt x="527" y="213"/>
                    <a:pt x="493" y="69"/>
                  </a:cubicBezTo>
                  <a:cubicBezTo>
                    <a:pt x="493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270310" y="2779975"/>
              <a:ext cx="17072" cy="26628"/>
            </a:xfrm>
            <a:custGeom>
              <a:avLst/>
              <a:gdLst/>
              <a:ahLst/>
              <a:cxnLst/>
              <a:rect l="l" t="t" r="r" b="b"/>
              <a:pathLst>
                <a:path w="502" h="783" extrusionOk="0">
                  <a:moveTo>
                    <a:pt x="357" y="1"/>
                  </a:moveTo>
                  <a:cubicBezTo>
                    <a:pt x="323" y="1"/>
                    <a:pt x="323" y="1"/>
                    <a:pt x="289" y="35"/>
                  </a:cubicBezTo>
                  <a:cubicBezTo>
                    <a:pt x="255" y="179"/>
                    <a:pt x="179" y="281"/>
                    <a:pt x="111" y="426"/>
                  </a:cubicBezTo>
                  <a:cubicBezTo>
                    <a:pt x="43" y="536"/>
                    <a:pt x="0" y="638"/>
                    <a:pt x="77" y="748"/>
                  </a:cubicBezTo>
                  <a:cubicBezTo>
                    <a:pt x="77" y="782"/>
                    <a:pt x="111" y="782"/>
                    <a:pt x="145" y="782"/>
                  </a:cubicBezTo>
                  <a:lnTo>
                    <a:pt x="179" y="782"/>
                  </a:lnTo>
                  <a:cubicBezTo>
                    <a:pt x="289" y="748"/>
                    <a:pt x="323" y="638"/>
                    <a:pt x="357" y="493"/>
                  </a:cubicBezTo>
                  <a:cubicBezTo>
                    <a:pt x="391" y="392"/>
                    <a:pt x="425" y="247"/>
                    <a:pt x="468" y="111"/>
                  </a:cubicBezTo>
                  <a:cubicBezTo>
                    <a:pt x="502" y="35"/>
                    <a:pt x="425" y="1"/>
                    <a:pt x="3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309010" y="2743859"/>
              <a:ext cx="16800" cy="28940"/>
            </a:xfrm>
            <a:custGeom>
              <a:avLst/>
              <a:gdLst/>
              <a:ahLst/>
              <a:cxnLst/>
              <a:rect l="l" t="t" r="r" b="b"/>
              <a:pathLst>
                <a:path w="494" h="851" extrusionOk="0">
                  <a:moveTo>
                    <a:pt x="391" y="1"/>
                  </a:moveTo>
                  <a:cubicBezTo>
                    <a:pt x="349" y="1"/>
                    <a:pt x="315" y="1"/>
                    <a:pt x="315" y="35"/>
                  </a:cubicBezTo>
                  <a:cubicBezTo>
                    <a:pt x="213" y="179"/>
                    <a:pt x="179" y="281"/>
                    <a:pt x="103" y="426"/>
                  </a:cubicBezTo>
                  <a:cubicBezTo>
                    <a:pt x="35" y="536"/>
                    <a:pt x="1" y="672"/>
                    <a:pt x="69" y="782"/>
                  </a:cubicBezTo>
                  <a:cubicBezTo>
                    <a:pt x="103" y="816"/>
                    <a:pt x="137" y="850"/>
                    <a:pt x="179" y="850"/>
                  </a:cubicBezTo>
                  <a:cubicBezTo>
                    <a:pt x="179" y="850"/>
                    <a:pt x="213" y="850"/>
                    <a:pt x="247" y="816"/>
                  </a:cubicBezTo>
                  <a:cubicBezTo>
                    <a:pt x="349" y="782"/>
                    <a:pt x="391" y="638"/>
                    <a:pt x="425" y="494"/>
                  </a:cubicBezTo>
                  <a:cubicBezTo>
                    <a:pt x="459" y="358"/>
                    <a:pt x="493" y="247"/>
                    <a:pt x="493" y="69"/>
                  </a:cubicBezTo>
                  <a:cubicBezTo>
                    <a:pt x="493" y="35"/>
                    <a:pt x="425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339073" y="2740390"/>
              <a:ext cx="17922" cy="31253"/>
            </a:xfrm>
            <a:custGeom>
              <a:avLst/>
              <a:gdLst/>
              <a:ahLst/>
              <a:cxnLst/>
              <a:rect l="l" t="t" r="r" b="b"/>
              <a:pathLst>
                <a:path w="527" h="919" extrusionOk="0">
                  <a:moveTo>
                    <a:pt x="425" y="1"/>
                  </a:moveTo>
                  <a:cubicBezTo>
                    <a:pt x="357" y="1"/>
                    <a:pt x="315" y="35"/>
                    <a:pt x="315" y="69"/>
                  </a:cubicBezTo>
                  <a:cubicBezTo>
                    <a:pt x="281" y="247"/>
                    <a:pt x="179" y="426"/>
                    <a:pt x="102" y="562"/>
                  </a:cubicBezTo>
                  <a:cubicBezTo>
                    <a:pt x="68" y="672"/>
                    <a:pt x="0" y="850"/>
                    <a:pt x="145" y="884"/>
                  </a:cubicBezTo>
                  <a:lnTo>
                    <a:pt x="179" y="918"/>
                  </a:lnTo>
                  <a:cubicBezTo>
                    <a:pt x="315" y="918"/>
                    <a:pt x="391" y="706"/>
                    <a:pt x="425" y="638"/>
                  </a:cubicBezTo>
                  <a:cubicBezTo>
                    <a:pt x="493" y="460"/>
                    <a:pt x="527" y="281"/>
                    <a:pt x="527" y="103"/>
                  </a:cubicBezTo>
                  <a:cubicBezTo>
                    <a:pt x="527" y="35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378624" y="2733181"/>
              <a:ext cx="20575" cy="27478"/>
            </a:xfrm>
            <a:custGeom>
              <a:avLst/>
              <a:gdLst/>
              <a:ahLst/>
              <a:cxnLst/>
              <a:rect l="l" t="t" r="r" b="b"/>
              <a:pathLst>
                <a:path w="605" h="808" extrusionOk="0">
                  <a:moveTo>
                    <a:pt x="536" y="1"/>
                  </a:moveTo>
                  <a:cubicBezTo>
                    <a:pt x="502" y="1"/>
                    <a:pt x="426" y="35"/>
                    <a:pt x="426" y="69"/>
                  </a:cubicBezTo>
                  <a:cubicBezTo>
                    <a:pt x="392" y="171"/>
                    <a:pt x="324" y="315"/>
                    <a:pt x="256" y="383"/>
                  </a:cubicBezTo>
                  <a:cubicBezTo>
                    <a:pt x="145" y="493"/>
                    <a:pt x="43" y="527"/>
                    <a:pt x="43" y="672"/>
                  </a:cubicBezTo>
                  <a:cubicBezTo>
                    <a:pt x="1" y="740"/>
                    <a:pt x="77" y="774"/>
                    <a:pt x="111" y="808"/>
                  </a:cubicBezTo>
                  <a:lnTo>
                    <a:pt x="179" y="808"/>
                  </a:lnTo>
                  <a:cubicBezTo>
                    <a:pt x="324" y="808"/>
                    <a:pt x="468" y="638"/>
                    <a:pt x="536" y="527"/>
                  </a:cubicBezTo>
                  <a:cubicBezTo>
                    <a:pt x="604" y="383"/>
                    <a:pt x="604" y="247"/>
                    <a:pt x="604" y="69"/>
                  </a:cubicBezTo>
                  <a:cubicBezTo>
                    <a:pt x="604" y="35"/>
                    <a:pt x="570" y="1"/>
                    <a:pt x="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364205" y="2684924"/>
              <a:ext cx="17072" cy="28940"/>
            </a:xfrm>
            <a:custGeom>
              <a:avLst/>
              <a:gdLst/>
              <a:ahLst/>
              <a:cxnLst/>
              <a:rect l="l" t="t" r="r" b="b"/>
              <a:pathLst>
                <a:path w="502" h="851" extrusionOk="0">
                  <a:moveTo>
                    <a:pt x="391" y="1"/>
                  </a:moveTo>
                  <a:cubicBezTo>
                    <a:pt x="357" y="1"/>
                    <a:pt x="323" y="1"/>
                    <a:pt x="323" y="35"/>
                  </a:cubicBezTo>
                  <a:cubicBezTo>
                    <a:pt x="255" y="281"/>
                    <a:pt x="77" y="494"/>
                    <a:pt x="0" y="740"/>
                  </a:cubicBezTo>
                  <a:cubicBezTo>
                    <a:pt x="0" y="782"/>
                    <a:pt x="43" y="850"/>
                    <a:pt x="111" y="850"/>
                  </a:cubicBezTo>
                  <a:lnTo>
                    <a:pt x="145" y="850"/>
                  </a:lnTo>
                  <a:cubicBezTo>
                    <a:pt x="425" y="672"/>
                    <a:pt x="467" y="358"/>
                    <a:pt x="501" y="69"/>
                  </a:cubicBezTo>
                  <a:cubicBezTo>
                    <a:pt x="501" y="1"/>
                    <a:pt x="467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311323" y="2671661"/>
              <a:ext cx="13331" cy="27750"/>
            </a:xfrm>
            <a:custGeom>
              <a:avLst/>
              <a:gdLst/>
              <a:ahLst/>
              <a:cxnLst/>
              <a:rect l="l" t="t" r="r" b="b"/>
              <a:pathLst>
                <a:path w="392" h="816" extrusionOk="0">
                  <a:moveTo>
                    <a:pt x="323" y="0"/>
                  </a:moveTo>
                  <a:cubicBezTo>
                    <a:pt x="281" y="0"/>
                    <a:pt x="247" y="34"/>
                    <a:pt x="247" y="68"/>
                  </a:cubicBezTo>
                  <a:cubicBezTo>
                    <a:pt x="213" y="323"/>
                    <a:pt x="1" y="493"/>
                    <a:pt x="1" y="748"/>
                  </a:cubicBezTo>
                  <a:cubicBezTo>
                    <a:pt x="1" y="782"/>
                    <a:pt x="35" y="816"/>
                    <a:pt x="111" y="816"/>
                  </a:cubicBezTo>
                  <a:lnTo>
                    <a:pt x="111" y="816"/>
                  </a:lnTo>
                  <a:cubicBezTo>
                    <a:pt x="391" y="705"/>
                    <a:pt x="391" y="323"/>
                    <a:pt x="391" y="68"/>
                  </a:cubicBezTo>
                  <a:cubicBezTo>
                    <a:pt x="391" y="34"/>
                    <a:pt x="357" y="0"/>
                    <a:pt x="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287348" y="2646530"/>
              <a:ext cx="10712" cy="26322"/>
            </a:xfrm>
            <a:custGeom>
              <a:avLst/>
              <a:gdLst/>
              <a:ahLst/>
              <a:cxnLst/>
              <a:rect l="l" t="t" r="r" b="b"/>
              <a:pathLst>
                <a:path w="315" h="774" extrusionOk="0">
                  <a:moveTo>
                    <a:pt x="137" y="0"/>
                  </a:moveTo>
                  <a:cubicBezTo>
                    <a:pt x="103" y="0"/>
                    <a:pt x="69" y="34"/>
                    <a:pt x="69" y="102"/>
                  </a:cubicBezTo>
                  <a:cubicBezTo>
                    <a:pt x="69" y="213"/>
                    <a:pt x="35" y="314"/>
                    <a:pt x="35" y="459"/>
                  </a:cubicBezTo>
                  <a:cubicBezTo>
                    <a:pt x="35" y="527"/>
                    <a:pt x="1" y="637"/>
                    <a:pt x="35" y="739"/>
                  </a:cubicBezTo>
                  <a:cubicBezTo>
                    <a:pt x="35" y="773"/>
                    <a:pt x="69" y="773"/>
                    <a:pt x="103" y="773"/>
                  </a:cubicBezTo>
                  <a:lnTo>
                    <a:pt x="179" y="773"/>
                  </a:lnTo>
                  <a:cubicBezTo>
                    <a:pt x="315" y="561"/>
                    <a:pt x="247" y="280"/>
                    <a:pt x="213" y="68"/>
                  </a:cubicBezTo>
                  <a:cubicBezTo>
                    <a:pt x="213" y="34"/>
                    <a:pt x="179" y="0"/>
                    <a:pt x="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328089" y="2600586"/>
              <a:ext cx="13331" cy="25472"/>
            </a:xfrm>
            <a:custGeom>
              <a:avLst/>
              <a:gdLst/>
              <a:ahLst/>
              <a:cxnLst/>
              <a:rect l="l" t="t" r="r" b="b"/>
              <a:pathLst>
                <a:path w="392" h="749" extrusionOk="0">
                  <a:moveTo>
                    <a:pt x="255" y="0"/>
                  </a:moveTo>
                  <a:cubicBezTo>
                    <a:pt x="213" y="0"/>
                    <a:pt x="179" y="34"/>
                    <a:pt x="179" y="77"/>
                  </a:cubicBezTo>
                  <a:cubicBezTo>
                    <a:pt x="145" y="179"/>
                    <a:pt x="111" y="247"/>
                    <a:pt x="77" y="357"/>
                  </a:cubicBezTo>
                  <a:cubicBezTo>
                    <a:pt x="77" y="459"/>
                    <a:pt x="0" y="570"/>
                    <a:pt x="77" y="672"/>
                  </a:cubicBezTo>
                  <a:cubicBezTo>
                    <a:pt x="111" y="714"/>
                    <a:pt x="179" y="748"/>
                    <a:pt x="213" y="748"/>
                  </a:cubicBezTo>
                  <a:lnTo>
                    <a:pt x="289" y="748"/>
                  </a:lnTo>
                  <a:cubicBezTo>
                    <a:pt x="391" y="638"/>
                    <a:pt x="391" y="536"/>
                    <a:pt x="391" y="391"/>
                  </a:cubicBezTo>
                  <a:cubicBezTo>
                    <a:pt x="391" y="247"/>
                    <a:pt x="357" y="145"/>
                    <a:pt x="28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335298" y="2554948"/>
              <a:ext cx="12175" cy="20541"/>
            </a:xfrm>
            <a:custGeom>
              <a:avLst/>
              <a:gdLst/>
              <a:ahLst/>
              <a:cxnLst/>
              <a:rect l="l" t="t" r="r" b="b"/>
              <a:pathLst>
                <a:path w="358" h="604" extrusionOk="0">
                  <a:moveTo>
                    <a:pt x="145" y="0"/>
                  </a:moveTo>
                  <a:cubicBezTo>
                    <a:pt x="145" y="0"/>
                    <a:pt x="145" y="34"/>
                    <a:pt x="111" y="34"/>
                  </a:cubicBezTo>
                  <a:cubicBezTo>
                    <a:pt x="77" y="102"/>
                    <a:pt x="77" y="213"/>
                    <a:pt x="77" y="281"/>
                  </a:cubicBezTo>
                  <a:cubicBezTo>
                    <a:pt x="43" y="391"/>
                    <a:pt x="1" y="493"/>
                    <a:pt x="111" y="569"/>
                  </a:cubicBezTo>
                  <a:cubicBezTo>
                    <a:pt x="111" y="603"/>
                    <a:pt x="145" y="603"/>
                    <a:pt x="179" y="603"/>
                  </a:cubicBezTo>
                  <a:lnTo>
                    <a:pt x="213" y="603"/>
                  </a:lnTo>
                  <a:cubicBezTo>
                    <a:pt x="358" y="527"/>
                    <a:pt x="324" y="391"/>
                    <a:pt x="324" y="281"/>
                  </a:cubicBezTo>
                  <a:cubicBezTo>
                    <a:pt x="290" y="179"/>
                    <a:pt x="256" y="68"/>
                    <a:pt x="179" y="34"/>
                  </a:cubicBezTo>
                  <a:cubicBezTo>
                    <a:pt x="179" y="0"/>
                    <a:pt x="145" y="0"/>
                    <a:pt x="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293435" y="2557260"/>
              <a:ext cx="10712" cy="30063"/>
            </a:xfrm>
            <a:custGeom>
              <a:avLst/>
              <a:gdLst/>
              <a:ahLst/>
              <a:cxnLst/>
              <a:rect l="l" t="t" r="r" b="b"/>
              <a:pathLst>
                <a:path w="315" h="884" extrusionOk="0">
                  <a:moveTo>
                    <a:pt x="136" y="0"/>
                  </a:moveTo>
                  <a:cubicBezTo>
                    <a:pt x="136" y="0"/>
                    <a:pt x="102" y="0"/>
                    <a:pt x="68" y="77"/>
                  </a:cubicBezTo>
                  <a:cubicBezTo>
                    <a:pt x="68" y="213"/>
                    <a:pt x="34" y="357"/>
                    <a:pt x="34" y="501"/>
                  </a:cubicBezTo>
                  <a:cubicBezTo>
                    <a:pt x="0" y="637"/>
                    <a:pt x="0" y="748"/>
                    <a:pt x="68" y="850"/>
                  </a:cubicBezTo>
                  <a:cubicBezTo>
                    <a:pt x="102" y="884"/>
                    <a:pt x="136" y="884"/>
                    <a:pt x="136" y="884"/>
                  </a:cubicBezTo>
                  <a:cubicBezTo>
                    <a:pt x="170" y="884"/>
                    <a:pt x="212" y="884"/>
                    <a:pt x="246" y="850"/>
                  </a:cubicBezTo>
                  <a:cubicBezTo>
                    <a:pt x="314" y="748"/>
                    <a:pt x="314" y="637"/>
                    <a:pt x="280" y="501"/>
                  </a:cubicBezTo>
                  <a:cubicBezTo>
                    <a:pt x="280" y="357"/>
                    <a:pt x="246" y="213"/>
                    <a:pt x="212" y="77"/>
                  </a:cubicBezTo>
                  <a:cubicBezTo>
                    <a:pt x="212" y="0"/>
                    <a:pt x="170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296870" y="2498325"/>
              <a:ext cx="12175" cy="24009"/>
            </a:xfrm>
            <a:custGeom>
              <a:avLst/>
              <a:gdLst/>
              <a:ahLst/>
              <a:cxnLst/>
              <a:rect l="l" t="t" r="r" b="b"/>
              <a:pathLst>
                <a:path w="358" h="706" extrusionOk="0">
                  <a:moveTo>
                    <a:pt x="145" y="0"/>
                  </a:moveTo>
                  <a:cubicBezTo>
                    <a:pt x="111" y="0"/>
                    <a:pt x="69" y="34"/>
                    <a:pt x="69" y="34"/>
                  </a:cubicBezTo>
                  <a:cubicBezTo>
                    <a:pt x="35" y="111"/>
                    <a:pt x="35" y="213"/>
                    <a:pt x="35" y="281"/>
                  </a:cubicBezTo>
                  <a:cubicBezTo>
                    <a:pt x="35" y="391"/>
                    <a:pt x="1" y="493"/>
                    <a:pt x="35" y="603"/>
                  </a:cubicBezTo>
                  <a:cubicBezTo>
                    <a:pt x="35" y="671"/>
                    <a:pt x="111" y="705"/>
                    <a:pt x="145" y="705"/>
                  </a:cubicBezTo>
                  <a:cubicBezTo>
                    <a:pt x="213" y="705"/>
                    <a:pt x="281" y="671"/>
                    <a:pt x="324" y="603"/>
                  </a:cubicBezTo>
                  <a:cubicBezTo>
                    <a:pt x="358" y="493"/>
                    <a:pt x="324" y="357"/>
                    <a:pt x="281" y="247"/>
                  </a:cubicBezTo>
                  <a:cubicBezTo>
                    <a:pt x="281" y="179"/>
                    <a:pt x="247" y="68"/>
                    <a:pt x="179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259631" y="2506691"/>
              <a:ext cx="13297" cy="32681"/>
            </a:xfrm>
            <a:custGeom>
              <a:avLst/>
              <a:gdLst/>
              <a:ahLst/>
              <a:cxnLst/>
              <a:rect l="l" t="t" r="r" b="b"/>
              <a:pathLst>
                <a:path w="391" h="961" extrusionOk="0">
                  <a:moveTo>
                    <a:pt x="212" y="1"/>
                  </a:moveTo>
                  <a:cubicBezTo>
                    <a:pt x="178" y="1"/>
                    <a:pt x="145" y="35"/>
                    <a:pt x="102" y="77"/>
                  </a:cubicBezTo>
                  <a:cubicBezTo>
                    <a:pt x="68" y="323"/>
                    <a:pt x="34" y="570"/>
                    <a:pt x="34" y="816"/>
                  </a:cubicBezTo>
                  <a:cubicBezTo>
                    <a:pt x="0" y="927"/>
                    <a:pt x="102" y="961"/>
                    <a:pt x="212" y="961"/>
                  </a:cubicBezTo>
                  <a:cubicBezTo>
                    <a:pt x="280" y="961"/>
                    <a:pt x="391" y="927"/>
                    <a:pt x="357" y="816"/>
                  </a:cubicBezTo>
                  <a:cubicBezTo>
                    <a:pt x="357" y="570"/>
                    <a:pt x="314" y="323"/>
                    <a:pt x="280" y="77"/>
                  </a:cubicBezTo>
                  <a:cubicBezTo>
                    <a:pt x="280" y="35"/>
                    <a:pt x="24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206750" y="2522300"/>
              <a:ext cx="11869" cy="21697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70" y="0"/>
                  </a:moveTo>
                  <a:cubicBezTo>
                    <a:pt x="136" y="0"/>
                    <a:pt x="102" y="43"/>
                    <a:pt x="102" y="77"/>
                  </a:cubicBezTo>
                  <a:cubicBezTo>
                    <a:pt x="102" y="145"/>
                    <a:pt x="69" y="213"/>
                    <a:pt x="35" y="289"/>
                  </a:cubicBezTo>
                  <a:cubicBezTo>
                    <a:pt x="35" y="391"/>
                    <a:pt x="1" y="468"/>
                    <a:pt x="35" y="536"/>
                  </a:cubicBezTo>
                  <a:cubicBezTo>
                    <a:pt x="69" y="604"/>
                    <a:pt x="102" y="637"/>
                    <a:pt x="136" y="637"/>
                  </a:cubicBezTo>
                  <a:cubicBezTo>
                    <a:pt x="170" y="637"/>
                    <a:pt x="213" y="604"/>
                    <a:pt x="247" y="604"/>
                  </a:cubicBezTo>
                  <a:cubicBezTo>
                    <a:pt x="349" y="468"/>
                    <a:pt x="281" y="255"/>
                    <a:pt x="281" y="111"/>
                  </a:cubicBezTo>
                  <a:cubicBezTo>
                    <a:pt x="281" y="43"/>
                    <a:pt x="213" y="0"/>
                    <a:pt x="1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156181" y="2599429"/>
              <a:ext cx="15643" cy="32681"/>
            </a:xfrm>
            <a:custGeom>
              <a:avLst/>
              <a:gdLst/>
              <a:ahLst/>
              <a:cxnLst/>
              <a:rect l="l" t="t" r="r" b="b"/>
              <a:pathLst>
                <a:path w="460" h="961" extrusionOk="0">
                  <a:moveTo>
                    <a:pt x="281" y="0"/>
                  </a:moveTo>
                  <a:cubicBezTo>
                    <a:pt x="247" y="0"/>
                    <a:pt x="213" y="34"/>
                    <a:pt x="213" y="34"/>
                  </a:cubicBezTo>
                  <a:cubicBezTo>
                    <a:pt x="103" y="247"/>
                    <a:pt x="103" y="493"/>
                    <a:pt x="35" y="748"/>
                  </a:cubicBezTo>
                  <a:cubicBezTo>
                    <a:pt x="1" y="884"/>
                    <a:pt x="103" y="960"/>
                    <a:pt x="213" y="960"/>
                  </a:cubicBezTo>
                  <a:cubicBezTo>
                    <a:pt x="315" y="960"/>
                    <a:pt x="383" y="884"/>
                    <a:pt x="383" y="782"/>
                  </a:cubicBezTo>
                  <a:cubicBezTo>
                    <a:pt x="426" y="536"/>
                    <a:pt x="460" y="247"/>
                    <a:pt x="315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186243" y="2622248"/>
              <a:ext cx="10712" cy="24315"/>
            </a:xfrm>
            <a:custGeom>
              <a:avLst/>
              <a:gdLst/>
              <a:ahLst/>
              <a:cxnLst/>
              <a:rect l="l" t="t" r="r" b="b"/>
              <a:pathLst>
                <a:path w="315" h="715" extrusionOk="0">
                  <a:moveTo>
                    <a:pt x="136" y="1"/>
                  </a:moveTo>
                  <a:cubicBezTo>
                    <a:pt x="102" y="1"/>
                    <a:pt x="68" y="1"/>
                    <a:pt x="34" y="77"/>
                  </a:cubicBezTo>
                  <a:cubicBezTo>
                    <a:pt x="34" y="179"/>
                    <a:pt x="0" y="323"/>
                    <a:pt x="0" y="459"/>
                  </a:cubicBezTo>
                  <a:cubicBezTo>
                    <a:pt x="0" y="536"/>
                    <a:pt x="34" y="714"/>
                    <a:pt x="136" y="714"/>
                  </a:cubicBezTo>
                  <a:cubicBezTo>
                    <a:pt x="247" y="714"/>
                    <a:pt x="315" y="570"/>
                    <a:pt x="315" y="459"/>
                  </a:cubicBezTo>
                  <a:cubicBezTo>
                    <a:pt x="315" y="323"/>
                    <a:pt x="281" y="179"/>
                    <a:pt x="247" y="77"/>
                  </a:cubicBezTo>
                  <a:cubicBezTo>
                    <a:pt x="247" y="1"/>
                    <a:pt x="179" y="1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165737" y="2693324"/>
              <a:ext cx="12175" cy="26594"/>
            </a:xfrm>
            <a:custGeom>
              <a:avLst/>
              <a:gdLst/>
              <a:ahLst/>
              <a:cxnLst/>
              <a:rect l="l" t="t" r="r" b="b"/>
              <a:pathLst>
                <a:path w="358" h="782" extrusionOk="0">
                  <a:moveTo>
                    <a:pt x="179" y="0"/>
                  </a:moveTo>
                  <a:cubicBezTo>
                    <a:pt x="145" y="0"/>
                    <a:pt x="102" y="34"/>
                    <a:pt x="102" y="68"/>
                  </a:cubicBezTo>
                  <a:cubicBezTo>
                    <a:pt x="68" y="179"/>
                    <a:pt x="68" y="281"/>
                    <a:pt x="68" y="425"/>
                  </a:cubicBezTo>
                  <a:cubicBezTo>
                    <a:pt x="34" y="535"/>
                    <a:pt x="0" y="637"/>
                    <a:pt x="102" y="748"/>
                  </a:cubicBezTo>
                  <a:cubicBezTo>
                    <a:pt x="102" y="748"/>
                    <a:pt x="145" y="782"/>
                    <a:pt x="179" y="782"/>
                  </a:cubicBezTo>
                  <a:cubicBezTo>
                    <a:pt x="213" y="782"/>
                    <a:pt x="247" y="748"/>
                    <a:pt x="247" y="748"/>
                  </a:cubicBezTo>
                  <a:cubicBezTo>
                    <a:pt x="357" y="637"/>
                    <a:pt x="315" y="535"/>
                    <a:pt x="281" y="425"/>
                  </a:cubicBezTo>
                  <a:cubicBezTo>
                    <a:pt x="281" y="281"/>
                    <a:pt x="281" y="179"/>
                    <a:pt x="247" y="68"/>
                  </a:cubicBezTo>
                  <a:cubicBezTo>
                    <a:pt x="247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175259" y="2752259"/>
              <a:ext cx="13331" cy="22853"/>
            </a:xfrm>
            <a:custGeom>
              <a:avLst/>
              <a:gdLst/>
              <a:ahLst/>
              <a:cxnLst/>
              <a:rect l="l" t="t" r="r" b="b"/>
              <a:pathLst>
                <a:path w="392" h="672" extrusionOk="0">
                  <a:moveTo>
                    <a:pt x="179" y="0"/>
                  </a:moveTo>
                  <a:cubicBezTo>
                    <a:pt x="145" y="0"/>
                    <a:pt x="111" y="34"/>
                    <a:pt x="77" y="111"/>
                  </a:cubicBezTo>
                  <a:lnTo>
                    <a:pt x="77" y="357"/>
                  </a:lnTo>
                  <a:cubicBezTo>
                    <a:pt x="35" y="459"/>
                    <a:pt x="1" y="535"/>
                    <a:pt x="111" y="637"/>
                  </a:cubicBezTo>
                  <a:cubicBezTo>
                    <a:pt x="111" y="637"/>
                    <a:pt x="145" y="671"/>
                    <a:pt x="179" y="671"/>
                  </a:cubicBezTo>
                  <a:cubicBezTo>
                    <a:pt x="213" y="671"/>
                    <a:pt x="289" y="637"/>
                    <a:pt x="289" y="637"/>
                  </a:cubicBezTo>
                  <a:cubicBezTo>
                    <a:pt x="391" y="569"/>
                    <a:pt x="357" y="425"/>
                    <a:pt x="357" y="323"/>
                  </a:cubicBezTo>
                  <a:cubicBezTo>
                    <a:pt x="323" y="213"/>
                    <a:pt x="289" y="145"/>
                    <a:pt x="247" y="34"/>
                  </a:cubicBezTo>
                  <a:cubicBezTo>
                    <a:pt x="213" y="34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385867" y="2610414"/>
              <a:ext cx="15916" cy="25166"/>
            </a:xfrm>
            <a:custGeom>
              <a:avLst/>
              <a:gdLst/>
              <a:ahLst/>
              <a:cxnLst/>
              <a:rect l="l" t="t" r="r" b="b"/>
              <a:pathLst>
                <a:path w="468" h="740" extrusionOk="0">
                  <a:moveTo>
                    <a:pt x="289" y="0"/>
                  </a:moveTo>
                  <a:cubicBezTo>
                    <a:pt x="255" y="0"/>
                    <a:pt x="213" y="0"/>
                    <a:pt x="179" y="68"/>
                  </a:cubicBezTo>
                  <a:cubicBezTo>
                    <a:pt x="179" y="136"/>
                    <a:pt x="145" y="247"/>
                    <a:pt x="111" y="315"/>
                  </a:cubicBezTo>
                  <a:cubicBezTo>
                    <a:pt x="77" y="425"/>
                    <a:pt x="0" y="493"/>
                    <a:pt x="0" y="595"/>
                  </a:cubicBezTo>
                  <a:cubicBezTo>
                    <a:pt x="0" y="705"/>
                    <a:pt x="77" y="739"/>
                    <a:pt x="179" y="739"/>
                  </a:cubicBezTo>
                  <a:lnTo>
                    <a:pt x="255" y="739"/>
                  </a:lnTo>
                  <a:cubicBezTo>
                    <a:pt x="425" y="637"/>
                    <a:pt x="468" y="247"/>
                    <a:pt x="391" y="68"/>
                  </a:cubicBezTo>
                  <a:cubicBezTo>
                    <a:pt x="391" y="34"/>
                    <a:pt x="323" y="0"/>
                    <a:pt x="2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424568" y="2572835"/>
              <a:ext cx="19112" cy="26628"/>
            </a:xfrm>
            <a:custGeom>
              <a:avLst/>
              <a:gdLst/>
              <a:ahLst/>
              <a:cxnLst/>
              <a:rect l="l" t="t" r="r" b="b"/>
              <a:pathLst>
                <a:path w="562" h="783" extrusionOk="0">
                  <a:moveTo>
                    <a:pt x="425" y="1"/>
                  </a:moveTo>
                  <a:lnTo>
                    <a:pt x="349" y="1"/>
                  </a:lnTo>
                  <a:cubicBezTo>
                    <a:pt x="247" y="111"/>
                    <a:pt x="213" y="213"/>
                    <a:pt x="179" y="324"/>
                  </a:cubicBezTo>
                  <a:cubicBezTo>
                    <a:pt x="103" y="426"/>
                    <a:pt x="1" y="536"/>
                    <a:pt x="35" y="681"/>
                  </a:cubicBezTo>
                  <a:cubicBezTo>
                    <a:pt x="69" y="749"/>
                    <a:pt x="103" y="782"/>
                    <a:pt x="179" y="782"/>
                  </a:cubicBezTo>
                  <a:lnTo>
                    <a:pt x="213" y="782"/>
                  </a:lnTo>
                  <a:cubicBezTo>
                    <a:pt x="391" y="749"/>
                    <a:pt x="425" y="570"/>
                    <a:pt x="493" y="468"/>
                  </a:cubicBezTo>
                  <a:cubicBezTo>
                    <a:pt x="527" y="324"/>
                    <a:pt x="561" y="179"/>
                    <a:pt x="527" y="77"/>
                  </a:cubicBezTo>
                  <a:cubicBezTo>
                    <a:pt x="493" y="1"/>
                    <a:pt x="459" y="1"/>
                    <a:pt x="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482347" y="2556104"/>
              <a:ext cx="17956" cy="24009"/>
            </a:xfrm>
            <a:custGeom>
              <a:avLst/>
              <a:gdLst/>
              <a:ahLst/>
              <a:cxnLst/>
              <a:rect l="l" t="t" r="r" b="b"/>
              <a:pathLst>
                <a:path w="528" h="706" extrusionOk="0">
                  <a:moveTo>
                    <a:pt x="425" y="0"/>
                  </a:moveTo>
                  <a:cubicBezTo>
                    <a:pt x="349" y="0"/>
                    <a:pt x="315" y="34"/>
                    <a:pt x="281" y="68"/>
                  </a:cubicBezTo>
                  <a:cubicBezTo>
                    <a:pt x="247" y="145"/>
                    <a:pt x="179" y="213"/>
                    <a:pt x="137" y="281"/>
                  </a:cubicBezTo>
                  <a:cubicBezTo>
                    <a:pt x="35" y="391"/>
                    <a:pt x="1" y="459"/>
                    <a:pt x="1" y="603"/>
                  </a:cubicBezTo>
                  <a:cubicBezTo>
                    <a:pt x="35" y="671"/>
                    <a:pt x="103" y="705"/>
                    <a:pt x="137" y="705"/>
                  </a:cubicBezTo>
                  <a:lnTo>
                    <a:pt x="179" y="705"/>
                  </a:lnTo>
                  <a:cubicBezTo>
                    <a:pt x="425" y="705"/>
                    <a:pt x="493" y="323"/>
                    <a:pt x="527" y="145"/>
                  </a:cubicBezTo>
                  <a:cubicBezTo>
                    <a:pt x="527" y="68"/>
                    <a:pt x="459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29141" y="2576610"/>
              <a:ext cx="20541" cy="24009"/>
            </a:xfrm>
            <a:custGeom>
              <a:avLst/>
              <a:gdLst/>
              <a:ahLst/>
              <a:cxnLst/>
              <a:rect l="l" t="t" r="r" b="b"/>
              <a:pathLst>
                <a:path w="604" h="706" extrusionOk="0">
                  <a:moveTo>
                    <a:pt x="460" y="0"/>
                  </a:moveTo>
                  <a:lnTo>
                    <a:pt x="426" y="0"/>
                  </a:lnTo>
                  <a:cubicBezTo>
                    <a:pt x="324" y="68"/>
                    <a:pt x="290" y="179"/>
                    <a:pt x="213" y="247"/>
                  </a:cubicBezTo>
                  <a:cubicBezTo>
                    <a:pt x="145" y="315"/>
                    <a:pt x="1" y="425"/>
                    <a:pt x="35" y="570"/>
                  </a:cubicBezTo>
                  <a:cubicBezTo>
                    <a:pt x="35" y="638"/>
                    <a:pt x="111" y="705"/>
                    <a:pt x="179" y="705"/>
                  </a:cubicBezTo>
                  <a:lnTo>
                    <a:pt x="179" y="705"/>
                  </a:lnTo>
                  <a:cubicBezTo>
                    <a:pt x="358" y="705"/>
                    <a:pt x="426" y="570"/>
                    <a:pt x="502" y="425"/>
                  </a:cubicBezTo>
                  <a:cubicBezTo>
                    <a:pt x="536" y="315"/>
                    <a:pt x="604" y="179"/>
                    <a:pt x="570" y="68"/>
                  </a:cubicBezTo>
                  <a:cubicBezTo>
                    <a:pt x="536" y="34"/>
                    <a:pt x="50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466737" y="2611570"/>
              <a:ext cx="13059" cy="20541"/>
            </a:xfrm>
            <a:custGeom>
              <a:avLst/>
              <a:gdLst/>
              <a:ahLst/>
              <a:cxnLst/>
              <a:rect l="l" t="t" r="r" b="b"/>
              <a:pathLst>
                <a:path w="384" h="604" extrusionOk="0">
                  <a:moveTo>
                    <a:pt x="247" y="0"/>
                  </a:moveTo>
                  <a:cubicBezTo>
                    <a:pt x="171" y="0"/>
                    <a:pt x="137" y="0"/>
                    <a:pt x="137" y="68"/>
                  </a:cubicBezTo>
                  <a:cubicBezTo>
                    <a:pt x="103" y="179"/>
                    <a:pt x="69" y="281"/>
                    <a:pt x="35" y="349"/>
                  </a:cubicBezTo>
                  <a:cubicBezTo>
                    <a:pt x="1" y="425"/>
                    <a:pt x="1" y="527"/>
                    <a:pt x="35" y="561"/>
                  </a:cubicBezTo>
                  <a:cubicBezTo>
                    <a:pt x="69" y="603"/>
                    <a:pt x="103" y="603"/>
                    <a:pt x="137" y="603"/>
                  </a:cubicBezTo>
                  <a:lnTo>
                    <a:pt x="171" y="603"/>
                  </a:lnTo>
                  <a:cubicBezTo>
                    <a:pt x="213" y="603"/>
                    <a:pt x="281" y="603"/>
                    <a:pt x="315" y="527"/>
                  </a:cubicBezTo>
                  <a:cubicBezTo>
                    <a:pt x="383" y="391"/>
                    <a:pt x="383" y="213"/>
                    <a:pt x="349" y="68"/>
                  </a:cubicBezTo>
                  <a:cubicBezTo>
                    <a:pt x="349" y="0"/>
                    <a:pt x="281" y="0"/>
                    <a:pt x="2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417358" y="2657208"/>
              <a:ext cx="15643" cy="25472"/>
            </a:xfrm>
            <a:custGeom>
              <a:avLst/>
              <a:gdLst/>
              <a:ahLst/>
              <a:cxnLst/>
              <a:rect l="l" t="t" r="r" b="b"/>
              <a:pathLst>
                <a:path w="460" h="749" extrusionOk="0">
                  <a:moveTo>
                    <a:pt x="391" y="0"/>
                  </a:moveTo>
                  <a:cubicBezTo>
                    <a:pt x="349" y="0"/>
                    <a:pt x="315" y="34"/>
                    <a:pt x="315" y="34"/>
                  </a:cubicBezTo>
                  <a:cubicBezTo>
                    <a:pt x="247" y="145"/>
                    <a:pt x="213" y="247"/>
                    <a:pt x="179" y="323"/>
                  </a:cubicBezTo>
                  <a:cubicBezTo>
                    <a:pt x="102" y="425"/>
                    <a:pt x="34" y="493"/>
                    <a:pt x="34" y="604"/>
                  </a:cubicBezTo>
                  <a:cubicBezTo>
                    <a:pt x="0" y="672"/>
                    <a:pt x="68" y="748"/>
                    <a:pt x="136" y="748"/>
                  </a:cubicBezTo>
                  <a:cubicBezTo>
                    <a:pt x="136" y="748"/>
                    <a:pt x="179" y="748"/>
                    <a:pt x="179" y="706"/>
                  </a:cubicBezTo>
                  <a:cubicBezTo>
                    <a:pt x="281" y="638"/>
                    <a:pt x="349" y="536"/>
                    <a:pt x="391" y="425"/>
                  </a:cubicBezTo>
                  <a:cubicBezTo>
                    <a:pt x="425" y="323"/>
                    <a:pt x="459" y="179"/>
                    <a:pt x="425" y="68"/>
                  </a:cubicBezTo>
                  <a:cubicBezTo>
                    <a:pt x="425" y="34"/>
                    <a:pt x="391" y="0"/>
                    <a:pt x="3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459528" y="2664418"/>
              <a:ext cx="16800" cy="22853"/>
            </a:xfrm>
            <a:custGeom>
              <a:avLst/>
              <a:gdLst/>
              <a:ahLst/>
              <a:cxnLst/>
              <a:rect l="l" t="t" r="r" b="b"/>
              <a:pathLst>
                <a:path w="494" h="672" extrusionOk="0">
                  <a:moveTo>
                    <a:pt x="383" y="1"/>
                  </a:moveTo>
                  <a:cubicBezTo>
                    <a:pt x="349" y="1"/>
                    <a:pt x="349" y="1"/>
                    <a:pt x="315" y="35"/>
                  </a:cubicBezTo>
                  <a:cubicBezTo>
                    <a:pt x="281" y="69"/>
                    <a:pt x="213" y="145"/>
                    <a:pt x="170" y="213"/>
                  </a:cubicBezTo>
                  <a:cubicBezTo>
                    <a:pt x="136" y="247"/>
                    <a:pt x="102" y="324"/>
                    <a:pt x="69" y="358"/>
                  </a:cubicBezTo>
                  <a:cubicBezTo>
                    <a:pt x="1" y="460"/>
                    <a:pt x="1" y="570"/>
                    <a:pt x="102" y="638"/>
                  </a:cubicBezTo>
                  <a:cubicBezTo>
                    <a:pt x="102" y="672"/>
                    <a:pt x="170" y="672"/>
                    <a:pt x="213" y="672"/>
                  </a:cubicBezTo>
                  <a:cubicBezTo>
                    <a:pt x="281" y="672"/>
                    <a:pt x="315" y="638"/>
                    <a:pt x="349" y="570"/>
                  </a:cubicBezTo>
                  <a:cubicBezTo>
                    <a:pt x="383" y="494"/>
                    <a:pt x="425" y="392"/>
                    <a:pt x="459" y="324"/>
                  </a:cubicBezTo>
                  <a:cubicBezTo>
                    <a:pt x="493" y="213"/>
                    <a:pt x="459" y="145"/>
                    <a:pt x="459" y="35"/>
                  </a:cubicBezTo>
                  <a:cubicBezTo>
                    <a:pt x="459" y="1"/>
                    <a:pt x="425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524516" y="2633233"/>
              <a:ext cx="15643" cy="21697"/>
            </a:xfrm>
            <a:custGeom>
              <a:avLst/>
              <a:gdLst/>
              <a:ahLst/>
              <a:cxnLst/>
              <a:rect l="l" t="t" r="r" b="b"/>
              <a:pathLst>
                <a:path w="460" h="638" extrusionOk="0">
                  <a:moveTo>
                    <a:pt x="349" y="0"/>
                  </a:moveTo>
                  <a:cubicBezTo>
                    <a:pt x="315" y="0"/>
                    <a:pt x="281" y="0"/>
                    <a:pt x="281" y="34"/>
                  </a:cubicBezTo>
                  <a:cubicBezTo>
                    <a:pt x="213" y="102"/>
                    <a:pt x="137" y="179"/>
                    <a:pt x="103" y="247"/>
                  </a:cubicBezTo>
                  <a:cubicBezTo>
                    <a:pt x="35" y="349"/>
                    <a:pt x="1" y="425"/>
                    <a:pt x="1" y="527"/>
                  </a:cubicBezTo>
                  <a:cubicBezTo>
                    <a:pt x="35" y="561"/>
                    <a:pt x="69" y="638"/>
                    <a:pt x="137" y="638"/>
                  </a:cubicBezTo>
                  <a:lnTo>
                    <a:pt x="171" y="604"/>
                  </a:lnTo>
                  <a:cubicBezTo>
                    <a:pt x="213" y="604"/>
                    <a:pt x="281" y="561"/>
                    <a:pt x="281" y="527"/>
                  </a:cubicBezTo>
                  <a:cubicBezTo>
                    <a:pt x="315" y="459"/>
                    <a:pt x="315" y="425"/>
                    <a:pt x="349" y="391"/>
                  </a:cubicBezTo>
                  <a:cubicBezTo>
                    <a:pt x="383" y="281"/>
                    <a:pt x="383" y="179"/>
                    <a:pt x="426" y="102"/>
                  </a:cubicBezTo>
                  <a:cubicBezTo>
                    <a:pt x="460" y="34"/>
                    <a:pt x="383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60632" y="2636702"/>
              <a:ext cx="19112" cy="22853"/>
            </a:xfrm>
            <a:custGeom>
              <a:avLst/>
              <a:gdLst/>
              <a:ahLst/>
              <a:cxnLst/>
              <a:rect l="l" t="t" r="r" b="b"/>
              <a:pathLst>
                <a:path w="562" h="672" extrusionOk="0">
                  <a:moveTo>
                    <a:pt x="459" y="0"/>
                  </a:moveTo>
                  <a:cubicBezTo>
                    <a:pt x="425" y="0"/>
                    <a:pt x="383" y="0"/>
                    <a:pt x="383" y="34"/>
                  </a:cubicBezTo>
                  <a:cubicBezTo>
                    <a:pt x="349" y="145"/>
                    <a:pt x="281" y="213"/>
                    <a:pt x="213" y="289"/>
                  </a:cubicBezTo>
                  <a:cubicBezTo>
                    <a:pt x="171" y="323"/>
                    <a:pt x="103" y="357"/>
                    <a:pt x="69" y="391"/>
                  </a:cubicBezTo>
                  <a:cubicBezTo>
                    <a:pt x="35" y="425"/>
                    <a:pt x="35" y="502"/>
                    <a:pt x="1" y="569"/>
                  </a:cubicBezTo>
                  <a:cubicBezTo>
                    <a:pt x="1" y="603"/>
                    <a:pt x="35" y="671"/>
                    <a:pt x="69" y="671"/>
                  </a:cubicBezTo>
                  <a:lnTo>
                    <a:pt x="171" y="671"/>
                  </a:lnTo>
                  <a:cubicBezTo>
                    <a:pt x="213" y="671"/>
                    <a:pt x="247" y="671"/>
                    <a:pt x="315" y="637"/>
                  </a:cubicBezTo>
                  <a:cubicBezTo>
                    <a:pt x="349" y="603"/>
                    <a:pt x="383" y="536"/>
                    <a:pt x="425" y="459"/>
                  </a:cubicBezTo>
                  <a:cubicBezTo>
                    <a:pt x="527" y="357"/>
                    <a:pt x="527" y="213"/>
                    <a:pt x="561" y="77"/>
                  </a:cubicBezTo>
                  <a:cubicBezTo>
                    <a:pt x="561" y="34"/>
                    <a:pt x="493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37541" y="2723353"/>
              <a:ext cx="23125" cy="24315"/>
            </a:xfrm>
            <a:custGeom>
              <a:avLst/>
              <a:gdLst/>
              <a:ahLst/>
              <a:cxnLst/>
              <a:rect l="l" t="t" r="r" b="b"/>
              <a:pathLst>
                <a:path w="680" h="715" extrusionOk="0">
                  <a:moveTo>
                    <a:pt x="569" y="1"/>
                  </a:moveTo>
                  <a:cubicBezTo>
                    <a:pt x="535" y="1"/>
                    <a:pt x="535" y="1"/>
                    <a:pt x="501" y="35"/>
                  </a:cubicBezTo>
                  <a:cubicBezTo>
                    <a:pt x="425" y="111"/>
                    <a:pt x="323" y="213"/>
                    <a:pt x="213" y="290"/>
                  </a:cubicBezTo>
                  <a:cubicBezTo>
                    <a:pt x="145" y="358"/>
                    <a:pt x="43" y="502"/>
                    <a:pt x="0" y="604"/>
                  </a:cubicBezTo>
                  <a:cubicBezTo>
                    <a:pt x="0" y="638"/>
                    <a:pt x="43" y="714"/>
                    <a:pt x="111" y="714"/>
                  </a:cubicBezTo>
                  <a:lnTo>
                    <a:pt x="145" y="714"/>
                  </a:lnTo>
                  <a:cubicBezTo>
                    <a:pt x="255" y="672"/>
                    <a:pt x="357" y="570"/>
                    <a:pt x="425" y="460"/>
                  </a:cubicBezTo>
                  <a:cubicBezTo>
                    <a:pt x="501" y="358"/>
                    <a:pt x="569" y="247"/>
                    <a:pt x="637" y="145"/>
                  </a:cubicBezTo>
                  <a:cubicBezTo>
                    <a:pt x="680" y="77"/>
                    <a:pt x="637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1519619" y="2782288"/>
              <a:ext cx="25166" cy="23159"/>
            </a:xfrm>
            <a:custGeom>
              <a:avLst/>
              <a:gdLst/>
              <a:ahLst/>
              <a:cxnLst/>
              <a:rect l="l" t="t" r="r" b="b"/>
              <a:pathLst>
                <a:path w="740" h="681" extrusionOk="0">
                  <a:moveTo>
                    <a:pt x="604" y="1"/>
                  </a:moveTo>
                  <a:lnTo>
                    <a:pt x="570" y="43"/>
                  </a:lnTo>
                  <a:cubicBezTo>
                    <a:pt x="459" y="77"/>
                    <a:pt x="391" y="145"/>
                    <a:pt x="315" y="179"/>
                  </a:cubicBezTo>
                  <a:cubicBezTo>
                    <a:pt x="247" y="256"/>
                    <a:pt x="179" y="290"/>
                    <a:pt x="145" y="358"/>
                  </a:cubicBezTo>
                  <a:cubicBezTo>
                    <a:pt x="102" y="391"/>
                    <a:pt x="68" y="468"/>
                    <a:pt x="34" y="536"/>
                  </a:cubicBezTo>
                  <a:cubicBezTo>
                    <a:pt x="0" y="604"/>
                    <a:pt x="68" y="680"/>
                    <a:pt x="145" y="680"/>
                  </a:cubicBezTo>
                  <a:cubicBezTo>
                    <a:pt x="391" y="680"/>
                    <a:pt x="604" y="391"/>
                    <a:pt x="706" y="179"/>
                  </a:cubicBezTo>
                  <a:cubicBezTo>
                    <a:pt x="740" y="111"/>
                    <a:pt x="672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1473981" y="2782288"/>
              <a:ext cx="25166" cy="25472"/>
            </a:xfrm>
            <a:custGeom>
              <a:avLst/>
              <a:gdLst/>
              <a:ahLst/>
              <a:cxnLst/>
              <a:rect l="l" t="t" r="r" b="b"/>
              <a:pathLst>
                <a:path w="740" h="749" extrusionOk="0">
                  <a:moveTo>
                    <a:pt x="705" y="1"/>
                  </a:moveTo>
                  <a:lnTo>
                    <a:pt x="705" y="43"/>
                  </a:lnTo>
                  <a:cubicBezTo>
                    <a:pt x="561" y="111"/>
                    <a:pt x="459" y="213"/>
                    <a:pt x="349" y="324"/>
                  </a:cubicBezTo>
                  <a:cubicBezTo>
                    <a:pt x="281" y="358"/>
                    <a:pt x="213" y="391"/>
                    <a:pt x="136" y="468"/>
                  </a:cubicBezTo>
                  <a:cubicBezTo>
                    <a:pt x="102" y="502"/>
                    <a:pt x="34" y="570"/>
                    <a:pt x="0" y="638"/>
                  </a:cubicBezTo>
                  <a:cubicBezTo>
                    <a:pt x="0" y="680"/>
                    <a:pt x="0" y="748"/>
                    <a:pt x="68" y="748"/>
                  </a:cubicBezTo>
                  <a:lnTo>
                    <a:pt x="68" y="748"/>
                  </a:lnTo>
                  <a:cubicBezTo>
                    <a:pt x="281" y="714"/>
                    <a:pt x="383" y="638"/>
                    <a:pt x="493" y="502"/>
                  </a:cubicBezTo>
                  <a:cubicBezTo>
                    <a:pt x="637" y="358"/>
                    <a:pt x="739" y="213"/>
                    <a:pt x="739" y="43"/>
                  </a:cubicBezTo>
                  <a:cubicBezTo>
                    <a:pt x="739" y="43"/>
                    <a:pt x="739" y="1"/>
                    <a:pt x="7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439021" y="2836598"/>
              <a:ext cx="32375" cy="25166"/>
            </a:xfrm>
            <a:custGeom>
              <a:avLst/>
              <a:gdLst/>
              <a:ahLst/>
              <a:cxnLst/>
              <a:rect l="l" t="t" r="r" b="b"/>
              <a:pathLst>
                <a:path w="952" h="740" extrusionOk="0">
                  <a:moveTo>
                    <a:pt x="850" y="1"/>
                  </a:moveTo>
                  <a:lnTo>
                    <a:pt x="816" y="1"/>
                  </a:lnTo>
                  <a:cubicBezTo>
                    <a:pt x="672" y="69"/>
                    <a:pt x="527" y="179"/>
                    <a:pt x="349" y="281"/>
                  </a:cubicBezTo>
                  <a:cubicBezTo>
                    <a:pt x="247" y="358"/>
                    <a:pt x="68" y="459"/>
                    <a:pt x="34" y="604"/>
                  </a:cubicBezTo>
                  <a:cubicBezTo>
                    <a:pt x="0" y="672"/>
                    <a:pt x="68" y="740"/>
                    <a:pt x="136" y="740"/>
                  </a:cubicBezTo>
                  <a:cubicBezTo>
                    <a:pt x="315" y="740"/>
                    <a:pt x="425" y="604"/>
                    <a:pt x="527" y="493"/>
                  </a:cubicBezTo>
                  <a:cubicBezTo>
                    <a:pt x="672" y="392"/>
                    <a:pt x="773" y="247"/>
                    <a:pt x="918" y="103"/>
                  </a:cubicBezTo>
                  <a:cubicBezTo>
                    <a:pt x="952" y="69"/>
                    <a:pt x="918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367945" y="2873870"/>
              <a:ext cx="27784" cy="21697"/>
            </a:xfrm>
            <a:custGeom>
              <a:avLst/>
              <a:gdLst/>
              <a:ahLst/>
              <a:cxnLst/>
              <a:rect l="l" t="t" r="r" b="b"/>
              <a:pathLst>
                <a:path w="817" h="638" extrusionOk="0">
                  <a:moveTo>
                    <a:pt x="672" y="1"/>
                  </a:moveTo>
                  <a:cubicBezTo>
                    <a:pt x="638" y="1"/>
                    <a:pt x="604" y="1"/>
                    <a:pt x="604" y="35"/>
                  </a:cubicBezTo>
                  <a:cubicBezTo>
                    <a:pt x="527" y="111"/>
                    <a:pt x="425" y="179"/>
                    <a:pt x="357" y="247"/>
                  </a:cubicBezTo>
                  <a:cubicBezTo>
                    <a:pt x="247" y="323"/>
                    <a:pt x="179" y="357"/>
                    <a:pt x="69" y="425"/>
                  </a:cubicBezTo>
                  <a:cubicBezTo>
                    <a:pt x="1" y="493"/>
                    <a:pt x="69" y="638"/>
                    <a:pt x="145" y="638"/>
                  </a:cubicBezTo>
                  <a:lnTo>
                    <a:pt x="179" y="638"/>
                  </a:lnTo>
                  <a:cubicBezTo>
                    <a:pt x="425" y="604"/>
                    <a:pt x="638" y="391"/>
                    <a:pt x="740" y="145"/>
                  </a:cubicBezTo>
                  <a:cubicBezTo>
                    <a:pt x="816" y="69"/>
                    <a:pt x="74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120099" y="2883392"/>
              <a:ext cx="197346" cy="197652"/>
            </a:xfrm>
            <a:custGeom>
              <a:avLst/>
              <a:gdLst/>
              <a:ahLst/>
              <a:cxnLst/>
              <a:rect l="l" t="t" r="r" b="b"/>
              <a:pathLst>
                <a:path w="5803" h="5812" extrusionOk="0">
                  <a:moveTo>
                    <a:pt x="2897" y="1"/>
                  </a:moveTo>
                  <a:cubicBezTo>
                    <a:pt x="1308" y="1"/>
                    <a:pt x="0" y="1318"/>
                    <a:pt x="0" y="2906"/>
                  </a:cubicBezTo>
                  <a:cubicBezTo>
                    <a:pt x="0" y="4503"/>
                    <a:pt x="1308" y="5811"/>
                    <a:pt x="2897" y="5811"/>
                  </a:cubicBezTo>
                  <a:cubicBezTo>
                    <a:pt x="4494" y="5811"/>
                    <a:pt x="5802" y="4503"/>
                    <a:pt x="5802" y="2906"/>
                  </a:cubicBezTo>
                  <a:cubicBezTo>
                    <a:pt x="5802" y="1318"/>
                    <a:pt x="4494" y="1"/>
                    <a:pt x="28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682403" y="4279910"/>
              <a:ext cx="681238" cy="743914"/>
            </a:xfrm>
            <a:custGeom>
              <a:avLst/>
              <a:gdLst/>
              <a:ahLst/>
              <a:cxnLst/>
              <a:rect l="l" t="t" r="r" b="b"/>
              <a:pathLst>
                <a:path w="20032" h="21875" extrusionOk="0">
                  <a:moveTo>
                    <a:pt x="19997" y="2684"/>
                  </a:moveTo>
                  <a:cubicBezTo>
                    <a:pt x="19785" y="1453"/>
                    <a:pt x="17593" y="773"/>
                    <a:pt x="15682" y="391"/>
                  </a:cubicBez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2651" y="17729"/>
                    <a:pt x="3075" y="18366"/>
                    <a:pt x="3500" y="19003"/>
                  </a:cubicBezTo>
                  <a:cubicBezTo>
                    <a:pt x="4035" y="19751"/>
                    <a:pt x="5344" y="21874"/>
                    <a:pt x="6550" y="21373"/>
                  </a:cubicBezTo>
                  <a:cubicBezTo>
                    <a:pt x="7153" y="21161"/>
                    <a:pt x="7255" y="20209"/>
                    <a:pt x="7076" y="19079"/>
                  </a:cubicBezTo>
                  <a:cubicBezTo>
                    <a:pt x="6686" y="16777"/>
                    <a:pt x="5344" y="13660"/>
                    <a:pt x="5344" y="13660"/>
                  </a:cubicBezTo>
                  <a:cubicBezTo>
                    <a:pt x="5344" y="13660"/>
                    <a:pt x="11502" y="18187"/>
                    <a:pt x="13694" y="16633"/>
                  </a:cubicBezTo>
                  <a:cubicBezTo>
                    <a:pt x="14051" y="16353"/>
                    <a:pt x="14161" y="15996"/>
                    <a:pt x="14119" y="15571"/>
                  </a:cubicBezTo>
                  <a:cubicBezTo>
                    <a:pt x="13804" y="13592"/>
                    <a:pt x="9413" y="10440"/>
                    <a:pt x="9413" y="10440"/>
                  </a:cubicBezTo>
                  <a:cubicBezTo>
                    <a:pt x="9413" y="10440"/>
                    <a:pt x="15818" y="13303"/>
                    <a:pt x="17695" y="11043"/>
                  </a:cubicBezTo>
                  <a:cubicBezTo>
                    <a:pt x="17941" y="10720"/>
                    <a:pt x="18052" y="10406"/>
                    <a:pt x="17984" y="10083"/>
                  </a:cubicBezTo>
                  <a:cubicBezTo>
                    <a:pt x="17661" y="8036"/>
                    <a:pt x="12284" y="5700"/>
                    <a:pt x="11961" y="5556"/>
                  </a:cubicBezTo>
                  <a:cubicBezTo>
                    <a:pt x="12284" y="5590"/>
                    <a:pt x="18579" y="6439"/>
                    <a:pt x="19853" y="3432"/>
                  </a:cubicBezTo>
                  <a:cubicBezTo>
                    <a:pt x="19997" y="3186"/>
                    <a:pt x="20031" y="2939"/>
                    <a:pt x="19997" y="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682403" y="4279910"/>
              <a:ext cx="533306" cy="578944"/>
            </a:xfrm>
            <a:custGeom>
              <a:avLst/>
              <a:gdLst/>
              <a:ahLst/>
              <a:cxnLst/>
              <a:rect l="l" t="t" r="r" b="b"/>
              <a:pathLst>
                <a:path w="15682" h="17024" extrusionOk="0">
                  <a:moveTo>
                    <a:pt x="15682" y="391"/>
                  </a:moveTo>
                  <a:cubicBezTo>
                    <a:pt x="14476" y="178"/>
                    <a:pt x="13414" y="102"/>
                    <a:pt x="12989" y="68"/>
                  </a:cubicBezTo>
                  <a:cubicBezTo>
                    <a:pt x="9914" y="0"/>
                    <a:pt x="6584" y="816"/>
                    <a:pt x="3967" y="2616"/>
                  </a:cubicBezTo>
                  <a:cubicBezTo>
                    <a:pt x="3611" y="2863"/>
                    <a:pt x="3288" y="3152"/>
                    <a:pt x="2940" y="3432"/>
                  </a:cubicBezTo>
                  <a:cubicBezTo>
                    <a:pt x="2124" y="4137"/>
                    <a:pt x="1487" y="4885"/>
                    <a:pt x="1028" y="5700"/>
                  </a:cubicBezTo>
                  <a:cubicBezTo>
                    <a:pt x="315" y="6932"/>
                    <a:pt x="0" y="8282"/>
                    <a:pt x="0" y="9693"/>
                  </a:cubicBezTo>
                  <a:cubicBezTo>
                    <a:pt x="0" y="10194"/>
                    <a:pt x="34" y="10653"/>
                    <a:pt x="145" y="11145"/>
                  </a:cubicBezTo>
                  <a:cubicBezTo>
                    <a:pt x="247" y="11859"/>
                    <a:pt x="425" y="12564"/>
                    <a:pt x="671" y="13303"/>
                  </a:cubicBezTo>
                  <a:cubicBezTo>
                    <a:pt x="1096" y="14577"/>
                    <a:pt x="1631" y="15817"/>
                    <a:pt x="2302" y="17024"/>
                  </a:cubicBezTo>
                  <a:cubicBezTo>
                    <a:pt x="3543" y="16064"/>
                    <a:pt x="3577" y="14263"/>
                    <a:pt x="3364" y="12921"/>
                  </a:cubicBezTo>
                  <a:cubicBezTo>
                    <a:pt x="3186" y="11859"/>
                    <a:pt x="2906" y="11043"/>
                    <a:pt x="2906" y="11043"/>
                  </a:cubicBezTo>
                  <a:cubicBezTo>
                    <a:pt x="2906" y="11043"/>
                    <a:pt x="6516" y="13983"/>
                    <a:pt x="7824" y="12632"/>
                  </a:cubicBezTo>
                  <a:cubicBezTo>
                    <a:pt x="8104" y="12284"/>
                    <a:pt x="8215" y="11893"/>
                    <a:pt x="8138" y="11468"/>
                  </a:cubicBezTo>
                  <a:cubicBezTo>
                    <a:pt x="7892" y="9947"/>
                    <a:pt x="5734" y="8104"/>
                    <a:pt x="5624" y="7960"/>
                  </a:cubicBezTo>
                  <a:cubicBezTo>
                    <a:pt x="5879" y="8070"/>
                    <a:pt x="9948" y="9480"/>
                    <a:pt x="10933" y="8138"/>
                  </a:cubicBezTo>
                  <a:cubicBezTo>
                    <a:pt x="11146" y="7824"/>
                    <a:pt x="11222" y="7467"/>
                    <a:pt x="11146" y="7042"/>
                  </a:cubicBezTo>
                  <a:cubicBezTo>
                    <a:pt x="10899" y="5377"/>
                    <a:pt x="8954" y="3075"/>
                    <a:pt x="8954" y="3075"/>
                  </a:cubicBezTo>
                  <a:cubicBezTo>
                    <a:pt x="12989" y="3152"/>
                    <a:pt x="14832" y="1521"/>
                    <a:pt x="15682" y="3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3225231" y="4615598"/>
              <a:ext cx="26594" cy="17072"/>
            </a:xfrm>
            <a:custGeom>
              <a:avLst/>
              <a:gdLst/>
              <a:ahLst/>
              <a:cxnLst/>
              <a:rect l="l" t="t" r="r" b="b"/>
              <a:pathLst>
                <a:path w="782" h="502" extrusionOk="0">
                  <a:moveTo>
                    <a:pt x="782" y="391"/>
                  </a:moveTo>
                  <a:cubicBezTo>
                    <a:pt x="782" y="391"/>
                    <a:pt x="748" y="391"/>
                    <a:pt x="748" y="357"/>
                  </a:cubicBezTo>
                  <a:cubicBezTo>
                    <a:pt x="569" y="212"/>
                    <a:pt x="280" y="0"/>
                    <a:pt x="0" y="110"/>
                  </a:cubicBezTo>
                  <a:lnTo>
                    <a:pt x="0" y="178"/>
                  </a:lnTo>
                  <a:cubicBezTo>
                    <a:pt x="0" y="178"/>
                    <a:pt x="0" y="212"/>
                    <a:pt x="34" y="212"/>
                  </a:cubicBezTo>
                  <a:cubicBezTo>
                    <a:pt x="111" y="289"/>
                    <a:pt x="212" y="323"/>
                    <a:pt x="323" y="357"/>
                  </a:cubicBezTo>
                  <a:cubicBezTo>
                    <a:pt x="459" y="357"/>
                    <a:pt x="569" y="425"/>
                    <a:pt x="671" y="459"/>
                  </a:cubicBezTo>
                  <a:cubicBezTo>
                    <a:pt x="705" y="501"/>
                    <a:pt x="782" y="459"/>
                    <a:pt x="782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3190271" y="4637261"/>
              <a:ext cx="39891" cy="12141"/>
            </a:xfrm>
            <a:custGeom>
              <a:avLst/>
              <a:gdLst/>
              <a:ahLst/>
              <a:cxnLst/>
              <a:rect l="l" t="t" r="r" b="b"/>
              <a:pathLst>
                <a:path w="1173" h="357" extrusionOk="0">
                  <a:moveTo>
                    <a:pt x="1173" y="323"/>
                  </a:moveTo>
                  <a:lnTo>
                    <a:pt x="1173" y="289"/>
                  </a:lnTo>
                  <a:cubicBezTo>
                    <a:pt x="816" y="179"/>
                    <a:pt x="425" y="0"/>
                    <a:pt x="77" y="34"/>
                  </a:cubicBezTo>
                  <a:cubicBezTo>
                    <a:pt x="0" y="34"/>
                    <a:pt x="0" y="77"/>
                    <a:pt x="0" y="111"/>
                  </a:cubicBezTo>
                  <a:cubicBezTo>
                    <a:pt x="0" y="111"/>
                    <a:pt x="0" y="145"/>
                    <a:pt x="34" y="145"/>
                  </a:cubicBezTo>
                  <a:cubicBezTo>
                    <a:pt x="357" y="323"/>
                    <a:pt x="782" y="323"/>
                    <a:pt x="1139" y="357"/>
                  </a:cubicBezTo>
                  <a:cubicBezTo>
                    <a:pt x="1173" y="357"/>
                    <a:pt x="1173" y="323"/>
                    <a:pt x="1173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3172349" y="4574857"/>
              <a:ext cx="33531" cy="15609"/>
            </a:xfrm>
            <a:custGeom>
              <a:avLst/>
              <a:gdLst/>
              <a:ahLst/>
              <a:cxnLst/>
              <a:rect l="l" t="t" r="r" b="b"/>
              <a:pathLst>
                <a:path w="986" h="459" extrusionOk="0">
                  <a:moveTo>
                    <a:pt x="986" y="349"/>
                  </a:moveTo>
                  <a:lnTo>
                    <a:pt x="952" y="315"/>
                  </a:lnTo>
                  <a:cubicBezTo>
                    <a:pt x="816" y="247"/>
                    <a:pt x="672" y="170"/>
                    <a:pt x="493" y="136"/>
                  </a:cubicBezTo>
                  <a:cubicBezTo>
                    <a:pt x="349" y="102"/>
                    <a:pt x="213" y="0"/>
                    <a:pt x="69" y="68"/>
                  </a:cubicBezTo>
                  <a:cubicBezTo>
                    <a:pt x="35" y="102"/>
                    <a:pt x="1" y="136"/>
                    <a:pt x="1" y="170"/>
                  </a:cubicBezTo>
                  <a:cubicBezTo>
                    <a:pt x="1" y="213"/>
                    <a:pt x="35" y="213"/>
                    <a:pt x="35" y="247"/>
                  </a:cubicBezTo>
                  <a:cubicBezTo>
                    <a:pt x="136" y="349"/>
                    <a:pt x="315" y="349"/>
                    <a:pt x="425" y="383"/>
                  </a:cubicBezTo>
                  <a:cubicBezTo>
                    <a:pt x="604" y="425"/>
                    <a:pt x="740" y="425"/>
                    <a:pt x="884" y="459"/>
                  </a:cubicBezTo>
                  <a:cubicBezTo>
                    <a:pt x="952" y="459"/>
                    <a:pt x="986" y="425"/>
                    <a:pt x="986" y="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3060261" y="4786588"/>
              <a:ext cx="30097" cy="14487"/>
            </a:xfrm>
            <a:custGeom>
              <a:avLst/>
              <a:gdLst/>
              <a:ahLst/>
              <a:cxnLst/>
              <a:rect l="l" t="t" r="r" b="b"/>
              <a:pathLst>
                <a:path w="885" h="426" extrusionOk="0">
                  <a:moveTo>
                    <a:pt x="884" y="358"/>
                  </a:moveTo>
                  <a:lnTo>
                    <a:pt x="884" y="315"/>
                  </a:lnTo>
                  <a:cubicBezTo>
                    <a:pt x="638" y="145"/>
                    <a:pt x="391" y="1"/>
                    <a:pt x="111" y="1"/>
                  </a:cubicBezTo>
                  <a:cubicBezTo>
                    <a:pt x="35" y="1"/>
                    <a:pt x="1" y="69"/>
                    <a:pt x="1" y="103"/>
                  </a:cubicBezTo>
                  <a:cubicBezTo>
                    <a:pt x="1" y="145"/>
                    <a:pt x="35" y="179"/>
                    <a:pt x="77" y="179"/>
                  </a:cubicBezTo>
                  <a:cubicBezTo>
                    <a:pt x="323" y="247"/>
                    <a:pt x="570" y="281"/>
                    <a:pt x="816" y="392"/>
                  </a:cubicBezTo>
                  <a:cubicBezTo>
                    <a:pt x="884" y="426"/>
                    <a:pt x="884" y="392"/>
                    <a:pt x="884" y="3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3062879" y="4804510"/>
              <a:ext cx="25166" cy="14487"/>
            </a:xfrm>
            <a:custGeom>
              <a:avLst/>
              <a:gdLst/>
              <a:ahLst/>
              <a:cxnLst/>
              <a:rect l="l" t="t" r="r" b="b"/>
              <a:pathLst>
                <a:path w="740" h="426" extrusionOk="0">
                  <a:moveTo>
                    <a:pt x="739" y="323"/>
                  </a:moveTo>
                  <a:lnTo>
                    <a:pt x="739" y="289"/>
                  </a:lnTo>
                  <a:cubicBezTo>
                    <a:pt x="561" y="111"/>
                    <a:pt x="280" y="1"/>
                    <a:pt x="34" y="77"/>
                  </a:cubicBezTo>
                  <a:cubicBezTo>
                    <a:pt x="34" y="111"/>
                    <a:pt x="0" y="145"/>
                    <a:pt x="0" y="145"/>
                  </a:cubicBezTo>
                  <a:cubicBezTo>
                    <a:pt x="34" y="179"/>
                    <a:pt x="34" y="213"/>
                    <a:pt x="68" y="213"/>
                  </a:cubicBezTo>
                  <a:cubicBezTo>
                    <a:pt x="280" y="255"/>
                    <a:pt x="459" y="255"/>
                    <a:pt x="671" y="391"/>
                  </a:cubicBezTo>
                  <a:cubicBezTo>
                    <a:pt x="705" y="425"/>
                    <a:pt x="739" y="357"/>
                    <a:pt x="739" y="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3033973" y="4733740"/>
              <a:ext cx="24009" cy="15643"/>
            </a:xfrm>
            <a:custGeom>
              <a:avLst/>
              <a:gdLst/>
              <a:ahLst/>
              <a:cxnLst/>
              <a:rect l="l" t="t" r="r" b="b"/>
              <a:pathLst>
                <a:path w="706" h="460" extrusionOk="0">
                  <a:moveTo>
                    <a:pt x="706" y="383"/>
                  </a:moveTo>
                  <a:lnTo>
                    <a:pt x="672" y="349"/>
                  </a:lnTo>
                  <a:cubicBezTo>
                    <a:pt x="561" y="281"/>
                    <a:pt x="459" y="213"/>
                    <a:pt x="383" y="136"/>
                  </a:cubicBezTo>
                  <a:cubicBezTo>
                    <a:pt x="281" y="102"/>
                    <a:pt x="170" y="34"/>
                    <a:pt x="68" y="0"/>
                  </a:cubicBezTo>
                  <a:cubicBezTo>
                    <a:pt x="35" y="0"/>
                    <a:pt x="1" y="68"/>
                    <a:pt x="1" y="102"/>
                  </a:cubicBezTo>
                  <a:lnTo>
                    <a:pt x="1" y="170"/>
                  </a:lnTo>
                  <a:cubicBezTo>
                    <a:pt x="68" y="247"/>
                    <a:pt x="213" y="281"/>
                    <a:pt x="281" y="315"/>
                  </a:cubicBezTo>
                  <a:cubicBezTo>
                    <a:pt x="425" y="349"/>
                    <a:pt x="527" y="425"/>
                    <a:pt x="638" y="459"/>
                  </a:cubicBezTo>
                  <a:cubicBezTo>
                    <a:pt x="672" y="459"/>
                    <a:pt x="706" y="425"/>
                    <a:pt x="706" y="3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2976194" y="4762612"/>
              <a:ext cx="13025" cy="9590"/>
            </a:xfrm>
            <a:custGeom>
              <a:avLst/>
              <a:gdLst/>
              <a:ahLst/>
              <a:cxnLst/>
              <a:rect l="l" t="t" r="r" b="b"/>
              <a:pathLst>
                <a:path w="383" h="282" extrusionOk="0">
                  <a:moveTo>
                    <a:pt x="383" y="171"/>
                  </a:moveTo>
                  <a:lnTo>
                    <a:pt x="383" y="137"/>
                  </a:lnTo>
                  <a:cubicBezTo>
                    <a:pt x="281" y="103"/>
                    <a:pt x="170" y="35"/>
                    <a:pt x="69" y="1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35" y="69"/>
                  </a:lnTo>
                  <a:cubicBezTo>
                    <a:pt x="69" y="137"/>
                    <a:pt x="102" y="137"/>
                    <a:pt x="136" y="171"/>
                  </a:cubicBezTo>
                  <a:cubicBezTo>
                    <a:pt x="213" y="171"/>
                    <a:pt x="247" y="213"/>
                    <a:pt x="315" y="247"/>
                  </a:cubicBezTo>
                  <a:cubicBezTo>
                    <a:pt x="349" y="281"/>
                    <a:pt x="383" y="213"/>
                    <a:pt x="383" y="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2962897" y="4780534"/>
              <a:ext cx="24009" cy="14487"/>
            </a:xfrm>
            <a:custGeom>
              <a:avLst/>
              <a:gdLst/>
              <a:ahLst/>
              <a:cxnLst/>
              <a:rect l="l" t="t" r="r" b="b"/>
              <a:pathLst>
                <a:path w="706" h="426" extrusionOk="0">
                  <a:moveTo>
                    <a:pt x="706" y="357"/>
                  </a:moveTo>
                  <a:cubicBezTo>
                    <a:pt x="706" y="323"/>
                    <a:pt x="706" y="323"/>
                    <a:pt x="672" y="323"/>
                  </a:cubicBezTo>
                  <a:cubicBezTo>
                    <a:pt x="493" y="213"/>
                    <a:pt x="315" y="69"/>
                    <a:pt x="103" y="35"/>
                  </a:cubicBezTo>
                  <a:cubicBezTo>
                    <a:pt x="35" y="1"/>
                    <a:pt x="1" y="69"/>
                    <a:pt x="1" y="145"/>
                  </a:cubicBezTo>
                  <a:cubicBezTo>
                    <a:pt x="1" y="145"/>
                    <a:pt x="1" y="179"/>
                    <a:pt x="35" y="213"/>
                  </a:cubicBezTo>
                  <a:cubicBezTo>
                    <a:pt x="213" y="323"/>
                    <a:pt x="426" y="357"/>
                    <a:pt x="638" y="425"/>
                  </a:cubicBezTo>
                  <a:cubicBezTo>
                    <a:pt x="672" y="425"/>
                    <a:pt x="706" y="391"/>
                    <a:pt x="706" y="3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2861793" y="4904458"/>
              <a:ext cx="19112" cy="32681"/>
            </a:xfrm>
            <a:custGeom>
              <a:avLst/>
              <a:gdLst/>
              <a:ahLst/>
              <a:cxnLst/>
              <a:rect l="l" t="t" r="r" b="b"/>
              <a:pathLst>
                <a:path w="562" h="961" extrusionOk="0">
                  <a:moveTo>
                    <a:pt x="561" y="850"/>
                  </a:moveTo>
                  <a:lnTo>
                    <a:pt x="527" y="850"/>
                  </a:lnTo>
                  <a:cubicBezTo>
                    <a:pt x="459" y="714"/>
                    <a:pt x="425" y="536"/>
                    <a:pt x="349" y="392"/>
                  </a:cubicBezTo>
                  <a:cubicBezTo>
                    <a:pt x="281" y="247"/>
                    <a:pt x="247" y="145"/>
                    <a:pt x="137" y="35"/>
                  </a:cubicBezTo>
                  <a:cubicBezTo>
                    <a:pt x="69" y="1"/>
                    <a:pt x="1" y="77"/>
                    <a:pt x="1" y="111"/>
                  </a:cubicBezTo>
                  <a:lnTo>
                    <a:pt x="1" y="145"/>
                  </a:lnTo>
                  <a:cubicBezTo>
                    <a:pt x="35" y="290"/>
                    <a:pt x="103" y="392"/>
                    <a:pt x="179" y="502"/>
                  </a:cubicBezTo>
                  <a:cubicBezTo>
                    <a:pt x="247" y="638"/>
                    <a:pt x="349" y="748"/>
                    <a:pt x="425" y="884"/>
                  </a:cubicBezTo>
                  <a:cubicBezTo>
                    <a:pt x="459" y="961"/>
                    <a:pt x="561" y="927"/>
                    <a:pt x="561" y="8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5"/>
            <p:cNvSpPr/>
            <p:nvPr/>
          </p:nvSpPr>
          <p:spPr>
            <a:xfrm>
              <a:off x="2851965" y="4923842"/>
              <a:ext cx="21697" cy="33803"/>
            </a:xfrm>
            <a:custGeom>
              <a:avLst/>
              <a:gdLst/>
              <a:ahLst/>
              <a:cxnLst/>
              <a:rect l="l" t="t" r="r" b="b"/>
              <a:pathLst>
                <a:path w="638" h="994" extrusionOk="0">
                  <a:moveTo>
                    <a:pt x="638" y="917"/>
                  </a:moveTo>
                  <a:lnTo>
                    <a:pt x="604" y="883"/>
                  </a:lnTo>
                  <a:cubicBezTo>
                    <a:pt x="536" y="739"/>
                    <a:pt x="426" y="569"/>
                    <a:pt x="358" y="425"/>
                  </a:cubicBezTo>
                  <a:cubicBezTo>
                    <a:pt x="290" y="280"/>
                    <a:pt x="256" y="144"/>
                    <a:pt x="111" y="34"/>
                  </a:cubicBezTo>
                  <a:cubicBezTo>
                    <a:pt x="77" y="0"/>
                    <a:pt x="1" y="68"/>
                    <a:pt x="1" y="102"/>
                  </a:cubicBezTo>
                  <a:lnTo>
                    <a:pt x="1" y="212"/>
                  </a:lnTo>
                  <a:cubicBezTo>
                    <a:pt x="1" y="357"/>
                    <a:pt x="111" y="459"/>
                    <a:pt x="179" y="569"/>
                  </a:cubicBezTo>
                  <a:cubicBezTo>
                    <a:pt x="290" y="705"/>
                    <a:pt x="392" y="849"/>
                    <a:pt x="536" y="951"/>
                  </a:cubicBezTo>
                  <a:cubicBezTo>
                    <a:pt x="570" y="994"/>
                    <a:pt x="638" y="951"/>
                    <a:pt x="638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5"/>
            <p:cNvSpPr/>
            <p:nvPr/>
          </p:nvSpPr>
          <p:spPr>
            <a:xfrm>
              <a:off x="3118039" y="4392849"/>
              <a:ext cx="34994" cy="12175"/>
            </a:xfrm>
            <a:custGeom>
              <a:avLst/>
              <a:gdLst/>
              <a:ahLst/>
              <a:cxnLst/>
              <a:rect l="l" t="t" r="r" b="b"/>
              <a:pathLst>
                <a:path w="1029" h="358" extrusionOk="0">
                  <a:moveTo>
                    <a:pt x="1028" y="145"/>
                  </a:moveTo>
                  <a:cubicBezTo>
                    <a:pt x="1028" y="111"/>
                    <a:pt x="994" y="77"/>
                    <a:pt x="960" y="77"/>
                  </a:cubicBezTo>
                  <a:cubicBezTo>
                    <a:pt x="816" y="77"/>
                    <a:pt x="638" y="43"/>
                    <a:pt x="502" y="43"/>
                  </a:cubicBezTo>
                  <a:cubicBezTo>
                    <a:pt x="357" y="43"/>
                    <a:pt x="247" y="0"/>
                    <a:pt x="111" y="43"/>
                  </a:cubicBezTo>
                  <a:cubicBezTo>
                    <a:pt x="35" y="77"/>
                    <a:pt x="1" y="111"/>
                    <a:pt x="35" y="179"/>
                  </a:cubicBezTo>
                  <a:cubicBezTo>
                    <a:pt x="35" y="213"/>
                    <a:pt x="35" y="213"/>
                    <a:pt x="77" y="255"/>
                  </a:cubicBezTo>
                  <a:cubicBezTo>
                    <a:pt x="323" y="357"/>
                    <a:pt x="672" y="289"/>
                    <a:pt x="960" y="255"/>
                  </a:cubicBezTo>
                  <a:cubicBezTo>
                    <a:pt x="1028" y="255"/>
                    <a:pt x="1028" y="213"/>
                    <a:pt x="102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104742" y="4415974"/>
              <a:ext cx="33837" cy="11869"/>
            </a:xfrm>
            <a:custGeom>
              <a:avLst/>
              <a:gdLst/>
              <a:ahLst/>
              <a:cxnLst/>
              <a:rect l="l" t="t" r="r" b="b"/>
              <a:pathLst>
                <a:path w="995" h="349" extrusionOk="0">
                  <a:moveTo>
                    <a:pt x="995" y="136"/>
                  </a:moveTo>
                  <a:cubicBezTo>
                    <a:pt x="995" y="102"/>
                    <a:pt x="961" y="68"/>
                    <a:pt x="927" y="68"/>
                  </a:cubicBezTo>
                  <a:cubicBezTo>
                    <a:pt x="638" y="102"/>
                    <a:pt x="290" y="0"/>
                    <a:pt x="43" y="102"/>
                  </a:cubicBezTo>
                  <a:cubicBezTo>
                    <a:pt x="1" y="136"/>
                    <a:pt x="1" y="170"/>
                    <a:pt x="1" y="212"/>
                  </a:cubicBezTo>
                  <a:cubicBezTo>
                    <a:pt x="1" y="280"/>
                    <a:pt x="43" y="314"/>
                    <a:pt x="77" y="314"/>
                  </a:cubicBezTo>
                  <a:cubicBezTo>
                    <a:pt x="213" y="348"/>
                    <a:pt x="358" y="314"/>
                    <a:pt x="468" y="314"/>
                  </a:cubicBezTo>
                  <a:cubicBezTo>
                    <a:pt x="638" y="280"/>
                    <a:pt x="782" y="246"/>
                    <a:pt x="927" y="212"/>
                  </a:cubicBezTo>
                  <a:cubicBezTo>
                    <a:pt x="961" y="212"/>
                    <a:pt x="995" y="170"/>
                    <a:pt x="995" y="1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3074714" y="4553194"/>
              <a:ext cx="21697" cy="10712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637" y="246"/>
                  </a:moveTo>
                  <a:lnTo>
                    <a:pt x="637" y="212"/>
                  </a:lnTo>
                  <a:cubicBezTo>
                    <a:pt x="569" y="136"/>
                    <a:pt x="425" y="102"/>
                    <a:pt x="357" y="68"/>
                  </a:cubicBezTo>
                  <a:cubicBezTo>
                    <a:pt x="247" y="34"/>
                    <a:pt x="111" y="0"/>
                    <a:pt x="34" y="68"/>
                  </a:cubicBezTo>
                  <a:cubicBezTo>
                    <a:pt x="0" y="102"/>
                    <a:pt x="0" y="102"/>
                    <a:pt x="0" y="136"/>
                  </a:cubicBezTo>
                  <a:cubicBezTo>
                    <a:pt x="0" y="170"/>
                    <a:pt x="0" y="170"/>
                    <a:pt x="34" y="212"/>
                  </a:cubicBezTo>
                  <a:cubicBezTo>
                    <a:pt x="111" y="246"/>
                    <a:pt x="213" y="246"/>
                    <a:pt x="323" y="246"/>
                  </a:cubicBezTo>
                  <a:cubicBezTo>
                    <a:pt x="391" y="280"/>
                    <a:pt x="501" y="314"/>
                    <a:pt x="569" y="314"/>
                  </a:cubicBezTo>
                  <a:cubicBezTo>
                    <a:pt x="637" y="314"/>
                    <a:pt x="637" y="280"/>
                    <a:pt x="637" y="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3064001" y="4568770"/>
              <a:ext cx="20575" cy="8434"/>
            </a:xfrm>
            <a:custGeom>
              <a:avLst/>
              <a:gdLst/>
              <a:ahLst/>
              <a:cxnLst/>
              <a:rect l="l" t="t" r="r" b="b"/>
              <a:pathLst>
                <a:path w="605" h="248" extrusionOk="0">
                  <a:moveTo>
                    <a:pt x="604" y="179"/>
                  </a:moveTo>
                  <a:cubicBezTo>
                    <a:pt x="604" y="137"/>
                    <a:pt x="562" y="103"/>
                    <a:pt x="528" y="103"/>
                  </a:cubicBezTo>
                  <a:cubicBezTo>
                    <a:pt x="460" y="69"/>
                    <a:pt x="392" y="69"/>
                    <a:pt x="281" y="35"/>
                  </a:cubicBezTo>
                  <a:cubicBezTo>
                    <a:pt x="213" y="35"/>
                    <a:pt x="137" y="1"/>
                    <a:pt x="35" y="35"/>
                  </a:cubicBezTo>
                  <a:cubicBezTo>
                    <a:pt x="1" y="35"/>
                    <a:pt x="1" y="69"/>
                    <a:pt x="1" y="103"/>
                  </a:cubicBezTo>
                  <a:cubicBezTo>
                    <a:pt x="1" y="137"/>
                    <a:pt x="1" y="137"/>
                    <a:pt x="35" y="179"/>
                  </a:cubicBezTo>
                  <a:cubicBezTo>
                    <a:pt x="69" y="213"/>
                    <a:pt x="179" y="213"/>
                    <a:pt x="247" y="247"/>
                  </a:cubicBezTo>
                  <a:lnTo>
                    <a:pt x="528" y="247"/>
                  </a:lnTo>
                  <a:cubicBezTo>
                    <a:pt x="562" y="247"/>
                    <a:pt x="604" y="213"/>
                    <a:pt x="604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056792" y="4608354"/>
              <a:ext cx="34994" cy="17072"/>
            </a:xfrm>
            <a:custGeom>
              <a:avLst/>
              <a:gdLst/>
              <a:ahLst/>
              <a:cxnLst/>
              <a:rect l="l" t="t" r="r" b="b"/>
              <a:pathLst>
                <a:path w="1029" h="502" extrusionOk="0">
                  <a:moveTo>
                    <a:pt x="1028" y="391"/>
                  </a:moveTo>
                  <a:cubicBezTo>
                    <a:pt x="1028" y="357"/>
                    <a:pt x="986" y="357"/>
                    <a:pt x="986" y="357"/>
                  </a:cubicBezTo>
                  <a:cubicBezTo>
                    <a:pt x="850" y="247"/>
                    <a:pt x="706" y="213"/>
                    <a:pt x="561" y="145"/>
                  </a:cubicBezTo>
                  <a:cubicBezTo>
                    <a:pt x="425" y="77"/>
                    <a:pt x="247" y="35"/>
                    <a:pt x="69" y="1"/>
                  </a:cubicBezTo>
                  <a:cubicBezTo>
                    <a:pt x="35" y="1"/>
                    <a:pt x="1" y="77"/>
                    <a:pt x="1" y="111"/>
                  </a:cubicBezTo>
                  <a:cubicBezTo>
                    <a:pt x="1" y="145"/>
                    <a:pt x="35" y="179"/>
                    <a:pt x="35" y="179"/>
                  </a:cubicBezTo>
                  <a:cubicBezTo>
                    <a:pt x="179" y="289"/>
                    <a:pt x="349" y="323"/>
                    <a:pt x="493" y="357"/>
                  </a:cubicBezTo>
                  <a:cubicBezTo>
                    <a:pt x="638" y="425"/>
                    <a:pt x="774" y="459"/>
                    <a:pt x="952" y="459"/>
                  </a:cubicBezTo>
                  <a:cubicBezTo>
                    <a:pt x="986" y="502"/>
                    <a:pt x="1028" y="425"/>
                    <a:pt x="1028" y="3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2964053" y="4616720"/>
              <a:ext cx="17956" cy="9862"/>
            </a:xfrm>
            <a:custGeom>
              <a:avLst/>
              <a:gdLst/>
              <a:ahLst/>
              <a:cxnLst/>
              <a:rect l="l" t="t" r="r" b="b"/>
              <a:pathLst>
                <a:path w="528" h="290" extrusionOk="0">
                  <a:moveTo>
                    <a:pt x="527" y="179"/>
                  </a:moveTo>
                  <a:cubicBezTo>
                    <a:pt x="493" y="179"/>
                    <a:pt x="493" y="145"/>
                    <a:pt x="493" y="145"/>
                  </a:cubicBezTo>
                  <a:cubicBezTo>
                    <a:pt x="426" y="111"/>
                    <a:pt x="358" y="43"/>
                    <a:pt x="281" y="43"/>
                  </a:cubicBezTo>
                  <a:cubicBezTo>
                    <a:pt x="213" y="1"/>
                    <a:pt x="145" y="1"/>
                    <a:pt x="69" y="1"/>
                  </a:cubicBezTo>
                  <a:cubicBezTo>
                    <a:pt x="1" y="43"/>
                    <a:pt x="1" y="77"/>
                    <a:pt x="1" y="111"/>
                  </a:cubicBezTo>
                  <a:cubicBezTo>
                    <a:pt x="1" y="111"/>
                    <a:pt x="35" y="145"/>
                    <a:pt x="69" y="145"/>
                  </a:cubicBezTo>
                  <a:cubicBezTo>
                    <a:pt x="103" y="179"/>
                    <a:pt x="179" y="179"/>
                    <a:pt x="213" y="213"/>
                  </a:cubicBezTo>
                  <a:cubicBezTo>
                    <a:pt x="281" y="213"/>
                    <a:pt x="358" y="256"/>
                    <a:pt x="392" y="290"/>
                  </a:cubicBezTo>
                  <a:cubicBezTo>
                    <a:pt x="459" y="290"/>
                    <a:pt x="527" y="256"/>
                    <a:pt x="527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2825677" y="4748193"/>
              <a:ext cx="19112" cy="15609"/>
            </a:xfrm>
            <a:custGeom>
              <a:avLst/>
              <a:gdLst/>
              <a:ahLst/>
              <a:cxnLst/>
              <a:rect l="l" t="t" r="r" b="b"/>
              <a:pathLst>
                <a:path w="562" h="459" extrusionOk="0">
                  <a:moveTo>
                    <a:pt x="561" y="425"/>
                  </a:moveTo>
                  <a:lnTo>
                    <a:pt x="561" y="382"/>
                  </a:lnTo>
                  <a:cubicBezTo>
                    <a:pt x="459" y="314"/>
                    <a:pt x="391" y="246"/>
                    <a:pt x="281" y="170"/>
                  </a:cubicBezTo>
                  <a:cubicBezTo>
                    <a:pt x="213" y="102"/>
                    <a:pt x="179" y="68"/>
                    <a:pt x="69" y="34"/>
                  </a:cubicBezTo>
                  <a:cubicBezTo>
                    <a:pt x="35" y="0"/>
                    <a:pt x="1" y="34"/>
                    <a:pt x="35" y="68"/>
                  </a:cubicBezTo>
                  <a:lnTo>
                    <a:pt x="35" y="102"/>
                  </a:lnTo>
                  <a:cubicBezTo>
                    <a:pt x="69" y="170"/>
                    <a:pt x="137" y="246"/>
                    <a:pt x="213" y="314"/>
                  </a:cubicBezTo>
                  <a:cubicBezTo>
                    <a:pt x="315" y="348"/>
                    <a:pt x="425" y="425"/>
                    <a:pt x="527" y="459"/>
                  </a:cubicBezTo>
                  <a:cubicBezTo>
                    <a:pt x="561" y="459"/>
                    <a:pt x="561" y="425"/>
                    <a:pt x="561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812380" y="4771012"/>
              <a:ext cx="17956" cy="16766"/>
            </a:xfrm>
            <a:custGeom>
              <a:avLst/>
              <a:gdLst/>
              <a:ahLst/>
              <a:cxnLst/>
              <a:rect l="l" t="t" r="r" b="b"/>
              <a:pathLst>
                <a:path w="528" h="493" extrusionOk="0">
                  <a:moveTo>
                    <a:pt x="528" y="425"/>
                  </a:moveTo>
                  <a:lnTo>
                    <a:pt x="528" y="391"/>
                  </a:lnTo>
                  <a:cubicBezTo>
                    <a:pt x="460" y="247"/>
                    <a:pt x="315" y="0"/>
                    <a:pt x="103" y="0"/>
                  </a:cubicBezTo>
                  <a:cubicBezTo>
                    <a:pt x="35" y="0"/>
                    <a:pt x="1" y="68"/>
                    <a:pt x="35" y="136"/>
                  </a:cubicBezTo>
                  <a:cubicBezTo>
                    <a:pt x="35" y="136"/>
                    <a:pt x="35" y="179"/>
                    <a:pt x="69" y="213"/>
                  </a:cubicBezTo>
                  <a:cubicBezTo>
                    <a:pt x="103" y="247"/>
                    <a:pt x="213" y="247"/>
                    <a:pt x="247" y="281"/>
                  </a:cubicBezTo>
                  <a:cubicBezTo>
                    <a:pt x="315" y="315"/>
                    <a:pt x="358" y="391"/>
                    <a:pt x="392" y="459"/>
                  </a:cubicBezTo>
                  <a:cubicBezTo>
                    <a:pt x="426" y="493"/>
                    <a:pt x="528" y="459"/>
                    <a:pt x="528" y="4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791873" y="4460456"/>
              <a:ext cx="185511" cy="38462"/>
            </a:xfrm>
            <a:custGeom>
              <a:avLst/>
              <a:gdLst/>
              <a:ahLst/>
              <a:cxnLst/>
              <a:rect l="l" t="t" r="r" b="b"/>
              <a:pathLst>
                <a:path w="5455" h="1131" extrusionOk="0">
                  <a:moveTo>
                    <a:pt x="5455" y="1028"/>
                  </a:moveTo>
                  <a:lnTo>
                    <a:pt x="5421" y="986"/>
                  </a:lnTo>
                  <a:cubicBezTo>
                    <a:pt x="3857" y="213"/>
                    <a:pt x="1700" y="0"/>
                    <a:pt x="69" y="773"/>
                  </a:cubicBezTo>
                  <a:cubicBezTo>
                    <a:pt x="35" y="816"/>
                    <a:pt x="1" y="850"/>
                    <a:pt x="35" y="884"/>
                  </a:cubicBezTo>
                  <a:cubicBezTo>
                    <a:pt x="35" y="952"/>
                    <a:pt x="69" y="986"/>
                    <a:pt x="145" y="986"/>
                  </a:cubicBezTo>
                  <a:cubicBezTo>
                    <a:pt x="1029" y="773"/>
                    <a:pt x="1878" y="561"/>
                    <a:pt x="2762" y="561"/>
                  </a:cubicBezTo>
                  <a:cubicBezTo>
                    <a:pt x="3679" y="603"/>
                    <a:pt x="4529" y="773"/>
                    <a:pt x="5378" y="1096"/>
                  </a:cubicBezTo>
                  <a:cubicBezTo>
                    <a:pt x="5421" y="1130"/>
                    <a:pt x="5455" y="1062"/>
                    <a:pt x="5455" y="10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2754601" y="4543366"/>
              <a:ext cx="119060" cy="108348"/>
            </a:xfrm>
            <a:custGeom>
              <a:avLst/>
              <a:gdLst/>
              <a:ahLst/>
              <a:cxnLst/>
              <a:rect l="l" t="t" r="r" b="b"/>
              <a:pathLst>
                <a:path w="3501" h="3186" extrusionOk="0">
                  <a:moveTo>
                    <a:pt x="3501" y="3152"/>
                  </a:moveTo>
                  <a:lnTo>
                    <a:pt x="3501" y="3118"/>
                  </a:lnTo>
                  <a:cubicBezTo>
                    <a:pt x="2940" y="2625"/>
                    <a:pt x="2227" y="2302"/>
                    <a:pt x="1632" y="1776"/>
                  </a:cubicBezTo>
                  <a:cubicBezTo>
                    <a:pt x="1063" y="1275"/>
                    <a:pt x="604" y="637"/>
                    <a:pt x="103" y="34"/>
                  </a:cubicBezTo>
                  <a:cubicBezTo>
                    <a:pt x="69" y="0"/>
                    <a:pt x="1" y="34"/>
                    <a:pt x="1" y="111"/>
                  </a:cubicBezTo>
                  <a:lnTo>
                    <a:pt x="1" y="111"/>
                  </a:lnTo>
                  <a:cubicBezTo>
                    <a:pt x="638" y="1631"/>
                    <a:pt x="2014" y="2515"/>
                    <a:pt x="3467" y="3152"/>
                  </a:cubicBezTo>
                  <a:cubicBezTo>
                    <a:pt x="3467" y="3186"/>
                    <a:pt x="3501" y="3152"/>
                    <a:pt x="3501" y="3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5"/>
            <p:cNvSpPr/>
            <p:nvPr/>
          </p:nvSpPr>
          <p:spPr>
            <a:xfrm>
              <a:off x="2693082" y="4556663"/>
              <a:ext cx="52031" cy="168439"/>
            </a:xfrm>
            <a:custGeom>
              <a:avLst/>
              <a:gdLst/>
              <a:ahLst/>
              <a:cxnLst/>
              <a:rect l="l" t="t" r="r" b="b"/>
              <a:pathLst>
                <a:path w="1530" h="4953" extrusionOk="0">
                  <a:moveTo>
                    <a:pt x="1530" y="4885"/>
                  </a:moveTo>
                  <a:lnTo>
                    <a:pt x="1530" y="4885"/>
                  </a:lnTo>
                  <a:cubicBezTo>
                    <a:pt x="1028" y="3891"/>
                    <a:pt x="570" y="2973"/>
                    <a:pt x="425" y="1979"/>
                  </a:cubicBezTo>
                  <a:cubicBezTo>
                    <a:pt x="357" y="1385"/>
                    <a:pt x="357" y="782"/>
                    <a:pt x="502" y="144"/>
                  </a:cubicBezTo>
                  <a:lnTo>
                    <a:pt x="502" y="110"/>
                  </a:lnTo>
                  <a:cubicBezTo>
                    <a:pt x="502" y="34"/>
                    <a:pt x="425" y="0"/>
                    <a:pt x="357" y="68"/>
                  </a:cubicBezTo>
                  <a:cubicBezTo>
                    <a:pt x="43" y="637"/>
                    <a:pt x="1" y="1274"/>
                    <a:pt x="77" y="1911"/>
                  </a:cubicBezTo>
                  <a:cubicBezTo>
                    <a:pt x="255" y="2973"/>
                    <a:pt x="893" y="4069"/>
                    <a:pt x="1453" y="4919"/>
                  </a:cubicBezTo>
                  <a:cubicBezTo>
                    <a:pt x="1487" y="4953"/>
                    <a:pt x="1530" y="4919"/>
                    <a:pt x="1530" y="4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2802858" y="4335070"/>
              <a:ext cx="156332" cy="101138"/>
            </a:xfrm>
            <a:custGeom>
              <a:avLst/>
              <a:gdLst/>
              <a:ahLst/>
              <a:cxnLst/>
              <a:rect l="l" t="t" r="r" b="b"/>
              <a:pathLst>
                <a:path w="4597" h="2974" extrusionOk="0">
                  <a:moveTo>
                    <a:pt x="4596" y="43"/>
                  </a:moveTo>
                  <a:cubicBezTo>
                    <a:pt x="4596" y="1"/>
                    <a:pt x="4596" y="1"/>
                    <a:pt x="4562" y="1"/>
                  </a:cubicBezTo>
                  <a:cubicBezTo>
                    <a:pt x="2761" y="323"/>
                    <a:pt x="1062" y="1351"/>
                    <a:pt x="1" y="2872"/>
                  </a:cubicBezTo>
                  <a:lnTo>
                    <a:pt x="1" y="2906"/>
                  </a:lnTo>
                  <a:cubicBezTo>
                    <a:pt x="1" y="2940"/>
                    <a:pt x="69" y="2974"/>
                    <a:pt x="69" y="2940"/>
                  </a:cubicBezTo>
                  <a:cubicBezTo>
                    <a:pt x="1377" y="1598"/>
                    <a:pt x="2795" y="604"/>
                    <a:pt x="4596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2682403" y="4368874"/>
              <a:ext cx="152864" cy="240671"/>
            </a:xfrm>
            <a:custGeom>
              <a:avLst/>
              <a:gdLst/>
              <a:ahLst/>
              <a:cxnLst/>
              <a:rect l="l" t="t" r="r" b="b"/>
              <a:pathLst>
                <a:path w="4495" h="7077" extrusionOk="0">
                  <a:moveTo>
                    <a:pt x="4214" y="1028"/>
                  </a:moveTo>
                  <a:cubicBezTo>
                    <a:pt x="4137" y="638"/>
                    <a:pt x="4069" y="281"/>
                    <a:pt x="3967" y="0"/>
                  </a:cubicBezTo>
                  <a:cubicBezTo>
                    <a:pt x="3611" y="247"/>
                    <a:pt x="3288" y="536"/>
                    <a:pt x="2940" y="816"/>
                  </a:cubicBezTo>
                  <a:cubicBezTo>
                    <a:pt x="2124" y="1521"/>
                    <a:pt x="1487" y="2269"/>
                    <a:pt x="1028" y="3084"/>
                  </a:cubicBezTo>
                  <a:cubicBezTo>
                    <a:pt x="315" y="4316"/>
                    <a:pt x="0" y="5666"/>
                    <a:pt x="0" y="7077"/>
                  </a:cubicBezTo>
                  <a:cubicBezTo>
                    <a:pt x="4103" y="5632"/>
                    <a:pt x="4494" y="2872"/>
                    <a:pt x="4214" y="10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2156341" y="4484431"/>
              <a:ext cx="457333" cy="499502"/>
            </a:xfrm>
            <a:custGeom>
              <a:avLst/>
              <a:gdLst/>
              <a:ahLst/>
              <a:cxnLst/>
              <a:rect l="l" t="t" r="r" b="b"/>
              <a:pathLst>
                <a:path w="13448" h="14688" extrusionOk="0">
                  <a:moveTo>
                    <a:pt x="13448" y="1810"/>
                  </a:moveTo>
                  <a:cubicBezTo>
                    <a:pt x="13312" y="960"/>
                    <a:pt x="11825" y="493"/>
                    <a:pt x="10551" y="281"/>
                  </a:cubicBez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1810" y="11893"/>
                    <a:pt x="2056" y="12352"/>
                    <a:pt x="2370" y="12777"/>
                  </a:cubicBezTo>
                  <a:cubicBezTo>
                    <a:pt x="2693" y="13278"/>
                    <a:pt x="3610" y="14688"/>
                    <a:pt x="4392" y="14374"/>
                  </a:cubicBezTo>
                  <a:cubicBezTo>
                    <a:pt x="4817" y="14195"/>
                    <a:pt x="4885" y="13592"/>
                    <a:pt x="4740" y="12811"/>
                  </a:cubicBezTo>
                  <a:cubicBezTo>
                    <a:pt x="4494" y="11256"/>
                    <a:pt x="3576" y="9166"/>
                    <a:pt x="3576" y="9166"/>
                  </a:cubicBezTo>
                  <a:cubicBezTo>
                    <a:pt x="3576" y="9166"/>
                    <a:pt x="7756" y="12216"/>
                    <a:pt x="9200" y="11188"/>
                  </a:cubicBezTo>
                  <a:cubicBezTo>
                    <a:pt x="9455" y="11010"/>
                    <a:pt x="9523" y="10763"/>
                    <a:pt x="9489" y="10474"/>
                  </a:cubicBezTo>
                  <a:cubicBezTo>
                    <a:pt x="9277" y="9132"/>
                    <a:pt x="6337" y="7009"/>
                    <a:pt x="6337" y="7009"/>
                  </a:cubicBezTo>
                  <a:cubicBezTo>
                    <a:pt x="6337" y="7009"/>
                    <a:pt x="10653" y="8920"/>
                    <a:pt x="11893" y="7399"/>
                  </a:cubicBezTo>
                  <a:cubicBezTo>
                    <a:pt x="12071" y="7221"/>
                    <a:pt x="12139" y="7009"/>
                    <a:pt x="12105" y="6762"/>
                  </a:cubicBezTo>
                  <a:cubicBezTo>
                    <a:pt x="11893" y="5378"/>
                    <a:pt x="8249" y="3823"/>
                    <a:pt x="8036" y="3755"/>
                  </a:cubicBezTo>
                  <a:cubicBezTo>
                    <a:pt x="8249" y="3755"/>
                    <a:pt x="12496" y="4316"/>
                    <a:pt x="13346" y="2302"/>
                  </a:cubicBezTo>
                  <a:cubicBezTo>
                    <a:pt x="13448" y="2124"/>
                    <a:pt x="13448" y="1946"/>
                    <a:pt x="13448" y="1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2156341" y="4484431"/>
              <a:ext cx="358813" cy="388876"/>
            </a:xfrm>
            <a:custGeom>
              <a:avLst/>
              <a:gdLst/>
              <a:ahLst/>
              <a:cxnLst/>
              <a:rect l="l" t="t" r="r" b="b"/>
              <a:pathLst>
                <a:path w="10551" h="11435" extrusionOk="0">
                  <a:moveTo>
                    <a:pt x="10551" y="281"/>
                  </a:moveTo>
                  <a:cubicBezTo>
                    <a:pt x="9735" y="111"/>
                    <a:pt x="9030" y="68"/>
                    <a:pt x="8741" y="34"/>
                  </a:cubicBezTo>
                  <a:cubicBezTo>
                    <a:pt x="6652" y="0"/>
                    <a:pt x="4426" y="570"/>
                    <a:pt x="2659" y="1767"/>
                  </a:cubicBezTo>
                  <a:cubicBezTo>
                    <a:pt x="2447" y="1912"/>
                    <a:pt x="2192" y="2090"/>
                    <a:pt x="1979" y="2302"/>
                  </a:cubicBezTo>
                  <a:cubicBezTo>
                    <a:pt x="1419" y="2761"/>
                    <a:pt x="994" y="3296"/>
                    <a:pt x="705" y="3823"/>
                  </a:cubicBezTo>
                  <a:cubicBezTo>
                    <a:pt x="213" y="4673"/>
                    <a:pt x="0" y="5556"/>
                    <a:pt x="0" y="6516"/>
                  </a:cubicBezTo>
                  <a:cubicBezTo>
                    <a:pt x="0" y="6830"/>
                    <a:pt x="34" y="7153"/>
                    <a:pt x="68" y="7501"/>
                  </a:cubicBezTo>
                  <a:cubicBezTo>
                    <a:pt x="179" y="7969"/>
                    <a:pt x="280" y="8461"/>
                    <a:pt x="459" y="8920"/>
                  </a:cubicBezTo>
                  <a:cubicBezTo>
                    <a:pt x="748" y="9803"/>
                    <a:pt x="1096" y="10619"/>
                    <a:pt x="1555" y="11434"/>
                  </a:cubicBezTo>
                  <a:cubicBezTo>
                    <a:pt x="2370" y="10797"/>
                    <a:pt x="2404" y="9591"/>
                    <a:pt x="2268" y="8674"/>
                  </a:cubicBezTo>
                  <a:cubicBezTo>
                    <a:pt x="2158" y="7969"/>
                    <a:pt x="1945" y="7433"/>
                    <a:pt x="1945" y="7433"/>
                  </a:cubicBezTo>
                  <a:cubicBezTo>
                    <a:pt x="1945" y="7433"/>
                    <a:pt x="4392" y="9379"/>
                    <a:pt x="5241" y="8461"/>
                  </a:cubicBezTo>
                  <a:cubicBezTo>
                    <a:pt x="5454" y="8249"/>
                    <a:pt x="5522" y="8002"/>
                    <a:pt x="5488" y="7714"/>
                  </a:cubicBezTo>
                  <a:cubicBezTo>
                    <a:pt x="5309" y="6694"/>
                    <a:pt x="3857" y="5454"/>
                    <a:pt x="3789" y="5344"/>
                  </a:cubicBezTo>
                  <a:cubicBezTo>
                    <a:pt x="3933" y="5420"/>
                    <a:pt x="6694" y="6371"/>
                    <a:pt x="7365" y="5454"/>
                  </a:cubicBezTo>
                  <a:cubicBezTo>
                    <a:pt x="7501" y="5276"/>
                    <a:pt x="7544" y="5029"/>
                    <a:pt x="7501" y="4740"/>
                  </a:cubicBezTo>
                  <a:cubicBezTo>
                    <a:pt x="7331" y="3611"/>
                    <a:pt x="6015" y="2090"/>
                    <a:pt x="6015" y="2090"/>
                  </a:cubicBezTo>
                  <a:cubicBezTo>
                    <a:pt x="8707" y="2124"/>
                    <a:pt x="9982" y="1028"/>
                    <a:pt x="10551" y="2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2544027" y="4545951"/>
              <a:ext cx="20541" cy="4659"/>
            </a:xfrm>
            <a:custGeom>
              <a:avLst/>
              <a:gdLst/>
              <a:ahLst/>
              <a:cxnLst/>
              <a:rect l="l" t="t" r="r" b="b"/>
              <a:pathLst>
                <a:path w="604" h="137" extrusionOk="0">
                  <a:moveTo>
                    <a:pt x="603" y="103"/>
                  </a:moveTo>
                  <a:lnTo>
                    <a:pt x="603" y="69"/>
                  </a:lnTo>
                  <a:cubicBezTo>
                    <a:pt x="425" y="35"/>
                    <a:pt x="213" y="1"/>
                    <a:pt x="34" y="35"/>
                  </a:cubicBezTo>
                  <a:cubicBezTo>
                    <a:pt x="34" y="35"/>
                    <a:pt x="0" y="35"/>
                    <a:pt x="0" y="69"/>
                  </a:cubicBezTo>
                  <a:lnTo>
                    <a:pt x="34" y="69"/>
                  </a:lnTo>
                  <a:cubicBezTo>
                    <a:pt x="213" y="137"/>
                    <a:pt x="425" y="137"/>
                    <a:pt x="603" y="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2541408" y="4556663"/>
              <a:ext cx="21697" cy="6087"/>
            </a:xfrm>
            <a:custGeom>
              <a:avLst/>
              <a:gdLst/>
              <a:ahLst/>
              <a:cxnLst/>
              <a:rect l="l" t="t" r="r" b="b"/>
              <a:pathLst>
                <a:path w="638" h="179" extrusionOk="0">
                  <a:moveTo>
                    <a:pt x="638" y="110"/>
                  </a:moveTo>
                  <a:lnTo>
                    <a:pt x="638" y="68"/>
                  </a:lnTo>
                  <a:cubicBezTo>
                    <a:pt x="426" y="68"/>
                    <a:pt x="213" y="0"/>
                    <a:pt x="43" y="34"/>
                  </a:cubicBezTo>
                  <a:cubicBezTo>
                    <a:pt x="1" y="34"/>
                    <a:pt x="1" y="68"/>
                    <a:pt x="1" y="110"/>
                  </a:cubicBezTo>
                  <a:lnTo>
                    <a:pt x="43" y="110"/>
                  </a:lnTo>
                  <a:cubicBezTo>
                    <a:pt x="213" y="178"/>
                    <a:pt x="426" y="144"/>
                    <a:pt x="638" y="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2521208" y="4709459"/>
              <a:ext cx="17922" cy="12175"/>
            </a:xfrm>
            <a:custGeom>
              <a:avLst/>
              <a:gdLst/>
              <a:ahLst/>
              <a:cxnLst/>
              <a:rect l="l" t="t" r="r" b="b"/>
              <a:pathLst>
                <a:path w="527" h="358" extrusionOk="0">
                  <a:moveTo>
                    <a:pt x="527" y="290"/>
                  </a:moveTo>
                  <a:lnTo>
                    <a:pt x="493" y="247"/>
                  </a:lnTo>
                  <a:cubicBezTo>
                    <a:pt x="382" y="145"/>
                    <a:pt x="170" y="1"/>
                    <a:pt x="34" y="77"/>
                  </a:cubicBezTo>
                  <a:cubicBezTo>
                    <a:pt x="0" y="111"/>
                    <a:pt x="0" y="111"/>
                    <a:pt x="0" y="145"/>
                  </a:cubicBezTo>
                  <a:lnTo>
                    <a:pt x="34" y="179"/>
                  </a:lnTo>
                  <a:cubicBezTo>
                    <a:pt x="68" y="213"/>
                    <a:pt x="170" y="213"/>
                    <a:pt x="213" y="247"/>
                  </a:cubicBezTo>
                  <a:cubicBezTo>
                    <a:pt x="314" y="247"/>
                    <a:pt x="382" y="290"/>
                    <a:pt x="459" y="324"/>
                  </a:cubicBezTo>
                  <a:cubicBezTo>
                    <a:pt x="493" y="358"/>
                    <a:pt x="527" y="324"/>
                    <a:pt x="527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2496926" y="4723912"/>
              <a:ext cx="27784" cy="8400"/>
            </a:xfrm>
            <a:custGeom>
              <a:avLst/>
              <a:gdLst/>
              <a:ahLst/>
              <a:cxnLst/>
              <a:rect l="l" t="t" r="r" b="b"/>
              <a:pathLst>
                <a:path w="817" h="247" extrusionOk="0">
                  <a:moveTo>
                    <a:pt x="816" y="213"/>
                  </a:moveTo>
                  <a:lnTo>
                    <a:pt x="816" y="213"/>
                  </a:lnTo>
                  <a:cubicBezTo>
                    <a:pt x="570" y="145"/>
                    <a:pt x="323" y="1"/>
                    <a:pt x="77" y="35"/>
                  </a:cubicBezTo>
                  <a:cubicBezTo>
                    <a:pt x="35" y="35"/>
                    <a:pt x="1" y="77"/>
                    <a:pt x="35" y="77"/>
                  </a:cubicBezTo>
                  <a:lnTo>
                    <a:pt x="35" y="111"/>
                  </a:lnTo>
                  <a:cubicBezTo>
                    <a:pt x="247" y="213"/>
                    <a:pt x="570" y="213"/>
                    <a:pt x="782" y="247"/>
                  </a:cubicBezTo>
                  <a:cubicBezTo>
                    <a:pt x="816" y="247"/>
                    <a:pt x="816" y="247"/>
                    <a:pt x="816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2486248" y="4683171"/>
              <a:ext cx="22853" cy="9590"/>
            </a:xfrm>
            <a:custGeom>
              <a:avLst/>
              <a:gdLst/>
              <a:ahLst/>
              <a:cxnLst/>
              <a:rect l="l" t="t" r="r" b="b"/>
              <a:pathLst>
                <a:path w="672" h="282" extrusionOk="0">
                  <a:moveTo>
                    <a:pt x="637" y="213"/>
                  </a:moveTo>
                  <a:lnTo>
                    <a:pt x="637" y="213"/>
                  </a:lnTo>
                  <a:cubicBezTo>
                    <a:pt x="527" y="137"/>
                    <a:pt x="425" y="103"/>
                    <a:pt x="315" y="69"/>
                  </a:cubicBezTo>
                  <a:cubicBezTo>
                    <a:pt x="247" y="35"/>
                    <a:pt x="102" y="1"/>
                    <a:pt x="34" y="35"/>
                  </a:cubicBezTo>
                  <a:cubicBezTo>
                    <a:pt x="0" y="69"/>
                    <a:pt x="0" y="69"/>
                    <a:pt x="0" y="103"/>
                  </a:cubicBezTo>
                  <a:lnTo>
                    <a:pt x="0" y="137"/>
                  </a:lnTo>
                  <a:cubicBezTo>
                    <a:pt x="68" y="213"/>
                    <a:pt x="179" y="213"/>
                    <a:pt x="281" y="247"/>
                  </a:cubicBezTo>
                  <a:cubicBezTo>
                    <a:pt x="391" y="247"/>
                    <a:pt x="493" y="281"/>
                    <a:pt x="561" y="281"/>
                  </a:cubicBezTo>
                  <a:cubicBezTo>
                    <a:pt x="637" y="281"/>
                    <a:pt x="671" y="247"/>
                    <a:pt x="637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2410275" y="4825016"/>
              <a:ext cx="20541" cy="9862"/>
            </a:xfrm>
            <a:custGeom>
              <a:avLst/>
              <a:gdLst/>
              <a:ahLst/>
              <a:cxnLst/>
              <a:rect l="l" t="t" r="r" b="b"/>
              <a:pathLst>
                <a:path w="604" h="290" extrusionOk="0">
                  <a:moveTo>
                    <a:pt x="603" y="213"/>
                  </a:moveTo>
                  <a:lnTo>
                    <a:pt x="603" y="213"/>
                  </a:lnTo>
                  <a:cubicBezTo>
                    <a:pt x="425" y="77"/>
                    <a:pt x="246" y="1"/>
                    <a:pt x="77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34" y="111"/>
                    <a:pt x="34" y="111"/>
                  </a:cubicBezTo>
                  <a:cubicBezTo>
                    <a:pt x="212" y="179"/>
                    <a:pt x="391" y="179"/>
                    <a:pt x="569" y="247"/>
                  </a:cubicBezTo>
                  <a:cubicBezTo>
                    <a:pt x="603" y="290"/>
                    <a:pt x="603" y="247"/>
                    <a:pt x="60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2412860" y="4837157"/>
              <a:ext cx="16800" cy="9556"/>
            </a:xfrm>
            <a:custGeom>
              <a:avLst/>
              <a:gdLst/>
              <a:ahLst/>
              <a:cxnLst/>
              <a:rect l="l" t="t" r="r" b="b"/>
              <a:pathLst>
                <a:path w="494" h="281" extrusionOk="0">
                  <a:moveTo>
                    <a:pt x="493" y="213"/>
                  </a:moveTo>
                  <a:cubicBezTo>
                    <a:pt x="493" y="213"/>
                    <a:pt x="493" y="179"/>
                    <a:pt x="459" y="179"/>
                  </a:cubicBezTo>
                  <a:cubicBezTo>
                    <a:pt x="349" y="69"/>
                    <a:pt x="170" y="1"/>
                    <a:pt x="1" y="69"/>
                  </a:cubicBezTo>
                  <a:lnTo>
                    <a:pt x="1" y="102"/>
                  </a:lnTo>
                  <a:cubicBezTo>
                    <a:pt x="1" y="102"/>
                    <a:pt x="1" y="145"/>
                    <a:pt x="35" y="145"/>
                  </a:cubicBezTo>
                  <a:cubicBezTo>
                    <a:pt x="170" y="145"/>
                    <a:pt x="315" y="179"/>
                    <a:pt x="425" y="247"/>
                  </a:cubicBezTo>
                  <a:cubicBezTo>
                    <a:pt x="459" y="281"/>
                    <a:pt x="493" y="247"/>
                    <a:pt x="493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2392353" y="4788900"/>
              <a:ext cx="16800" cy="11018"/>
            </a:xfrm>
            <a:custGeom>
              <a:avLst/>
              <a:gdLst/>
              <a:ahLst/>
              <a:cxnLst/>
              <a:rect l="l" t="t" r="r" b="b"/>
              <a:pathLst>
                <a:path w="494" h="324" extrusionOk="0">
                  <a:moveTo>
                    <a:pt x="493" y="290"/>
                  </a:moveTo>
                  <a:cubicBezTo>
                    <a:pt x="493" y="247"/>
                    <a:pt x="459" y="247"/>
                    <a:pt x="459" y="247"/>
                  </a:cubicBezTo>
                  <a:cubicBezTo>
                    <a:pt x="391" y="213"/>
                    <a:pt x="315" y="145"/>
                    <a:pt x="247" y="111"/>
                  </a:cubicBezTo>
                  <a:cubicBezTo>
                    <a:pt x="213" y="77"/>
                    <a:pt x="136" y="35"/>
                    <a:pt x="68" y="1"/>
                  </a:cubicBezTo>
                  <a:cubicBezTo>
                    <a:pt x="34" y="1"/>
                    <a:pt x="0" y="35"/>
                    <a:pt x="0" y="77"/>
                  </a:cubicBezTo>
                  <a:cubicBezTo>
                    <a:pt x="0" y="111"/>
                    <a:pt x="0" y="111"/>
                    <a:pt x="34" y="111"/>
                  </a:cubicBezTo>
                  <a:cubicBezTo>
                    <a:pt x="68" y="179"/>
                    <a:pt x="136" y="213"/>
                    <a:pt x="213" y="213"/>
                  </a:cubicBezTo>
                  <a:cubicBezTo>
                    <a:pt x="281" y="247"/>
                    <a:pt x="349" y="290"/>
                    <a:pt x="425" y="324"/>
                  </a:cubicBezTo>
                  <a:cubicBezTo>
                    <a:pt x="459" y="324"/>
                    <a:pt x="493" y="290"/>
                    <a:pt x="493" y="2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2353653" y="4808284"/>
              <a:ext cx="9828" cy="6087"/>
            </a:xfrm>
            <a:custGeom>
              <a:avLst/>
              <a:gdLst/>
              <a:ahLst/>
              <a:cxnLst/>
              <a:rect l="l" t="t" r="r" b="b"/>
              <a:pathLst>
                <a:path w="289" h="179" extrusionOk="0">
                  <a:moveTo>
                    <a:pt x="289" y="144"/>
                  </a:moveTo>
                  <a:lnTo>
                    <a:pt x="255" y="102"/>
                  </a:lnTo>
                  <a:cubicBezTo>
                    <a:pt x="179" y="68"/>
                    <a:pt x="111" y="34"/>
                    <a:pt x="43" y="0"/>
                  </a:cubicBezTo>
                  <a:cubicBezTo>
                    <a:pt x="43" y="0"/>
                    <a:pt x="0" y="34"/>
                    <a:pt x="0" y="68"/>
                  </a:cubicBezTo>
                  <a:lnTo>
                    <a:pt x="0" y="68"/>
                  </a:lnTo>
                  <a:cubicBezTo>
                    <a:pt x="43" y="102"/>
                    <a:pt x="77" y="102"/>
                    <a:pt x="111" y="102"/>
                  </a:cubicBezTo>
                  <a:cubicBezTo>
                    <a:pt x="145" y="144"/>
                    <a:pt x="179" y="144"/>
                    <a:pt x="213" y="178"/>
                  </a:cubicBezTo>
                  <a:cubicBezTo>
                    <a:pt x="255" y="178"/>
                    <a:pt x="289" y="178"/>
                    <a:pt x="289" y="1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2344097" y="4821547"/>
              <a:ext cx="16800" cy="9590"/>
            </a:xfrm>
            <a:custGeom>
              <a:avLst/>
              <a:gdLst/>
              <a:ahLst/>
              <a:cxnLst/>
              <a:rect l="l" t="t" r="r" b="b"/>
              <a:pathLst>
                <a:path w="494" h="282" extrusionOk="0">
                  <a:moveTo>
                    <a:pt x="494" y="213"/>
                  </a:moveTo>
                  <a:cubicBezTo>
                    <a:pt x="494" y="213"/>
                    <a:pt x="494" y="179"/>
                    <a:pt x="460" y="179"/>
                  </a:cubicBezTo>
                  <a:cubicBezTo>
                    <a:pt x="358" y="137"/>
                    <a:pt x="247" y="1"/>
                    <a:pt x="111" y="1"/>
                  </a:cubicBezTo>
                  <a:cubicBezTo>
                    <a:pt x="35" y="1"/>
                    <a:pt x="1" y="35"/>
                    <a:pt x="35" y="69"/>
                  </a:cubicBezTo>
                  <a:lnTo>
                    <a:pt x="35" y="103"/>
                  </a:lnTo>
                  <a:cubicBezTo>
                    <a:pt x="145" y="179"/>
                    <a:pt x="324" y="213"/>
                    <a:pt x="460" y="247"/>
                  </a:cubicBezTo>
                  <a:cubicBezTo>
                    <a:pt x="460" y="281"/>
                    <a:pt x="494" y="247"/>
                    <a:pt x="494" y="2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2276796" y="4904458"/>
              <a:ext cx="13331" cy="21697"/>
            </a:xfrm>
            <a:custGeom>
              <a:avLst/>
              <a:gdLst/>
              <a:ahLst/>
              <a:cxnLst/>
              <a:rect l="l" t="t" r="r" b="b"/>
              <a:pathLst>
                <a:path w="392" h="638" extrusionOk="0">
                  <a:moveTo>
                    <a:pt x="391" y="570"/>
                  </a:moveTo>
                  <a:lnTo>
                    <a:pt x="391" y="536"/>
                  </a:lnTo>
                  <a:cubicBezTo>
                    <a:pt x="315" y="460"/>
                    <a:pt x="281" y="358"/>
                    <a:pt x="247" y="247"/>
                  </a:cubicBezTo>
                  <a:cubicBezTo>
                    <a:pt x="213" y="179"/>
                    <a:pt x="179" y="77"/>
                    <a:pt x="102" y="35"/>
                  </a:cubicBezTo>
                  <a:cubicBezTo>
                    <a:pt x="68" y="1"/>
                    <a:pt x="1" y="35"/>
                    <a:pt x="1" y="77"/>
                  </a:cubicBezTo>
                  <a:lnTo>
                    <a:pt x="1" y="111"/>
                  </a:lnTo>
                  <a:cubicBezTo>
                    <a:pt x="34" y="179"/>
                    <a:pt x="68" y="247"/>
                    <a:pt x="136" y="324"/>
                  </a:cubicBezTo>
                  <a:cubicBezTo>
                    <a:pt x="179" y="392"/>
                    <a:pt x="247" y="502"/>
                    <a:pt x="315" y="604"/>
                  </a:cubicBezTo>
                  <a:cubicBezTo>
                    <a:pt x="315" y="638"/>
                    <a:pt x="391" y="604"/>
                    <a:pt x="391" y="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2270742" y="4917755"/>
              <a:ext cx="14453" cy="21697"/>
            </a:xfrm>
            <a:custGeom>
              <a:avLst/>
              <a:gdLst/>
              <a:ahLst/>
              <a:cxnLst/>
              <a:rect l="l" t="t" r="r" b="b"/>
              <a:pathLst>
                <a:path w="425" h="638" extrusionOk="0">
                  <a:moveTo>
                    <a:pt x="425" y="604"/>
                  </a:moveTo>
                  <a:lnTo>
                    <a:pt x="425" y="570"/>
                  </a:lnTo>
                  <a:cubicBezTo>
                    <a:pt x="357" y="459"/>
                    <a:pt x="280" y="357"/>
                    <a:pt x="246" y="247"/>
                  </a:cubicBezTo>
                  <a:cubicBezTo>
                    <a:pt x="179" y="179"/>
                    <a:pt x="145" y="69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lnTo>
                    <a:pt x="0" y="111"/>
                  </a:lnTo>
                  <a:cubicBezTo>
                    <a:pt x="0" y="213"/>
                    <a:pt x="68" y="281"/>
                    <a:pt x="102" y="357"/>
                  </a:cubicBezTo>
                  <a:cubicBezTo>
                    <a:pt x="179" y="459"/>
                    <a:pt x="246" y="570"/>
                    <a:pt x="357" y="638"/>
                  </a:cubicBezTo>
                  <a:cubicBezTo>
                    <a:pt x="391" y="638"/>
                    <a:pt x="425" y="638"/>
                    <a:pt x="425" y="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2450132" y="4560404"/>
              <a:ext cx="22853" cy="8400"/>
            </a:xfrm>
            <a:custGeom>
              <a:avLst/>
              <a:gdLst/>
              <a:ahLst/>
              <a:cxnLst/>
              <a:rect l="l" t="t" r="r" b="b"/>
              <a:pathLst>
                <a:path w="672" h="247" extrusionOk="0">
                  <a:moveTo>
                    <a:pt x="672" y="102"/>
                  </a:moveTo>
                  <a:cubicBezTo>
                    <a:pt x="672" y="68"/>
                    <a:pt x="638" y="34"/>
                    <a:pt x="604" y="34"/>
                  </a:cubicBezTo>
                  <a:lnTo>
                    <a:pt x="315" y="34"/>
                  </a:lnTo>
                  <a:cubicBezTo>
                    <a:pt x="213" y="0"/>
                    <a:pt x="136" y="0"/>
                    <a:pt x="34" y="34"/>
                  </a:cubicBezTo>
                  <a:cubicBezTo>
                    <a:pt x="0" y="34"/>
                    <a:pt x="0" y="68"/>
                    <a:pt x="0" y="102"/>
                  </a:cubicBezTo>
                  <a:cubicBezTo>
                    <a:pt x="0" y="136"/>
                    <a:pt x="0" y="136"/>
                    <a:pt x="34" y="136"/>
                  </a:cubicBezTo>
                  <a:cubicBezTo>
                    <a:pt x="213" y="247"/>
                    <a:pt x="425" y="170"/>
                    <a:pt x="638" y="170"/>
                  </a:cubicBezTo>
                  <a:cubicBezTo>
                    <a:pt x="672" y="170"/>
                    <a:pt x="672" y="136"/>
                    <a:pt x="672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2440304" y="4576013"/>
              <a:ext cx="23159" cy="8400"/>
            </a:xfrm>
            <a:custGeom>
              <a:avLst/>
              <a:gdLst/>
              <a:ahLst/>
              <a:cxnLst/>
              <a:rect l="l" t="t" r="r" b="b"/>
              <a:pathLst>
                <a:path w="681" h="247" extrusionOk="0">
                  <a:moveTo>
                    <a:pt x="680" y="68"/>
                  </a:moveTo>
                  <a:cubicBezTo>
                    <a:pt x="680" y="68"/>
                    <a:pt x="638" y="34"/>
                    <a:pt x="604" y="34"/>
                  </a:cubicBezTo>
                  <a:cubicBezTo>
                    <a:pt x="425" y="34"/>
                    <a:pt x="213" y="0"/>
                    <a:pt x="43" y="68"/>
                  </a:cubicBezTo>
                  <a:cubicBezTo>
                    <a:pt x="1" y="68"/>
                    <a:pt x="1" y="102"/>
                    <a:pt x="1" y="136"/>
                  </a:cubicBezTo>
                  <a:cubicBezTo>
                    <a:pt x="1" y="179"/>
                    <a:pt x="1" y="213"/>
                    <a:pt x="43" y="213"/>
                  </a:cubicBezTo>
                  <a:cubicBezTo>
                    <a:pt x="145" y="247"/>
                    <a:pt x="255" y="213"/>
                    <a:pt x="323" y="179"/>
                  </a:cubicBezTo>
                  <a:cubicBezTo>
                    <a:pt x="425" y="179"/>
                    <a:pt x="536" y="136"/>
                    <a:pt x="638" y="136"/>
                  </a:cubicBezTo>
                  <a:cubicBezTo>
                    <a:pt x="638" y="136"/>
                    <a:pt x="680" y="102"/>
                    <a:pt x="680" y="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2420069" y="4667289"/>
              <a:ext cx="14487" cy="8706"/>
            </a:xfrm>
            <a:custGeom>
              <a:avLst/>
              <a:gdLst/>
              <a:ahLst/>
              <a:cxnLst/>
              <a:rect l="l" t="t" r="r" b="b"/>
              <a:pathLst>
                <a:path w="426" h="256" extrusionOk="0">
                  <a:moveTo>
                    <a:pt x="426" y="179"/>
                  </a:moveTo>
                  <a:lnTo>
                    <a:pt x="426" y="179"/>
                  </a:lnTo>
                  <a:cubicBezTo>
                    <a:pt x="383" y="111"/>
                    <a:pt x="281" y="77"/>
                    <a:pt x="247" y="77"/>
                  </a:cubicBezTo>
                  <a:cubicBezTo>
                    <a:pt x="171" y="43"/>
                    <a:pt x="69" y="1"/>
                    <a:pt x="35" y="77"/>
                  </a:cubicBezTo>
                  <a:cubicBezTo>
                    <a:pt x="1" y="77"/>
                    <a:pt x="1" y="111"/>
                    <a:pt x="1" y="111"/>
                  </a:cubicBezTo>
                  <a:cubicBezTo>
                    <a:pt x="1" y="145"/>
                    <a:pt x="1" y="145"/>
                    <a:pt x="35" y="145"/>
                  </a:cubicBezTo>
                  <a:cubicBezTo>
                    <a:pt x="69" y="179"/>
                    <a:pt x="137" y="179"/>
                    <a:pt x="213" y="179"/>
                  </a:cubicBezTo>
                  <a:cubicBezTo>
                    <a:pt x="281" y="213"/>
                    <a:pt x="315" y="255"/>
                    <a:pt x="383" y="213"/>
                  </a:cubicBezTo>
                  <a:cubicBezTo>
                    <a:pt x="426" y="213"/>
                    <a:pt x="426" y="213"/>
                    <a:pt x="426" y="1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2412860" y="4678274"/>
              <a:ext cx="13025" cy="6087"/>
            </a:xfrm>
            <a:custGeom>
              <a:avLst/>
              <a:gdLst/>
              <a:ahLst/>
              <a:cxnLst/>
              <a:rect l="l" t="t" r="r" b="b"/>
              <a:pathLst>
                <a:path w="383" h="179" extrusionOk="0">
                  <a:moveTo>
                    <a:pt x="383" y="102"/>
                  </a:moveTo>
                  <a:cubicBezTo>
                    <a:pt x="383" y="102"/>
                    <a:pt x="383" y="68"/>
                    <a:pt x="349" y="68"/>
                  </a:cubicBezTo>
                  <a:cubicBezTo>
                    <a:pt x="315" y="68"/>
                    <a:pt x="247" y="34"/>
                    <a:pt x="213" y="34"/>
                  </a:cubicBezTo>
                  <a:cubicBezTo>
                    <a:pt x="136" y="0"/>
                    <a:pt x="103" y="0"/>
                    <a:pt x="35" y="34"/>
                  </a:cubicBezTo>
                  <a:cubicBezTo>
                    <a:pt x="1" y="34"/>
                    <a:pt x="1" y="68"/>
                    <a:pt x="1" y="68"/>
                  </a:cubicBezTo>
                  <a:cubicBezTo>
                    <a:pt x="1" y="102"/>
                    <a:pt x="1" y="102"/>
                    <a:pt x="35" y="102"/>
                  </a:cubicBezTo>
                  <a:cubicBezTo>
                    <a:pt x="69" y="145"/>
                    <a:pt x="103" y="145"/>
                    <a:pt x="170" y="179"/>
                  </a:cubicBezTo>
                  <a:lnTo>
                    <a:pt x="349" y="179"/>
                  </a:lnTo>
                  <a:cubicBezTo>
                    <a:pt x="383" y="179"/>
                    <a:pt x="383" y="145"/>
                    <a:pt x="383" y="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2407963" y="4705990"/>
              <a:ext cx="24009" cy="9590"/>
            </a:xfrm>
            <a:custGeom>
              <a:avLst/>
              <a:gdLst/>
              <a:ahLst/>
              <a:cxnLst/>
              <a:rect l="l" t="t" r="r" b="b"/>
              <a:pathLst>
                <a:path w="706" h="282" extrusionOk="0">
                  <a:moveTo>
                    <a:pt x="705" y="247"/>
                  </a:moveTo>
                  <a:lnTo>
                    <a:pt x="671" y="213"/>
                  </a:lnTo>
                  <a:cubicBezTo>
                    <a:pt x="569" y="137"/>
                    <a:pt x="459" y="103"/>
                    <a:pt x="391" y="69"/>
                  </a:cubicBezTo>
                  <a:cubicBezTo>
                    <a:pt x="280" y="35"/>
                    <a:pt x="179" y="1"/>
                    <a:pt x="68" y="1"/>
                  </a:cubicBezTo>
                  <a:cubicBezTo>
                    <a:pt x="34" y="1"/>
                    <a:pt x="0" y="35"/>
                    <a:pt x="0" y="69"/>
                  </a:cubicBezTo>
                  <a:cubicBezTo>
                    <a:pt x="0" y="69"/>
                    <a:pt x="34" y="69"/>
                    <a:pt x="34" y="103"/>
                  </a:cubicBezTo>
                  <a:cubicBezTo>
                    <a:pt x="102" y="137"/>
                    <a:pt x="247" y="179"/>
                    <a:pt x="314" y="213"/>
                  </a:cubicBezTo>
                  <a:cubicBezTo>
                    <a:pt x="425" y="247"/>
                    <a:pt x="527" y="281"/>
                    <a:pt x="637" y="281"/>
                  </a:cubicBezTo>
                  <a:cubicBezTo>
                    <a:pt x="671" y="281"/>
                    <a:pt x="705" y="247"/>
                    <a:pt x="705" y="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2345253" y="4710615"/>
              <a:ext cx="12175" cy="7278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58" y="145"/>
                  </a:moveTo>
                  <a:cubicBezTo>
                    <a:pt x="358" y="111"/>
                    <a:pt x="358" y="111"/>
                    <a:pt x="324" y="111"/>
                  </a:cubicBezTo>
                  <a:cubicBezTo>
                    <a:pt x="290" y="77"/>
                    <a:pt x="247" y="43"/>
                    <a:pt x="213" y="1"/>
                  </a:cubicBezTo>
                  <a:lnTo>
                    <a:pt x="35" y="1"/>
                  </a:lnTo>
                  <a:cubicBezTo>
                    <a:pt x="35" y="1"/>
                    <a:pt x="1" y="43"/>
                    <a:pt x="1" y="77"/>
                  </a:cubicBezTo>
                  <a:lnTo>
                    <a:pt x="35" y="111"/>
                  </a:lnTo>
                  <a:cubicBezTo>
                    <a:pt x="111" y="111"/>
                    <a:pt x="111" y="145"/>
                    <a:pt x="179" y="145"/>
                  </a:cubicBezTo>
                  <a:cubicBezTo>
                    <a:pt x="213" y="145"/>
                    <a:pt x="247" y="179"/>
                    <a:pt x="290" y="179"/>
                  </a:cubicBezTo>
                  <a:cubicBezTo>
                    <a:pt x="324" y="213"/>
                    <a:pt x="358" y="179"/>
                    <a:pt x="358" y="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2252514" y="4798728"/>
              <a:ext cx="13331" cy="10746"/>
            </a:xfrm>
            <a:custGeom>
              <a:avLst/>
              <a:gdLst/>
              <a:ahLst/>
              <a:cxnLst/>
              <a:rect l="l" t="t" r="r" b="b"/>
              <a:pathLst>
                <a:path w="392" h="316" extrusionOk="0">
                  <a:moveTo>
                    <a:pt x="392" y="281"/>
                  </a:moveTo>
                  <a:lnTo>
                    <a:pt x="392" y="247"/>
                  </a:lnTo>
                  <a:cubicBezTo>
                    <a:pt x="324" y="213"/>
                    <a:pt x="256" y="171"/>
                    <a:pt x="213" y="137"/>
                  </a:cubicBezTo>
                  <a:cubicBezTo>
                    <a:pt x="145" y="103"/>
                    <a:pt x="111" y="35"/>
                    <a:pt x="77" y="35"/>
                  </a:cubicBezTo>
                  <a:cubicBezTo>
                    <a:pt x="43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43" y="137"/>
                    <a:pt x="111" y="171"/>
                    <a:pt x="145" y="213"/>
                  </a:cubicBezTo>
                  <a:cubicBezTo>
                    <a:pt x="213" y="247"/>
                    <a:pt x="290" y="281"/>
                    <a:pt x="358" y="315"/>
                  </a:cubicBezTo>
                  <a:cubicBezTo>
                    <a:pt x="358" y="315"/>
                    <a:pt x="392" y="315"/>
                    <a:pt x="392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2244149" y="4814338"/>
              <a:ext cx="12175" cy="11869"/>
            </a:xfrm>
            <a:custGeom>
              <a:avLst/>
              <a:gdLst/>
              <a:ahLst/>
              <a:cxnLst/>
              <a:rect l="l" t="t" r="r" b="b"/>
              <a:pathLst>
                <a:path w="358" h="349" extrusionOk="0">
                  <a:moveTo>
                    <a:pt x="357" y="281"/>
                  </a:moveTo>
                  <a:lnTo>
                    <a:pt x="357" y="281"/>
                  </a:lnTo>
                  <a:cubicBezTo>
                    <a:pt x="323" y="136"/>
                    <a:pt x="213" y="0"/>
                    <a:pt x="77" y="0"/>
                  </a:cubicBezTo>
                  <a:cubicBezTo>
                    <a:pt x="35" y="0"/>
                    <a:pt x="1" y="34"/>
                    <a:pt x="1" y="102"/>
                  </a:cubicBezTo>
                  <a:lnTo>
                    <a:pt x="35" y="136"/>
                  </a:lnTo>
                  <a:cubicBezTo>
                    <a:pt x="77" y="179"/>
                    <a:pt x="111" y="179"/>
                    <a:pt x="145" y="213"/>
                  </a:cubicBezTo>
                  <a:cubicBezTo>
                    <a:pt x="213" y="213"/>
                    <a:pt x="247" y="247"/>
                    <a:pt x="247" y="315"/>
                  </a:cubicBezTo>
                  <a:cubicBezTo>
                    <a:pt x="289" y="349"/>
                    <a:pt x="357" y="315"/>
                    <a:pt x="357" y="2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2229695" y="4604886"/>
              <a:ext cx="125420" cy="26322"/>
            </a:xfrm>
            <a:custGeom>
              <a:avLst/>
              <a:gdLst/>
              <a:ahLst/>
              <a:cxnLst/>
              <a:rect l="l" t="t" r="r" b="b"/>
              <a:pathLst>
                <a:path w="3688" h="774" extrusionOk="0">
                  <a:moveTo>
                    <a:pt x="3688" y="706"/>
                  </a:moveTo>
                  <a:lnTo>
                    <a:pt x="3645" y="706"/>
                  </a:lnTo>
                  <a:cubicBezTo>
                    <a:pt x="2583" y="179"/>
                    <a:pt x="1139" y="1"/>
                    <a:pt x="77" y="561"/>
                  </a:cubicBezTo>
                  <a:cubicBezTo>
                    <a:pt x="35" y="561"/>
                    <a:pt x="1" y="604"/>
                    <a:pt x="35" y="604"/>
                  </a:cubicBezTo>
                  <a:cubicBezTo>
                    <a:pt x="35" y="672"/>
                    <a:pt x="77" y="706"/>
                    <a:pt x="111" y="672"/>
                  </a:cubicBezTo>
                  <a:cubicBezTo>
                    <a:pt x="714" y="527"/>
                    <a:pt x="1275" y="391"/>
                    <a:pt x="1878" y="425"/>
                  </a:cubicBezTo>
                  <a:cubicBezTo>
                    <a:pt x="2481" y="425"/>
                    <a:pt x="3084" y="561"/>
                    <a:pt x="3645" y="774"/>
                  </a:cubicBezTo>
                  <a:cubicBezTo>
                    <a:pt x="3645" y="774"/>
                    <a:pt x="3688" y="740"/>
                    <a:pt x="3688" y="7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2205720" y="4661508"/>
              <a:ext cx="79476" cy="72266"/>
            </a:xfrm>
            <a:custGeom>
              <a:avLst/>
              <a:gdLst/>
              <a:ahLst/>
              <a:cxnLst/>
              <a:rect l="l" t="t" r="r" b="b"/>
              <a:pathLst>
                <a:path w="2337" h="2125" extrusionOk="0">
                  <a:moveTo>
                    <a:pt x="2337" y="2124"/>
                  </a:moveTo>
                  <a:lnTo>
                    <a:pt x="2337" y="2082"/>
                  </a:lnTo>
                  <a:cubicBezTo>
                    <a:pt x="1946" y="1768"/>
                    <a:pt x="1487" y="1555"/>
                    <a:pt x="1097" y="1198"/>
                  </a:cubicBezTo>
                  <a:cubicBezTo>
                    <a:pt x="672" y="850"/>
                    <a:pt x="392" y="425"/>
                    <a:pt x="35" y="35"/>
                  </a:cubicBezTo>
                  <a:cubicBezTo>
                    <a:pt x="35" y="1"/>
                    <a:pt x="1" y="35"/>
                    <a:pt x="1" y="69"/>
                  </a:cubicBezTo>
                  <a:lnTo>
                    <a:pt x="1" y="69"/>
                  </a:lnTo>
                  <a:cubicBezTo>
                    <a:pt x="392" y="1097"/>
                    <a:pt x="1343" y="1700"/>
                    <a:pt x="2303" y="21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2163551" y="4671064"/>
              <a:ext cx="34994" cy="111817"/>
            </a:xfrm>
            <a:custGeom>
              <a:avLst/>
              <a:gdLst/>
              <a:ahLst/>
              <a:cxnLst/>
              <a:rect l="l" t="t" r="r" b="b"/>
              <a:pathLst>
                <a:path w="1029" h="3288" extrusionOk="0">
                  <a:moveTo>
                    <a:pt x="1028" y="3254"/>
                  </a:moveTo>
                  <a:lnTo>
                    <a:pt x="1028" y="3254"/>
                  </a:lnTo>
                  <a:cubicBezTo>
                    <a:pt x="706" y="2582"/>
                    <a:pt x="391" y="1979"/>
                    <a:pt x="281" y="1308"/>
                  </a:cubicBezTo>
                  <a:cubicBezTo>
                    <a:pt x="247" y="917"/>
                    <a:pt x="247" y="493"/>
                    <a:pt x="357" y="68"/>
                  </a:cubicBezTo>
                  <a:lnTo>
                    <a:pt x="357" y="34"/>
                  </a:lnTo>
                  <a:cubicBezTo>
                    <a:pt x="323" y="0"/>
                    <a:pt x="281" y="0"/>
                    <a:pt x="247" y="34"/>
                  </a:cubicBezTo>
                  <a:cubicBezTo>
                    <a:pt x="34" y="425"/>
                    <a:pt x="1" y="850"/>
                    <a:pt x="68" y="1240"/>
                  </a:cubicBezTo>
                  <a:cubicBezTo>
                    <a:pt x="179" y="1979"/>
                    <a:pt x="604" y="2727"/>
                    <a:pt x="994" y="3288"/>
                  </a:cubicBezTo>
                  <a:cubicBezTo>
                    <a:pt x="994" y="3288"/>
                    <a:pt x="1028" y="3288"/>
                    <a:pt x="1028" y="32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2236939" y="4521703"/>
              <a:ext cx="106035" cy="67607"/>
            </a:xfrm>
            <a:custGeom>
              <a:avLst/>
              <a:gdLst/>
              <a:ahLst/>
              <a:cxnLst/>
              <a:rect l="l" t="t" r="r" b="b"/>
              <a:pathLst>
                <a:path w="3118" h="1988" extrusionOk="0">
                  <a:moveTo>
                    <a:pt x="3118" y="0"/>
                  </a:moveTo>
                  <a:lnTo>
                    <a:pt x="3084" y="0"/>
                  </a:lnTo>
                  <a:cubicBezTo>
                    <a:pt x="1878" y="213"/>
                    <a:pt x="714" y="884"/>
                    <a:pt x="34" y="1912"/>
                  </a:cubicBezTo>
                  <a:cubicBezTo>
                    <a:pt x="0" y="1912"/>
                    <a:pt x="0" y="1946"/>
                    <a:pt x="0" y="1946"/>
                  </a:cubicBezTo>
                  <a:cubicBezTo>
                    <a:pt x="0" y="1988"/>
                    <a:pt x="34" y="1988"/>
                    <a:pt x="77" y="1946"/>
                  </a:cubicBezTo>
                  <a:cubicBezTo>
                    <a:pt x="926" y="1062"/>
                    <a:pt x="1878" y="391"/>
                    <a:pt x="3118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2156341" y="4544522"/>
              <a:ext cx="102295" cy="161502"/>
            </a:xfrm>
            <a:custGeom>
              <a:avLst/>
              <a:gdLst/>
              <a:ahLst/>
              <a:cxnLst/>
              <a:rect l="l" t="t" r="r" b="b"/>
              <a:pathLst>
                <a:path w="3008" h="4749" extrusionOk="0">
                  <a:moveTo>
                    <a:pt x="2829" y="680"/>
                  </a:moveTo>
                  <a:cubicBezTo>
                    <a:pt x="2795" y="425"/>
                    <a:pt x="2727" y="179"/>
                    <a:pt x="2659" y="0"/>
                  </a:cubicBezTo>
                  <a:cubicBezTo>
                    <a:pt x="2447" y="145"/>
                    <a:pt x="2192" y="323"/>
                    <a:pt x="1979" y="535"/>
                  </a:cubicBezTo>
                  <a:cubicBezTo>
                    <a:pt x="1419" y="994"/>
                    <a:pt x="994" y="1529"/>
                    <a:pt x="705" y="2056"/>
                  </a:cubicBezTo>
                  <a:cubicBezTo>
                    <a:pt x="213" y="2906"/>
                    <a:pt x="0" y="3789"/>
                    <a:pt x="0" y="4749"/>
                  </a:cubicBezTo>
                  <a:cubicBezTo>
                    <a:pt x="2761" y="3755"/>
                    <a:pt x="3007" y="1912"/>
                    <a:pt x="2829" y="6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2530730" y="1725539"/>
              <a:ext cx="10712" cy="12175"/>
            </a:xfrm>
            <a:custGeom>
              <a:avLst/>
              <a:gdLst/>
              <a:ahLst/>
              <a:cxnLst/>
              <a:rect l="l" t="t" r="r" b="b"/>
              <a:pathLst>
                <a:path w="315" h="358" extrusionOk="0">
                  <a:moveTo>
                    <a:pt x="34" y="111"/>
                  </a:moveTo>
                  <a:cubicBezTo>
                    <a:pt x="0" y="145"/>
                    <a:pt x="0" y="179"/>
                    <a:pt x="0" y="247"/>
                  </a:cubicBezTo>
                  <a:cubicBezTo>
                    <a:pt x="68" y="357"/>
                    <a:pt x="213" y="357"/>
                    <a:pt x="247" y="281"/>
                  </a:cubicBezTo>
                  <a:cubicBezTo>
                    <a:pt x="281" y="247"/>
                    <a:pt x="315" y="179"/>
                    <a:pt x="281" y="145"/>
                  </a:cubicBezTo>
                  <a:cubicBezTo>
                    <a:pt x="247" y="1"/>
                    <a:pt x="102" y="35"/>
                    <a:pt x="34" y="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2596874" y="1465551"/>
              <a:ext cx="9590" cy="11018"/>
            </a:xfrm>
            <a:custGeom>
              <a:avLst/>
              <a:gdLst/>
              <a:ahLst/>
              <a:cxnLst/>
              <a:rect l="l" t="t" r="r" b="b"/>
              <a:pathLst>
                <a:path w="282" h="324" extrusionOk="0">
                  <a:moveTo>
                    <a:pt x="35" y="68"/>
                  </a:moveTo>
                  <a:cubicBezTo>
                    <a:pt x="1" y="111"/>
                    <a:pt x="1" y="145"/>
                    <a:pt x="1" y="213"/>
                  </a:cubicBezTo>
                  <a:cubicBezTo>
                    <a:pt x="35" y="323"/>
                    <a:pt x="179" y="323"/>
                    <a:pt x="247" y="247"/>
                  </a:cubicBezTo>
                  <a:cubicBezTo>
                    <a:pt x="281" y="213"/>
                    <a:pt x="281" y="179"/>
                    <a:pt x="281" y="111"/>
                  </a:cubicBezTo>
                  <a:cubicBezTo>
                    <a:pt x="247" y="0"/>
                    <a:pt x="111" y="0"/>
                    <a:pt x="3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2472951" y="1589475"/>
              <a:ext cx="6087" cy="8400"/>
            </a:xfrm>
            <a:custGeom>
              <a:avLst/>
              <a:gdLst/>
              <a:ahLst/>
              <a:cxnLst/>
              <a:rect l="l" t="t" r="r" b="b"/>
              <a:pathLst>
                <a:path w="179" h="247" extrusionOk="0">
                  <a:moveTo>
                    <a:pt x="1" y="77"/>
                  </a:moveTo>
                  <a:lnTo>
                    <a:pt x="1" y="145"/>
                  </a:lnTo>
                  <a:cubicBezTo>
                    <a:pt x="34" y="247"/>
                    <a:pt x="145" y="247"/>
                    <a:pt x="179" y="179"/>
                  </a:cubicBezTo>
                  <a:lnTo>
                    <a:pt x="179" y="111"/>
                  </a:lnTo>
                  <a:cubicBezTo>
                    <a:pt x="145" y="1"/>
                    <a:pt x="68" y="35"/>
                    <a:pt x="1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2656966" y="1494424"/>
              <a:ext cx="7278" cy="8434"/>
            </a:xfrm>
            <a:custGeom>
              <a:avLst/>
              <a:gdLst/>
              <a:ahLst/>
              <a:cxnLst/>
              <a:rect l="l" t="t" r="r" b="b"/>
              <a:pathLst>
                <a:path w="214" h="248" extrusionOk="0">
                  <a:moveTo>
                    <a:pt x="43" y="69"/>
                  </a:moveTo>
                  <a:cubicBezTo>
                    <a:pt x="1" y="111"/>
                    <a:pt x="1" y="145"/>
                    <a:pt x="1" y="179"/>
                  </a:cubicBezTo>
                  <a:cubicBezTo>
                    <a:pt x="43" y="247"/>
                    <a:pt x="145" y="247"/>
                    <a:pt x="179" y="179"/>
                  </a:cubicBezTo>
                  <a:cubicBezTo>
                    <a:pt x="213" y="179"/>
                    <a:pt x="213" y="145"/>
                    <a:pt x="213" y="111"/>
                  </a:cubicBezTo>
                  <a:cubicBezTo>
                    <a:pt x="179" y="1"/>
                    <a:pt x="77" y="35"/>
                    <a:pt x="43" y="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2607859" y="1672691"/>
              <a:ext cx="7244" cy="7244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35" y="34"/>
                  </a:moveTo>
                  <a:cubicBezTo>
                    <a:pt x="1" y="68"/>
                    <a:pt x="1" y="102"/>
                    <a:pt x="35" y="136"/>
                  </a:cubicBezTo>
                  <a:cubicBezTo>
                    <a:pt x="35" y="212"/>
                    <a:pt x="137" y="212"/>
                    <a:pt x="171" y="136"/>
                  </a:cubicBezTo>
                  <a:cubicBezTo>
                    <a:pt x="213" y="136"/>
                    <a:pt x="213" y="102"/>
                    <a:pt x="213" y="68"/>
                  </a:cubicBezTo>
                  <a:cubicBezTo>
                    <a:pt x="171" y="0"/>
                    <a:pt x="69" y="0"/>
                    <a:pt x="35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60" name="图片 3">
            <a:extLst>
              <a:ext uri="{FF2B5EF4-FFF2-40B4-BE49-F238E27FC236}">
                <a16:creationId xmlns:a16="http://schemas.microsoft.com/office/drawing/2014/main" id="{F363C2EE-9044-4342-AD6B-FA52B7494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8" y="128643"/>
            <a:ext cx="1231290" cy="1706739"/>
          </a:xfrm>
          <a:prstGeom prst="rect">
            <a:avLst/>
          </a:prstGeom>
        </p:spPr>
      </p:pic>
      <p:sp>
        <p:nvSpPr>
          <p:cNvPr id="1761" name="TextBox 1760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911759" y="254800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2066617" y="1696065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575136">
            <a:off x="1780957" y="2038549"/>
            <a:ext cx="5485874" cy="228303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gia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đình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đất</a:t>
            </a:r>
            <a:r>
              <a:rPr lang="vi-VN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nặn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MH_Other_1">
            <a:extLst>
              <a:ext uri="{FF2B5EF4-FFF2-40B4-BE49-F238E27FC236}">
                <a16:creationId xmlns:a16="http://schemas.microsoft.com/office/drawing/2014/main" id="{45B2299D-31F8-461B-9D3C-1F7B9A87617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74620">
            <a:off x="3679977" y="990592"/>
            <a:ext cx="1137583" cy="1198887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2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D1ED3220-940F-4D3A-80ED-94598E23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640" y="4622136"/>
            <a:ext cx="487363" cy="487363"/>
          </a:xfrm>
          <a:prstGeom prst="rect">
            <a:avLst/>
          </a:prstGeom>
        </p:spPr>
      </p:pic>
      <p:sp>
        <p:nvSpPr>
          <p:cNvPr id="132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341127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2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audio>
              <p:cMediaNode vol="8537" numSld="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F85474FD-7B3F-4354-FEE4-70FC3E94A3C0}"/>
              </a:ext>
            </a:extLst>
          </p:cNvPr>
          <p:cNvSpPr txBox="1"/>
          <p:nvPr/>
        </p:nvSpPr>
        <p:spPr>
          <a:xfrm>
            <a:off x="554804" y="1946291"/>
            <a:ext cx="80857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altLang="zh-CN" sz="2400" b="1" dirty="0">
                <a:solidFill>
                  <a:srgbClr val="7030A0"/>
                </a:solidFill>
              </a:rPr>
              <a:t>- </a:t>
            </a:r>
            <a:r>
              <a:rPr lang="vi-VN" altLang="zh-CN" sz="2400" b="1" dirty="0">
                <a:solidFill>
                  <a:srgbClr val="002060"/>
                </a:solidFill>
              </a:rPr>
              <a:t>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thể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hiện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có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khối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gì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đó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phù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với</a:t>
            </a:r>
            <a:r>
              <a:rPr lang="vi-VN" altLang="zh-CN" sz="2400" b="1" dirty="0">
                <a:solidFill>
                  <a:srgbClr val="002060"/>
                </a:solidFill>
              </a:rPr>
              <a:t> không gian trong hay </a:t>
            </a:r>
            <a:r>
              <a:rPr lang="vi-VN" altLang="zh-CN" sz="2400" b="1" dirty="0" err="1">
                <a:solidFill>
                  <a:srgbClr val="002060"/>
                </a:solidFill>
              </a:rPr>
              <a:t>ngoài</a:t>
            </a:r>
            <a:r>
              <a:rPr lang="vi-VN" altLang="zh-CN" sz="2400" b="1" dirty="0">
                <a:solidFill>
                  <a:srgbClr val="002060"/>
                </a:solidFill>
              </a:rPr>
              <a:t> căn </a:t>
            </a:r>
            <a:r>
              <a:rPr lang="vi-VN" altLang="zh-CN" sz="2400" b="1" dirty="0" err="1">
                <a:solidFill>
                  <a:srgbClr val="002060"/>
                </a:solidFill>
              </a:rPr>
              <a:t>phòng</a:t>
            </a:r>
            <a:r>
              <a:rPr lang="vi-VN" altLang="zh-CN" sz="2400" b="1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vi-VN" altLang="zh-CN" sz="2400" b="1" dirty="0">
                <a:solidFill>
                  <a:srgbClr val="002060"/>
                </a:solidFill>
              </a:rPr>
              <a:t>- Em </a:t>
            </a:r>
            <a:r>
              <a:rPr lang="vi-VN" altLang="zh-CN" sz="2400" b="1" dirty="0" err="1">
                <a:solidFill>
                  <a:srgbClr val="002060"/>
                </a:solidFill>
              </a:rPr>
              <a:t>sẽ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400" b="1" dirty="0">
                <a:solidFill>
                  <a:srgbClr val="002060"/>
                </a:solidFill>
              </a:rPr>
              <a:t> thêm chi </a:t>
            </a:r>
            <a:r>
              <a:rPr lang="vi-VN" altLang="zh-CN" sz="2400" b="1" dirty="0" err="1">
                <a:solidFill>
                  <a:srgbClr val="002060"/>
                </a:solidFill>
              </a:rPr>
              <a:t>tiết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nào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400" b="1" dirty="0">
                <a:solidFill>
                  <a:srgbClr val="002060"/>
                </a:solidFill>
              </a:rPr>
              <a:t> trang </a:t>
            </a:r>
            <a:r>
              <a:rPr lang="vi-VN" altLang="zh-CN" sz="2400" b="1" dirty="0" err="1">
                <a:solidFill>
                  <a:srgbClr val="002060"/>
                </a:solidFill>
              </a:rPr>
              <a:t>trí</a:t>
            </a:r>
            <a:r>
              <a:rPr lang="vi-VN" altLang="zh-CN" sz="2400" b="1" dirty="0">
                <a:solidFill>
                  <a:srgbClr val="002060"/>
                </a:solidFill>
              </a:rPr>
              <a:t> cho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400" b="1" dirty="0">
                <a:solidFill>
                  <a:srgbClr val="002060"/>
                </a:solidFill>
              </a:rPr>
              <a:t> </a:t>
            </a:r>
            <a:r>
              <a:rPr lang="vi-VN" altLang="zh-CN" sz="24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400" b="1" dirty="0">
                <a:solidFill>
                  <a:srgbClr val="002060"/>
                </a:solidFill>
              </a:rPr>
              <a:t> sinh </a:t>
            </a:r>
            <a:r>
              <a:rPr lang="vi-VN" altLang="zh-CN" sz="24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400" b="1" dirty="0">
                <a:solidFill>
                  <a:srgbClr val="002060"/>
                </a:solidFill>
              </a:rPr>
              <a:t> hơn?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75" y="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5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3666436-49A4-2C2F-8003-04295348A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1" r="14054" b="54803"/>
          <a:stretch/>
        </p:blipFill>
        <p:spPr>
          <a:xfrm>
            <a:off x="226030" y="174660"/>
            <a:ext cx="4818581" cy="232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1F732B5-9661-0B06-8F5A-9004153F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9" t="46142" r="9562"/>
          <a:stretch/>
        </p:blipFill>
        <p:spPr>
          <a:xfrm>
            <a:off x="4119937" y="2571750"/>
            <a:ext cx="4500082" cy="226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64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09982" y="1990944"/>
            <a:ext cx="7261166" cy="2220188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thích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phù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hợp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khối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trong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có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dạng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tương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với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nhau?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cảm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trên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bề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mặt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hay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như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thế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nào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muốn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điều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chỉnh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hoàn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thiện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hơn?</a:t>
            </a: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169230" y="786206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548142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99451" y="1157913"/>
            <a:ext cx="5641562" cy="1031957"/>
          </a:xfrm>
          <a:prstGeom prst="roundRect">
            <a:avLst>
              <a:gd name="adj" fmla="val 1129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HS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khác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trang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cho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thêm sinh </a:t>
            </a:r>
            <a:r>
              <a:rPr lang="vi-VN" altLang="zh-CN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động</a:t>
            </a:r>
            <a:endParaRPr lang="vi-VN" altLang="zh-CN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  <a:p>
            <a:pPr marL="342900" indent="-342900" algn="just">
              <a:buFontTx/>
              <a:buChar char="-"/>
              <a:defRPr/>
            </a:pP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grpSp>
        <p:nvGrpSpPr>
          <p:cNvPr id="7" name="Google Shape;2967;p45">
            <a:extLst>
              <a:ext uri="{FF2B5EF4-FFF2-40B4-BE49-F238E27FC236}">
                <a16:creationId xmlns:a16="http://schemas.microsoft.com/office/drawing/2014/main" id="{17C9FC7B-B289-4B4C-AB71-A8C64F1CBBB8}"/>
              </a:ext>
            </a:extLst>
          </p:cNvPr>
          <p:cNvGrpSpPr/>
          <p:nvPr/>
        </p:nvGrpSpPr>
        <p:grpSpPr>
          <a:xfrm>
            <a:off x="324465" y="1876724"/>
            <a:ext cx="2081592" cy="3147109"/>
            <a:chOff x="235296" y="1497695"/>
            <a:chExt cx="2487851" cy="3647820"/>
          </a:xfrm>
        </p:grpSpPr>
        <p:sp>
          <p:nvSpPr>
            <p:cNvPr id="8" name="Google Shape;2968;p45">
              <a:extLst>
                <a:ext uri="{FF2B5EF4-FFF2-40B4-BE49-F238E27FC236}">
                  <a16:creationId xmlns:a16="http://schemas.microsoft.com/office/drawing/2014/main" id="{06D70D5A-BA30-4EB7-876F-840ED82388D1}"/>
                </a:ext>
              </a:extLst>
            </p:cNvPr>
            <p:cNvSpPr/>
            <p:nvPr/>
          </p:nvSpPr>
          <p:spPr>
            <a:xfrm rot="-5400000" flipH="1">
              <a:off x="-399647" y="3408089"/>
              <a:ext cx="2703807" cy="771046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9;p45">
              <a:extLst>
                <a:ext uri="{FF2B5EF4-FFF2-40B4-BE49-F238E27FC236}">
                  <a16:creationId xmlns:a16="http://schemas.microsoft.com/office/drawing/2014/main" id="{CE15A217-29CD-46A2-A912-6CBE247A8E35}"/>
                </a:ext>
              </a:extLst>
            </p:cNvPr>
            <p:cNvSpPr/>
            <p:nvPr/>
          </p:nvSpPr>
          <p:spPr>
            <a:xfrm rot="-5400000" flipH="1">
              <a:off x="813191" y="2113067"/>
              <a:ext cx="1218708" cy="1454643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0;p45">
              <a:extLst>
                <a:ext uri="{FF2B5EF4-FFF2-40B4-BE49-F238E27FC236}">
                  <a16:creationId xmlns:a16="http://schemas.microsoft.com/office/drawing/2014/main" id="{C001A73D-D86F-4F40-9C92-00B0E82FD0C2}"/>
                </a:ext>
              </a:extLst>
            </p:cNvPr>
            <p:cNvSpPr/>
            <p:nvPr/>
          </p:nvSpPr>
          <p:spPr>
            <a:xfrm rot="-2412741" flipH="1">
              <a:off x="1306395" y="2072268"/>
              <a:ext cx="505562" cy="159926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71;p45">
              <a:extLst>
                <a:ext uri="{FF2B5EF4-FFF2-40B4-BE49-F238E27FC236}">
                  <a16:creationId xmlns:a16="http://schemas.microsoft.com/office/drawing/2014/main" id="{3539836F-5BF1-4968-952E-7221FC3772AA}"/>
                </a:ext>
              </a:extLst>
            </p:cNvPr>
            <p:cNvSpPr/>
            <p:nvPr/>
          </p:nvSpPr>
          <p:spPr>
            <a:xfrm rot="-2412741" flipH="1">
              <a:off x="1146823" y="1883348"/>
              <a:ext cx="232807" cy="450731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72;p45">
              <a:extLst>
                <a:ext uri="{FF2B5EF4-FFF2-40B4-BE49-F238E27FC236}">
                  <a16:creationId xmlns:a16="http://schemas.microsoft.com/office/drawing/2014/main" id="{7B3BF0F8-D086-4C0E-8A15-4AF919B9352F}"/>
                </a:ext>
              </a:extLst>
            </p:cNvPr>
            <p:cNvSpPr/>
            <p:nvPr/>
          </p:nvSpPr>
          <p:spPr>
            <a:xfrm rot="-2412741" flipH="1">
              <a:off x="1529220" y="2277488"/>
              <a:ext cx="401007" cy="314079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3;p45">
              <a:extLst>
                <a:ext uri="{FF2B5EF4-FFF2-40B4-BE49-F238E27FC236}">
                  <a16:creationId xmlns:a16="http://schemas.microsoft.com/office/drawing/2014/main" id="{1CCC5522-C5E1-423A-B101-E3AD149D09DE}"/>
                </a:ext>
              </a:extLst>
            </p:cNvPr>
            <p:cNvSpPr/>
            <p:nvPr/>
          </p:nvSpPr>
          <p:spPr>
            <a:xfrm rot="-2412741" flipH="1">
              <a:off x="1673195" y="1899177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74;p45">
              <a:extLst>
                <a:ext uri="{FF2B5EF4-FFF2-40B4-BE49-F238E27FC236}">
                  <a16:creationId xmlns:a16="http://schemas.microsoft.com/office/drawing/2014/main" id="{317B3634-0A51-4CE1-BDD6-11077471AC31}"/>
                </a:ext>
              </a:extLst>
            </p:cNvPr>
            <p:cNvSpPr/>
            <p:nvPr/>
          </p:nvSpPr>
          <p:spPr>
            <a:xfrm rot="-2412741" flipH="1">
              <a:off x="1950410" y="2400530"/>
              <a:ext cx="66603" cy="5014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5;p45">
              <a:extLst>
                <a:ext uri="{FF2B5EF4-FFF2-40B4-BE49-F238E27FC236}">
                  <a16:creationId xmlns:a16="http://schemas.microsoft.com/office/drawing/2014/main" id="{25AA7A9E-2207-4C0C-A9A0-A62434789F9B}"/>
                </a:ext>
              </a:extLst>
            </p:cNvPr>
            <p:cNvSpPr/>
            <p:nvPr/>
          </p:nvSpPr>
          <p:spPr>
            <a:xfrm rot="-2412741" flipH="1">
              <a:off x="1173565" y="1836418"/>
              <a:ext cx="66603" cy="50077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76;p45">
              <a:extLst>
                <a:ext uri="{FF2B5EF4-FFF2-40B4-BE49-F238E27FC236}">
                  <a16:creationId xmlns:a16="http://schemas.microsoft.com/office/drawing/2014/main" id="{B968FC2D-80E5-4543-94E3-DB51F679C778}"/>
                </a:ext>
              </a:extLst>
            </p:cNvPr>
            <p:cNvSpPr/>
            <p:nvPr/>
          </p:nvSpPr>
          <p:spPr>
            <a:xfrm rot="-2412741" flipH="1">
              <a:off x="1082102" y="1697361"/>
              <a:ext cx="1034180" cy="1138839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7;p45">
              <a:extLst>
                <a:ext uri="{FF2B5EF4-FFF2-40B4-BE49-F238E27FC236}">
                  <a16:creationId xmlns:a16="http://schemas.microsoft.com/office/drawing/2014/main" id="{2E7D5CCD-3F51-4E54-A5F7-0CBF9560111F}"/>
                </a:ext>
              </a:extLst>
            </p:cNvPr>
            <p:cNvSpPr/>
            <p:nvPr/>
          </p:nvSpPr>
          <p:spPr>
            <a:xfrm rot="-2412741" flipH="1">
              <a:off x="1484103" y="1851244"/>
              <a:ext cx="46219" cy="34787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78;p45">
              <a:extLst>
                <a:ext uri="{FF2B5EF4-FFF2-40B4-BE49-F238E27FC236}">
                  <a16:creationId xmlns:a16="http://schemas.microsoft.com/office/drawing/2014/main" id="{9C1C7871-564F-42C7-AD04-789DF22659AC}"/>
                </a:ext>
              </a:extLst>
            </p:cNvPr>
            <p:cNvSpPr/>
            <p:nvPr/>
          </p:nvSpPr>
          <p:spPr>
            <a:xfrm rot="-2412741" flipH="1">
              <a:off x="1896126" y="2551062"/>
              <a:ext cx="46184" cy="34715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79;p45">
              <a:extLst>
                <a:ext uri="{FF2B5EF4-FFF2-40B4-BE49-F238E27FC236}">
                  <a16:creationId xmlns:a16="http://schemas.microsoft.com/office/drawing/2014/main" id="{0B0AD575-8A61-4871-B1AB-C9428EDF9FAA}"/>
                </a:ext>
              </a:extLst>
            </p:cNvPr>
            <p:cNvSpPr/>
            <p:nvPr/>
          </p:nvSpPr>
          <p:spPr>
            <a:xfrm rot="-2412741" flipH="1">
              <a:off x="1534670" y="2299104"/>
              <a:ext cx="45720" cy="34715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80;p45">
              <a:extLst>
                <a:ext uri="{FF2B5EF4-FFF2-40B4-BE49-F238E27FC236}">
                  <a16:creationId xmlns:a16="http://schemas.microsoft.com/office/drawing/2014/main" id="{A0BF4D64-8637-45A0-96A5-41207F95296E}"/>
                </a:ext>
              </a:extLst>
            </p:cNvPr>
            <p:cNvSpPr/>
            <p:nvPr/>
          </p:nvSpPr>
          <p:spPr>
            <a:xfrm rot="-2412741" flipH="1">
              <a:off x="1481522" y="1920311"/>
              <a:ext cx="30041" cy="22561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81;p45">
              <a:extLst>
                <a:ext uri="{FF2B5EF4-FFF2-40B4-BE49-F238E27FC236}">
                  <a16:creationId xmlns:a16="http://schemas.microsoft.com/office/drawing/2014/main" id="{6B59BA7C-2856-446B-BFA9-C66D0C9DC729}"/>
                </a:ext>
              </a:extLst>
            </p:cNvPr>
            <p:cNvSpPr/>
            <p:nvPr/>
          </p:nvSpPr>
          <p:spPr>
            <a:xfrm rot="-2412741" flipH="1">
              <a:off x="1811272" y="2580618"/>
              <a:ext cx="30005" cy="22526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82;p45">
              <a:extLst>
                <a:ext uri="{FF2B5EF4-FFF2-40B4-BE49-F238E27FC236}">
                  <a16:creationId xmlns:a16="http://schemas.microsoft.com/office/drawing/2014/main" id="{988393F1-1A57-4A05-A3D6-4F172E202E37}"/>
                </a:ext>
              </a:extLst>
            </p:cNvPr>
            <p:cNvSpPr/>
            <p:nvPr/>
          </p:nvSpPr>
          <p:spPr>
            <a:xfrm rot="-2412741" flipH="1">
              <a:off x="1160775" y="2172304"/>
              <a:ext cx="29970" cy="22561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83;p45">
              <a:extLst>
                <a:ext uri="{FF2B5EF4-FFF2-40B4-BE49-F238E27FC236}">
                  <a16:creationId xmlns:a16="http://schemas.microsoft.com/office/drawing/2014/main" id="{9F98EDBF-F63C-42FB-98F6-4C2D8FB0070B}"/>
                </a:ext>
              </a:extLst>
            </p:cNvPr>
            <p:cNvSpPr/>
            <p:nvPr/>
          </p:nvSpPr>
          <p:spPr>
            <a:xfrm rot="-2412741" flipH="1">
              <a:off x="1448808" y="1886441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84;p45">
              <a:extLst>
                <a:ext uri="{FF2B5EF4-FFF2-40B4-BE49-F238E27FC236}">
                  <a16:creationId xmlns:a16="http://schemas.microsoft.com/office/drawing/2014/main" id="{CCDE96AC-F87E-453C-A064-986A68B26C02}"/>
                </a:ext>
              </a:extLst>
            </p:cNvPr>
            <p:cNvSpPr/>
            <p:nvPr/>
          </p:nvSpPr>
          <p:spPr>
            <a:xfrm rot="-2412741" flipH="1">
              <a:off x="1229760" y="2312023"/>
              <a:ext cx="19706" cy="14756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85;p45">
              <a:extLst>
                <a:ext uri="{FF2B5EF4-FFF2-40B4-BE49-F238E27FC236}">
                  <a16:creationId xmlns:a16="http://schemas.microsoft.com/office/drawing/2014/main" id="{F2F9CA2F-3C67-41AA-A0BF-443249FB9A6A}"/>
                </a:ext>
              </a:extLst>
            </p:cNvPr>
            <p:cNvSpPr/>
            <p:nvPr/>
          </p:nvSpPr>
          <p:spPr>
            <a:xfrm rot="-2412741" flipH="1">
              <a:off x="1638492" y="2198484"/>
              <a:ext cx="19528" cy="14720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86;p45">
              <a:extLst>
                <a:ext uri="{FF2B5EF4-FFF2-40B4-BE49-F238E27FC236}">
                  <a16:creationId xmlns:a16="http://schemas.microsoft.com/office/drawing/2014/main" id="{1BA1B7FD-2520-4DA1-A0EB-933D9FD2E052}"/>
                </a:ext>
              </a:extLst>
            </p:cNvPr>
            <p:cNvSpPr/>
            <p:nvPr/>
          </p:nvSpPr>
          <p:spPr>
            <a:xfrm rot="-5400000" flipH="1">
              <a:off x="287805" y="3973209"/>
              <a:ext cx="265015" cy="33617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87;p45">
              <a:extLst>
                <a:ext uri="{FF2B5EF4-FFF2-40B4-BE49-F238E27FC236}">
                  <a16:creationId xmlns:a16="http://schemas.microsoft.com/office/drawing/2014/main" id="{3D9D6E8B-E3F7-411B-912A-1E0C619CF831}"/>
                </a:ext>
              </a:extLst>
            </p:cNvPr>
            <p:cNvSpPr/>
            <p:nvPr/>
          </p:nvSpPr>
          <p:spPr>
            <a:xfrm rot="-5400000" flipH="1">
              <a:off x="626495" y="3938812"/>
              <a:ext cx="251821" cy="329368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988;p45">
              <a:extLst>
                <a:ext uri="{FF2B5EF4-FFF2-40B4-BE49-F238E27FC236}">
                  <a16:creationId xmlns:a16="http://schemas.microsoft.com/office/drawing/2014/main" id="{93AD7F3A-13A5-45E2-89B8-BCBF96C3BF32}"/>
                </a:ext>
              </a:extLst>
            </p:cNvPr>
            <p:cNvGrpSpPr/>
            <p:nvPr/>
          </p:nvGrpSpPr>
          <p:grpSpPr>
            <a:xfrm rot="-5400000" flipH="1">
              <a:off x="230228" y="3551141"/>
              <a:ext cx="414710" cy="342109"/>
              <a:chOff x="3961851" y="558662"/>
              <a:chExt cx="290748" cy="240113"/>
            </a:xfrm>
          </p:grpSpPr>
          <p:sp>
            <p:nvSpPr>
              <p:cNvPr id="55" name="Google Shape;2989;p45">
                <a:extLst>
                  <a:ext uri="{FF2B5EF4-FFF2-40B4-BE49-F238E27FC236}">
                    <a16:creationId xmlns:a16="http://schemas.microsoft.com/office/drawing/2014/main" id="{0B4580FE-25E4-49DF-8302-6E8C37D3A710}"/>
                  </a:ext>
                </a:extLst>
              </p:cNvPr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990;p45">
                <a:extLst>
                  <a:ext uri="{FF2B5EF4-FFF2-40B4-BE49-F238E27FC236}">
                    <a16:creationId xmlns:a16="http://schemas.microsoft.com/office/drawing/2014/main" id="{01E39620-85E9-4343-B74E-C37FDE86074B}"/>
                  </a:ext>
                </a:extLst>
              </p:cNvPr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91;p45">
              <a:extLst>
                <a:ext uri="{FF2B5EF4-FFF2-40B4-BE49-F238E27FC236}">
                  <a16:creationId xmlns:a16="http://schemas.microsoft.com/office/drawing/2014/main" id="{FC407B17-96FA-43E6-8A32-788BFBDA1234}"/>
                </a:ext>
              </a:extLst>
            </p:cNvPr>
            <p:cNvGrpSpPr/>
            <p:nvPr/>
          </p:nvGrpSpPr>
          <p:grpSpPr>
            <a:xfrm rot="-5400000" flipH="1">
              <a:off x="661189" y="3575491"/>
              <a:ext cx="262071" cy="380647"/>
              <a:chOff x="4045939" y="794047"/>
              <a:chExt cx="183735" cy="267161"/>
            </a:xfrm>
          </p:grpSpPr>
          <p:sp>
            <p:nvSpPr>
              <p:cNvPr id="53" name="Google Shape;2992;p45">
                <a:extLst>
                  <a:ext uri="{FF2B5EF4-FFF2-40B4-BE49-F238E27FC236}">
                    <a16:creationId xmlns:a16="http://schemas.microsoft.com/office/drawing/2014/main" id="{D20F078D-9CAC-4B06-8D93-C545539AF58F}"/>
                  </a:ext>
                </a:extLst>
              </p:cNvPr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93;p45">
                <a:extLst>
                  <a:ext uri="{FF2B5EF4-FFF2-40B4-BE49-F238E27FC236}">
                    <a16:creationId xmlns:a16="http://schemas.microsoft.com/office/drawing/2014/main" id="{BC4E030D-B578-411D-8BEB-603FEF38F580}"/>
                  </a:ext>
                </a:extLst>
              </p:cNvPr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" name="Google Shape;2994;p45">
              <a:extLst>
                <a:ext uri="{FF2B5EF4-FFF2-40B4-BE49-F238E27FC236}">
                  <a16:creationId xmlns:a16="http://schemas.microsoft.com/office/drawing/2014/main" id="{9134D96A-570C-465F-A1F5-67A89EA2C6DB}"/>
                </a:ext>
              </a:extLst>
            </p:cNvPr>
            <p:cNvSpPr/>
            <p:nvPr/>
          </p:nvSpPr>
          <p:spPr>
            <a:xfrm rot="-5400000" flipH="1">
              <a:off x="363984" y="4049953"/>
              <a:ext cx="202607" cy="253101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95;p45">
              <a:extLst>
                <a:ext uri="{FF2B5EF4-FFF2-40B4-BE49-F238E27FC236}">
                  <a16:creationId xmlns:a16="http://schemas.microsoft.com/office/drawing/2014/main" id="{0024AB05-E248-4296-A980-C843CC76591F}"/>
                </a:ext>
              </a:extLst>
            </p:cNvPr>
            <p:cNvSpPr/>
            <p:nvPr/>
          </p:nvSpPr>
          <p:spPr>
            <a:xfrm rot="-5400000" flipH="1">
              <a:off x="615613" y="3980527"/>
              <a:ext cx="221305" cy="28395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2996;p45">
              <a:extLst>
                <a:ext uri="{FF2B5EF4-FFF2-40B4-BE49-F238E27FC236}">
                  <a16:creationId xmlns:a16="http://schemas.microsoft.com/office/drawing/2014/main" id="{B8844B5F-14D9-41A0-A343-EFBCD942DD4D}"/>
                </a:ext>
              </a:extLst>
            </p:cNvPr>
            <p:cNvGrpSpPr/>
            <p:nvPr/>
          </p:nvGrpSpPr>
          <p:grpSpPr>
            <a:xfrm rot="-5400000" flipH="1">
              <a:off x="287737" y="4354185"/>
              <a:ext cx="279203" cy="384085"/>
              <a:chOff x="4587071" y="536741"/>
              <a:chExt cx="195746" cy="269575"/>
            </a:xfrm>
          </p:grpSpPr>
          <p:sp>
            <p:nvSpPr>
              <p:cNvPr id="51" name="Google Shape;2997;p45">
                <a:extLst>
                  <a:ext uri="{FF2B5EF4-FFF2-40B4-BE49-F238E27FC236}">
                    <a16:creationId xmlns:a16="http://schemas.microsoft.com/office/drawing/2014/main" id="{280E99EF-121B-473B-AECA-30870D55F33A}"/>
                  </a:ext>
                </a:extLst>
              </p:cNvPr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98;p45">
                <a:extLst>
                  <a:ext uri="{FF2B5EF4-FFF2-40B4-BE49-F238E27FC236}">
                    <a16:creationId xmlns:a16="http://schemas.microsoft.com/office/drawing/2014/main" id="{AC64619D-5557-4BAA-B0A0-9D4CA2F42D78}"/>
                  </a:ext>
                </a:extLst>
              </p:cNvPr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2999;p45">
              <a:extLst>
                <a:ext uri="{FF2B5EF4-FFF2-40B4-BE49-F238E27FC236}">
                  <a16:creationId xmlns:a16="http://schemas.microsoft.com/office/drawing/2014/main" id="{CF71C9FA-E42E-4905-8185-15EFC439FD6C}"/>
                </a:ext>
              </a:extLst>
            </p:cNvPr>
            <p:cNvGrpSpPr/>
            <p:nvPr/>
          </p:nvGrpSpPr>
          <p:grpSpPr>
            <a:xfrm rot="-5400000" flipH="1">
              <a:off x="639159" y="4332215"/>
              <a:ext cx="286269" cy="345418"/>
              <a:chOff x="4555637" y="799440"/>
              <a:chExt cx="200700" cy="242435"/>
            </a:xfrm>
          </p:grpSpPr>
          <p:sp>
            <p:nvSpPr>
              <p:cNvPr id="49" name="Google Shape;3000;p45">
                <a:extLst>
                  <a:ext uri="{FF2B5EF4-FFF2-40B4-BE49-F238E27FC236}">
                    <a16:creationId xmlns:a16="http://schemas.microsoft.com/office/drawing/2014/main" id="{03303E9E-31B4-4035-9346-6ABB7178066B}"/>
                  </a:ext>
                </a:extLst>
              </p:cNvPr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01;p45">
                <a:extLst>
                  <a:ext uri="{FF2B5EF4-FFF2-40B4-BE49-F238E27FC236}">
                    <a16:creationId xmlns:a16="http://schemas.microsoft.com/office/drawing/2014/main" id="{C592983E-D575-4180-8001-A984905C07B0}"/>
                  </a:ext>
                </a:extLst>
              </p:cNvPr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002;p45">
              <a:extLst>
                <a:ext uri="{FF2B5EF4-FFF2-40B4-BE49-F238E27FC236}">
                  <a16:creationId xmlns:a16="http://schemas.microsoft.com/office/drawing/2014/main" id="{5D284722-AEF6-41F1-A0FC-D8E7DE180435}"/>
                </a:ext>
              </a:extLst>
            </p:cNvPr>
            <p:cNvSpPr/>
            <p:nvPr/>
          </p:nvSpPr>
          <p:spPr>
            <a:xfrm rot="-2412760" flipH="1">
              <a:off x="2143053" y="2027398"/>
              <a:ext cx="278029" cy="87950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03;p45">
              <a:extLst>
                <a:ext uri="{FF2B5EF4-FFF2-40B4-BE49-F238E27FC236}">
                  <a16:creationId xmlns:a16="http://schemas.microsoft.com/office/drawing/2014/main" id="{78153B80-ABB0-419F-9BBC-594920F1B101}"/>
                </a:ext>
              </a:extLst>
            </p:cNvPr>
            <p:cNvSpPr/>
            <p:nvPr/>
          </p:nvSpPr>
          <p:spPr>
            <a:xfrm rot="-2412760" flipH="1">
              <a:off x="2055299" y="1923502"/>
              <a:ext cx="128030" cy="247876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04;p45">
              <a:extLst>
                <a:ext uri="{FF2B5EF4-FFF2-40B4-BE49-F238E27FC236}">
                  <a16:creationId xmlns:a16="http://schemas.microsoft.com/office/drawing/2014/main" id="{CB1CF28D-5BCB-40A6-A9BD-BCDAC73082F8}"/>
                </a:ext>
              </a:extLst>
            </p:cNvPr>
            <p:cNvSpPr/>
            <p:nvPr/>
          </p:nvSpPr>
          <p:spPr>
            <a:xfrm rot="-2412760" flipH="1">
              <a:off x="2265594" y="2140258"/>
              <a:ext cx="220530" cy="172725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05;p45">
              <a:extLst>
                <a:ext uri="{FF2B5EF4-FFF2-40B4-BE49-F238E27FC236}">
                  <a16:creationId xmlns:a16="http://schemas.microsoft.com/office/drawing/2014/main" id="{DAEAE4C9-6EED-45A8-AF83-00806C34107D}"/>
                </a:ext>
              </a:extLst>
            </p:cNvPr>
            <p:cNvSpPr/>
            <p:nvPr/>
          </p:nvSpPr>
          <p:spPr>
            <a:xfrm rot="-2412760" flipH="1">
              <a:off x="2344771" y="1932207"/>
              <a:ext cx="36628" cy="27579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06;p45">
              <a:extLst>
                <a:ext uri="{FF2B5EF4-FFF2-40B4-BE49-F238E27FC236}">
                  <a16:creationId xmlns:a16="http://schemas.microsoft.com/office/drawing/2014/main" id="{9043F2A5-8890-41D6-B5FB-D1FD68E6E360}"/>
                </a:ext>
              </a:extLst>
            </p:cNvPr>
            <p:cNvSpPr/>
            <p:nvPr/>
          </p:nvSpPr>
          <p:spPr>
            <a:xfrm rot="-2412760" flipH="1">
              <a:off x="2070006" y="1897693"/>
              <a:ext cx="36628" cy="27540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07;p45">
              <a:extLst>
                <a:ext uri="{FF2B5EF4-FFF2-40B4-BE49-F238E27FC236}">
                  <a16:creationId xmlns:a16="http://schemas.microsoft.com/office/drawing/2014/main" id="{CE92A475-5F72-4DEC-9BF2-957EC0D8F826}"/>
                </a:ext>
              </a:extLst>
            </p:cNvPr>
            <p:cNvSpPr/>
            <p:nvPr/>
          </p:nvSpPr>
          <p:spPr>
            <a:xfrm rot="-2412760" flipH="1">
              <a:off x="2019705" y="1821221"/>
              <a:ext cx="568738" cy="626295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08;p45">
              <a:extLst>
                <a:ext uri="{FF2B5EF4-FFF2-40B4-BE49-F238E27FC236}">
                  <a16:creationId xmlns:a16="http://schemas.microsoft.com/office/drawing/2014/main" id="{0580D010-77A1-4F4F-B78B-E41B9CB7BB8B}"/>
                </a:ext>
              </a:extLst>
            </p:cNvPr>
            <p:cNvSpPr/>
            <p:nvPr/>
          </p:nvSpPr>
          <p:spPr>
            <a:xfrm rot="-2412760" flipH="1">
              <a:off x="2240782" y="1905846"/>
              <a:ext cx="25418" cy="19131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09;p45">
              <a:extLst>
                <a:ext uri="{FF2B5EF4-FFF2-40B4-BE49-F238E27FC236}">
                  <a16:creationId xmlns:a16="http://schemas.microsoft.com/office/drawing/2014/main" id="{7330EBAA-70FB-4274-ACC1-6B48D7A567CC}"/>
                </a:ext>
              </a:extLst>
            </p:cNvPr>
            <p:cNvSpPr/>
            <p:nvPr/>
          </p:nvSpPr>
          <p:spPr>
            <a:xfrm rot="-2412760" flipH="1">
              <a:off x="2467370" y="2290708"/>
              <a:ext cx="25398" cy="19092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10;p45">
              <a:extLst>
                <a:ext uri="{FF2B5EF4-FFF2-40B4-BE49-F238E27FC236}">
                  <a16:creationId xmlns:a16="http://schemas.microsoft.com/office/drawing/2014/main" id="{0D7C4C33-C239-4295-B90D-A74342CB679A}"/>
                </a:ext>
              </a:extLst>
            </p:cNvPr>
            <p:cNvSpPr/>
            <p:nvPr/>
          </p:nvSpPr>
          <p:spPr>
            <a:xfrm rot="-2412760" flipH="1">
              <a:off x="2268591" y="2152145"/>
              <a:ext cx="25144" cy="19092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11;p45">
              <a:extLst>
                <a:ext uri="{FF2B5EF4-FFF2-40B4-BE49-F238E27FC236}">
                  <a16:creationId xmlns:a16="http://schemas.microsoft.com/office/drawing/2014/main" id="{3370135F-4F75-4F0C-85C1-B70C88790CDA}"/>
                </a:ext>
              </a:extLst>
            </p:cNvPr>
            <p:cNvSpPr/>
            <p:nvPr/>
          </p:nvSpPr>
          <p:spPr>
            <a:xfrm rot="-2412760" flipH="1">
              <a:off x="2239363" y="1943830"/>
              <a:ext cx="16521" cy="12408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12;p45">
              <a:extLst>
                <a:ext uri="{FF2B5EF4-FFF2-40B4-BE49-F238E27FC236}">
                  <a16:creationId xmlns:a16="http://schemas.microsoft.com/office/drawing/2014/main" id="{06C78821-DE78-4A23-8272-549AD17FC97E}"/>
                </a:ext>
              </a:extLst>
            </p:cNvPr>
            <p:cNvSpPr/>
            <p:nvPr/>
          </p:nvSpPr>
          <p:spPr>
            <a:xfrm rot="-2412760" flipH="1">
              <a:off x="2420705" y="2306962"/>
              <a:ext cx="16501" cy="12388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13;p45">
              <a:extLst>
                <a:ext uri="{FF2B5EF4-FFF2-40B4-BE49-F238E27FC236}">
                  <a16:creationId xmlns:a16="http://schemas.microsoft.com/office/drawing/2014/main" id="{281615A3-78F3-48E7-BAEA-53510F0CF05C}"/>
                </a:ext>
              </a:extLst>
            </p:cNvPr>
            <p:cNvSpPr/>
            <p:nvPr/>
          </p:nvSpPr>
          <p:spPr>
            <a:xfrm rot="-2412760" flipH="1">
              <a:off x="2062972" y="2082412"/>
              <a:ext cx="16481" cy="12408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4;p45">
              <a:extLst>
                <a:ext uri="{FF2B5EF4-FFF2-40B4-BE49-F238E27FC236}">
                  <a16:creationId xmlns:a16="http://schemas.microsoft.com/office/drawing/2014/main" id="{5F659B90-B446-4C9C-AD71-107120FC8F8B}"/>
                </a:ext>
              </a:extLst>
            </p:cNvPr>
            <p:cNvSpPr/>
            <p:nvPr/>
          </p:nvSpPr>
          <p:spPr>
            <a:xfrm rot="-2412760" flipH="1">
              <a:off x="2221372" y="1925203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15;p45">
              <a:extLst>
                <a:ext uri="{FF2B5EF4-FFF2-40B4-BE49-F238E27FC236}">
                  <a16:creationId xmlns:a16="http://schemas.microsoft.com/office/drawing/2014/main" id="{5BAEAD7F-EF2E-4BD0-A5D8-0F7286CF76C0}"/>
                </a:ext>
              </a:extLst>
            </p:cNvPr>
            <p:cNvSpPr/>
            <p:nvPr/>
          </p:nvSpPr>
          <p:spPr>
            <a:xfrm rot="-2412760" flipH="1">
              <a:off x="2100910" y="2159249"/>
              <a:ext cx="10837" cy="8115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16;p45">
              <a:extLst>
                <a:ext uri="{FF2B5EF4-FFF2-40B4-BE49-F238E27FC236}">
                  <a16:creationId xmlns:a16="http://schemas.microsoft.com/office/drawing/2014/main" id="{96E2AFDF-8445-4F46-A5FF-224631CAC3B9}"/>
                </a:ext>
              </a:extLst>
            </p:cNvPr>
            <p:cNvSpPr/>
            <p:nvPr/>
          </p:nvSpPr>
          <p:spPr>
            <a:xfrm rot="-2412760" flipH="1">
              <a:off x="2325687" y="2096809"/>
              <a:ext cx="10739" cy="8095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650;p43">
            <a:extLst>
              <a:ext uri="{FF2B5EF4-FFF2-40B4-BE49-F238E27FC236}">
                <a16:creationId xmlns:a16="http://schemas.microsoft.com/office/drawing/2014/main" id="{A04CD57E-952E-442E-AB72-A706578D2B73}"/>
              </a:ext>
            </a:extLst>
          </p:cNvPr>
          <p:cNvGrpSpPr/>
          <p:nvPr/>
        </p:nvGrpSpPr>
        <p:grpSpPr>
          <a:xfrm>
            <a:off x="7564040" y="97005"/>
            <a:ext cx="1698386" cy="2153266"/>
            <a:chOff x="5284506" y="-7603"/>
            <a:chExt cx="3212887" cy="3087459"/>
          </a:xfrm>
        </p:grpSpPr>
        <p:sp>
          <p:nvSpPr>
            <p:cNvPr id="58" name="Google Shape;2651;p43">
              <a:extLst>
                <a:ext uri="{FF2B5EF4-FFF2-40B4-BE49-F238E27FC236}">
                  <a16:creationId xmlns:a16="http://schemas.microsoft.com/office/drawing/2014/main" id="{438B3D2E-D077-466E-A335-7F73B5A27876}"/>
                </a:ext>
              </a:extLst>
            </p:cNvPr>
            <p:cNvSpPr/>
            <p:nvPr/>
          </p:nvSpPr>
          <p:spPr>
            <a:xfrm rot="10800000">
              <a:off x="6692837" y="-407"/>
              <a:ext cx="124502" cy="2502880"/>
            </a:xfrm>
            <a:custGeom>
              <a:avLst/>
              <a:gdLst/>
              <a:ahLst/>
              <a:cxnLst/>
              <a:rect l="l" t="t" r="r" b="b"/>
              <a:pathLst>
                <a:path w="3275" h="65838" extrusionOk="0">
                  <a:moveTo>
                    <a:pt x="1468" y="1"/>
                  </a:moveTo>
                  <a:cubicBezTo>
                    <a:pt x="1468" y="16"/>
                    <a:pt x="1462" y="63"/>
                    <a:pt x="1454" y="153"/>
                  </a:cubicBezTo>
                  <a:cubicBezTo>
                    <a:pt x="1425" y="404"/>
                    <a:pt x="1374" y="948"/>
                    <a:pt x="1301" y="1753"/>
                  </a:cubicBezTo>
                  <a:cubicBezTo>
                    <a:pt x="972" y="5520"/>
                    <a:pt x="240" y="14977"/>
                    <a:pt x="91" y="26511"/>
                  </a:cubicBezTo>
                  <a:cubicBezTo>
                    <a:pt x="83" y="26931"/>
                    <a:pt x="76" y="27352"/>
                    <a:pt x="76" y="27783"/>
                  </a:cubicBezTo>
                  <a:cubicBezTo>
                    <a:pt x="0" y="35633"/>
                    <a:pt x="207" y="44365"/>
                    <a:pt x="990" y="52878"/>
                  </a:cubicBezTo>
                  <a:cubicBezTo>
                    <a:pt x="1026" y="53267"/>
                    <a:pt x="1059" y="53650"/>
                    <a:pt x="1099" y="54035"/>
                  </a:cubicBezTo>
                  <a:cubicBezTo>
                    <a:pt x="1494" y="58071"/>
                    <a:pt x="2024" y="62041"/>
                    <a:pt x="2720" y="65838"/>
                  </a:cubicBezTo>
                  <a:lnTo>
                    <a:pt x="3274" y="65838"/>
                  </a:lnTo>
                  <a:cubicBezTo>
                    <a:pt x="3231" y="65602"/>
                    <a:pt x="3184" y="65359"/>
                    <a:pt x="3144" y="65120"/>
                  </a:cubicBezTo>
                  <a:cubicBezTo>
                    <a:pt x="3071" y="64713"/>
                    <a:pt x="2998" y="64304"/>
                    <a:pt x="2930" y="63890"/>
                  </a:cubicBezTo>
                  <a:cubicBezTo>
                    <a:pt x="1777" y="56954"/>
                    <a:pt x="1139" y="49499"/>
                    <a:pt x="838" y="42215"/>
                  </a:cubicBezTo>
                  <a:cubicBezTo>
                    <a:pt x="819" y="41863"/>
                    <a:pt x="805" y="41507"/>
                    <a:pt x="794" y="41152"/>
                  </a:cubicBezTo>
                  <a:cubicBezTo>
                    <a:pt x="471" y="32566"/>
                    <a:pt x="605" y="24263"/>
                    <a:pt x="878" y="17399"/>
                  </a:cubicBezTo>
                  <a:cubicBezTo>
                    <a:pt x="903" y="16749"/>
                    <a:pt x="928" y="16111"/>
                    <a:pt x="958" y="15488"/>
                  </a:cubicBezTo>
                  <a:cubicBezTo>
                    <a:pt x="1236" y="9255"/>
                    <a:pt x="1621" y="4407"/>
                    <a:pt x="1838" y="1909"/>
                  </a:cubicBezTo>
                  <a:cubicBezTo>
                    <a:pt x="1911" y="1093"/>
                    <a:pt x="1965" y="527"/>
                    <a:pt x="1991" y="252"/>
                  </a:cubicBezTo>
                  <a:cubicBezTo>
                    <a:pt x="2002" y="139"/>
                    <a:pt x="2009" y="71"/>
                    <a:pt x="2012" y="56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52;p43">
              <a:extLst>
                <a:ext uri="{FF2B5EF4-FFF2-40B4-BE49-F238E27FC236}">
                  <a16:creationId xmlns:a16="http://schemas.microsoft.com/office/drawing/2014/main" id="{B08F4344-31F5-4BEB-9DB5-55A9B0A760C6}"/>
                </a:ext>
              </a:extLst>
            </p:cNvPr>
            <p:cNvSpPr/>
            <p:nvPr/>
          </p:nvSpPr>
          <p:spPr>
            <a:xfrm rot="10800000">
              <a:off x="6239348" y="891328"/>
              <a:ext cx="557995" cy="456037"/>
            </a:xfrm>
            <a:custGeom>
              <a:avLst/>
              <a:gdLst/>
              <a:ahLst/>
              <a:cxnLst/>
              <a:rect l="l" t="t" r="r" b="b"/>
              <a:pathLst>
                <a:path w="14678" h="11996" extrusionOk="0">
                  <a:moveTo>
                    <a:pt x="11477" y="1"/>
                  </a:moveTo>
                  <a:cubicBezTo>
                    <a:pt x="10374" y="1"/>
                    <a:pt x="9258" y="437"/>
                    <a:pt x="8180" y="1140"/>
                  </a:cubicBezTo>
                  <a:cubicBezTo>
                    <a:pt x="8137" y="1169"/>
                    <a:pt x="8090" y="1198"/>
                    <a:pt x="8046" y="1227"/>
                  </a:cubicBezTo>
                  <a:cubicBezTo>
                    <a:pt x="7770" y="1412"/>
                    <a:pt x="7502" y="1615"/>
                    <a:pt x="7233" y="1829"/>
                  </a:cubicBezTo>
                  <a:cubicBezTo>
                    <a:pt x="7190" y="1862"/>
                    <a:pt x="7146" y="1898"/>
                    <a:pt x="7103" y="1934"/>
                  </a:cubicBezTo>
                  <a:cubicBezTo>
                    <a:pt x="3858" y="4603"/>
                    <a:pt x="1110" y="9255"/>
                    <a:pt x="268" y="10767"/>
                  </a:cubicBezTo>
                  <a:lnTo>
                    <a:pt x="268" y="10771"/>
                  </a:lnTo>
                  <a:cubicBezTo>
                    <a:pt x="91" y="11082"/>
                    <a:pt x="0" y="11261"/>
                    <a:pt x="0" y="11261"/>
                  </a:cubicBezTo>
                  <a:lnTo>
                    <a:pt x="3" y="11416"/>
                  </a:lnTo>
                  <a:lnTo>
                    <a:pt x="29" y="11996"/>
                  </a:lnTo>
                  <a:cubicBezTo>
                    <a:pt x="29" y="11996"/>
                    <a:pt x="127" y="11938"/>
                    <a:pt x="312" y="11830"/>
                  </a:cubicBezTo>
                  <a:cubicBezTo>
                    <a:pt x="1341" y="11231"/>
                    <a:pt x="5018" y="9045"/>
                    <a:pt x="8242" y="6714"/>
                  </a:cubicBezTo>
                  <a:cubicBezTo>
                    <a:pt x="8285" y="6681"/>
                    <a:pt x="8329" y="6648"/>
                    <a:pt x="8376" y="6619"/>
                  </a:cubicBezTo>
                  <a:cubicBezTo>
                    <a:pt x="11813" y="4113"/>
                    <a:pt x="14677" y="1456"/>
                    <a:pt x="13154" y="411"/>
                  </a:cubicBezTo>
                  <a:lnTo>
                    <a:pt x="13151" y="411"/>
                  </a:lnTo>
                  <a:cubicBezTo>
                    <a:pt x="12973" y="288"/>
                    <a:pt x="12727" y="187"/>
                    <a:pt x="12415" y="110"/>
                  </a:cubicBezTo>
                  <a:cubicBezTo>
                    <a:pt x="12104" y="36"/>
                    <a:pt x="11791" y="1"/>
                    <a:pt x="11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53;p43">
              <a:extLst>
                <a:ext uri="{FF2B5EF4-FFF2-40B4-BE49-F238E27FC236}">
                  <a16:creationId xmlns:a16="http://schemas.microsoft.com/office/drawing/2014/main" id="{E9A64FBA-339B-46A1-98DD-27F81FBEF3C8}"/>
                </a:ext>
              </a:extLst>
            </p:cNvPr>
            <p:cNvSpPr/>
            <p:nvPr/>
          </p:nvSpPr>
          <p:spPr>
            <a:xfrm rot="10800000">
              <a:off x="6804490" y="1438640"/>
              <a:ext cx="487590" cy="569096"/>
            </a:xfrm>
            <a:custGeom>
              <a:avLst/>
              <a:gdLst/>
              <a:ahLst/>
              <a:cxnLst/>
              <a:rect l="l" t="t" r="r" b="b"/>
              <a:pathLst>
                <a:path w="12826" h="14970" extrusionOk="0">
                  <a:moveTo>
                    <a:pt x="2566" y="1"/>
                  </a:moveTo>
                  <a:cubicBezTo>
                    <a:pt x="2224" y="1"/>
                    <a:pt x="1883" y="67"/>
                    <a:pt x="1545" y="207"/>
                  </a:cubicBezTo>
                  <a:cubicBezTo>
                    <a:pt x="1280" y="316"/>
                    <a:pt x="1067" y="454"/>
                    <a:pt x="910" y="614"/>
                  </a:cubicBezTo>
                  <a:cubicBezTo>
                    <a:pt x="1" y="1520"/>
                    <a:pt x="707" y="3173"/>
                    <a:pt x="2143" y="5041"/>
                  </a:cubicBezTo>
                  <a:cubicBezTo>
                    <a:pt x="2172" y="5077"/>
                    <a:pt x="2198" y="5117"/>
                    <a:pt x="2227" y="5153"/>
                  </a:cubicBezTo>
                  <a:cubicBezTo>
                    <a:pt x="2470" y="5462"/>
                    <a:pt x="2731" y="5780"/>
                    <a:pt x="3006" y="6100"/>
                  </a:cubicBezTo>
                  <a:cubicBezTo>
                    <a:pt x="3035" y="6136"/>
                    <a:pt x="3068" y="6172"/>
                    <a:pt x="3100" y="6205"/>
                  </a:cubicBezTo>
                  <a:cubicBezTo>
                    <a:pt x="6266" y="9827"/>
                    <a:pt x="11357" y="13838"/>
                    <a:pt x="12564" y="14769"/>
                  </a:cubicBezTo>
                  <a:cubicBezTo>
                    <a:pt x="12731" y="14899"/>
                    <a:pt x="12825" y="14969"/>
                    <a:pt x="12825" y="14969"/>
                  </a:cubicBezTo>
                  <a:lnTo>
                    <a:pt x="12825" y="14131"/>
                  </a:lnTo>
                  <a:cubicBezTo>
                    <a:pt x="12825" y="14131"/>
                    <a:pt x="12742" y="13903"/>
                    <a:pt x="12579" y="13497"/>
                  </a:cubicBezTo>
                  <a:cubicBezTo>
                    <a:pt x="12017" y="12083"/>
                    <a:pt x="10537" y="8555"/>
                    <a:pt x="8645" y="5462"/>
                  </a:cubicBezTo>
                  <a:cubicBezTo>
                    <a:pt x="8616" y="5414"/>
                    <a:pt x="8586" y="5367"/>
                    <a:pt x="8558" y="5320"/>
                  </a:cubicBezTo>
                  <a:cubicBezTo>
                    <a:pt x="6782" y="2457"/>
                    <a:pt x="4653" y="1"/>
                    <a:pt x="2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54;p43">
              <a:extLst>
                <a:ext uri="{FF2B5EF4-FFF2-40B4-BE49-F238E27FC236}">
                  <a16:creationId xmlns:a16="http://schemas.microsoft.com/office/drawing/2014/main" id="{731E11B6-DC7E-4B86-BFE1-5843C835B651}"/>
                </a:ext>
              </a:extLst>
            </p:cNvPr>
            <p:cNvSpPr/>
            <p:nvPr/>
          </p:nvSpPr>
          <p:spPr>
            <a:xfrm rot="10800000">
              <a:off x="6166281" y="1834802"/>
              <a:ext cx="631061" cy="553091"/>
            </a:xfrm>
            <a:custGeom>
              <a:avLst/>
              <a:gdLst/>
              <a:ahLst/>
              <a:cxnLst/>
              <a:rect l="l" t="t" r="r" b="b"/>
              <a:pathLst>
                <a:path w="16600" h="14549" extrusionOk="0">
                  <a:moveTo>
                    <a:pt x="12692" y="0"/>
                  </a:moveTo>
                  <a:cubicBezTo>
                    <a:pt x="10965" y="0"/>
                    <a:pt x="8910" y="1584"/>
                    <a:pt x="6965" y="3656"/>
                  </a:cubicBezTo>
                  <a:cubicBezTo>
                    <a:pt x="6925" y="3696"/>
                    <a:pt x="6889" y="3731"/>
                    <a:pt x="6853" y="3775"/>
                  </a:cubicBezTo>
                  <a:cubicBezTo>
                    <a:pt x="6541" y="4109"/>
                    <a:pt x="6233" y="4454"/>
                    <a:pt x="5928" y="4809"/>
                  </a:cubicBezTo>
                  <a:cubicBezTo>
                    <a:pt x="5892" y="4849"/>
                    <a:pt x="5856" y="4892"/>
                    <a:pt x="5823" y="4936"/>
                  </a:cubicBezTo>
                  <a:cubicBezTo>
                    <a:pt x="3404" y="7774"/>
                    <a:pt x="1305" y="11059"/>
                    <a:pt x="432" y="12474"/>
                  </a:cubicBezTo>
                  <a:cubicBezTo>
                    <a:pt x="152" y="12927"/>
                    <a:pt x="0" y="13191"/>
                    <a:pt x="0" y="13191"/>
                  </a:cubicBezTo>
                  <a:lnTo>
                    <a:pt x="10" y="13460"/>
                  </a:lnTo>
                  <a:lnTo>
                    <a:pt x="57" y="14548"/>
                  </a:lnTo>
                  <a:cubicBezTo>
                    <a:pt x="57" y="14548"/>
                    <a:pt x="159" y="14490"/>
                    <a:pt x="352" y="14385"/>
                  </a:cubicBezTo>
                  <a:lnTo>
                    <a:pt x="352" y="14381"/>
                  </a:lnTo>
                  <a:cubicBezTo>
                    <a:pt x="1316" y="13841"/>
                    <a:pt x="4489" y="12013"/>
                    <a:pt x="7636" y="9809"/>
                  </a:cubicBezTo>
                  <a:cubicBezTo>
                    <a:pt x="7680" y="9776"/>
                    <a:pt x="7727" y="9744"/>
                    <a:pt x="7770" y="9714"/>
                  </a:cubicBezTo>
                  <a:cubicBezTo>
                    <a:pt x="12245" y="6567"/>
                    <a:pt x="16600" y="2683"/>
                    <a:pt x="14409" y="668"/>
                  </a:cubicBezTo>
                  <a:cubicBezTo>
                    <a:pt x="14406" y="664"/>
                    <a:pt x="14402" y="660"/>
                    <a:pt x="14399" y="657"/>
                  </a:cubicBezTo>
                  <a:cubicBezTo>
                    <a:pt x="14347" y="610"/>
                    <a:pt x="14293" y="566"/>
                    <a:pt x="14235" y="523"/>
                  </a:cubicBezTo>
                  <a:cubicBezTo>
                    <a:pt x="13764" y="162"/>
                    <a:pt x="13245" y="0"/>
                    <a:pt x="12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55;p43">
              <a:extLst>
                <a:ext uri="{FF2B5EF4-FFF2-40B4-BE49-F238E27FC236}">
                  <a16:creationId xmlns:a16="http://schemas.microsoft.com/office/drawing/2014/main" id="{3E932ACD-DA77-4C71-9502-ACF8E6E81CBD}"/>
                </a:ext>
              </a:extLst>
            </p:cNvPr>
            <p:cNvSpPr/>
            <p:nvPr/>
          </p:nvSpPr>
          <p:spPr>
            <a:xfrm rot="10800000">
              <a:off x="6764953" y="443312"/>
              <a:ext cx="540356" cy="385860"/>
            </a:xfrm>
            <a:custGeom>
              <a:avLst/>
              <a:gdLst/>
              <a:ahLst/>
              <a:cxnLst/>
              <a:rect l="l" t="t" r="r" b="b"/>
              <a:pathLst>
                <a:path w="14214" h="10150" extrusionOk="0">
                  <a:moveTo>
                    <a:pt x="1936" y="0"/>
                  </a:moveTo>
                  <a:cubicBezTo>
                    <a:pt x="1528" y="0"/>
                    <a:pt x="1161" y="94"/>
                    <a:pt x="849" y="301"/>
                  </a:cubicBezTo>
                  <a:cubicBezTo>
                    <a:pt x="736" y="378"/>
                    <a:pt x="645" y="461"/>
                    <a:pt x="577" y="548"/>
                  </a:cubicBezTo>
                  <a:cubicBezTo>
                    <a:pt x="1" y="1273"/>
                    <a:pt x="885" y="2372"/>
                    <a:pt x="2441" y="3576"/>
                  </a:cubicBezTo>
                  <a:cubicBezTo>
                    <a:pt x="2484" y="3612"/>
                    <a:pt x="2524" y="3645"/>
                    <a:pt x="2568" y="3678"/>
                  </a:cubicBezTo>
                  <a:cubicBezTo>
                    <a:pt x="2905" y="3931"/>
                    <a:pt x="3271" y="4188"/>
                    <a:pt x="3656" y="4450"/>
                  </a:cubicBezTo>
                  <a:cubicBezTo>
                    <a:pt x="3703" y="4483"/>
                    <a:pt x="3746" y="4511"/>
                    <a:pt x="3793" y="4544"/>
                  </a:cubicBezTo>
                  <a:cubicBezTo>
                    <a:pt x="7376" y="6937"/>
                    <a:pt x="12669" y="9435"/>
                    <a:pt x="13935" y="10019"/>
                  </a:cubicBezTo>
                  <a:cubicBezTo>
                    <a:pt x="14116" y="10106"/>
                    <a:pt x="14214" y="10149"/>
                    <a:pt x="14214" y="10149"/>
                  </a:cubicBezTo>
                  <a:lnTo>
                    <a:pt x="14152" y="9526"/>
                  </a:lnTo>
                  <a:lnTo>
                    <a:pt x="14152" y="9519"/>
                  </a:lnTo>
                  <a:lnTo>
                    <a:pt x="14116" y="9189"/>
                  </a:lnTo>
                  <a:cubicBezTo>
                    <a:pt x="14116" y="9189"/>
                    <a:pt x="14015" y="9069"/>
                    <a:pt x="13826" y="8862"/>
                  </a:cubicBezTo>
                  <a:cubicBezTo>
                    <a:pt x="13054" y="8021"/>
                    <a:pt x="10860" y="5683"/>
                    <a:pt x="8427" y="3616"/>
                  </a:cubicBezTo>
                  <a:cubicBezTo>
                    <a:pt x="8380" y="3579"/>
                    <a:pt x="8333" y="3536"/>
                    <a:pt x="8285" y="3499"/>
                  </a:cubicBezTo>
                  <a:cubicBezTo>
                    <a:pt x="6051" y="1618"/>
                    <a:pt x="3632" y="0"/>
                    <a:pt x="1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56;p43">
              <a:extLst>
                <a:ext uri="{FF2B5EF4-FFF2-40B4-BE49-F238E27FC236}">
                  <a16:creationId xmlns:a16="http://schemas.microsoft.com/office/drawing/2014/main" id="{B7F4A0D5-A6F1-445E-A579-CA0460876392}"/>
                </a:ext>
              </a:extLst>
            </p:cNvPr>
            <p:cNvSpPr/>
            <p:nvPr/>
          </p:nvSpPr>
          <p:spPr>
            <a:xfrm rot="10800000">
              <a:off x="5942977" y="21794"/>
              <a:ext cx="771681" cy="533931"/>
            </a:xfrm>
            <a:custGeom>
              <a:avLst/>
              <a:gdLst/>
              <a:ahLst/>
              <a:cxnLst/>
              <a:rect l="l" t="t" r="r" b="b"/>
              <a:pathLst>
                <a:path w="20299" h="14045" extrusionOk="0">
                  <a:moveTo>
                    <a:pt x="16273" y="1"/>
                  </a:moveTo>
                  <a:cubicBezTo>
                    <a:pt x="14430" y="1"/>
                    <a:pt x="12197" y="1204"/>
                    <a:pt x="9986" y="2881"/>
                  </a:cubicBezTo>
                  <a:cubicBezTo>
                    <a:pt x="9943" y="2909"/>
                    <a:pt x="9899" y="2946"/>
                    <a:pt x="9856" y="2978"/>
                  </a:cubicBezTo>
                  <a:cubicBezTo>
                    <a:pt x="9449" y="3286"/>
                    <a:pt x="9047" y="3613"/>
                    <a:pt x="8644" y="3950"/>
                  </a:cubicBezTo>
                  <a:cubicBezTo>
                    <a:pt x="8604" y="3986"/>
                    <a:pt x="8561" y="4023"/>
                    <a:pt x="8517" y="4056"/>
                  </a:cubicBezTo>
                  <a:cubicBezTo>
                    <a:pt x="4660" y="7322"/>
                    <a:pt x="1146" y="11557"/>
                    <a:pt x="229" y="12681"/>
                  </a:cubicBezTo>
                  <a:cubicBezTo>
                    <a:pt x="80" y="12867"/>
                    <a:pt x="1" y="12968"/>
                    <a:pt x="1" y="12968"/>
                  </a:cubicBezTo>
                  <a:lnTo>
                    <a:pt x="131" y="13711"/>
                  </a:lnTo>
                  <a:lnTo>
                    <a:pt x="189" y="14045"/>
                  </a:lnTo>
                  <a:cubicBezTo>
                    <a:pt x="189" y="14045"/>
                    <a:pt x="276" y="13998"/>
                    <a:pt x="443" y="13911"/>
                  </a:cubicBezTo>
                  <a:cubicBezTo>
                    <a:pt x="1596" y="13305"/>
                    <a:pt x="6476" y="10708"/>
                    <a:pt x="10849" y="7913"/>
                  </a:cubicBezTo>
                  <a:cubicBezTo>
                    <a:pt x="10904" y="7877"/>
                    <a:pt x="10962" y="7841"/>
                    <a:pt x="11016" y="7805"/>
                  </a:cubicBezTo>
                  <a:cubicBezTo>
                    <a:pt x="16027" y="4592"/>
                    <a:pt x="20299" y="1140"/>
                    <a:pt x="17405" y="175"/>
                  </a:cubicBezTo>
                  <a:cubicBezTo>
                    <a:pt x="17048" y="56"/>
                    <a:pt x="16670" y="1"/>
                    <a:pt x="16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57;p43">
              <a:extLst>
                <a:ext uri="{FF2B5EF4-FFF2-40B4-BE49-F238E27FC236}">
                  <a16:creationId xmlns:a16="http://schemas.microsoft.com/office/drawing/2014/main" id="{2AF0272C-5987-42AF-954F-004FA7746163}"/>
                </a:ext>
              </a:extLst>
            </p:cNvPr>
            <p:cNvSpPr/>
            <p:nvPr/>
          </p:nvSpPr>
          <p:spPr>
            <a:xfrm rot="10800000">
              <a:off x="6133626" y="2487647"/>
              <a:ext cx="971834" cy="586393"/>
            </a:xfrm>
            <a:custGeom>
              <a:avLst/>
              <a:gdLst/>
              <a:ahLst/>
              <a:cxnLst/>
              <a:rect l="l" t="t" r="r" b="b"/>
              <a:pathLst>
                <a:path w="25564" h="15425" extrusionOk="0">
                  <a:moveTo>
                    <a:pt x="12212" y="1"/>
                  </a:moveTo>
                  <a:cubicBezTo>
                    <a:pt x="8973" y="1"/>
                    <a:pt x="8333" y="13785"/>
                    <a:pt x="8333" y="13785"/>
                  </a:cubicBezTo>
                  <a:cubicBezTo>
                    <a:pt x="8333" y="13785"/>
                    <a:pt x="6052" y="373"/>
                    <a:pt x="3330" y="373"/>
                  </a:cubicBezTo>
                  <a:cubicBezTo>
                    <a:pt x="3190" y="373"/>
                    <a:pt x="3050" y="408"/>
                    <a:pt x="2909" y="481"/>
                  </a:cubicBezTo>
                  <a:cubicBezTo>
                    <a:pt x="1" y="2001"/>
                    <a:pt x="8333" y="15062"/>
                    <a:pt x="8333" y="15062"/>
                  </a:cubicBezTo>
                  <a:lnTo>
                    <a:pt x="10328" y="15424"/>
                  </a:lnTo>
                  <a:cubicBezTo>
                    <a:pt x="10328" y="15424"/>
                    <a:pt x="25563" y="7716"/>
                    <a:pt x="23609" y="6037"/>
                  </a:cubicBezTo>
                  <a:cubicBezTo>
                    <a:pt x="23455" y="5905"/>
                    <a:pt x="23250" y="5844"/>
                    <a:pt x="23001" y="5844"/>
                  </a:cubicBezTo>
                  <a:cubicBezTo>
                    <a:pt x="20095" y="5844"/>
                    <a:pt x="11339" y="14184"/>
                    <a:pt x="11339" y="14184"/>
                  </a:cubicBezTo>
                  <a:cubicBezTo>
                    <a:pt x="11339" y="14184"/>
                    <a:pt x="21786" y="2759"/>
                    <a:pt x="19269" y="2081"/>
                  </a:cubicBezTo>
                  <a:cubicBezTo>
                    <a:pt x="19202" y="2063"/>
                    <a:pt x="19132" y="2054"/>
                    <a:pt x="19060" y="2054"/>
                  </a:cubicBezTo>
                  <a:cubicBezTo>
                    <a:pt x="16395" y="2054"/>
                    <a:pt x="9939" y="13826"/>
                    <a:pt x="9939" y="13826"/>
                  </a:cubicBezTo>
                  <a:cubicBezTo>
                    <a:pt x="9939" y="13826"/>
                    <a:pt x="15581" y="203"/>
                    <a:pt x="12282" y="3"/>
                  </a:cubicBezTo>
                  <a:cubicBezTo>
                    <a:pt x="12259" y="1"/>
                    <a:pt x="12236" y="1"/>
                    <a:pt x="1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58;p43">
              <a:extLst>
                <a:ext uri="{FF2B5EF4-FFF2-40B4-BE49-F238E27FC236}">
                  <a16:creationId xmlns:a16="http://schemas.microsoft.com/office/drawing/2014/main" id="{829B0FAB-5FCB-4C3D-B4BF-0C3A0FF3E868}"/>
                </a:ext>
              </a:extLst>
            </p:cNvPr>
            <p:cNvSpPr/>
            <p:nvPr/>
          </p:nvSpPr>
          <p:spPr>
            <a:xfrm rot="10800000">
              <a:off x="6794567" y="3043589"/>
              <a:ext cx="50903" cy="36267"/>
            </a:xfrm>
            <a:custGeom>
              <a:avLst/>
              <a:gdLst/>
              <a:ahLst/>
              <a:cxnLst/>
              <a:rect l="l" t="t" r="r" b="b"/>
              <a:pathLst>
                <a:path w="1339" h="954" extrusionOk="0">
                  <a:moveTo>
                    <a:pt x="667" y="0"/>
                  </a:moveTo>
                  <a:cubicBezTo>
                    <a:pt x="1" y="0"/>
                    <a:pt x="1" y="954"/>
                    <a:pt x="667" y="954"/>
                  </a:cubicBezTo>
                  <a:cubicBezTo>
                    <a:pt x="1338" y="954"/>
                    <a:pt x="1338" y="0"/>
                    <a:pt x="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59;p43">
              <a:extLst>
                <a:ext uri="{FF2B5EF4-FFF2-40B4-BE49-F238E27FC236}">
                  <a16:creationId xmlns:a16="http://schemas.microsoft.com/office/drawing/2014/main" id="{092ADAC3-516E-4477-86BD-D36BC1A4AE2D}"/>
                </a:ext>
              </a:extLst>
            </p:cNvPr>
            <p:cNvSpPr/>
            <p:nvPr/>
          </p:nvSpPr>
          <p:spPr>
            <a:xfrm rot="10800000">
              <a:off x="6520398" y="3025379"/>
              <a:ext cx="54933" cy="39156"/>
            </a:xfrm>
            <a:custGeom>
              <a:avLst/>
              <a:gdLst/>
              <a:ahLst/>
              <a:cxnLst/>
              <a:rect l="l" t="t" r="r" b="b"/>
              <a:pathLst>
                <a:path w="1445" h="1030" extrusionOk="0">
                  <a:moveTo>
                    <a:pt x="722" y="0"/>
                  </a:moveTo>
                  <a:cubicBezTo>
                    <a:pt x="4" y="0"/>
                    <a:pt x="1" y="1029"/>
                    <a:pt x="722" y="1029"/>
                  </a:cubicBezTo>
                  <a:cubicBezTo>
                    <a:pt x="1445" y="1029"/>
                    <a:pt x="1445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60;p43">
              <a:extLst>
                <a:ext uri="{FF2B5EF4-FFF2-40B4-BE49-F238E27FC236}">
                  <a16:creationId xmlns:a16="http://schemas.microsoft.com/office/drawing/2014/main" id="{F7713160-4B6B-4B93-BC23-CB21982E07DF}"/>
                </a:ext>
              </a:extLst>
            </p:cNvPr>
            <p:cNvSpPr/>
            <p:nvPr/>
          </p:nvSpPr>
          <p:spPr>
            <a:xfrm rot="10800000">
              <a:off x="6227069" y="2906276"/>
              <a:ext cx="31059" cy="22391"/>
            </a:xfrm>
            <a:custGeom>
              <a:avLst/>
              <a:gdLst/>
              <a:ahLst/>
              <a:cxnLst/>
              <a:rect l="l" t="t" r="r" b="b"/>
              <a:pathLst>
                <a:path w="817" h="589" extrusionOk="0">
                  <a:moveTo>
                    <a:pt x="411" y="1"/>
                  </a:moveTo>
                  <a:cubicBezTo>
                    <a:pt x="1" y="1"/>
                    <a:pt x="1" y="588"/>
                    <a:pt x="411" y="588"/>
                  </a:cubicBezTo>
                  <a:cubicBezTo>
                    <a:pt x="816" y="588"/>
                    <a:pt x="816" y="1"/>
                    <a:pt x="4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61;p43">
              <a:extLst>
                <a:ext uri="{FF2B5EF4-FFF2-40B4-BE49-F238E27FC236}">
                  <a16:creationId xmlns:a16="http://schemas.microsoft.com/office/drawing/2014/main" id="{A9AA8429-A370-4E88-B4EF-49CEEF8D4E05}"/>
                </a:ext>
              </a:extLst>
            </p:cNvPr>
            <p:cNvSpPr/>
            <p:nvPr/>
          </p:nvSpPr>
          <p:spPr>
            <a:xfrm rot="10800000">
              <a:off x="6692989" y="2429825"/>
              <a:ext cx="109903" cy="88197"/>
            </a:xfrm>
            <a:custGeom>
              <a:avLst/>
              <a:gdLst/>
              <a:ahLst/>
              <a:cxnLst/>
              <a:rect l="l" t="t" r="r" b="b"/>
              <a:pathLst>
                <a:path w="2891" h="2320" extrusionOk="0">
                  <a:moveTo>
                    <a:pt x="146" y="1"/>
                  </a:moveTo>
                  <a:cubicBezTo>
                    <a:pt x="146" y="1"/>
                    <a:pt x="1" y="1929"/>
                    <a:pt x="1187" y="2281"/>
                  </a:cubicBezTo>
                  <a:cubicBezTo>
                    <a:pt x="1275" y="2308"/>
                    <a:pt x="1360" y="2320"/>
                    <a:pt x="1441" y="2320"/>
                  </a:cubicBezTo>
                  <a:cubicBezTo>
                    <a:pt x="2444" y="2320"/>
                    <a:pt x="2891" y="436"/>
                    <a:pt x="2891" y="436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62;p43">
              <a:extLst>
                <a:ext uri="{FF2B5EF4-FFF2-40B4-BE49-F238E27FC236}">
                  <a16:creationId xmlns:a16="http://schemas.microsoft.com/office/drawing/2014/main" id="{CAD2A991-FB6E-4AE8-82EB-6F51A04216D5}"/>
                </a:ext>
              </a:extLst>
            </p:cNvPr>
            <p:cNvSpPr/>
            <p:nvPr/>
          </p:nvSpPr>
          <p:spPr>
            <a:xfrm rot="10800000">
              <a:off x="6249536" y="1876164"/>
              <a:ext cx="547427" cy="486791"/>
            </a:xfrm>
            <a:custGeom>
              <a:avLst/>
              <a:gdLst/>
              <a:ahLst/>
              <a:cxnLst/>
              <a:rect l="l" t="t" r="r" b="b"/>
              <a:pathLst>
                <a:path w="14400" h="12805" extrusionOk="0">
                  <a:moveTo>
                    <a:pt x="14389" y="1"/>
                  </a:moveTo>
                  <a:cubicBezTo>
                    <a:pt x="13819" y="458"/>
                    <a:pt x="13261" y="929"/>
                    <a:pt x="12699" y="1393"/>
                  </a:cubicBezTo>
                  <a:lnTo>
                    <a:pt x="10838" y="2971"/>
                  </a:lnTo>
                  <a:cubicBezTo>
                    <a:pt x="9765" y="3880"/>
                    <a:pt x="8711" y="4805"/>
                    <a:pt x="7651" y="5726"/>
                  </a:cubicBezTo>
                  <a:cubicBezTo>
                    <a:pt x="7611" y="5762"/>
                    <a:pt x="7571" y="5795"/>
                    <a:pt x="7531" y="5828"/>
                  </a:cubicBezTo>
                  <a:cubicBezTo>
                    <a:pt x="7405" y="5940"/>
                    <a:pt x="7275" y="6052"/>
                    <a:pt x="7148" y="6165"/>
                  </a:cubicBezTo>
                  <a:cubicBezTo>
                    <a:pt x="6966" y="6325"/>
                    <a:pt x="6785" y="6487"/>
                    <a:pt x="6600" y="6651"/>
                  </a:cubicBezTo>
                  <a:cubicBezTo>
                    <a:pt x="6564" y="6683"/>
                    <a:pt x="6527" y="6716"/>
                    <a:pt x="6487" y="6748"/>
                  </a:cubicBezTo>
                  <a:cubicBezTo>
                    <a:pt x="5494" y="7637"/>
                    <a:pt x="4497" y="8522"/>
                    <a:pt x="3511" y="9417"/>
                  </a:cubicBezTo>
                  <a:lnTo>
                    <a:pt x="1719" y="11078"/>
                  </a:lnTo>
                  <a:lnTo>
                    <a:pt x="838" y="11919"/>
                  </a:lnTo>
                  <a:cubicBezTo>
                    <a:pt x="693" y="12065"/>
                    <a:pt x="544" y="12206"/>
                    <a:pt x="400" y="12354"/>
                  </a:cubicBezTo>
                  <a:cubicBezTo>
                    <a:pt x="258" y="12495"/>
                    <a:pt x="121" y="12644"/>
                    <a:pt x="0" y="12804"/>
                  </a:cubicBezTo>
                  <a:cubicBezTo>
                    <a:pt x="113" y="12659"/>
                    <a:pt x="258" y="12539"/>
                    <a:pt x="396" y="12413"/>
                  </a:cubicBezTo>
                  <a:cubicBezTo>
                    <a:pt x="410" y="12401"/>
                    <a:pt x="422" y="12391"/>
                    <a:pt x="432" y="12380"/>
                  </a:cubicBezTo>
                  <a:lnTo>
                    <a:pt x="889" y="11973"/>
                  </a:lnTo>
                  <a:lnTo>
                    <a:pt x="1806" y="11176"/>
                  </a:lnTo>
                  <a:lnTo>
                    <a:pt x="3652" y="9573"/>
                  </a:lnTo>
                  <a:lnTo>
                    <a:pt x="5309" y="8127"/>
                  </a:lnTo>
                  <a:lnTo>
                    <a:pt x="5421" y="8032"/>
                  </a:lnTo>
                  <a:lnTo>
                    <a:pt x="7329" y="6368"/>
                  </a:lnTo>
                  <a:lnTo>
                    <a:pt x="10977" y="3130"/>
                  </a:lnTo>
                  <a:lnTo>
                    <a:pt x="12786" y="1495"/>
                  </a:lnTo>
                  <a:cubicBezTo>
                    <a:pt x="13326" y="1001"/>
                    <a:pt x="13867" y="512"/>
                    <a:pt x="14399" y="12"/>
                  </a:cubicBezTo>
                  <a:cubicBezTo>
                    <a:pt x="14396" y="8"/>
                    <a:pt x="14392" y="4"/>
                    <a:pt x="14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63;p43">
              <a:extLst>
                <a:ext uri="{FF2B5EF4-FFF2-40B4-BE49-F238E27FC236}">
                  <a16:creationId xmlns:a16="http://schemas.microsoft.com/office/drawing/2014/main" id="{4BACC66B-F620-4CD0-990A-A6C4F93ACE25}"/>
                </a:ext>
              </a:extLst>
            </p:cNvPr>
            <p:cNvSpPr/>
            <p:nvPr/>
          </p:nvSpPr>
          <p:spPr>
            <a:xfrm rot="10800000">
              <a:off x="6544120" y="2102129"/>
              <a:ext cx="31895" cy="102985"/>
            </a:xfrm>
            <a:custGeom>
              <a:avLst/>
              <a:gdLst/>
              <a:ahLst/>
              <a:cxnLst/>
              <a:rect l="l" t="t" r="r" b="b"/>
              <a:pathLst>
                <a:path w="839" h="2709" extrusionOk="0">
                  <a:moveTo>
                    <a:pt x="106" y="1"/>
                  </a:moveTo>
                  <a:cubicBezTo>
                    <a:pt x="70" y="41"/>
                    <a:pt x="34" y="84"/>
                    <a:pt x="1" y="128"/>
                  </a:cubicBezTo>
                  <a:lnTo>
                    <a:pt x="675" y="2596"/>
                  </a:lnTo>
                  <a:lnTo>
                    <a:pt x="708" y="2709"/>
                  </a:lnTo>
                  <a:lnTo>
                    <a:pt x="839" y="2673"/>
                  </a:lnTo>
                  <a:lnTo>
                    <a:pt x="788" y="249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64;p43">
              <a:extLst>
                <a:ext uri="{FF2B5EF4-FFF2-40B4-BE49-F238E27FC236}">
                  <a16:creationId xmlns:a16="http://schemas.microsoft.com/office/drawing/2014/main" id="{3A7A66C6-8709-43AE-BFAF-670303D92CAD}"/>
                </a:ext>
              </a:extLst>
            </p:cNvPr>
            <p:cNvSpPr/>
            <p:nvPr/>
          </p:nvSpPr>
          <p:spPr>
            <a:xfrm rot="10800000">
              <a:off x="6503595" y="2134062"/>
              <a:ext cx="33226" cy="114884"/>
            </a:xfrm>
            <a:custGeom>
              <a:avLst/>
              <a:gdLst/>
              <a:ahLst/>
              <a:cxnLst/>
              <a:rect l="l" t="t" r="r" b="b"/>
              <a:pathLst>
                <a:path w="874" h="3022" extrusionOk="0">
                  <a:moveTo>
                    <a:pt x="112" y="1"/>
                  </a:moveTo>
                  <a:cubicBezTo>
                    <a:pt x="72" y="41"/>
                    <a:pt x="36" y="76"/>
                    <a:pt x="0" y="120"/>
                  </a:cubicBezTo>
                  <a:lnTo>
                    <a:pt x="688" y="2829"/>
                  </a:lnTo>
                  <a:lnTo>
                    <a:pt x="740" y="3021"/>
                  </a:lnTo>
                  <a:lnTo>
                    <a:pt x="874" y="2988"/>
                  </a:lnTo>
                  <a:lnTo>
                    <a:pt x="808" y="272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65;p43">
              <a:extLst>
                <a:ext uri="{FF2B5EF4-FFF2-40B4-BE49-F238E27FC236}">
                  <a16:creationId xmlns:a16="http://schemas.microsoft.com/office/drawing/2014/main" id="{2FE55570-B622-4CA6-8A34-42C4DD118EFA}"/>
                </a:ext>
              </a:extLst>
            </p:cNvPr>
            <p:cNvSpPr/>
            <p:nvPr/>
          </p:nvSpPr>
          <p:spPr>
            <a:xfrm rot="10800000">
              <a:off x="6501922" y="2014997"/>
              <a:ext cx="97776" cy="45087"/>
            </a:xfrm>
            <a:custGeom>
              <a:avLst/>
              <a:gdLst/>
              <a:ahLst/>
              <a:cxnLst/>
              <a:rect l="l" t="t" r="r" b="b"/>
              <a:pathLst>
                <a:path w="2572" h="1186" extrusionOk="0">
                  <a:moveTo>
                    <a:pt x="29" y="1"/>
                  </a:moveTo>
                  <a:cubicBezTo>
                    <a:pt x="13" y="1"/>
                    <a:pt x="7" y="6"/>
                    <a:pt x="1" y="11"/>
                  </a:cubicBezTo>
                  <a:lnTo>
                    <a:pt x="51" y="69"/>
                  </a:lnTo>
                  <a:lnTo>
                    <a:pt x="41" y="130"/>
                  </a:lnTo>
                  <a:cubicBezTo>
                    <a:pt x="51" y="134"/>
                    <a:pt x="76" y="145"/>
                    <a:pt x="120" y="160"/>
                  </a:cubicBezTo>
                  <a:cubicBezTo>
                    <a:pt x="439" y="290"/>
                    <a:pt x="1567" y="791"/>
                    <a:pt x="2437" y="1186"/>
                  </a:cubicBezTo>
                  <a:cubicBezTo>
                    <a:pt x="2481" y="1153"/>
                    <a:pt x="2528" y="1121"/>
                    <a:pt x="2571" y="1091"/>
                  </a:cubicBezTo>
                  <a:cubicBezTo>
                    <a:pt x="1124" y="438"/>
                    <a:pt x="504" y="167"/>
                    <a:pt x="232" y="65"/>
                  </a:cubicBezTo>
                  <a:cubicBezTo>
                    <a:pt x="106" y="15"/>
                    <a:pt x="54" y="1"/>
                    <a:pt x="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66;p43">
              <a:extLst>
                <a:ext uri="{FF2B5EF4-FFF2-40B4-BE49-F238E27FC236}">
                  <a16:creationId xmlns:a16="http://schemas.microsoft.com/office/drawing/2014/main" id="{ACD393C7-920C-4A4D-A629-F31126F9B012}"/>
                </a:ext>
              </a:extLst>
            </p:cNvPr>
            <p:cNvSpPr/>
            <p:nvPr/>
          </p:nvSpPr>
          <p:spPr>
            <a:xfrm rot="10800000">
              <a:off x="6804490" y="1463465"/>
              <a:ext cx="452996" cy="520968"/>
            </a:xfrm>
            <a:custGeom>
              <a:avLst/>
              <a:gdLst/>
              <a:ahLst/>
              <a:cxnLst/>
              <a:rect l="l" t="t" r="r" b="b"/>
              <a:pathLst>
                <a:path w="11916" h="13704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349"/>
                    <a:pt x="1332" y="759"/>
                    <a:pt x="1944" y="1219"/>
                  </a:cubicBezTo>
                  <a:cubicBezTo>
                    <a:pt x="2560" y="1673"/>
                    <a:pt x="3141" y="2169"/>
                    <a:pt x="3692" y="2699"/>
                  </a:cubicBezTo>
                  <a:cubicBezTo>
                    <a:pt x="4805" y="3746"/>
                    <a:pt x="5824" y="4892"/>
                    <a:pt x="6770" y="6092"/>
                  </a:cubicBezTo>
                  <a:cubicBezTo>
                    <a:pt x="7735" y="7278"/>
                    <a:pt x="8623" y="8529"/>
                    <a:pt x="9479" y="9801"/>
                  </a:cubicBezTo>
                  <a:cubicBezTo>
                    <a:pt x="9907" y="10436"/>
                    <a:pt x="10320" y="11081"/>
                    <a:pt x="10726" y="11731"/>
                  </a:cubicBezTo>
                  <a:cubicBezTo>
                    <a:pt x="11135" y="12380"/>
                    <a:pt x="11527" y="13039"/>
                    <a:pt x="11915" y="13703"/>
                  </a:cubicBezTo>
                  <a:cubicBezTo>
                    <a:pt x="11244" y="12321"/>
                    <a:pt x="10472" y="10987"/>
                    <a:pt x="9653" y="9686"/>
                  </a:cubicBezTo>
                  <a:cubicBezTo>
                    <a:pt x="8829" y="8387"/>
                    <a:pt x="7937" y="7129"/>
                    <a:pt x="6984" y="5922"/>
                  </a:cubicBezTo>
                  <a:cubicBezTo>
                    <a:pt x="6505" y="5320"/>
                    <a:pt x="5998" y="4736"/>
                    <a:pt x="5476" y="4170"/>
                  </a:cubicBezTo>
                  <a:cubicBezTo>
                    <a:pt x="4957" y="3601"/>
                    <a:pt x="4413" y="3054"/>
                    <a:pt x="3837" y="2543"/>
                  </a:cubicBezTo>
                  <a:cubicBezTo>
                    <a:pt x="2691" y="1512"/>
                    <a:pt x="1419" y="59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67;p43">
              <a:extLst>
                <a:ext uri="{FF2B5EF4-FFF2-40B4-BE49-F238E27FC236}">
                  <a16:creationId xmlns:a16="http://schemas.microsoft.com/office/drawing/2014/main" id="{A951A632-D036-424D-94DA-835FA7DF28AD}"/>
                </a:ext>
              </a:extLst>
            </p:cNvPr>
            <p:cNvSpPr/>
            <p:nvPr/>
          </p:nvSpPr>
          <p:spPr>
            <a:xfrm rot="10800000">
              <a:off x="7087479" y="1811841"/>
              <a:ext cx="123133" cy="50751"/>
            </a:xfrm>
            <a:custGeom>
              <a:avLst/>
              <a:gdLst/>
              <a:ahLst/>
              <a:cxnLst/>
              <a:rect l="l" t="t" r="r" b="b"/>
              <a:pathLst>
                <a:path w="3239" h="1335" extrusionOk="0">
                  <a:moveTo>
                    <a:pt x="3191" y="1"/>
                  </a:moveTo>
                  <a:lnTo>
                    <a:pt x="3039" y="59"/>
                  </a:lnTo>
                  <a:lnTo>
                    <a:pt x="0" y="1223"/>
                  </a:lnTo>
                  <a:cubicBezTo>
                    <a:pt x="29" y="1259"/>
                    <a:pt x="55" y="1299"/>
                    <a:pt x="84" y="1335"/>
                  </a:cubicBezTo>
                  <a:lnTo>
                    <a:pt x="3148" y="164"/>
                  </a:lnTo>
                  <a:lnTo>
                    <a:pt x="3238" y="128"/>
                  </a:lnTo>
                  <a:lnTo>
                    <a:pt x="31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68;p43">
              <a:extLst>
                <a:ext uri="{FF2B5EF4-FFF2-40B4-BE49-F238E27FC236}">
                  <a16:creationId xmlns:a16="http://schemas.microsoft.com/office/drawing/2014/main" id="{A97C2D87-11BA-4D7E-B73B-79D7AFF0AF10}"/>
                </a:ext>
              </a:extLst>
            </p:cNvPr>
            <p:cNvSpPr/>
            <p:nvPr/>
          </p:nvSpPr>
          <p:spPr>
            <a:xfrm rot="10800000">
              <a:off x="7058397" y="1771810"/>
              <a:ext cx="119407" cy="60711"/>
            </a:xfrm>
            <a:custGeom>
              <a:avLst/>
              <a:gdLst/>
              <a:ahLst/>
              <a:cxnLst/>
              <a:rect l="l" t="t" r="r" b="b"/>
              <a:pathLst>
                <a:path w="3141" h="1597" extrusionOk="0">
                  <a:moveTo>
                    <a:pt x="3082" y="0"/>
                  </a:moveTo>
                  <a:cubicBezTo>
                    <a:pt x="3038" y="22"/>
                    <a:pt x="2991" y="44"/>
                    <a:pt x="2944" y="65"/>
                  </a:cubicBezTo>
                  <a:cubicBezTo>
                    <a:pt x="2074" y="486"/>
                    <a:pt x="772" y="1117"/>
                    <a:pt x="0" y="1491"/>
                  </a:cubicBezTo>
                  <a:cubicBezTo>
                    <a:pt x="29" y="1527"/>
                    <a:pt x="62" y="1563"/>
                    <a:pt x="94" y="1596"/>
                  </a:cubicBezTo>
                  <a:cubicBezTo>
                    <a:pt x="1023" y="1150"/>
                    <a:pt x="2622" y="374"/>
                    <a:pt x="3043" y="171"/>
                  </a:cubicBezTo>
                  <a:cubicBezTo>
                    <a:pt x="3093" y="145"/>
                    <a:pt x="3130" y="127"/>
                    <a:pt x="3140" y="124"/>
                  </a:cubicBezTo>
                  <a:lnTo>
                    <a:pt x="30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69;p43">
              <a:extLst>
                <a:ext uri="{FF2B5EF4-FFF2-40B4-BE49-F238E27FC236}">
                  <a16:creationId xmlns:a16="http://schemas.microsoft.com/office/drawing/2014/main" id="{8F9E4249-AAF4-422D-A6D6-FBE14390E868}"/>
                </a:ext>
              </a:extLst>
            </p:cNvPr>
            <p:cNvSpPr/>
            <p:nvPr/>
          </p:nvSpPr>
          <p:spPr>
            <a:xfrm rot="10800000">
              <a:off x="6963433" y="1745808"/>
              <a:ext cx="27599" cy="59685"/>
            </a:xfrm>
            <a:custGeom>
              <a:avLst/>
              <a:gdLst/>
              <a:ahLst/>
              <a:cxnLst/>
              <a:rect l="l" t="t" r="r" b="b"/>
              <a:pathLst>
                <a:path w="726" h="1570" extrusionOk="0">
                  <a:moveTo>
                    <a:pt x="639" y="0"/>
                  </a:moveTo>
                  <a:lnTo>
                    <a:pt x="73" y="1338"/>
                  </a:lnTo>
                  <a:lnTo>
                    <a:pt x="1" y="1516"/>
                  </a:lnTo>
                  <a:lnTo>
                    <a:pt x="127" y="1570"/>
                  </a:lnTo>
                  <a:lnTo>
                    <a:pt x="175" y="1465"/>
                  </a:lnTo>
                  <a:lnTo>
                    <a:pt x="726" y="142"/>
                  </a:lnTo>
                  <a:cubicBezTo>
                    <a:pt x="697" y="94"/>
                    <a:pt x="667" y="47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70;p43">
              <a:extLst>
                <a:ext uri="{FF2B5EF4-FFF2-40B4-BE49-F238E27FC236}">
                  <a16:creationId xmlns:a16="http://schemas.microsoft.com/office/drawing/2014/main" id="{1C9224FA-540E-40BA-B942-4F85ADB29C0B}"/>
                </a:ext>
              </a:extLst>
            </p:cNvPr>
            <p:cNvSpPr/>
            <p:nvPr/>
          </p:nvSpPr>
          <p:spPr>
            <a:xfrm rot="10800000">
              <a:off x="6297246" y="913339"/>
              <a:ext cx="499983" cy="418401"/>
            </a:xfrm>
            <a:custGeom>
              <a:avLst/>
              <a:gdLst/>
              <a:ahLst/>
              <a:cxnLst/>
              <a:rect l="l" t="t" r="r" b="b"/>
              <a:pathLst>
                <a:path w="13152" h="11006" extrusionOk="0">
                  <a:moveTo>
                    <a:pt x="13151" y="0"/>
                  </a:moveTo>
                  <a:cubicBezTo>
                    <a:pt x="11781" y="464"/>
                    <a:pt x="10497" y="1168"/>
                    <a:pt x="9283" y="1955"/>
                  </a:cubicBezTo>
                  <a:cubicBezTo>
                    <a:pt x="8982" y="2158"/>
                    <a:pt x="8684" y="2361"/>
                    <a:pt x="8387" y="2571"/>
                  </a:cubicBezTo>
                  <a:cubicBezTo>
                    <a:pt x="8097" y="2785"/>
                    <a:pt x="7814" y="3010"/>
                    <a:pt x="7524" y="3231"/>
                  </a:cubicBezTo>
                  <a:cubicBezTo>
                    <a:pt x="7234" y="3448"/>
                    <a:pt x="6959" y="3681"/>
                    <a:pt x="6679" y="3913"/>
                  </a:cubicBezTo>
                  <a:cubicBezTo>
                    <a:pt x="6404" y="4149"/>
                    <a:pt x="6121" y="4373"/>
                    <a:pt x="5856" y="4620"/>
                  </a:cubicBezTo>
                  <a:lnTo>
                    <a:pt x="5055" y="5352"/>
                  </a:lnTo>
                  <a:lnTo>
                    <a:pt x="4275" y="6110"/>
                  </a:lnTo>
                  <a:cubicBezTo>
                    <a:pt x="4014" y="6360"/>
                    <a:pt x="3768" y="6625"/>
                    <a:pt x="3514" y="6882"/>
                  </a:cubicBezTo>
                  <a:cubicBezTo>
                    <a:pt x="3257" y="7136"/>
                    <a:pt x="3013" y="7404"/>
                    <a:pt x="2770" y="7673"/>
                  </a:cubicBezTo>
                  <a:cubicBezTo>
                    <a:pt x="1799" y="8739"/>
                    <a:pt x="856" y="9841"/>
                    <a:pt x="0" y="11005"/>
                  </a:cubicBezTo>
                  <a:cubicBezTo>
                    <a:pt x="476" y="10458"/>
                    <a:pt x="951" y="9918"/>
                    <a:pt x="1440" y="9392"/>
                  </a:cubicBezTo>
                  <a:cubicBezTo>
                    <a:pt x="1683" y="9123"/>
                    <a:pt x="1925" y="8859"/>
                    <a:pt x="2176" y="8597"/>
                  </a:cubicBezTo>
                  <a:cubicBezTo>
                    <a:pt x="2419" y="8333"/>
                    <a:pt x="2669" y="8072"/>
                    <a:pt x="2923" y="7814"/>
                  </a:cubicBezTo>
                  <a:cubicBezTo>
                    <a:pt x="3931" y="6788"/>
                    <a:pt x="4949" y="5766"/>
                    <a:pt x="6037" y="4823"/>
                  </a:cubicBezTo>
                  <a:cubicBezTo>
                    <a:pt x="7111" y="3866"/>
                    <a:pt x="8221" y="2948"/>
                    <a:pt x="9402" y="2129"/>
                  </a:cubicBezTo>
                  <a:cubicBezTo>
                    <a:pt x="9689" y="1908"/>
                    <a:pt x="10001" y="1730"/>
                    <a:pt x="10298" y="1530"/>
                  </a:cubicBezTo>
                  <a:lnTo>
                    <a:pt x="10751" y="1237"/>
                  </a:lnTo>
                  <a:lnTo>
                    <a:pt x="11223" y="973"/>
                  </a:lnTo>
                  <a:lnTo>
                    <a:pt x="11690" y="707"/>
                  </a:lnTo>
                  <a:cubicBezTo>
                    <a:pt x="11846" y="617"/>
                    <a:pt x="12003" y="526"/>
                    <a:pt x="12169" y="457"/>
                  </a:cubicBezTo>
                  <a:lnTo>
                    <a:pt x="13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71;p43">
              <a:extLst>
                <a:ext uri="{FF2B5EF4-FFF2-40B4-BE49-F238E27FC236}">
                  <a16:creationId xmlns:a16="http://schemas.microsoft.com/office/drawing/2014/main" id="{3504C7CA-B746-4D8B-BBA2-ADBEAC47796A}"/>
                </a:ext>
              </a:extLst>
            </p:cNvPr>
            <p:cNvSpPr/>
            <p:nvPr/>
          </p:nvSpPr>
          <p:spPr>
            <a:xfrm rot="10800000">
              <a:off x="6486336" y="1220620"/>
              <a:ext cx="5132" cy="83445"/>
            </a:xfrm>
            <a:custGeom>
              <a:avLst/>
              <a:gdLst/>
              <a:ahLst/>
              <a:cxnLst/>
              <a:rect l="l" t="t" r="r" b="b"/>
              <a:pathLst>
                <a:path w="135" h="2195" extrusionOk="0">
                  <a:moveTo>
                    <a:pt x="134" y="1"/>
                  </a:moveTo>
                  <a:cubicBezTo>
                    <a:pt x="91" y="30"/>
                    <a:pt x="44" y="59"/>
                    <a:pt x="0" y="88"/>
                  </a:cubicBezTo>
                  <a:lnTo>
                    <a:pt x="0" y="2195"/>
                  </a:lnTo>
                  <a:lnTo>
                    <a:pt x="134" y="219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72;p43">
              <a:extLst>
                <a:ext uri="{FF2B5EF4-FFF2-40B4-BE49-F238E27FC236}">
                  <a16:creationId xmlns:a16="http://schemas.microsoft.com/office/drawing/2014/main" id="{D21D309A-9434-48D6-B98C-FCE74C7A8DF0}"/>
                </a:ext>
              </a:extLst>
            </p:cNvPr>
            <p:cNvSpPr/>
            <p:nvPr/>
          </p:nvSpPr>
          <p:spPr>
            <a:xfrm rot="10800000">
              <a:off x="6516558" y="1196632"/>
              <a:ext cx="10796" cy="81202"/>
            </a:xfrm>
            <a:custGeom>
              <a:avLst/>
              <a:gdLst/>
              <a:ahLst/>
              <a:cxnLst/>
              <a:rect l="l" t="t" r="r" b="b"/>
              <a:pathLst>
                <a:path w="284" h="2136" extrusionOk="0">
                  <a:moveTo>
                    <a:pt x="131" y="0"/>
                  </a:moveTo>
                  <a:cubicBezTo>
                    <a:pt x="88" y="33"/>
                    <a:pt x="44" y="69"/>
                    <a:pt x="1" y="105"/>
                  </a:cubicBezTo>
                  <a:lnTo>
                    <a:pt x="139" y="2035"/>
                  </a:lnTo>
                  <a:lnTo>
                    <a:pt x="150" y="2136"/>
                  </a:lnTo>
                  <a:lnTo>
                    <a:pt x="284" y="2125"/>
                  </a:lnTo>
                  <a:lnTo>
                    <a:pt x="273" y="1933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73;p43">
              <a:extLst>
                <a:ext uri="{FF2B5EF4-FFF2-40B4-BE49-F238E27FC236}">
                  <a16:creationId xmlns:a16="http://schemas.microsoft.com/office/drawing/2014/main" id="{433DD20D-2A56-4C46-9FDD-2608CC5AB157}"/>
                </a:ext>
              </a:extLst>
            </p:cNvPr>
            <p:cNvSpPr/>
            <p:nvPr/>
          </p:nvSpPr>
          <p:spPr>
            <a:xfrm rot="10800000">
              <a:off x="6478923" y="1092127"/>
              <a:ext cx="112222" cy="45695"/>
            </a:xfrm>
            <a:custGeom>
              <a:avLst/>
              <a:gdLst/>
              <a:ahLst/>
              <a:cxnLst/>
              <a:rect l="l" t="t" r="r" b="b"/>
              <a:pathLst>
                <a:path w="2952" h="1202" extrusionOk="0">
                  <a:moveTo>
                    <a:pt x="65" y="1"/>
                  </a:moveTo>
                  <a:lnTo>
                    <a:pt x="0" y="121"/>
                  </a:lnTo>
                  <a:cubicBezTo>
                    <a:pt x="11" y="124"/>
                    <a:pt x="51" y="143"/>
                    <a:pt x="112" y="164"/>
                  </a:cubicBezTo>
                  <a:cubicBezTo>
                    <a:pt x="544" y="338"/>
                    <a:pt x="2092" y="926"/>
                    <a:pt x="2818" y="1202"/>
                  </a:cubicBezTo>
                  <a:cubicBezTo>
                    <a:pt x="2861" y="1169"/>
                    <a:pt x="2905" y="1136"/>
                    <a:pt x="2952" y="1107"/>
                  </a:cubicBezTo>
                  <a:cubicBezTo>
                    <a:pt x="1951" y="727"/>
                    <a:pt x="678" y="240"/>
                    <a:pt x="229" y="66"/>
                  </a:cubicBezTo>
                  <a:cubicBezTo>
                    <a:pt x="134" y="30"/>
                    <a:pt x="80" y="5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74;p43">
              <a:extLst>
                <a:ext uri="{FF2B5EF4-FFF2-40B4-BE49-F238E27FC236}">
                  <a16:creationId xmlns:a16="http://schemas.microsoft.com/office/drawing/2014/main" id="{5C4B209C-0B5C-4FCE-8696-C1DDECE3FB6F}"/>
                </a:ext>
              </a:extLst>
            </p:cNvPr>
            <p:cNvSpPr/>
            <p:nvPr/>
          </p:nvSpPr>
          <p:spPr>
            <a:xfrm rot="10800000">
              <a:off x="6038929" y="34491"/>
              <a:ext cx="670750" cy="497930"/>
            </a:xfrm>
            <a:custGeom>
              <a:avLst/>
              <a:gdLst/>
              <a:ahLst/>
              <a:cxnLst/>
              <a:rect l="l" t="t" r="r" b="b"/>
              <a:pathLst>
                <a:path w="17644" h="13098" extrusionOk="0">
                  <a:moveTo>
                    <a:pt x="17644" y="1"/>
                  </a:moveTo>
                  <a:cubicBezTo>
                    <a:pt x="15997" y="821"/>
                    <a:pt x="14399" y="1731"/>
                    <a:pt x="12850" y="2725"/>
                  </a:cubicBezTo>
                  <a:cubicBezTo>
                    <a:pt x="11305" y="3721"/>
                    <a:pt x="9797" y="4777"/>
                    <a:pt x="8329" y="5883"/>
                  </a:cubicBezTo>
                  <a:cubicBezTo>
                    <a:pt x="6871" y="7003"/>
                    <a:pt x="5436" y="8152"/>
                    <a:pt x="4043" y="9352"/>
                  </a:cubicBezTo>
                  <a:cubicBezTo>
                    <a:pt x="2654" y="10557"/>
                    <a:pt x="1291" y="11792"/>
                    <a:pt x="0" y="13098"/>
                  </a:cubicBezTo>
                  <a:cubicBezTo>
                    <a:pt x="685" y="12489"/>
                    <a:pt x="1371" y="11879"/>
                    <a:pt x="2074" y="11289"/>
                  </a:cubicBezTo>
                  <a:cubicBezTo>
                    <a:pt x="2767" y="10687"/>
                    <a:pt x="3470" y="10095"/>
                    <a:pt x="4177" y="9516"/>
                  </a:cubicBezTo>
                  <a:cubicBezTo>
                    <a:pt x="5595" y="8348"/>
                    <a:pt x="7027" y="7202"/>
                    <a:pt x="8492" y="6100"/>
                  </a:cubicBezTo>
                  <a:cubicBezTo>
                    <a:pt x="9946" y="4979"/>
                    <a:pt x="11450" y="3932"/>
                    <a:pt x="12966" y="2899"/>
                  </a:cubicBezTo>
                  <a:cubicBezTo>
                    <a:pt x="13728" y="2394"/>
                    <a:pt x="14493" y="1883"/>
                    <a:pt x="15279" y="1411"/>
                  </a:cubicBezTo>
                  <a:cubicBezTo>
                    <a:pt x="16048" y="908"/>
                    <a:pt x="16857" y="476"/>
                    <a:pt x="176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675;p43">
              <a:extLst>
                <a:ext uri="{FF2B5EF4-FFF2-40B4-BE49-F238E27FC236}">
                  <a16:creationId xmlns:a16="http://schemas.microsoft.com/office/drawing/2014/main" id="{520815A9-7E10-4A0E-ABDC-40C717D7778C}"/>
                </a:ext>
              </a:extLst>
            </p:cNvPr>
            <p:cNvSpPr/>
            <p:nvPr/>
          </p:nvSpPr>
          <p:spPr>
            <a:xfrm rot="10800000">
              <a:off x="6328951" y="347779"/>
              <a:ext cx="11063" cy="98461"/>
            </a:xfrm>
            <a:custGeom>
              <a:avLst/>
              <a:gdLst/>
              <a:ahLst/>
              <a:cxnLst/>
              <a:rect l="l" t="t" r="r" b="b"/>
              <a:pathLst>
                <a:path w="291" h="2590" extrusionOk="0">
                  <a:moveTo>
                    <a:pt x="131" y="1"/>
                  </a:moveTo>
                  <a:cubicBezTo>
                    <a:pt x="88" y="29"/>
                    <a:pt x="44" y="66"/>
                    <a:pt x="1" y="98"/>
                  </a:cubicBezTo>
                  <a:lnTo>
                    <a:pt x="153" y="2484"/>
                  </a:lnTo>
                  <a:lnTo>
                    <a:pt x="157" y="2590"/>
                  </a:lnTo>
                  <a:lnTo>
                    <a:pt x="291" y="2578"/>
                  </a:lnTo>
                  <a:lnTo>
                    <a:pt x="280" y="2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676;p43">
              <a:extLst>
                <a:ext uri="{FF2B5EF4-FFF2-40B4-BE49-F238E27FC236}">
                  <a16:creationId xmlns:a16="http://schemas.microsoft.com/office/drawing/2014/main" id="{752BA273-193A-4F69-B839-94C0F264B6E5}"/>
                </a:ext>
              </a:extLst>
            </p:cNvPr>
            <p:cNvSpPr/>
            <p:nvPr/>
          </p:nvSpPr>
          <p:spPr>
            <a:xfrm rot="10800000">
              <a:off x="6374418" y="311398"/>
              <a:ext cx="16461" cy="94165"/>
            </a:xfrm>
            <a:custGeom>
              <a:avLst/>
              <a:gdLst/>
              <a:ahLst/>
              <a:cxnLst/>
              <a:rect l="l" t="t" r="r" b="b"/>
              <a:pathLst>
                <a:path w="433" h="2477" extrusionOk="0">
                  <a:moveTo>
                    <a:pt x="127" y="0"/>
                  </a:moveTo>
                  <a:cubicBezTo>
                    <a:pt x="87" y="36"/>
                    <a:pt x="44" y="73"/>
                    <a:pt x="0" y="106"/>
                  </a:cubicBezTo>
                  <a:lnTo>
                    <a:pt x="273" y="2303"/>
                  </a:lnTo>
                  <a:lnTo>
                    <a:pt x="295" y="2477"/>
                  </a:lnTo>
                  <a:lnTo>
                    <a:pt x="432" y="2462"/>
                  </a:lnTo>
                  <a:lnTo>
                    <a:pt x="400" y="220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677;p43">
              <a:extLst>
                <a:ext uri="{FF2B5EF4-FFF2-40B4-BE49-F238E27FC236}">
                  <a16:creationId xmlns:a16="http://schemas.microsoft.com/office/drawing/2014/main" id="{D8710A30-FE8B-413A-9601-17AF78A861B4}"/>
                </a:ext>
              </a:extLst>
            </p:cNvPr>
            <p:cNvSpPr/>
            <p:nvPr/>
          </p:nvSpPr>
          <p:spPr>
            <a:xfrm rot="10800000">
              <a:off x="6295877" y="254868"/>
              <a:ext cx="128493" cy="26383"/>
            </a:xfrm>
            <a:custGeom>
              <a:avLst/>
              <a:gdLst/>
              <a:ahLst/>
              <a:cxnLst/>
              <a:rect l="l" t="t" r="r" b="b"/>
              <a:pathLst>
                <a:path w="3380" h="694" extrusionOk="0">
                  <a:moveTo>
                    <a:pt x="26" y="1"/>
                  </a:moveTo>
                  <a:lnTo>
                    <a:pt x="1" y="135"/>
                  </a:lnTo>
                  <a:lnTo>
                    <a:pt x="120" y="156"/>
                  </a:lnTo>
                  <a:lnTo>
                    <a:pt x="3213" y="693"/>
                  </a:lnTo>
                  <a:cubicBezTo>
                    <a:pt x="3268" y="657"/>
                    <a:pt x="3326" y="621"/>
                    <a:pt x="3380" y="585"/>
                  </a:cubicBezTo>
                  <a:lnTo>
                    <a:pt x="269" y="44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678;p43">
              <a:extLst>
                <a:ext uri="{FF2B5EF4-FFF2-40B4-BE49-F238E27FC236}">
                  <a16:creationId xmlns:a16="http://schemas.microsoft.com/office/drawing/2014/main" id="{AE480B3B-2290-42D4-B445-567CDC88C01A}"/>
                </a:ext>
              </a:extLst>
            </p:cNvPr>
            <p:cNvSpPr/>
            <p:nvPr/>
          </p:nvSpPr>
          <p:spPr>
            <a:xfrm rot="10800000">
              <a:off x="6764953" y="465210"/>
              <a:ext cx="518573" cy="343130"/>
            </a:xfrm>
            <a:custGeom>
              <a:avLst/>
              <a:gdLst/>
              <a:ahLst/>
              <a:cxnLst/>
              <a:rect l="l" t="t" r="r" b="b"/>
              <a:pathLst>
                <a:path w="13641" h="9026" extrusionOk="0">
                  <a:moveTo>
                    <a:pt x="0" y="0"/>
                  </a:moveTo>
                  <a:lnTo>
                    <a:pt x="486" y="171"/>
                  </a:lnTo>
                  <a:cubicBezTo>
                    <a:pt x="646" y="228"/>
                    <a:pt x="809" y="275"/>
                    <a:pt x="961" y="355"/>
                  </a:cubicBezTo>
                  <a:cubicBezTo>
                    <a:pt x="1269" y="504"/>
                    <a:pt x="1588" y="631"/>
                    <a:pt x="1882" y="802"/>
                  </a:cubicBezTo>
                  <a:cubicBezTo>
                    <a:pt x="2183" y="965"/>
                    <a:pt x="2487" y="1120"/>
                    <a:pt x="2781" y="1291"/>
                  </a:cubicBezTo>
                  <a:lnTo>
                    <a:pt x="3659" y="1820"/>
                  </a:lnTo>
                  <a:cubicBezTo>
                    <a:pt x="4812" y="2553"/>
                    <a:pt x="5946" y="3314"/>
                    <a:pt x="7056" y="4116"/>
                  </a:cubicBezTo>
                  <a:cubicBezTo>
                    <a:pt x="8173" y="4902"/>
                    <a:pt x="9268" y="5726"/>
                    <a:pt x="10363" y="6545"/>
                  </a:cubicBezTo>
                  <a:lnTo>
                    <a:pt x="13641" y="9025"/>
                  </a:lnTo>
                  <a:lnTo>
                    <a:pt x="13641" y="9025"/>
                  </a:lnTo>
                  <a:lnTo>
                    <a:pt x="12082" y="7680"/>
                  </a:lnTo>
                  <a:cubicBezTo>
                    <a:pt x="11556" y="7245"/>
                    <a:pt x="11023" y="6810"/>
                    <a:pt x="10490" y="6378"/>
                  </a:cubicBezTo>
                  <a:cubicBezTo>
                    <a:pt x="9420" y="5523"/>
                    <a:pt x="8321" y="4703"/>
                    <a:pt x="7212" y="3895"/>
                  </a:cubicBezTo>
                  <a:cubicBezTo>
                    <a:pt x="6088" y="3108"/>
                    <a:pt x="4949" y="2339"/>
                    <a:pt x="3767" y="1642"/>
                  </a:cubicBezTo>
                  <a:cubicBezTo>
                    <a:pt x="2578" y="965"/>
                    <a:pt x="1346" y="2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679;p43">
              <a:extLst>
                <a:ext uri="{FF2B5EF4-FFF2-40B4-BE49-F238E27FC236}">
                  <a16:creationId xmlns:a16="http://schemas.microsoft.com/office/drawing/2014/main" id="{D8708110-CDE3-4237-8B8D-B9BC2DBC7625}"/>
                </a:ext>
              </a:extLst>
            </p:cNvPr>
            <p:cNvSpPr/>
            <p:nvPr/>
          </p:nvSpPr>
          <p:spPr>
            <a:xfrm rot="10800000">
              <a:off x="7113938" y="689350"/>
              <a:ext cx="98613" cy="38624"/>
            </a:xfrm>
            <a:custGeom>
              <a:avLst/>
              <a:gdLst/>
              <a:ahLst/>
              <a:cxnLst/>
              <a:rect l="l" t="t" r="r" b="b"/>
              <a:pathLst>
                <a:path w="2594" h="1016" extrusionOk="0">
                  <a:moveTo>
                    <a:pt x="2546" y="0"/>
                  </a:moveTo>
                  <a:cubicBezTo>
                    <a:pt x="2484" y="22"/>
                    <a:pt x="2419" y="47"/>
                    <a:pt x="2354" y="69"/>
                  </a:cubicBezTo>
                  <a:cubicBezTo>
                    <a:pt x="1603" y="341"/>
                    <a:pt x="689" y="671"/>
                    <a:pt x="1" y="914"/>
                  </a:cubicBezTo>
                  <a:cubicBezTo>
                    <a:pt x="44" y="950"/>
                    <a:pt x="84" y="983"/>
                    <a:pt x="128" y="1016"/>
                  </a:cubicBezTo>
                  <a:cubicBezTo>
                    <a:pt x="860" y="755"/>
                    <a:pt x="1792" y="417"/>
                    <a:pt x="2499" y="163"/>
                  </a:cubicBezTo>
                  <a:cubicBezTo>
                    <a:pt x="2531" y="152"/>
                    <a:pt x="2564" y="141"/>
                    <a:pt x="2593" y="131"/>
                  </a:cubicBezTo>
                  <a:lnTo>
                    <a:pt x="25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680;p43">
              <a:extLst>
                <a:ext uri="{FF2B5EF4-FFF2-40B4-BE49-F238E27FC236}">
                  <a16:creationId xmlns:a16="http://schemas.microsoft.com/office/drawing/2014/main" id="{25D58F60-2587-4A9B-82A0-4B1D98E27433}"/>
                </a:ext>
              </a:extLst>
            </p:cNvPr>
            <p:cNvSpPr/>
            <p:nvPr/>
          </p:nvSpPr>
          <p:spPr>
            <a:xfrm rot="10800000">
              <a:off x="7066532" y="656429"/>
              <a:ext cx="99829" cy="40563"/>
            </a:xfrm>
            <a:custGeom>
              <a:avLst/>
              <a:gdLst/>
              <a:ahLst/>
              <a:cxnLst/>
              <a:rect l="l" t="t" r="r" b="b"/>
              <a:pathLst>
                <a:path w="2626" h="1067" extrusionOk="0">
                  <a:moveTo>
                    <a:pt x="2578" y="0"/>
                  </a:moveTo>
                  <a:lnTo>
                    <a:pt x="2382" y="77"/>
                  </a:lnTo>
                  <a:lnTo>
                    <a:pt x="1" y="973"/>
                  </a:lnTo>
                  <a:cubicBezTo>
                    <a:pt x="48" y="1006"/>
                    <a:pt x="91" y="1034"/>
                    <a:pt x="138" y="1067"/>
                  </a:cubicBezTo>
                  <a:lnTo>
                    <a:pt x="2520" y="171"/>
                  </a:lnTo>
                  <a:lnTo>
                    <a:pt x="2625" y="131"/>
                  </a:lnTo>
                  <a:lnTo>
                    <a:pt x="2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681;p43">
              <a:extLst>
                <a:ext uri="{FF2B5EF4-FFF2-40B4-BE49-F238E27FC236}">
                  <a16:creationId xmlns:a16="http://schemas.microsoft.com/office/drawing/2014/main" id="{5FAF0CAA-3BDB-48C2-B4EB-ACE6C9334817}"/>
                </a:ext>
              </a:extLst>
            </p:cNvPr>
            <p:cNvSpPr/>
            <p:nvPr/>
          </p:nvSpPr>
          <p:spPr>
            <a:xfrm rot="10800000">
              <a:off x="6982897" y="636698"/>
              <a:ext cx="7451" cy="59457"/>
            </a:xfrm>
            <a:custGeom>
              <a:avLst/>
              <a:gdLst/>
              <a:ahLst/>
              <a:cxnLst/>
              <a:rect l="l" t="t" r="r" b="b"/>
              <a:pathLst>
                <a:path w="196" h="1564" extrusionOk="0">
                  <a:moveTo>
                    <a:pt x="0" y="0"/>
                  </a:moveTo>
                  <a:lnTo>
                    <a:pt x="51" y="1342"/>
                  </a:lnTo>
                  <a:lnTo>
                    <a:pt x="58" y="1563"/>
                  </a:lnTo>
                  <a:lnTo>
                    <a:pt x="196" y="1560"/>
                  </a:lnTo>
                  <a:lnTo>
                    <a:pt x="189" y="1447"/>
                  </a:lnTo>
                  <a:lnTo>
                    <a:pt x="142" y="117"/>
                  </a:lnTo>
                  <a:cubicBezTo>
                    <a:pt x="95" y="80"/>
                    <a:pt x="48" y="3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" name="Google Shape;2682;p43">
              <a:extLst>
                <a:ext uri="{FF2B5EF4-FFF2-40B4-BE49-F238E27FC236}">
                  <a16:creationId xmlns:a16="http://schemas.microsoft.com/office/drawing/2014/main" id="{D5F880FC-7AA6-4EB0-BB30-1E8A3A2A070F}"/>
                </a:ext>
              </a:extLst>
            </p:cNvPr>
            <p:cNvGrpSpPr/>
            <p:nvPr/>
          </p:nvGrpSpPr>
          <p:grpSpPr>
            <a:xfrm>
              <a:off x="5284506" y="-407"/>
              <a:ext cx="640299" cy="2640535"/>
              <a:chOff x="7099616" y="-395"/>
              <a:chExt cx="390379" cy="1609886"/>
            </a:xfrm>
          </p:grpSpPr>
          <p:sp>
            <p:nvSpPr>
              <p:cNvPr id="108" name="Google Shape;2683;p43">
                <a:extLst>
                  <a:ext uri="{FF2B5EF4-FFF2-40B4-BE49-F238E27FC236}">
                    <a16:creationId xmlns:a16="http://schemas.microsoft.com/office/drawing/2014/main" id="{235D0FC7-9B64-41E6-BC3C-B3A49C287DC3}"/>
                  </a:ext>
                </a:extLst>
              </p:cNvPr>
              <p:cNvSpPr/>
              <p:nvPr/>
            </p:nvSpPr>
            <p:spPr>
              <a:xfrm rot="10800000">
                <a:off x="7108772" y="1278864"/>
                <a:ext cx="381224" cy="330627"/>
              </a:xfrm>
              <a:custGeom>
                <a:avLst/>
                <a:gdLst/>
                <a:ahLst/>
                <a:cxnLst/>
                <a:rect l="l" t="t" r="r" b="b"/>
                <a:pathLst>
                  <a:path w="16448" h="14265" extrusionOk="0">
                    <a:moveTo>
                      <a:pt x="8433" y="0"/>
                    </a:moveTo>
                    <a:cubicBezTo>
                      <a:pt x="6328" y="0"/>
                      <a:pt x="7854" y="11404"/>
                      <a:pt x="7854" y="11404"/>
                    </a:cubicBezTo>
                    <a:cubicBezTo>
                      <a:pt x="7854" y="11404"/>
                      <a:pt x="4041" y="536"/>
                      <a:pt x="2032" y="536"/>
                    </a:cubicBezTo>
                    <a:cubicBezTo>
                      <a:pt x="2023" y="536"/>
                      <a:pt x="2014" y="537"/>
                      <a:pt x="2005" y="537"/>
                    </a:cubicBezTo>
                    <a:cubicBezTo>
                      <a:pt x="0" y="631"/>
                      <a:pt x="5272" y="12081"/>
                      <a:pt x="8778" y="14265"/>
                    </a:cubicBezTo>
                    <a:cubicBezTo>
                      <a:pt x="8778" y="14265"/>
                      <a:pt x="16447" y="1893"/>
                      <a:pt x="14391" y="1262"/>
                    </a:cubicBezTo>
                    <a:cubicBezTo>
                      <a:pt x="14331" y="1244"/>
                      <a:pt x="14270" y="1235"/>
                      <a:pt x="14209" y="1235"/>
                    </a:cubicBezTo>
                    <a:cubicBezTo>
                      <a:pt x="12170" y="1235"/>
                      <a:pt x="9464" y="11106"/>
                      <a:pt x="9464" y="11106"/>
                    </a:cubicBezTo>
                    <a:cubicBezTo>
                      <a:pt x="9464" y="11106"/>
                      <a:pt x="10544" y="0"/>
                      <a:pt x="84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684;p43">
                <a:extLst>
                  <a:ext uri="{FF2B5EF4-FFF2-40B4-BE49-F238E27FC236}">
                    <a16:creationId xmlns:a16="http://schemas.microsoft.com/office/drawing/2014/main" id="{6DDD423F-80E6-4223-A873-889CE3150738}"/>
                  </a:ext>
                </a:extLst>
              </p:cNvPr>
              <p:cNvSpPr/>
              <p:nvPr/>
            </p:nvSpPr>
            <p:spPr>
              <a:xfrm rot="10800000">
                <a:off x="7227116" y="-395"/>
                <a:ext cx="73125" cy="1307535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56414" extrusionOk="0">
                    <a:moveTo>
                      <a:pt x="283" y="1"/>
                    </a:moveTo>
                    <a:cubicBezTo>
                      <a:pt x="276" y="1"/>
                      <a:pt x="269" y="1"/>
                      <a:pt x="261" y="2"/>
                    </a:cubicBezTo>
                    <a:cubicBezTo>
                      <a:pt x="112" y="12"/>
                      <a:pt x="0" y="142"/>
                      <a:pt x="15" y="295"/>
                    </a:cubicBezTo>
                    <a:cubicBezTo>
                      <a:pt x="40" y="632"/>
                      <a:pt x="2611" y="33610"/>
                      <a:pt x="943" y="56414"/>
                    </a:cubicBezTo>
                    <a:lnTo>
                      <a:pt x="1491" y="56414"/>
                    </a:lnTo>
                    <a:cubicBezTo>
                      <a:pt x="3155" y="33566"/>
                      <a:pt x="584" y="585"/>
                      <a:pt x="559" y="251"/>
                    </a:cubicBezTo>
                    <a:cubicBezTo>
                      <a:pt x="548" y="106"/>
                      <a:pt x="429" y="1"/>
                      <a:pt x="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685;p43">
                <a:extLst>
                  <a:ext uri="{FF2B5EF4-FFF2-40B4-BE49-F238E27FC236}">
                    <a16:creationId xmlns:a16="http://schemas.microsoft.com/office/drawing/2014/main" id="{9CD80B5D-2FC5-4D28-BE8C-B1CD374D9DAB}"/>
                  </a:ext>
                </a:extLst>
              </p:cNvPr>
              <p:cNvSpPr/>
              <p:nvPr/>
            </p:nvSpPr>
            <p:spPr>
              <a:xfrm rot="10800000">
                <a:off x="7265590" y="1254481"/>
                <a:ext cx="57434" cy="5759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485" extrusionOk="0">
                    <a:moveTo>
                      <a:pt x="1" y="0"/>
                    </a:moveTo>
                    <a:cubicBezTo>
                      <a:pt x="1" y="0"/>
                      <a:pt x="308" y="2484"/>
                      <a:pt x="1284" y="2484"/>
                    </a:cubicBezTo>
                    <a:cubicBezTo>
                      <a:pt x="1285" y="2484"/>
                      <a:pt x="1286" y="2484"/>
                      <a:pt x="1288" y="2484"/>
                    </a:cubicBezTo>
                    <a:cubicBezTo>
                      <a:pt x="2267" y="2481"/>
                      <a:pt x="2477" y="0"/>
                      <a:pt x="24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86;p43">
                <a:extLst>
                  <a:ext uri="{FF2B5EF4-FFF2-40B4-BE49-F238E27FC236}">
                    <a16:creationId xmlns:a16="http://schemas.microsoft.com/office/drawing/2014/main" id="{A86BD85E-C0B5-4510-AE54-52F567563AA4}"/>
                  </a:ext>
                </a:extLst>
              </p:cNvPr>
              <p:cNvSpPr/>
              <p:nvPr/>
            </p:nvSpPr>
            <p:spPr>
              <a:xfrm rot="10800000">
                <a:off x="7099616" y="1091195"/>
                <a:ext cx="183056" cy="196870"/>
              </a:xfrm>
              <a:custGeom>
                <a:avLst/>
                <a:gdLst/>
                <a:ahLst/>
                <a:cxnLst/>
                <a:rect l="l" t="t" r="r" b="b"/>
                <a:pathLst>
                  <a:path w="7898" h="8494" extrusionOk="0">
                    <a:moveTo>
                      <a:pt x="7897" y="1"/>
                    </a:moveTo>
                    <a:lnTo>
                      <a:pt x="7897" y="1"/>
                    </a:lnTo>
                    <a:cubicBezTo>
                      <a:pt x="2306" y="672"/>
                      <a:pt x="0" y="8493"/>
                      <a:pt x="0" y="8493"/>
                    </a:cubicBezTo>
                    <a:cubicBezTo>
                      <a:pt x="6247" y="6176"/>
                      <a:pt x="7897" y="1"/>
                      <a:pt x="7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87;p43">
                <a:extLst>
                  <a:ext uri="{FF2B5EF4-FFF2-40B4-BE49-F238E27FC236}">
                    <a16:creationId xmlns:a16="http://schemas.microsoft.com/office/drawing/2014/main" id="{E1E66A37-3D21-4290-8DC5-3CB258AAC60C}"/>
                  </a:ext>
                </a:extLst>
              </p:cNvPr>
              <p:cNvSpPr/>
              <p:nvPr/>
            </p:nvSpPr>
            <p:spPr>
              <a:xfrm rot="10800000">
                <a:off x="7267375" y="786203"/>
                <a:ext cx="208343" cy="178953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7721" extrusionOk="0">
                    <a:moveTo>
                      <a:pt x="0" y="0"/>
                    </a:moveTo>
                    <a:cubicBezTo>
                      <a:pt x="0" y="0"/>
                      <a:pt x="2360" y="7720"/>
                      <a:pt x="8925" y="7720"/>
                    </a:cubicBezTo>
                    <a:cubicBezTo>
                      <a:pt x="8946" y="7720"/>
                      <a:pt x="8967" y="7720"/>
                      <a:pt x="8989" y="7720"/>
                    </a:cubicBezTo>
                    <a:cubicBezTo>
                      <a:pt x="8989" y="7720"/>
                      <a:pt x="5759" y="54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688;p43">
                <a:extLst>
                  <a:ext uri="{FF2B5EF4-FFF2-40B4-BE49-F238E27FC236}">
                    <a16:creationId xmlns:a16="http://schemas.microsoft.com/office/drawing/2014/main" id="{A8F980B0-4085-42F6-BEB8-1C9E3FE9ACFA}"/>
                  </a:ext>
                </a:extLst>
              </p:cNvPr>
              <p:cNvSpPr/>
              <p:nvPr/>
            </p:nvSpPr>
            <p:spPr>
              <a:xfrm rot="10800000">
                <a:off x="7107103" y="786203"/>
                <a:ext cx="165997" cy="221809"/>
              </a:xfrm>
              <a:custGeom>
                <a:avLst/>
                <a:gdLst/>
                <a:ahLst/>
                <a:cxnLst/>
                <a:rect l="l" t="t" r="r" b="b"/>
                <a:pathLst>
                  <a:path w="7162" h="9570" extrusionOk="0">
                    <a:moveTo>
                      <a:pt x="7162" y="0"/>
                    </a:moveTo>
                    <a:lnTo>
                      <a:pt x="7162" y="0"/>
                    </a:lnTo>
                    <a:cubicBezTo>
                      <a:pt x="482" y="2715"/>
                      <a:pt x="1" y="9569"/>
                      <a:pt x="319" y="9569"/>
                    </a:cubicBezTo>
                    <a:cubicBezTo>
                      <a:pt x="321" y="9569"/>
                      <a:pt x="322" y="9569"/>
                      <a:pt x="323" y="9569"/>
                    </a:cubicBezTo>
                    <a:cubicBezTo>
                      <a:pt x="5893" y="8590"/>
                      <a:pt x="7162" y="0"/>
                      <a:pt x="7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689;p43">
                <a:extLst>
                  <a:ext uri="{FF2B5EF4-FFF2-40B4-BE49-F238E27FC236}">
                    <a16:creationId xmlns:a16="http://schemas.microsoft.com/office/drawing/2014/main" id="{75322CE6-84D4-412C-85EC-DAD019A93829}"/>
                  </a:ext>
                </a:extLst>
              </p:cNvPr>
              <p:cNvSpPr/>
              <p:nvPr/>
            </p:nvSpPr>
            <p:spPr>
              <a:xfrm rot="10800000">
                <a:off x="7278454" y="1093907"/>
                <a:ext cx="164236" cy="196823"/>
              </a:xfrm>
              <a:custGeom>
                <a:avLst/>
                <a:gdLst/>
                <a:ahLst/>
                <a:cxnLst/>
                <a:rect l="l" t="t" r="r" b="b"/>
                <a:pathLst>
                  <a:path w="7086" h="8492" extrusionOk="0">
                    <a:moveTo>
                      <a:pt x="1" y="0"/>
                    </a:moveTo>
                    <a:cubicBezTo>
                      <a:pt x="1" y="0"/>
                      <a:pt x="809" y="7361"/>
                      <a:pt x="7085" y="8492"/>
                    </a:cubicBezTo>
                    <a:cubicBezTo>
                      <a:pt x="7085" y="8492"/>
                      <a:pt x="4921" y="149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690;p43">
                <a:extLst>
                  <a:ext uri="{FF2B5EF4-FFF2-40B4-BE49-F238E27FC236}">
                    <a16:creationId xmlns:a16="http://schemas.microsoft.com/office/drawing/2014/main" id="{73947287-F293-4D31-9C45-02CF81A4E5F5}"/>
                  </a:ext>
                </a:extLst>
              </p:cNvPr>
              <p:cNvSpPr/>
              <p:nvPr/>
            </p:nvSpPr>
            <p:spPr>
              <a:xfrm rot="10800000">
                <a:off x="7113569" y="504457"/>
                <a:ext cx="146505" cy="150515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94" extrusionOk="0">
                    <a:moveTo>
                      <a:pt x="6320" y="0"/>
                    </a:moveTo>
                    <a:cubicBezTo>
                      <a:pt x="1400" y="1490"/>
                      <a:pt x="1" y="6484"/>
                      <a:pt x="1" y="6484"/>
                    </a:cubicBezTo>
                    <a:cubicBezTo>
                      <a:pt x="110" y="6490"/>
                      <a:pt x="217" y="6494"/>
                      <a:pt x="323" y="6494"/>
                    </a:cubicBezTo>
                    <a:cubicBezTo>
                      <a:pt x="4979" y="6494"/>
                      <a:pt x="6320" y="1"/>
                      <a:pt x="6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91;p43">
                <a:extLst>
                  <a:ext uri="{FF2B5EF4-FFF2-40B4-BE49-F238E27FC236}">
                    <a16:creationId xmlns:a16="http://schemas.microsoft.com/office/drawing/2014/main" id="{03E93948-1C54-4629-9493-77B6A6DD5E8C}"/>
                  </a:ext>
                </a:extLst>
              </p:cNvPr>
              <p:cNvSpPr/>
              <p:nvPr/>
            </p:nvSpPr>
            <p:spPr>
              <a:xfrm rot="10800000">
                <a:off x="7260051" y="504642"/>
                <a:ext cx="189105" cy="186139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8031" extrusionOk="0">
                    <a:moveTo>
                      <a:pt x="0" y="1"/>
                    </a:moveTo>
                    <a:cubicBezTo>
                      <a:pt x="0" y="1"/>
                      <a:pt x="1584" y="8031"/>
                      <a:pt x="7979" y="8031"/>
                    </a:cubicBezTo>
                    <a:cubicBezTo>
                      <a:pt x="8038" y="8031"/>
                      <a:pt x="8098" y="8030"/>
                      <a:pt x="8159" y="8029"/>
                    </a:cubicBezTo>
                    <a:cubicBezTo>
                      <a:pt x="8159" y="8029"/>
                      <a:pt x="5983" y="566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92;p43">
                <a:extLst>
                  <a:ext uri="{FF2B5EF4-FFF2-40B4-BE49-F238E27FC236}">
                    <a16:creationId xmlns:a16="http://schemas.microsoft.com/office/drawing/2014/main" id="{01E70BC6-1300-43A5-ACBE-EC242D68D1E6}"/>
                  </a:ext>
                </a:extLst>
              </p:cNvPr>
              <p:cNvSpPr/>
              <p:nvPr/>
            </p:nvSpPr>
            <p:spPr>
              <a:xfrm rot="10800000">
                <a:off x="7260978" y="252680"/>
                <a:ext cx="225749" cy="165256"/>
              </a:xfrm>
              <a:custGeom>
                <a:avLst/>
                <a:gdLst/>
                <a:ahLst/>
                <a:cxnLst/>
                <a:rect l="l" t="t" r="r" b="b"/>
                <a:pathLst>
                  <a:path w="9740" h="7130" extrusionOk="0">
                    <a:moveTo>
                      <a:pt x="292" y="0"/>
                    </a:moveTo>
                    <a:cubicBezTo>
                      <a:pt x="195" y="0"/>
                      <a:pt x="98" y="2"/>
                      <a:pt x="0" y="6"/>
                    </a:cubicBezTo>
                    <a:cubicBezTo>
                      <a:pt x="0" y="6"/>
                      <a:pt x="2873" y="7129"/>
                      <a:pt x="8594" y="7129"/>
                    </a:cubicBezTo>
                    <a:cubicBezTo>
                      <a:pt x="8964" y="7129"/>
                      <a:pt x="9346" y="7100"/>
                      <a:pt x="9740" y="7036"/>
                    </a:cubicBezTo>
                    <a:cubicBezTo>
                      <a:pt x="9740" y="7036"/>
                      <a:pt x="6353" y="0"/>
                      <a:pt x="2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93;p43">
                <a:extLst>
                  <a:ext uri="{FF2B5EF4-FFF2-40B4-BE49-F238E27FC236}">
                    <a16:creationId xmlns:a16="http://schemas.microsoft.com/office/drawing/2014/main" id="{BC2ACCE2-3611-4E49-88B9-ED017E1E78C0}"/>
                  </a:ext>
                </a:extLst>
              </p:cNvPr>
              <p:cNvSpPr/>
              <p:nvPr/>
            </p:nvSpPr>
            <p:spPr>
              <a:xfrm rot="10800000">
                <a:off x="7107103" y="254349"/>
                <a:ext cx="153899" cy="181781"/>
              </a:xfrm>
              <a:custGeom>
                <a:avLst/>
                <a:gdLst/>
                <a:ahLst/>
                <a:cxnLst/>
                <a:rect l="l" t="t" r="r" b="b"/>
                <a:pathLst>
                  <a:path w="6640" h="7843" extrusionOk="0">
                    <a:moveTo>
                      <a:pt x="6640" y="0"/>
                    </a:moveTo>
                    <a:cubicBezTo>
                      <a:pt x="740" y="1277"/>
                      <a:pt x="1" y="7843"/>
                      <a:pt x="1" y="7843"/>
                    </a:cubicBezTo>
                    <a:cubicBezTo>
                      <a:pt x="6520" y="7437"/>
                      <a:pt x="6640" y="1"/>
                      <a:pt x="66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94;p43">
                <a:extLst>
                  <a:ext uri="{FF2B5EF4-FFF2-40B4-BE49-F238E27FC236}">
                    <a16:creationId xmlns:a16="http://schemas.microsoft.com/office/drawing/2014/main" id="{61B766E3-1578-4C59-BD69-35E09B1EBB32}"/>
                  </a:ext>
                </a:extLst>
              </p:cNvPr>
              <p:cNvSpPr/>
              <p:nvPr/>
            </p:nvSpPr>
            <p:spPr>
              <a:xfrm rot="10800000">
                <a:off x="7269392" y="39841"/>
                <a:ext cx="179765" cy="118970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5133" extrusionOk="0">
                    <a:moveTo>
                      <a:pt x="0" y="1"/>
                    </a:moveTo>
                    <a:cubicBezTo>
                      <a:pt x="0" y="1"/>
                      <a:pt x="1406" y="5132"/>
                      <a:pt x="7268" y="5132"/>
                    </a:cubicBezTo>
                    <a:cubicBezTo>
                      <a:pt x="7427" y="5132"/>
                      <a:pt x="7590" y="5128"/>
                      <a:pt x="7756" y="5121"/>
                    </a:cubicBezTo>
                    <a:cubicBezTo>
                      <a:pt x="7756" y="5121"/>
                      <a:pt x="5972" y="1049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95;p43">
                <a:extLst>
                  <a:ext uri="{FF2B5EF4-FFF2-40B4-BE49-F238E27FC236}">
                    <a16:creationId xmlns:a16="http://schemas.microsoft.com/office/drawing/2014/main" id="{16FFC3DE-DCBE-4E39-B8D8-6CD11C35E081}"/>
                  </a:ext>
                </a:extLst>
              </p:cNvPr>
              <p:cNvSpPr/>
              <p:nvPr/>
            </p:nvSpPr>
            <p:spPr>
              <a:xfrm rot="10800000">
                <a:off x="7127105" y="39910"/>
                <a:ext cx="142310" cy="148475"/>
              </a:xfrm>
              <a:custGeom>
                <a:avLst/>
                <a:gdLst/>
                <a:ahLst/>
                <a:cxnLst/>
                <a:rect l="l" t="t" r="r" b="b"/>
                <a:pathLst>
                  <a:path w="6140" h="6406" extrusionOk="0">
                    <a:moveTo>
                      <a:pt x="5647" y="0"/>
                    </a:moveTo>
                    <a:lnTo>
                      <a:pt x="5647" y="0"/>
                    </a:lnTo>
                    <a:cubicBezTo>
                      <a:pt x="787" y="1451"/>
                      <a:pt x="1" y="6397"/>
                      <a:pt x="1" y="6397"/>
                    </a:cubicBezTo>
                    <a:cubicBezTo>
                      <a:pt x="133" y="6403"/>
                      <a:pt x="263" y="6406"/>
                      <a:pt x="389" y="6406"/>
                    </a:cubicBezTo>
                    <a:cubicBezTo>
                      <a:pt x="6139" y="6406"/>
                      <a:pt x="5647" y="1"/>
                      <a:pt x="56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96;p43">
                <a:extLst>
                  <a:ext uri="{FF2B5EF4-FFF2-40B4-BE49-F238E27FC236}">
                    <a16:creationId xmlns:a16="http://schemas.microsoft.com/office/drawing/2014/main" id="{040DB1C3-895B-421B-A252-D17BEF74F34F}"/>
                  </a:ext>
                </a:extLst>
              </p:cNvPr>
              <p:cNvSpPr/>
              <p:nvPr/>
            </p:nvSpPr>
            <p:spPr>
              <a:xfrm rot="10800000">
                <a:off x="7099616" y="1100768"/>
                <a:ext cx="178861" cy="187784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8102" extrusionOk="0">
                    <a:moveTo>
                      <a:pt x="7716" y="0"/>
                    </a:moveTo>
                    <a:cubicBezTo>
                      <a:pt x="7568" y="182"/>
                      <a:pt x="7422" y="366"/>
                      <a:pt x="7281" y="548"/>
                    </a:cubicBezTo>
                    <a:cubicBezTo>
                      <a:pt x="7136" y="733"/>
                      <a:pt x="6980" y="907"/>
                      <a:pt x="6831" y="1084"/>
                    </a:cubicBezTo>
                    <a:cubicBezTo>
                      <a:pt x="6535" y="1444"/>
                      <a:pt x="6222" y="1792"/>
                      <a:pt x="5911" y="2137"/>
                    </a:cubicBezTo>
                    <a:cubicBezTo>
                      <a:pt x="5283" y="2825"/>
                      <a:pt x="4638" y="3496"/>
                      <a:pt x="3985" y="4163"/>
                    </a:cubicBezTo>
                    <a:cubicBezTo>
                      <a:pt x="3337" y="4834"/>
                      <a:pt x="2669" y="5483"/>
                      <a:pt x="2005" y="6143"/>
                    </a:cubicBezTo>
                    <a:lnTo>
                      <a:pt x="0" y="8101"/>
                    </a:lnTo>
                    <a:cubicBezTo>
                      <a:pt x="743" y="7532"/>
                      <a:pt x="1451" y="6918"/>
                      <a:pt x="2150" y="6295"/>
                    </a:cubicBezTo>
                    <a:cubicBezTo>
                      <a:pt x="2847" y="5671"/>
                      <a:pt x="3521" y="5022"/>
                      <a:pt x="4181" y="4356"/>
                    </a:cubicBezTo>
                    <a:cubicBezTo>
                      <a:pt x="4830" y="3681"/>
                      <a:pt x="5476" y="2999"/>
                      <a:pt x="6066" y="2274"/>
                    </a:cubicBezTo>
                    <a:cubicBezTo>
                      <a:pt x="6661" y="1549"/>
                      <a:pt x="7234" y="805"/>
                      <a:pt x="77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97;p43">
                <a:extLst>
                  <a:ext uri="{FF2B5EF4-FFF2-40B4-BE49-F238E27FC236}">
                    <a16:creationId xmlns:a16="http://schemas.microsoft.com/office/drawing/2014/main" id="{09D5F54D-011C-47D1-B788-3966ECD9285C}"/>
                  </a:ext>
                </a:extLst>
              </p:cNvPr>
              <p:cNvSpPr/>
              <p:nvPr/>
            </p:nvSpPr>
            <p:spPr>
              <a:xfrm rot="10800000">
                <a:off x="7287192" y="1103734"/>
                <a:ext cx="155498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80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99" y="791"/>
                      <a:pt x="853" y="1553"/>
                      <a:pt x="1328" y="2300"/>
                    </a:cubicBezTo>
                    <a:cubicBezTo>
                      <a:pt x="1799" y="3050"/>
                      <a:pt x="2310" y="3772"/>
                      <a:pt x="2851" y="4476"/>
                    </a:cubicBezTo>
                    <a:cubicBezTo>
                      <a:pt x="3390" y="5179"/>
                      <a:pt x="3964" y="5860"/>
                      <a:pt x="4602" y="6481"/>
                    </a:cubicBezTo>
                    <a:cubicBezTo>
                      <a:pt x="5232" y="7097"/>
                      <a:pt x="5910" y="7695"/>
                      <a:pt x="6708" y="8094"/>
                    </a:cubicBezTo>
                    <a:cubicBezTo>
                      <a:pt x="6531" y="7960"/>
                      <a:pt x="6353" y="7829"/>
                      <a:pt x="6175" y="7702"/>
                    </a:cubicBezTo>
                    <a:cubicBezTo>
                      <a:pt x="6005" y="7561"/>
                      <a:pt x="5845" y="7413"/>
                      <a:pt x="5679" y="7267"/>
                    </a:cubicBezTo>
                    <a:cubicBezTo>
                      <a:pt x="5359" y="6966"/>
                      <a:pt x="5040" y="6665"/>
                      <a:pt x="4750" y="6335"/>
                    </a:cubicBezTo>
                    <a:cubicBezTo>
                      <a:pt x="4159" y="5686"/>
                      <a:pt x="3597" y="5008"/>
                      <a:pt x="3068" y="4309"/>
                    </a:cubicBezTo>
                    <a:cubicBezTo>
                      <a:pt x="2528" y="3616"/>
                      <a:pt x="2013" y="2901"/>
                      <a:pt x="1502" y="2183"/>
                    </a:cubicBezTo>
                    <a:cubicBezTo>
                      <a:pt x="1244" y="1825"/>
                      <a:pt x="994" y="1462"/>
                      <a:pt x="747" y="1096"/>
                    </a:cubicBezTo>
                    <a:cubicBezTo>
                      <a:pt x="493" y="734"/>
                      <a:pt x="250" y="367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98;p43">
                <a:extLst>
                  <a:ext uri="{FF2B5EF4-FFF2-40B4-BE49-F238E27FC236}">
                    <a16:creationId xmlns:a16="http://schemas.microsoft.com/office/drawing/2014/main" id="{9EE32BBE-75AA-48F6-AC20-84ED1A6CA8EB}"/>
                  </a:ext>
                </a:extLst>
              </p:cNvPr>
              <p:cNvSpPr/>
              <p:nvPr/>
            </p:nvSpPr>
            <p:spPr>
              <a:xfrm rot="10800000">
                <a:off x="7271987" y="792182"/>
                <a:ext cx="203730" cy="173553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748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2" y="797"/>
                      <a:pt x="1186" y="1548"/>
                      <a:pt x="1831" y="2277"/>
                    </a:cubicBezTo>
                    <a:cubicBezTo>
                      <a:pt x="2480" y="3006"/>
                      <a:pt x="3162" y="3702"/>
                      <a:pt x="3884" y="4358"/>
                    </a:cubicBezTo>
                    <a:cubicBezTo>
                      <a:pt x="4612" y="5007"/>
                      <a:pt x="5359" y="5642"/>
                      <a:pt x="6179" y="6179"/>
                    </a:cubicBezTo>
                    <a:cubicBezTo>
                      <a:pt x="6995" y="6715"/>
                      <a:pt x="7857" y="7197"/>
                      <a:pt x="8789" y="7487"/>
                    </a:cubicBezTo>
                    <a:cubicBezTo>
                      <a:pt x="8572" y="7379"/>
                      <a:pt x="8354" y="7273"/>
                      <a:pt x="8133" y="7168"/>
                    </a:cubicBezTo>
                    <a:cubicBezTo>
                      <a:pt x="7916" y="7066"/>
                      <a:pt x="7717" y="6925"/>
                      <a:pt x="7506" y="6810"/>
                    </a:cubicBezTo>
                    <a:cubicBezTo>
                      <a:pt x="7292" y="6693"/>
                      <a:pt x="7093" y="6555"/>
                      <a:pt x="6893" y="6421"/>
                    </a:cubicBezTo>
                    <a:cubicBezTo>
                      <a:pt x="6694" y="6283"/>
                      <a:pt x="6490" y="6157"/>
                      <a:pt x="6302" y="6005"/>
                    </a:cubicBezTo>
                    <a:cubicBezTo>
                      <a:pt x="5519" y="5439"/>
                      <a:pt x="4786" y="4804"/>
                      <a:pt x="4069" y="4155"/>
                    </a:cubicBezTo>
                    <a:cubicBezTo>
                      <a:pt x="3347" y="3510"/>
                      <a:pt x="2666" y="2824"/>
                      <a:pt x="1983" y="2132"/>
                    </a:cubicBezTo>
                    <a:cubicBezTo>
                      <a:pt x="1643" y="1788"/>
                      <a:pt x="1313" y="1436"/>
                      <a:pt x="983" y="1077"/>
                    </a:cubicBezTo>
                    <a:cubicBezTo>
                      <a:pt x="649" y="725"/>
                      <a:pt x="327" y="36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99;p43">
                <a:extLst>
                  <a:ext uri="{FF2B5EF4-FFF2-40B4-BE49-F238E27FC236}">
                    <a16:creationId xmlns:a16="http://schemas.microsoft.com/office/drawing/2014/main" id="{48233097-A665-417D-B4A3-0CC184D9F5FF}"/>
                  </a:ext>
                </a:extLst>
              </p:cNvPr>
              <p:cNvSpPr/>
              <p:nvPr/>
            </p:nvSpPr>
            <p:spPr>
              <a:xfrm rot="10800000">
                <a:off x="7107103" y="792182"/>
                <a:ext cx="152971" cy="216431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9338" extrusionOk="0">
                    <a:moveTo>
                      <a:pt x="6600" y="1"/>
                    </a:moveTo>
                    <a:lnTo>
                      <a:pt x="6600" y="1"/>
                    </a:lnTo>
                    <a:cubicBezTo>
                      <a:pt x="6404" y="443"/>
                      <a:pt x="6263" y="903"/>
                      <a:pt x="6034" y="1328"/>
                    </a:cubicBezTo>
                    <a:cubicBezTo>
                      <a:pt x="5929" y="1545"/>
                      <a:pt x="5842" y="1767"/>
                      <a:pt x="5726" y="1976"/>
                    </a:cubicBezTo>
                    <a:lnTo>
                      <a:pt x="5381" y="2612"/>
                    </a:lnTo>
                    <a:cubicBezTo>
                      <a:pt x="4899" y="3438"/>
                      <a:pt x="4392" y="4254"/>
                      <a:pt x="3815" y="5019"/>
                    </a:cubicBezTo>
                    <a:cubicBezTo>
                      <a:pt x="3246" y="5791"/>
                      <a:pt x="2637" y="6534"/>
                      <a:pt x="2002" y="7256"/>
                    </a:cubicBezTo>
                    <a:cubicBezTo>
                      <a:pt x="1686" y="7619"/>
                      <a:pt x="1360" y="7970"/>
                      <a:pt x="1023" y="8315"/>
                    </a:cubicBezTo>
                    <a:cubicBezTo>
                      <a:pt x="693" y="8670"/>
                      <a:pt x="349" y="9003"/>
                      <a:pt x="1" y="9337"/>
                    </a:cubicBezTo>
                    <a:cubicBezTo>
                      <a:pt x="773" y="8757"/>
                      <a:pt x="1480" y="8094"/>
                      <a:pt x="2158" y="7398"/>
                    </a:cubicBezTo>
                    <a:cubicBezTo>
                      <a:pt x="2832" y="6705"/>
                      <a:pt x="3452" y="5958"/>
                      <a:pt x="4032" y="5182"/>
                    </a:cubicBezTo>
                    <a:cubicBezTo>
                      <a:pt x="4613" y="4402"/>
                      <a:pt x="5120" y="3572"/>
                      <a:pt x="5567" y="2709"/>
                    </a:cubicBezTo>
                    <a:cubicBezTo>
                      <a:pt x="6012" y="1846"/>
                      <a:pt x="6353" y="932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700;p43">
                <a:extLst>
                  <a:ext uri="{FF2B5EF4-FFF2-40B4-BE49-F238E27FC236}">
                    <a16:creationId xmlns:a16="http://schemas.microsoft.com/office/drawing/2014/main" id="{8B04F1C5-B957-419E-AE6A-29B119E70275}"/>
                  </a:ext>
                </a:extLst>
              </p:cNvPr>
              <p:cNvSpPr/>
              <p:nvPr/>
            </p:nvSpPr>
            <p:spPr>
              <a:xfrm rot="10800000">
                <a:off x="7261813" y="510738"/>
                <a:ext cx="187344" cy="180530"/>
              </a:xfrm>
              <a:custGeom>
                <a:avLst/>
                <a:gdLst/>
                <a:ahLst/>
                <a:cxnLst/>
                <a:rect l="l" t="t" r="r" b="b"/>
                <a:pathLst>
                  <a:path w="8083" h="7789" extrusionOk="0">
                    <a:moveTo>
                      <a:pt x="0" y="0"/>
                    </a:moveTo>
                    <a:cubicBezTo>
                      <a:pt x="449" y="842"/>
                      <a:pt x="979" y="1635"/>
                      <a:pt x="1541" y="2404"/>
                    </a:cubicBezTo>
                    <a:cubicBezTo>
                      <a:pt x="2107" y="3173"/>
                      <a:pt x="2716" y="3909"/>
                      <a:pt x="3379" y="4597"/>
                    </a:cubicBezTo>
                    <a:cubicBezTo>
                      <a:pt x="4050" y="5280"/>
                      <a:pt x="4757" y="5932"/>
                      <a:pt x="5540" y="6483"/>
                    </a:cubicBezTo>
                    <a:cubicBezTo>
                      <a:pt x="6328" y="7031"/>
                      <a:pt x="7172" y="7499"/>
                      <a:pt x="8082" y="7789"/>
                    </a:cubicBezTo>
                    <a:cubicBezTo>
                      <a:pt x="7868" y="7680"/>
                      <a:pt x="7655" y="7575"/>
                      <a:pt x="7444" y="7473"/>
                    </a:cubicBezTo>
                    <a:lnTo>
                      <a:pt x="7285" y="7397"/>
                    </a:lnTo>
                    <a:lnTo>
                      <a:pt x="7133" y="7303"/>
                    </a:lnTo>
                    <a:lnTo>
                      <a:pt x="6832" y="7118"/>
                    </a:lnTo>
                    <a:lnTo>
                      <a:pt x="6527" y="6937"/>
                    </a:lnTo>
                    <a:cubicBezTo>
                      <a:pt x="6429" y="6871"/>
                      <a:pt x="6335" y="6798"/>
                      <a:pt x="6236" y="6733"/>
                    </a:cubicBezTo>
                    <a:cubicBezTo>
                      <a:pt x="6048" y="6592"/>
                      <a:pt x="5849" y="6465"/>
                      <a:pt x="5667" y="6316"/>
                    </a:cubicBezTo>
                    <a:cubicBezTo>
                      <a:pt x="4924" y="5732"/>
                      <a:pt x="4235" y="5087"/>
                      <a:pt x="3575" y="4410"/>
                    </a:cubicBezTo>
                    <a:cubicBezTo>
                      <a:pt x="2916" y="3735"/>
                      <a:pt x="2306" y="3009"/>
                      <a:pt x="1708" y="2277"/>
                    </a:cubicBezTo>
                    <a:cubicBezTo>
                      <a:pt x="1407" y="1911"/>
                      <a:pt x="1117" y="1533"/>
                      <a:pt x="837" y="1153"/>
                    </a:cubicBezTo>
                    <a:cubicBezTo>
                      <a:pt x="548" y="776"/>
                      <a:pt x="272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701;p43">
                <a:extLst>
                  <a:ext uri="{FF2B5EF4-FFF2-40B4-BE49-F238E27FC236}">
                    <a16:creationId xmlns:a16="http://schemas.microsoft.com/office/drawing/2014/main" id="{8AE54D19-49E6-4C26-A94E-7123B4100DDE}"/>
                  </a:ext>
                </a:extLst>
              </p:cNvPr>
              <p:cNvSpPr/>
              <p:nvPr/>
            </p:nvSpPr>
            <p:spPr>
              <a:xfrm rot="10800000">
                <a:off x="7113569" y="505199"/>
                <a:ext cx="146505" cy="155150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694" extrusionOk="0">
                    <a:moveTo>
                      <a:pt x="6320" y="0"/>
                    </a:moveTo>
                    <a:cubicBezTo>
                      <a:pt x="6237" y="178"/>
                      <a:pt x="6150" y="356"/>
                      <a:pt x="6070" y="534"/>
                    </a:cubicBezTo>
                    <a:lnTo>
                      <a:pt x="5950" y="802"/>
                    </a:lnTo>
                    <a:lnTo>
                      <a:pt x="5806" y="1059"/>
                    </a:lnTo>
                    <a:lnTo>
                      <a:pt x="5523" y="1570"/>
                    </a:lnTo>
                    <a:lnTo>
                      <a:pt x="5200" y="2060"/>
                    </a:lnTo>
                    <a:cubicBezTo>
                      <a:pt x="4762" y="2701"/>
                      <a:pt x="4275" y="3315"/>
                      <a:pt x="3721" y="3862"/>
                    </a:cubicBezTo>
                    <a:cubicBezTo>
                      <a:pt x="3180" y="4420"/>
                      <a:pt x="2590" y="4932"/>
                      <a:pt x="1969" y="5407"/>
                    </a:cubicBezTo>
                    <a:cubicBezTo>
                      <a:pt x="1658" y="5643"/>
                      <a:pt x="1338" y="5871"/>
                      <a:pt x="1008" y="6081"/>
                    </a:cubicBezTo>
                    <a:cubicBezTo>
                      <a:pt x="682" y="6302"/>
                      <a:pt x="345" y="6502"/>
                      <a:pt x="1" y="6694"/>
                    </a:cubicBezTo>
                    <a:cubicBezTo>
                      <a:pt x="740" y="6411"/>
                      <a:pt x="1433" y="6019"/>
                      <a:pt x="2089" y="5577"/>
                    </a:cubicBezTo>
                    <a:cubicBezTo>
                      <a:pt x="2749" y="5134"/>
                      <a:pt x="3358" y="4616"/>
                      <a:pt x="3917" y="4055"/>
                    </a:cubicBezTo>
                    <a:cubicBezTo>
                      <a:pt x="4479" y="3489"/>
                      <a:pt x="4971" y="2854"/>
                      <a:pt x="5378" y="2172"/>
                    </a:cubicBezTo>
                    <a:cubicBezTo>
                      <a:pt x="5806" y="1501"/>
                      <a:pt x="6096" y="751"/>
                      <a:pt x="63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702;p43">
                <a:extLst>
                  <a:ext uri="{FF2B5EF4-FFF2-40B4-BE49-F238E27FC236}">
                    <a16:creationId xmlns:a16="http://schemas.microsoft.com/office/drawing/2014/main" id="{80562609-4ABF-43BA-BB93-2E1E33654C43}"/>
                  </a:ext>
                </a:extLst>
              </p:cNvPr>
              <p:cNvSpPr/>
              <p:nvPr/>
            </p:nvSpPr>
            <p:spPr>
              <a:xfrm rot="10800000">
                <a:off x="7263922" y="260050"/>
                <a:ext cx="222805" cy="157259"/>
              </a:xfrm>
              <a:custGeom>
                <a:avLst/>
                <a:gdLst/>
                <a:ahLst/>
                <a:cxnLst/>
                <a:rect l="l" t="t" r="r" b="b"/>
                <a:pathLst>
                  <a:path w="9613" h="6785" extrusionOk="0">
                    <a:moveTo>
                      <a:pt x="0" y="0"/>
                    </a:moveTo>
                    <a:cubicBezTo>
                      <a:pt x="541" y="852"/>
                      <a:pt x="1178" y="1635"/>
                      <a:pt x="1864" y="2383"/>
                    </a:cubicBezTo>
                    <a:cubicBezTo>
                      <a:pt x="2546" y="3126"/>
                      <a:pt x="3297" y="3808"/>
                      <a:pt x="4094" y="4432"/>
                    </a:cubicBezTo>
                    <a:cubicBezTo>
                      <a:pt x="4906" y="5041"/>
                      <a:pt x="5773" y="5578"/>
                      <a:pt x="6694" y="6001"/>
                    </a:cubicBezTo>
                    <a:cubicBezTo>
                      <a:pt x="7626" y="6411"/>
                      <a:pt x="8612" y="6687"/>
                      <a:pt x="9613" y="6785"/>
                    </a:cubicBezTo>
                    <a:cubicBezTo>
                      <a:pt x="9127" y="6651"/>
                      <a:pt x="8630" y="6578"/>
                      <a:pt x="8166" y="6383"/>
                    </a:cubicBezTo>
                    <a:cubicBezTo>
                      <a:pt x="7688" y="6241"/>
                      <a:pt x="7238" y="6016"/>
                      <a:pt x="6784" y="5813"/>
                    </a:cubicBezTo>
                    <a:cubicBezTo>
                      <a:pt x="5899" y="5352"/>
                      <a:pt x="5055" y="4820"/>
                      <a:pt x="4261" y="4217"/>
                    </a:cubicBezTo>
                    <a:cubicBezTo>
                      <a:pt x="3471" y="3605"/>
                      <a:pt x="2727" y="2937"/>
                      <a:pt x="2013" y="2234"/>
                    </a:cubicBezTo>
                    <a:cubicBezTo>
                      <a:pt x="1657" y="1886"/>
                      <a:pt x="1313" y="1520"/>
                      <a:pt x="979" y="1146"/>
                    </a:cubicBezTo>
                    <a:cubicBezTo>
                      <a:pt x="639" y="780"/>
                      <a:pt x="316" y="392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703;p43">
                <a:extLst>
                  <a:ext uri="{FF2B5EF4-FFF2-40B4-BE49-F238E27FC236}">
                    <a16:creationId xmlns:a16="http://schemas.microsoft.com/office/drawing/2014/main" id="{5703401A-5A6F-493A-B8ED-34754FA4353D}"/>
                  </a:ext>
                </a:extLst>
              </p:cNvPr>
              <p:cNvSpPr/>
              <p:nvPr/>
            </p:nvSpPr>
            <p:spPr>
              <a:xfrm rot="10800000">
                <a:off x="7107103" y="260050"/>
                <a:ext cx="147177" cy="176079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7597" extrusionOk="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6008" y="772"/>
                      <a:pt x="5672" y="1542"/>
                      <a:pt x="5222" y="2252"/>
                    </a:cubicBezTo>
                    <a:cubicBezTo>
                      <a:pt x="5016" y="2615"/>
                      <a:pt x="4768" y="2956"/>
                      <a:pt x="4537" y="3300"/>
                    </a:cubicBezTo>
                    <a:cubicBezTo>
                      <a:pt x="4283" y="3634"/>
                      <a:pt x="4043" y="3975"/>
                      <a:pt x="3764" y="4286"/>
                    </a:cubicBezTo>
                    <a:cubicBezTo>
                      <a:pt x="3228" y="4928"/>
                      <a:pt x="2636" y="5523"/>
                      <a:pt x="2010" y="6081"/>
                    </a:cubicBezTo>
                    <a:cubicBezTo>
                      <a:pt x="1697" y="6357"/>
                      <a:pt x="1371" y="6621"/>
                      <a:pt x="1038" y="6875"/>
                    </a:cubicBezTo>
                    <a:cubicBezTo>
                      <a:pt x="704" y="7133"/>
                      <a:pt x="360" y="7372"/>
                      <a:pt x="0" y="7597"/>
                    </a:cubicBezTo>
                    <a:cubicBezTo>
                      <a:pt x="770" y="7245"/>
                      <a:pt x="1480" y="6766"/>
                      <a:pt x="2147" y="6241"/>
                    </a:cubicBezTo>
                    <a:cubicBezTo>
                      <a:pt x="2815" y="5715"/>
                      <a:pt x="3424" y="5113"/>
                      <a:pt x="3971" y="4464"/>
                    </a:cubicBezTo>
                    <a:cubicBezTo>
                      <a:pt x="4254" y="4144"/>
                      <a:pt x="4497" y="3793"/>
                      <a:pt x="4747" y="3448"/>
                    </a:cubicBezTo>
                    <a:cubicBezTo>
                      <a:pt x="4972" y="3086"/>
                      <a:pt x="5222" y="2742"/>
                      <a:pt x="5404" y="2354"/>
                    </a:cubicBezTo>
                    <a:cubicBezTo>
                      <a:pt x="5501" y="2165"/>
                      <a:pt x="5610" y="1984"/>
                      <a:pt x="5693" y="1788"/>
                    </a:cubicBezTo>
                    <a:lnTo>
                      <a:pt x="5948" y="1204"/>
                    </a:lnTo>
                    <a:cubicBezTo>
                      <a:pt x="6035" y="1008"/>
                      <a:pt x="6095" y="805"/>
                      <a:pt x="6161" y="606"/>
                    </a:cubicBezTo>
                    <a:cubicBezTo>
                      <a:pt x="6226" y="402"/>
                      <a:pt x="6291" y="200"/>
                      <a:pt x="6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704;p43">
                <a:extLst>
                  <a:ext uri="{FF2B5EF4-FFF2-40B4-BE49-F238E27FC236}">
                    <a16:creationId xmlns:a16="http://schemas.microsoft.com/office/drawing/2014/main" id="{DDB415EF-4887-4F9E-8D71-0DDF48290847}"/>
                  </a:ext>
                </a:extLst>
              </p:cNvPr>
              <p:cNvSpPr/>
              <p:nvPr/>
            </p:nvSpPr>
            <p:spPr>
              <a:xfrm rot="10800000">
                <a:off x="7276368" y="42715"/>
                <a:ext cx="172788" cy="116096"/>
              </a:xfrm>
              <a:custGeom>
                <a:avLst/>
                <a:gdLst/>
                <a:ahLst/>
                <a:cxnLst/>
                <a:rect l="l" t="t" r="r" b="b"/>
                <a:pathLst>
                  <a:path w="7455" h="50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7" y="617"/>
                      <a:pt x="976" y="1186"/>
                      <a:pt x="1515" y="1730"/>
                    </a:cubicBezTo>
                    <a:cubicBezTo>
                      <a:pt x="2056" y="2274"/>
                      <a:pt x="2636" y="2782"/>
                      <a:pt x="3252" y="3246"/>
                    </a:cubicBezTo>
                    <a:cubicBezTo>
                      <a:pt x="3873" y="3699"/>
                      <a:pt x="4518" y="4135"/>
                      <a:pt x="5229" y="4446"/>
                    </a:cubicBezTo>
                    <a:cubicBezTo>
                      <a:pt x="5932" y="4762"/>
                      <a:pt x="6686" y="5001"/>
                      <a:pt x="7455" y="5008"/>
                    </a:cubicBezTo>
                    <a:cubicBezTo>
                      <a:pt x="7270" y="4968"/>
                      <a:pt x="7081" y="4928"/>
                      <a:pt x="6897" y="4893"/>
                    </a:cubicBezTo>
                    <a:cubicBezTo>
                      <a:pt x="6711" y="4852"/>
                      <a:pt x="6534" y="4772"/>
                      <a:pt x="6356" y="4715"/>
                    </a:cubicBezTo>
                    <a:cubicBezTo>
                      <a:pt x="6175" y="4667"/>
                      <a:pt x="6005" y="4580"/>
                      <a:pt x="5831" y="4504"/>
                    </a:cubicBezTo>
                    <a:cubicBezTo>
                      <a:pt x="5657" y="4428"/>
                      <a:pt x="5486" y="4356"/>
                      <a:pt x="5323" y="4258"/>
                    </a:cubicBezTo>
                    <a:cubicBezTo>
                      <a:pt x="4653" y="3910"/>
                      <a:pt x="4025" y="3482"/>
                      <a:pt x="3419" y="3025"/>
                    </a:cubicBezTo>
                    <a:cubicBezTo>
                      <a:pt x="2807" y="2579"/>
                      <a:pt x="2230" y="2083"/>
                      <a:pt x="1661" y="1578"/>
                    </a:cubicBezTo>
                    <a:cubicBezTo>
                      <a:pt x="1374" y="1328"/>
                      <a:pt x="1095" y="1067"/>
                      <a:pt x="824" y="802"/>
                    </a:cubicBezTo>
                    <a:cubicBezTo>
                      <a:pt x="541" y="541"/>
                      <a:pt x="272" y="273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5;p43">
                <a:extLst>
                  <a:ext uri="{FF2B5EF4-FFF2-40B4-BE49-F238E27FC236}">
                    <a16:creationId xmlns:a16="http://schemas.microsoft.com/office/drawing/2014/main" id="{72CF4629-2717-44CF-9ACF-992A0C54A4C4}"/>
                  </a:ext>
                </a:extLst>
              </p:cNvPr>
              <p:cNvSpPr/>
              <p:nvPr/>
            </p:nvSpPr>
            <p:spPr>
              <a:xfrm rot="10800000">
                <a:off x="7138276" y="42715"/>
                <a:ext cx="129191" cy="148359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6401" extrusionOk="0">
                    <a:moveTo>
                      <a:pt x="5573" y="1"/>
                    </a:moveTo>
                    <a:lnTo>
                      <a:pt x="5573" y="1"/>
                    </a:lnTo>
                    <a:cubicBezTo>
                      <a:pt x="5446" y="356"/>
                      <a:pt x="5337" y="715"/>
                      <a:pt x="5218" y="1070"/>
                    </a:cubicBezTo>
                    <a:cubicBezTo>
                      <a:pt x="5073" y="1418"/>
                      <a:pt x="4950" y="1770"/>
                      <a:pt x="4793" y="2111"/>
                    </a:cubicBezTo>
                    <a:cubicBezTo>
                      <a:pt x="4612" y="2437"/>
                      <a:pt x="4482" y="2789"/>
                      <a:pt x="4271" y="3097"/>
                    </a:cubicBezTo>
                    <a:cubicBezTo>
                      <a:pt x="4174" y="3253"/>
                      <a:pt x="4083" y="3416"/>
                      <a:pt x="3982" y="3572"/>
                    </a:cubicBezTo>
                    <a:lnTo>
                      <a:pt x="3652" y="4018"/>
                    </a:lnTo>
                    <a:cubicBezTo>
                      <a:pt x="3195" y="4598"/>
                      <a:pt x="2658" y="5117"/>
                      <a:pt x="2045" y="5534"/>
                    </a:cubicBezTo>
                    <a:cubicBezTo>
                      <a:pt x="1893" y="5635"/>
                      <a:pt x="1737" y="5741"/>
                      <a:pt x="1570" y="5824"/>
                    </a:cubicBezTo>
                    <a:cubicBezTo>
                      <a:pt x="1411" y="5918"/>
                      <a:pt x="1240" y="5990"/>
                      <a:pt x="1070" y="6067"/>
                    </a:cubicBezTo>
                    <a:cubicBezTo>
                      <a:pt x="730" y="6219"/>
                      <a:pt x="374" y="6335"/>
                      <a:pt x="0" y="6400"/>
                    </a:cubicBezTo>
                    <a:cubicBezTo>
                      <a:pt x="762" y="6375"/>
                      <a:pt x="1498" y="6096"/>
                      <a:pt x="2158" y="5708"/>
                    </a:cubicBezTo>
                    <a:cubicBezTo>
                      <a:pt x="2822" y="5319"/>
                      <a:pt x="3387" y="4783"/>
                      <a:pt x="3866" y="4185"/>
                    </a:cubicBezTo>
                    <a:lnTo>
                      <a:pt x="4203" y="3717"/>
                    </a:lnTo>
                    <a:cubicBezTo>
                      <a:pt x="4308" y="3557"/>
                      <a:pt x="4398" y="3391"/>
                      <a:pt x="4497" y="3224"/>
                    </a:cubicBezTo>
                    <a:cubicBezTo>
                      <a:pt x="4591" y="3061"/>
                      <a:pt x="4685" y="2894"/>
                      <a:pt x="4758" y="2717"/>
                    </a:cubicBezTo>
                    <a:cubicBezTo>
                      <a:pt x="4837" y="2543"/>
                      <a:pt x="4914" y="2369"/>
                      <a:pt x="4986" y="2191"/>
                    </a:cubicBezTo>
                    <a:cubicBezTo>
                      <a:pt x="5124" y="1839"/>
                      <a:pt x="5225" y="1469"/>
                      <a:pt x="5349" y="1110"/>
                    </a:cubicBezTo>
                    <a:cubicBezTo>
                      <a:pt x="5424" y="740"/>
                      <a:pt x="5508" y="370"/>
                      <a:pt x="55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" name="Google Shape;2706;p43">
              <a:extLst>
                <a:ext uri="{FF2B5EF4-FFF2-40B4-BE49-F238E27FC236}">
                  <a16:creationId xmlns:a16="http://schemas.microsoft.com/office/drawing/2014/main" id="{4C6386A2-EE78-4EE7-8B8D-05E523D18797}"/>
                </a:ext>
              </a:extLst>
            </p:cNvPr>
            <p:cNvGrpSpPr/>
            <p:nvPr/>
          </p:nvGrpSpPr>
          <p:grpSpPr>
            <a:xfrm rot="10800000" flipH="1">
              <a:off x="7264618" y="-7603"/>
              <a:ext cx="1232776" cy="2165317"/>
              <a:chOff x="7801383" y="2969578"/>
              <a:chExt cx="1246613" cy="2189622"/>
            </a:xfrm>
          </p:grpSpPr>
          <p:sp>
            <p:nvSpPr>
              <p:cNvPr id="91" name="Google Shape;2707;p43">
                <a:extLst>
                  <a:ext uri="{FF2B5EF4-FFF2-40B4-BE49-F238E27FC236}">
                    <a16:creationId xmlns:a16="http://schemas.microsoft.com/office/drawing/2014/main" id="{364AD4A7-309A-4C4C-9C77-B131C4E47EFF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38" cy="1877058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08;p43">
                <a:extLst>
                  <a:ext uri="{FF2B5EF4-FFF2-40B4-BE49-F238E27FC236}">
                    <a16:creationId xmlns:a16="http://schemas.microsoft.com/office/drawing/2014/main" id="{DC19DD71-22D9-4936-92DC-DE3A738BA360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13" cy="490017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09;p43">
                <a:extLst>
                  <a:ext uri="{FF2B5EF4-FFF2-40B4-BE49-F238E27FC236}">
                    <a16:creationId xmlns:a16="http://schemas.microsoft.com/office/drawing/2014/main" id="{EEA92E1C-7836-42F4-A7DC-14DEE16D68EA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695" cy="354304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10;p43">
                <a:extLst>
                  <a:ext uri="{FF2B5EF4-FFF2-40B4-BE49-F238E27FC236}">
                    <a16:creationId xmlns:a16="http://schemas.microsoft.com/office/drawing/2014/main" id="{1011A508-FBB5-4EB3-8507-88C62BE01A58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51" cy="291792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11;p43">
                <a:extLst>
                  <a:ext uri="{FF2B5EF4-FFF2-40B4-BE49-F238E27FC236}">
                    <a16:creationId xmlns:a16="http://schemas.microsoft.com/office/drawing/2014/main" id="{94782DBE-C134-4646-A1CC-5FB5345A5C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698" cy="506848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12;p43">
                <a:extLst>
                  <a:ext uri="{FF2B5EF4-FFF2-40B4-BE49-F238E27FC236}">
                    <a16:creationId xmlns:a16="http://schemas.microsoft.com/office/drawing/2014/main" id="{E7A82F06-8B5F-429E-8098-AD1BB7CFACB4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79" cy="183204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13;p43">
                <a:extLst>
                  <a:ext uri="{FF2B5EF4-FFF2-40B4-BE49-F238E27FC236}">
                    <a16:creationId xmlns:a16="http://schemas.microsoft.com/office/drawing/2014/main" id="{A48C354A-23D1-4DB1-AD2F-27C5FABB8EF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74" cy="238779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14;p43">
                <a:extLst>
                  <a:ext uri="{FF2B5EF4-FFF2-40B4-BE49-F238E27FC236}">
                    <a16:creationId xmlns:a16="http://schemas.microsoft.com/office/drawing/2014/main" id="{5B4A600C-4D76-490B-B0FC-E5520490A533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34" cy="37679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15;p43">
                <a:extLst>
                  <a:ext uri="{FF2B5EF4-FFF2-40B4-BE49-F238E27FC236}">
                    <a16:creationId xmlns:a16="http://schemas.microsoft.com/office/drawing/2014/main" id="{01FF7DB5-F7BA-48E5-B58F-C6BBB60E6BC9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0" cy="20670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16;p43">
                <a:extLst>
                  <a:ext uri="{FF2B5EF4-FFF2-40B4-BE49-F238E27FC236}">
                    <a16:creationId xmlns:a16="http://schemas.microsoft.com/office/drawing/2014/main" id="{54525C56-F6E0-4197-BE95-0A61D663A09F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38" cy="425959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17;p43">
                <a:extLst>
                  <a:ext uri="{FF2B5EF4-FFF2-40B4-BE49-F238E27FC236}">
                    <a16:creationId xmlns:a16="http://schemas.microsoft.com/office/drawing/2014/main" id="{AF9BDE38-7C60-4252-9815-F802E0B73630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09" cy="322761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18;p43">
                <a:extLst>
                  <a:ext uri="{FF2B5EF4-FFF2-40B4-BE49-F238E27FC236}">
                    <a16:creationId xmlns:a16="http://schemas.microsoft.com/office/drawing/2014/main" id="{52899E4E-3B5A-42D6-99C1-C93DC8C7D4FE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495" cy="35037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19;p43">
                <a:extLst>
                  <a:ext uri="{FF2B5EF4-FFF2-40B4-BE49-F238E27FC236}">
                    <a16:creationId xmlns:a16="http://schemas.microsoft.com/office/drawing/2014/main" id="{28B60909-BBF5-4C8E-B7BE-EEF653AB09B1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1" cy="183646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20;p43">
                <a:extLst>
                  <a:ext uri="{FF2B5EF4-FFF2-40B4-BE49-F238E27FC236}">
                    <a16:creationId xmlns:a16="http://schemas.microsoft.com/office/drawing/2014/main" id="{12FC43FE-E4F9-48D5-93A4-B0DB6B0D14B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25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21;p43">
                <a:extLst>
                  <a:ext uri="{FF2B5EF4-FFF2-40B4-BE49-F238E27FC236}">
                    <a16:creationId xmlns:a16="http://schemas.microsoft.com/office/drawing/2014/main" id="{D115F461-66EC-4360-A0F0-EDB37A46893D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0" cy="252828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722;p43">
                <a:extLst>
                  <a:ext uri="{FF2B5EF4-FFF2-40B4-BE49-F238E27FC236}">
                    <a16:creationId xmlns:a16="http://schemas.microsoft.com/office/drawing/2014/main" id="{BC239FCB-6D42-46A0-8C09-79FFB51A76A2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38" cy="449506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723;p43">
                <a:extLst>
                  <a:ext uri="{FF2B5EF4-FFF2-40B4-BE49-F238E27FC236}">
                    <a16:creationId xmlns:a16="http://schemas.microsoft.com/office/drawing/2014/main" id="{75983215-0028-4603-A824-5484C7006FAF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25" cy="170481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2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79478" y="2614113"/>
            <a:ext cx="7119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thức</a:t>
            </a:r>
            <a:r>
              <a:rPr lang="vi-VN" altLang="zh-CN" sz="2000" b="1" dirty="0">
                <a:solidFill>
                  <a:srgbClr val="002060"/>
                </a:solidFill>
              </a:rPr>
              <a:t> hay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liệu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đặc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điểm</a:t>
            </a:r>
            <a:r>
              <a:rPr lang="vi-VN" altLang="zh-CN" sz="2000" b="1" dirty="0">
                <a:solidFill>
                  <a:srgbClr val="002060"/>
                </a:solidFill>
              </a:rPr>
              <a:t> riêng cho mô </a:t>
            </a:r>
            <a:r>
              <a:rPr lang="vi-VN" altLang="zh-CN" sz="2000" b="1" dirty="0" err="1">
                <a:solidFill>
                  <a:srgbClr val="002060"/>
                </a:solidFill>
              </a:rPr>
              <a:t>hình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tạo</a:t>
            </a:r>
            <a:r>
              <a:rPr lang="vi-VN" altLang="zh-CN" sz="2000" b="1" dirty="0">
                <a:solidFill>
                  <a:srgbClr val="002060"/>
                </a:solidFill>
              </a:rPr>
              <a:t> thêm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đồ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vật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gì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để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phối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hợp</a:t>
            </a:r>
            <a:r>
              <a:rPr lang="vi-VN" altLang="zh-CN" sz="2000" b="1" dirty="0">
                <a:solidFill>
                  <a:srgbClr val="002060"/>
                </a:solidFill>
              </a:rPr>
              <a:t> trang </a:t>
            </a:r>
            <a:r>
              <a:rPr lang="vi-VN" altLang="zh-CN" sz="2000" b="1" dirty="0" err="1">
                <a:solidFill>
                  <a:srgbClr val="002060"/>
                </a:solidFill>
              </a:rPr>
              <a:t>trí</a:t>
            </a:r>
            <a:r>
              <a:rPr lang="vi-VN" altLang="zh-CN" sz="2000" b="1" dirty="0">
                <a:solidFill>
                  <a:srgbClr val="002060"/>
                </a:solidFill>
              </a:rPr>
              <a:t> cho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nhóm</a:t>
            </a:r>
            <a:r>
              <a:rPr lang="vi-VN" altLang="zh-CN" sz="2000" b="1" dirty="0">
                <a:solidFill>
                  <a:srgbClr val="002060"/>
                </a:solidFill>
              </a:rPr>
              <a:t> sinh </a:t>
            </a:r>
            <a:r>
              <a:rPr lang="vi-VN" altLang="zh-CN" sz="2000" b="1" dirty="0" err="1">
                <a:solidFill>
                  <a:srgbClr val="002060"/>
                </a:solidFill>
              </a:rPr>
              <a:t>động</a:t>
            </a:r>
            <a:r>
              <a:rPr lang="vi-VN" altLang="zh-CN" sz="2000" b="1" dirty="0">
                <a:solidFill>
                  <a:srgbClr val="002060"/>
                </a:solidFill>
              </a:rPr>
              <a:t> hơn?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Nêu </a:t>
            </a:r>
            <a:r>
              <a:rPr lang="vi-VN" altLang="zh-CN" sz="2000" b="1" dirty="0" err="1">
                <a:solidFill>
                  <a:srgbClr val="002060"/>
                </a:solidFill>
              </a:rPr>
              <a:t>cảm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nhận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em khi </a:t>
            </a:r>
            <a:r>
              <a:rPr lang="vi-VN" altLang="zh-CN" sz="2000" b="1" dirty="0" err="1">
                <a:solidFill>
                  <a:srgbClr val="002060"/>
                </a:solidFill>
              </a:rPr>
              <a:t>hoàn</a:t>
            </a:r>
            <a:r>
              <a:rPr lang="vi-VN" altLang="zh-CN" sz="2000" b="1" dirty="0">
                <a:solidFill>
                  <a:srgbClr val="002060"/>
                </a:solidFill>
              </a:rPr>
              <a:t> thanh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>
                <a:solidFill>
                  <a:srgbClr val="002060"/>
                </a:solidFill>
              </a:rPr>
              <a:t>Em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sẽ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sử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dụng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sản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phẩm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của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mình</a:t>
            </a:r>
            <a:r>
              <a:rPr lang="vi-VN" altLang="zh-CN" sz="2000" b="1" dirty="0">
                <a:solidFill>
                  <a:srgbClr val="002060"/>
                </a:solidFill>
              </a:rPr>
              <a:t> như </a:t>
            </a:r>
            <a:r>
              <a:rPr lang="vi-VN" altLang="zh-CN" sz="2000" b="1" dirty="0" err="1">
                <a:solidFill>
                  <a:srgbClr val="002060"/>
                </a:solidFill>
              </a:rPr>
              <a:t>thế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nào</a:t>
            </a:r>
            <a:r>
              <a:rPr lang="vi-VN" altLang="zh-CN" sz="2000" b="1" dirty="0">
                <a:solidFill>
                  <a:srgbClr val="002060"/>
                </a:solidFill>
              </a:rPr>
              <a:t> trong </a:t>
            </a:r>
            <a:r>
              <a:rPr lang="vi-VN" altLang="zh-CN" sz="2000" b="1" dirty="0" err="1">
                <a:solidFill>
                  <a:srgbClr val="002060"/>
                </a:solidFill>
              </a:rPr>
              <a:t>học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tập</a:t>
            </a:r>
            <a:r>
              <a:rPr lang="vi-VN" altLang="zh-CN" sz="2000" b="1" dirty="0">
                <a:solidFill>
                  <a:srgbClr val="002060"/>
                </a:solidFill>
              </a:rPr>
              <a:t> </a:t>
            </a:r>
            <a:r>
              <a:rPr lang="vi-VN" altLang="zh-CN" sz="2000" b="1" dirty="0" err="1">
                <a:solidFill>
                  <a:srgbClr val="002060"/>
                </a:solidFill>
              </a:rPr>
              <a:t>hoặc</a:t>
            </a:r>
            <a:r>
              <a:rPr lang="vi-VN" altLang="zh-CN" sz="2000" b="1" dirty="0">
                <a:solidFill>
                  <a:srgbClr val="002060"/>
                </a:solidFill>
              </a:rPr>
              <a:t> vui chơi?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33" name="Picture 2" descr="Hình dấu hỏi chấm đẹp | VFO.VN">
            <a:extLst>
              <a:ext uri="{FF2B5EF4-FFF2-40B4-BE49-F238E27FC236}">
                <a16:creationId xmlns:a16="http://schemas.microsoft.com/office/drawing/2014/main" id="{FA17F5EE-9421-418C-85B8-F9A287EE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7" y="1767680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0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oogle Shape;2121;p38"/>
          <p:cNvGrpSpPr/>
          <p:nvPr/>
        </p:nvGrpSpPr>
        <p:grpSpPr>
          <a:xfrm>
            <a:off x="5879741" y="1208020"/>
            <a:ext cx="3712816" cy="4007284"/>
            <a:chOff x="5910598" y="1661033"/>
            <a:chExt cx="3241219" cy="3498284"/>
          </a:xfrm>
        </p:grpSpPr>
        <p:grpSp>
          <p:nvGrpSpPr>
            <p:cNvPr id="2122" name="Google Shape;2122;p38"/>
            <p:cNvGrpSpPr/>
            <p:nvPr/>
          </p:nvGrpSpPr>
          <p:grpSpPr>
            <a:xfrm>
              <a:off x="5910598" y="3196166"/>
              <a:ext cx="1449068" cy="1963151"/>
              <a:chOff x="6124028" y="3388598"/>
              <a:chExt cx="1306997" cy="1770679"/>
            </a:xfrm>
          </p:grpSpPr>
          <p:sp>
            <p:nvSpPr>
              <p:cNvPr id="2123" name="Google Shape;2123;p38"/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6874970" y="3489035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8"/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8"/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35" name="Google Shape;2135;p38"/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2136" name="Google Shape;2136;p38"/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8"/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8"/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8"/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8"/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8"/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1868393" y="27389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1185039" y="1380397"/>
            <a:ext cx="65642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</a:t>
            </a:r>
            <a:r>
              <a:rPr lang="vi-VN" altLang="zh-CN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 VẬT THÂN QUEN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1: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trong gia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đình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đất</a:t>
            </a:r>
            <a:r>
              <a:rPr lang="vi-VN" altLang="zh-CN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vi-VN" altLang="zh-CN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nặn</a:t>
            </a:r>
            <a:endParaRPr lang="zh-CN" altLang="en-US" sz="2000" dirty="0">
              <a:ln w="381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  <p:grpSp>
        <p:nvGrpSpPr>
          <p:cNvPr id="42" name="Google Shape;2121;p38">
            <a:extLst>
              <a:ext uri="{FF2B5EF4-FFF2-40B4-BE49-F238E27FC236}">
                <a16:creationId xmlns:a16="http://schemas.microsoft.com/office/drawing/2014/main" id="{1E258389-3870-4C16-929A-B9E26291D426}"/>
              </a:ext>
            </a:extLst>
          </p:cNvPr>
          <p:cNvGrpSpPr/>
          <p:nvPr/>
        </p:nvGrpSpPr>
        <p:grpSpPr>
          <a:xfrm rot="197538">
            <a:off x="5736909" y="3705054"/>
            <a:ext cx="1374588" cy="1493390"/>
            <a:chOff x="5910597" y="1661033"/>
            <a:chExt cx="3241220" cy="3498284"/>
          </a:xfrm>
        </p:grpSpPr>
        <p:grpSp>
          <p:nvGrpSpPr>
            <p:cNvPr id="43" name="Google Shape;2122;p38">
              <a:extLst>
                <a:ext uri="{FF2B5EF4-FFF2-40B4-BE49-F238E27FC236}">
                  <a16:creationId xmlns:a16="http://schemas.microsoft.com/office/drawing/2014/main" id="{83C005F3-DD7E-4E03-A7BE-3CA97FA7728D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62" name="Google Shape;2123;p38">
                <a:extLst>
                  <a:ext uri="{FF2B5EF4-FFF2-40B4-BE49-F238E27FC236}">
                    <a16:creationId xmlns:a16="http://schemas.microsoft.com/office/drawing/2014/main" id="{5DBF247E-1B4F-4272-93A7-4B9E8E990E0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124;p38">
                <a:extLst>
                  <a:ext uri="{FF2B5EF4-FFF2-40B4-BE49-F238E27FC236}">
                    <a16:creationId xmlns:a16="http://schemas.microsoft.com/office/drawing/2014/main" id="{A8165A11-92B1-4A3A-90C2-9D8D6C2CECC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125;p38">
                <a:extLst>
                  <a:ext uri="{FF2B5EF4-FFF2-40B4-BE49-F238E27FC236}">
                    <a16:creationId xmlns:a16="http://schemas.microsoft.com/office/drawing/2014/main" id="{1B12F4E5-426D-4ED5-B057-6271E2EC244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126;p38">
                <a:extLst>
                  <a:ext uri="{FF2B5EF4-FFF2-40B4-BE49-F238E27FC236}">
                    <a16:creationId xmlns:a16="http://schemas.microsoft.com/office/drawing/2014/main" id="{D12B04BC-C39D-4977-9AB4-0816FFB9002F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127;p38">
                <a:extLst>
                  <a:ext uri="{FF2B5EF4-FFF2-40B4-BE49-F238E27FC236}">
                    <a16:creationId xmlns:a16="http://schemas.microsoft.com/office/drawing/2014/main" id="{283B18A7-B6D7-4266-ABA3-DCF71B66D493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128;p38">
                <a:extLst>
                  <a:ext uri="{FF2B5EF4-FFF2-40B4-BE49-F238E27FC236}">
                    <a16:creationId xmlns:a16="http://schemas.microsoft.com/office/drawing/2014/main" id="{749EDE96-7620-4820-BB50-8ADE5C6B852E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129;p38">
                <a:extLst>
                  <a:ext uri="{FF2B5EF4-FFF2-40B4-BE49-F238E27FC236}">
                    <a16:creationId xmlns:a16="http://schemas.microsoft.com/office/drawing/2014/main" id="{C6E0BD2D-5037-498E-9150-A100A0CC620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130;p38">
                <a:extLst>
                  <a:ext uri="{FF2B5EF4-FFF2-40B4-BE49-F238E27FC236}">
                    <a16:creationId xmlns:a16="http://schemas.microsoft.com/office/drawing/2014/main" id="{9912D7B8-34C2-4352-8BCF-65CEF5F422A0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131;p38">
                <a:extLst>
                  <a:ext uri="{FF2B5EF4-FFF2-40B4-BE49-F238E27FC236}">
                    <a16:creationId xmlns:a16="http://schemas.microsoft.com/office/drawing/2014/main" id="{D6BA00A1-0C0B-4721-95D5-1831F6A19376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132;p38">
                <a:extLst>
                  <a:ext uri="{FF2B5EF4-FFF2-40B4-BE49-F238E27FC236}">
                    <a16:creationId xmlns:a16="http://schemas.microsoft.com/office/drawing/2014/main" id="{C901B35C-D0AB-47E7-BB3A-C74E0F6E890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133;p38">
                <a:extLst>
                  <a:ext uri="{FF2B5EF4-FFF2-40B4-BE49-F238E27FC236}">
                    <a16:creationId xmlns:a16="http://schemas.microsoft.com/office/drawing/2014/main" id="{6ED38B8E-45C0-44B6-B753-B8AF2A20A4D9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134;p38">
                <a:extLst>
                  <a:ext uri="{FF2B5EF4-FFF2-40B4-BE49-F238E27FC236}">
                    <a16:creationId xmlns:a16="http://schemas.microsoft.com/office/drawing/2014/main" id="{DCC87553-F1CC-437A-B81D-3EA42A4A4FB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2135;p38">
              <a:extLst>
                <a:ext uri="{FF2B5EF4-FFF2-40B4-BE49-F238E27FC236}">
                  <a16:creationId xmlns:a16="http://schemas.microsoft.com/office/drawing/2014/main" id="{1F24FB47-84DB-4FCB-B0AE-46981832508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45" name="Google Shape;2136;p38">
                <a:extLst>
                  <a:ext uri="{FF2B5EF4-FFF2-40B4-BE49-F238E27FC236}">
                    <a16:creationId xmlns:a16="http://schemas.microsoft.com/office/drawing/2014/main" id="{7D16BB74-0055-49DE-A7DD-832E2E7185FE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137;p38">
                <a:extLst>
                  <a:ext uri="{FF2B5EF4-FFF2-40B4-BE49-F238E27FC236}">
                    <a16:creationId xmlns:a16="http://schemas.microsoft.com/office/drawing/2014/main" id="{C0C5B662-68CB-4E17-9DF8-71EE52EDCDF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138;p38">
                <a:extLst>
                  <a:ext uri="{FF2B5EF4-FFF2-40B4-BE49-F238E27FC236}">
                    <a16:creationId xmlns:a16="http://schemas.microsoft.com/office/drawing/2014/main" id="{C39CC135-A5E4-420F-AB01-1CDCD219461C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139;p38">
                <a:extLst>
                  <a:ext uri="{FF2B5EF4-FFF2-40B4-BE49-F238E27FC236}">
                    <a16:creationId xmlns:a16="http://schemas.microsoft.com/office/drawing/2014/main" id="{3A797A64-9B52-4DCE-A099-0D3B16F83E3A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140;p38">
                <a:extLst>
                  <a:ext uri="{FF2B5EF4-FFF2-40B4-BE49-F238E27FC236}">
                    <a16:creationId xmlns:a16="http://schemas.microsoft.com/office/drawing/2014/main" id="{44CFBFF7-A077-4C6C-B755-1DF2C2122AC3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141;p38">
                <a:extLst>
                  <a:ext uri="{FF2B5EF4-FFF2-40B4-BE49-F238E27FC236}">
                    <a16:creationId xmlns:a16="http://schemas.microsoft.com/office/drawing/2014/main" id="{35392904-9D79-4318-9CE3-0A5A493AE47C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142;p38">
                <a:extLst>
                  <a:ext uri="{FF2B5EF4-FFF2-40B4-BE49-F238E27FC236}">
                    <a16:creationId xmlns:a16="http://schemas.microsoft.com/office/drawing/2014/main" id="{8CAD0529-6CD0-44F0-AE3A-07C9ABB5BBBB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143;p38">
                <a:extLst>
                  <a:ext uri="{FF2B5EF4-FFF2-40B4-BE49-F238E27FC236}">
                    <a16:creationId xmlns:a16="http://schemas.microsoft.com/office/drawing/2014/main" id="{74C4DC3F-B925-481F-A4BA-2A3E3D701FAD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144;p38">
                <a:extLst>
                  <a:ext uri="{FF2B5EF4-FFF2-40B4-BE49-F238E27FC236}">
                    <a16:creationId xmlns:a16="http://schemas.microsoft.com/office/drawing/2014/main" id="{496925A0-43DF-4FAD-9384-7B21F4523DA2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145;p38">
                <a:extLst>
                  <a:ext uri="{FF2B5EF4-FFF2-40B4-BE49-F238E27FC236}">
                    <a16:creationId xmlns:a16="http://schemas.microsoft.com/office/drawing/2014/main" id="{54C7D1C2-5B76-41E0-94A5-97F6BF7A22CA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46;p38">
                <a:extLst>
                  <a:ext uri="{FF2B5EF4-FFF2-40B4-BE49-F238E27FC236}">
                    <a16:creationId xmlns:a16="http://schemas.microsoft.com/office/drawing/2014/main" id="{C62749A7-1409-49BE-AF1C-04D6F49FB7EA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47;p38">
                <a:extLst>
                  <a:ext uri="{FF2B5EF4-FFF2-40B4-BE49-F238E27FC236}">
                    <a16:creationId xmlns:a16="http://schemas.microsoft.com/office/drawing/2014/main" id="{BE0D3925-965F-4ABE-BB39-626125E912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48;p38">
                <a:extLst>
                  <a:ext uri="{FF2B5EF4-FFF2-40B4-BE49-F238E27FC236}">
                    <a16:creationId xmlns:a16="http://schemas.microsoft.com/office/drawing/2014/main" id="{FA0CA316-4C38-4042-B665-500CDDF8A067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149;p38">
                <a:extLst>
                  <a:ext uri="{FF2B5EF4-FFF2-40B4-BE49-F238E27FC236}">
                    <a16:creationId xmlns:a16="http://schemas.microsoft.com/office/drawing/2014/main" id="{AD179DF3-3B19-485C-8624-F1FC4929DA39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150;p38">
                <a:extLst>
                  <a:ext uri="{FF2B5EF4-FFF2-40B4-BE49-F238E27FC236}">
                    <a16:creationId xmlns:a16="http://schemas.microsoft.com/office/drawing/2014/main" id="{248201E9-AAFB-4A1B-AA04-D3AF544CE1E0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151;p38">
                <a:extLst>
                  <a:ext uri="{FF2B5EF4-FFF2-40B4-BE49-F238E27FC236}">
                    <a16:creationId xmlns:a16="http://schemas.microsoft.com/office/drawing/2014/main" id="{B7181E85-66C3-4858-A311-5609FA3B01B9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152;p38">
                <a:extLst>
                  <a:ext uri="{FF2B5EF4-FFF2-40B4-BE49-F238E27FC236}">
                    <a16:creationId xmlns:a16="http://schemas.microsoft.com/office/drawing/2014/main" id="{F131D106-CA34-4D44-ACB1-82E026B0007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oogle Shape;2121;p38">
            <a:extLst>
              <a:ext uri="{FF2B5EF4-FFF2-40B4-BE49-F238E27FC236}">
                <a16:creationId xmlns:a16="http://schemas.microsoft.com/office/drawing/2014/main" id="{AF15C1A4-A41F-4241-A0F7-B8501F85E0AA}"/>
              </a:ext>
            </a:extLst>
          </p:cNvPr>
          <p:cNvGrpSpPr/>
          <p:nvPr/>
        </p:nvGrpSpPr>
        <p:grpSpPr>
          <a:xfrm rot="197538">
            <a:off x="2678644" y="2219986"/>
            <a:ext cx="2297219" cy="2849404"/>
            <a:chOff x="5910597" y="1661033"/>
            <a:chExt cx="3241220" cy="3498284"/>
          </a:xfrm>
        </p:grpSpPr>
        <p:grpSp>
          <p:nvGrpSpPr>
            <p:cNvPr id="75" name="Google Shape;2122;p38">
              <a:extLst>
                <a:ext uri="{FF2B5EF4-FFF2-40B4-BE49-F238E27FC236}">
                  <a16:creationId xmlns:a16="http://schemas.microsoft.com/office/drawing/2014/main" id="{36773C7E-50AD-4ED1-ADC3-F486E102F343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94" name="Google Shape;2123;p38">
                <a:extLst>
                  <a:ext uri="{FF2B5EF4-FFF2-40B4-BE49-F238E27FC236}">
                    <a16:creationId xmlns:a16="http://schemas.microsoft.com/office/drawing/2014/main" id="{6A4C80B8-83C8-47F2-BA0E-7FA710E0B8D3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124;p38">
                <a:extLst>
                  <a:ext uri="{FF2B5EF4-FFF2-40B4-BE49-F238E27FC236}">
                    <a16:creationId xmlns:a16="http://schemas.microsoft.com/office/drawing/2014/main" id="{3D56096D-7B88-407D-826A-CFEFC2DEAB1C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125;p38">
                <a:extLst>
                  <a:ext uri="{FF2B5EF4-FFF2-40B4-BE49-F238E27FC236}">
                    <a16:creationId xmlns:a16="http://schemas.microsoft.com/office/drawing/2014/main" id="{F39F8EBB-E8A9-41C9-8EEA-53CDA9399BD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126;p38">
                <a:extLst>
                  <a:ext uri="{FF2B5EF4-FFF2-40B4-BE49-F238E27FC236}">
                    <a16:creationId xmlns:a16="http://schemas.microsoft.com/office/drawing/2014/main" id="{29068DD4-8465-4A7A-91A7-9AA2A3F82AE8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127;p38">
                <a:extLst>
                  <a:ext uri="{FF2B5EF4-FFF2-40B4-BE49-F238E27FC236}">
                    <a16:creationId xmlns:a16="http://schemas.microsoft.com/office/drawing/2014/main" id="{5EC18801-0B40-4508-9CE9-BB8AE6993BD5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28;p38">
                <a:extLst>
                  <a:ext uri="{FF2B5EF4-FFF2-40B4-BE49-F238E27FC236}">
                    <a16:creationId xmlns:a16="http://schemas.microsoft.com/office/drawing/2014/main" id="{CE5B716D-DE89-42A4-8930-917E83AA2D2D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29;p38">
                <a:extLst>
                  <a:ext uri="{FF2B5EF4-FFF2-40B4-BE49-F238E27FC236}">
                    <a16:creationId xmlns:a16="http://schemas.microsoft.com/office/drawing/2014/main" id="{553422B2-4562-47E4-8A0A-228181132833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30;p38">
                <a:extLst>
                  <a:ext uri="{FF2B5EF4-FFF2-40B4-BE49-F238E27FC236}">
                    <a16:creationId xmlns:a16="http://schemas.microsoft.com/office/drawing/2014/main" id="{2C143386-81ED-4FBB-8D75-A40174764831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1;p38">
                <a:extLst>
                  <a:ext uri="{FF2B5EF4-FFF2-40B4-BE49-F238E27FC236}">
                    <a16:creationId xmlns:a16="http://schemas.microsoft.com/office/drawing/2014/main" id="{C0D01CA7-D11C-4533-BDEC-D30B24F4875B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32;p38">
                <a:extLst>
                  <a:ext uri="{FF2B5EF4-FFF2-40B4-BE49-F238E27FC236}">
                    <a16:creationId xmlns:a16="http://schemas.microsoft.com/office/drawing/2014/main" id="{061B451E-9233-4AB4-9C8D-79A1E298328D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3;p38">
                <a:extLst>
                  <a:ext uri="{FF2B5EF4-FFF2-40B4-BE49-F238E27FC236}">
                    <a16:creationId xmlns:a16="http://schemas.microsoft.com/office/drawing/2014/main" id="{13B8909D-6941-49D4-8527-1700938D4A04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34;p38">
                <a:extLst>
                  <a:ext uri="{FF2B5EF4-FFF2-40B4-BE49-F238E27FC236}">
                    <a16:creationId xmlns:a16="http://schemas.microsoft.com/office/drawing/2014/main" id="{6F0B2896-AA96-446D-8BB9-89821D83D6A0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2135;p38">
              <a:extLst>
                <a:ext uri="{FF2B5EF4-FFF2-40B4-BE49-F238E27FC236}">
                  <a16:creationId xmlns:a16="http://schemas.microsoft.com/office/drawing/2014/main" id="{5336A933-71A3-4109-9A52-9EC6F1A00C1E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77" name="Google Shape;2136;p38">
                <a:extLst>
                  <a:ext uri="{FF2B5EF4-FFF2-40B4-BE49-F238E27FC236}">
                    <a16:creationId xmlns:a16="http://schemas.microsoft.com/office/drawing/2014/main" id="{E9969AEE-1A11-4A08-8529-00E22742B75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7;p38">
                <a:extLst>
                  <a:ext uri="{FF2B5EF4-FFF2-40B4-BE49-F238E27FC236}">
                    <a16:creationId xmlns:a16="http://schemas.microsoft.com/office/drawing/2014/main" id="{F74E8477-3E72-4217-9A7F-304F92932A51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38;p38">
                <a:extLst>
                  <a:ext uri="{FF2B5EF4-FFF2-40B4-BE49-F238E27FC236}">
                    <a16:creationId xmlns:a16="http://schemas.microsoft.com/office/drawing/2014/main" id="{8127C231-1A28-4093-B429-2A77FC1586BF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39;p38">
                <a:extLst>
                  <a:ext uri="{FF2B5EF4-FFF2-40B4-BE49-F238E27FC236}">
                    <a16:creationId xmlns:a16="http://schemas.microsoft.com/office/drawing/2014/main" id="{9666EADC-4B4F-45A0-BBD0-0185EEDA67F2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40;p38">
                <a:extLst>
                  <a:ext uri="{FF2B5EF4-FFF2-40B4-BE49-F238E27FC236}">
                    <a16:creationId xmlns:a16="http://schemas.microsoft.com/office/drawing/2014/main" id="{91B6E491-EACD-47E2-B2D3-957C36508CF5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41;p38">
                <a:extLst>
                  <a:ext uri="{FF2B5EF4-FFF2-40B4-BE49-F238E27FC236}">
                    <a16:creationId xmlns:a16="http://schemas.microsoft.com/office/drawing/2014/main" id="{873A6203-BBBF-4F34-B41E-3A7EC6C7762A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42;p38">
                <a:extLst>
                  <a:ext uri="{FF2B5EF4-FFF2-40B4-BE49-F238E27FC236}">
                    <a16:creationId xmlns:a16="http://schemas.microsoft.com/office/drawing/2014/main" id="{89E2AA70-6735-45CE-9804-695FA1041E79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43;p38">
                <a:extLst>
                  <a:ext uri="{FF2B5EF4-FFF2-40B4-BE49-F238E27FC236}">
                    <a16:creationId xmlns:a16="http://schemas.microsoft.com/office/drawing/2014/main" id="{3834ADC7-D528-4712-AD9E-DBF5E1A3E865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144;p38">
                <a:extLst>
                  <a:ext uri="{FF2B5EF4-FFF2-40B4-BE49-F238E27FC236}">
                    <a16:creationId xmlns:a16="http://schemas.microsoft.com/office/drawing/2014/main" id="{1FBB6A3F-1A77-4B88-9B71-E74BEAFE114D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145;p38">
                <a:extLst>
                  <a:ext uri="{FF2B5EF4-FFF2-40B4-BE49-F238E27FC236}">
                    <a16:creationId xmlns:a16="http://schemas.microsoft.com/office/drawing/2014/main" id="{BCCDFF27-6639-4482-96AF-BCB61A1E3E96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146;p38">
                <a:extLst>
                  <a:ext uri="{FF2B5EF4-FFF2-40B4-BE49-F238E27FC236}">
                    <a16:creationId xmlns:a16="http://schemas.microsoft.com/office/drawing/2014/main" id="{43D6AD7D-91D2-45CA-AD27-3520418150A3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147;p38">
                <a:extLst>
                  <a:ext uri="{FF2B5EF4-FFF2-40B4-BE49-F238E27FC236}">
                    <a16:creationId xmlns:a16="http://schemas.microsoft.com/office/drawing/2014/main" id="{AE443676-0DB4-4423-9119-452C08D0E62B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148;p38">
                <a:extLst>
                  <a:ext uri="{FF2B5EF4-FFF2-40B4-BE49-F238E27FC236}">
                    <a16:creationId xmlns:a16="http://schemas.microsoft.com/office/drawing/2014/main" id="{CF3B86EC-F6AB-41CB-B8CE-801CB1F7A189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149;p38">
                <a:extLst>
                  <a:ext uri="{FF2B5EF4-FFF2-40B4-BE49-F238E27FC236}">
                    <a16:creationId xmlns:a16="http://schemas.microsoft.com/office/drawing/2014/main" id="{C5964A7F-6983-422F-AA99-DCAFDE9C2A60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50;p38">
                <a:extLst>
                  <a:ext uri="{FF2B5EF4-FFF2-40B4-BE49-F238E27FC236}">
                    <a16:creationId xmlns:a16="http://schemas.microsoft.com/office/drawing/2014/main" id="{F2BF3BE7-F85C-44B2-9E1C-BA3C6859F7EC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151;p38">
                <a:extLst>
                  <a:ext uri="{FF2B5EF4-FFF2-40B4-BE49-F238E27FC236}">
                    <a16:creationId xmlns:a16="http://schemas.microsoft.com/office/drawing/2014/main" id="{D3BE9904-EF7F-4A61-A19B-AF352C57FA5A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152;p38">
                <a:extLst>
                  <a:ext uri="{FF2B5EF4-FFF2-40B4-BE49-F238E27FC236}">
                    <a16:creationId xmlns:a16="http://schemas.microsoft.com/office/drawing/2014/main" id="{DE669847-9569-440C-809A-7F64A68B24B5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2121;p38">
            <a:extLst>
              <a:ext uri="{FF2B5EF4-FFF2-40B4-BE49-F238E27FC236}">
                <a16:creationId xmlns:a16="http://schemas.microsoft.com/office/drawing/2014/main" id="{68BC252E-7A70-448F-8FBE-0E91DED8D0AF}"/>
              </a:ext>
            </a:extLst>
          </p:cNvPr>
          <p:cNvGrpSpPr/>
          <p:nvPr/>
        </p:nvGrpSpPr>
        <p:grpSpPr>
          <a:xfrm rot="197538">
            <a:off x="4496950" y="3120173"/>
            <a:ext cx="1294585" cy="2050396"/>
            <a:chOff x="5910597" y="1661033"/>
            <a:chExt cx="3241220" cy="3498284"/>
          </a:xfrm>
        </p:grpSpPr>
        <p:grpSp>
          <p:nvGrpSpPr>
            <p:cNvPr id="107" name="Google Shape;2122;p38">
              <a:extLst>
                <a:ext uri="{FF2B5EF4-FFF2-40B4-BE49-F238E27FC236}">
                  <a16:creationId xmlns:a16="http://schemas.microsoft.com/office/drawing/2014/main" id="{B4E762F6-4D1D-403C-A03E-D2B6C7E38236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26" name="Google Shape;2123;p38">
                <a:extLst>
                  <a:ext uri="{FF2B5EF4-FFF2-40B4-BE49-F238E27FC236}">
                    <a16:creationId xmlns:a16="http://schemas.microsoft.com/office/drawing/2014/main" id="{5FE3395D-E579-4930-8151-6A79B7FAFD8E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124;p38">
                <a:extLst>
                  <a:ext uri="{FF2B5EF4-FFF2-40B4-BE49-F238E27FC236}">
                    <a16:creationId xmlns:a16="http://schemas.microsoft.com/office/drawing/2014/main" id="{B23B82E9-432F-4FBA-96F6-CC0CD32ACE4B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125;p38">
                <a:extLst>
                  <a:ext uri="{FF2B5EF4-FFF2-40B4-BE49-F238E27FC236}">
                    <a16:creationId xmlns:a16="http://schemas.microsoft.com/office/drawing/2014/main" id="{F41FEA61-10AE-4ED1-A5DF-3A7201866C56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126;p38">
                <a:extLst>
                  <a:ext uri="{FF2B5EF4-FFF2-40B4-BE49-F238E27FC236}">
                    <a16:creationId xmlns:a16="http://schemas.microsoft.com/office/drawing/2014/main" id="{4ACEFBFE-235B-42BF-B42D-EA3C691F81B0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127;p38">
                <a:extLst>
                  <a:ext uri="{FF2B5EF4-FFF2-40B4-BE49-F238E27FC236}">
                    <a16:creationId xmlns:a16="http://schemas.microsoft.com/office/drawing/2014/main" id="{E018E3A9-760C-47C8-93C9-C4842AC8EF6B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128;p38">
                <a:extLst>
                  <a:ext uri="{FF2B5EF4-FFF2-40B4-BE49-F238E27FC236}">
                    <a16:creationId xmlns:a16="http://schemas.microsoft.com/office/drawing/2014/main" id="{90A69A20-9574-441B-B080-C69740C11899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129;p38">
                <a:extLst>
                  <a:ext uri="{FF2B5EF4-FFF2-40B4-BE49-F238E27FC236}">
                    <a16:creationId xmlns:a16="http://schemas.microsoft.com/office/drawing/2014/main" id="{D751AB89-400E-4EDF-BF69-B461E92CA6E1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130;p38">
                <a:extLst>
                  <a:ext uri="{FF2B5EF4-FFF2-40B4-BE49-F238E27FC236}">
                    <a16:creationId xmlns:a16="http://schemas.microsoft.com/office/drawing/2014/main" id="{8F0FA88A-88D4-4DDA-A779-C980CE33D2EC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131;p38">
                <a:extLst>
                  <a:ext uri="{FF2B5EF4-FFF2-40B4-BE49-F238E27FC236}">
                    <a16:creationId xmlns:a16="http://schemas.microsoft.com/office/drawing/2014/main" id="{79E8F8AC-4550-44BC-9D2F-DC244691915C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132;p38">
                <a:extLst>
                  <a:ext uri="{FF2B5EF4-FFF2-40B4-BE49-F238E27FC236}">
                    <a16:creationId xmlns:a16="http://schemas.microsoft.com/office/drawing/2014/main" id="{96730923-4C38-44E5-97D5-DCD47E771EBA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133;p38">
                <a:extLst>
                  <a:ext uri="{FF2B5EF4-FFF2-40B4-BE49-F238E27FC236}">
                    <a16:creationId xmlns:a16="http://schemas.microsoft.com/office/drawing/2014/main" id="{BCACF5C1-E3CC-4101-A114-ABEC7F44B27F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134;p38">
                <a:extLst>
                  <a:ext uri="{FF2B5EF4-FFF2-40B4-BE49-F238E27FC236}">
                    <a16:creationId xmlns:a16="http://schemas.microsoft.com/office/drawing/2014/main" id="{E9913D75-989B-4198-8AF5-0408C2883989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2135;p38">
              <a:extLst>
                <a:ext uri="{FF2B5EF4-FFF2-40B4-BE49-F238E27FC236}">
                  <a16:creationId xmlns:a16="http://schemas.microsoft.com/office/drawing/2014/main" id="{A91C75F6-2FDB-4C4A-96EA-059392CBC41A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09" name="Google Shape;2136;p38">
                <a:extLst>
                  <a:ext uri="{FF2B5EF4-FFF2-40B4-BE49-F238E27FC236}">
                    <a16:creationId xmlns:a16="http://schemas.microsoft.com/office/drawing/2014/main" id="{6E186762-1814-4238-8145-08B96BD8C6C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37;p38">
                <a:extLst>
                  <a:ext uri="{FF2B5EF4-FFF2-40B4-BE49-F238E27FC236}">
                    <a16:creationId xmlns:a16="http://schemas.microsoft.com/office/drawing/2014/main" id="{96CC2AA7-90D0-425B-BEB1-77D3F213FE59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138;p38">
                <a:extLst>
                  <a:ext uri="{FF2B5EF4-FFF2-40B4-BE49-F238E27FC236}">
                    <a16:creationId xmlns:a16="http://schemas.microsoft.com/office/drawing/2014/main" id="{3D2CACD6-6D41-452C-A77B-3DEB36A212C0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139;p38">
                <a:extLst>
                  <a:ext uri="{FF2B5EF4-FFF2-40B4-BE49-F238E27FC236}">
                    <a16:creationId xmlns:a16="http://schemas.microsoft.com/office/drawing/2014/main" id="{E67E03B3-5C6C-423B-87E3-9AB03CCC8251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140;p38">
                <a:extLst>
                  <a:ext uri="{FF2B5EF4-FFF2-40B4-BE49-F238E27FC236}">
                    <a16:creationId xmlns:a16="http://schemas.microsoft.com/office/drawing/2014/main" id="{C2CD691A-96A5-47E5-9F8E-D1A6DC7589F2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141;p38">
                <a:extLst>
                  <a:ext uri="{FF2B5EF4-FFF2-40B4-BE49-F238E27FC236}">
                    <a16:creationId xmlns:a16="http://schemas.microsoft.com/office/drawing/2014/main" id="{6B7AAD60-4719-4A29-837D-4E1968F3F6B7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142;p38">
                <a:extLst>
                  <a:ext uri="{FF2B5EF4-FFF2-40B4-BE49-F238E27FC236}">
                    <a16:creationId xmlns:a16="http://schemas.microsoft.com/office/drawing/2014/main" id="{C3BB648A-0BB5-4256-A084-DCA0AB1A2D8D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143;p38">
                <a:extLst>
                  <a:ext uri="{FF2B5EF4-FFF2-40B4-BE49-F238E27FC236}">
                    <a16:creationId xmlns:a16="http://schemas.microsoft.com/office/drawing/2014/main" id="{B0AC4A9D-C0B4-4140-AAB2-B25552F35992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144;p38">
                <a:extLst>
                  <a:ext uri="{FF2B5EF4-FFF2-40B4-BE49-F238E27FC236}">
                    <a16:creationId xmlns:a16="http://schemas.microsoft.com/office/drawing/2014/main" id="{9E74D69B-F5FF-4304-9F24-1FC40B806FA7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145;p38">
                <a:extLst>
                  <a:ext uri="{FF2B5EF4-FFF2-40B4-BE49-F238E27FC236}">
                    <a16:creationId xmlns:a16="http://schemas.microsoft.com/office/drawing/2014/main" id="{E0674632-1FB6-47EB-B98C-E3DFE51B8DD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146;p38">
                <a:extLst>
                  <a:ext uri="{FF2B5EF4-FFF2-40B4-BE49-F238E27FC236}">
                    <a16:creationId xmlns:a16="http://schemas.microsoft.com/office/drawing/2014/main" id="{01FC4FE7-8131-429A-96A5-E98AF7147077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147;p38">
                <a:extLst>
                  <a:ext uri="{FF2B5EF4-FFF2-40B4-BE49-F238E27FC236}">
                    <a16:creationId xmlns:a16="http://schemas.microsoft.com/office/drawing/2014/main" id="{8798EB90-FFA0-47B7-9DA4-5E1F020C0499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148;p38">
                <a:extLst>
                  <a:ext uri="{FF2B5EF4-FFF2-40B4-BE49-F238E27FC236}">
                    <a16:creationId xmlns:a16="http://schemas.microsoft.com/office/drawing/2014/main" id="{770C1505-612F-47E2-ABA7-2F0A10D52336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149;p38">
                <a:extLst>
                  <a:ext uri="{FF2B5EF4-FFF2-40B4-BE49-F238E27FC236}">
                    <a16:creationId xmlns:a16="http://schemas.microsoft.com/office/drawing/2014/main" id="{E4D3C9EF-8526-4B65-9CBB-F5B5A27D3224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150;p38">
                <a:extLst>
                  <a:ext uri="{FF2B5EF4-FFF2-40B4-BE49-F238E27FC236}">
                    <a16:creationId xmlns:a16="http://schemas.microsoft.com/office/drawing/2014/main" id="{4B6C06DE-D8E2-4A26-B632-4835C7F7D76A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151;p38">
                <a:extLst>
                  <a:ext uri="{FF2B5EF4-FFF2-40B4-BE49-F238E27FC236}">
                    <a16:creationId xmlns:a16="http://schemas.microsoft.com/office/drawing/2014/main" id="{19E513DE-B3DF-4D42-81CA-A2993E47277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152;p38">
                <a:extLst>
                  <a:ext uri="{FF2B5EF4-FFF2-40B4-BE49-F238E27FC236}">
                    <a16:creationId xmlns:a16="http://schemas.microsoft.com/office/drawing/2014/main" id="{0C82D0C9-7D90-4789-8B8B-681836B8F2F1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2121;p38">
            <a:extLst>
              <a:ext uri="{FF2B5EF4-FFF2-40B4-BE49-F238E27FC236}">
                <a16:creationId xmlns:a16="http://schemas.microsoft.com/office/drawing/2014/main" id="{29EE91C3-02BC-4E40-B177-6CFBFBF364A2}"/>
              </a:ext>
            </a:extLst>
          </p:cNvPr>
          <p:cNvGrpSpPr/>
          <p:nvPr/>
        </p:nvGrpSpPr>
        <p:grpSpPr>
          <a:xfrm rot="197538">
            <a:off x="744675" y="2433477"/>
            <a:ext cx="2297219" cy="2849404"/>
            <a:chOff x="5910597" y="1661033"/>
            <a:chExt cx="3241220" cy="3498284"/>
          </a:xfrm>
        </p:grpSpPr>
        <p:grpSp>
          <p:nvGrpSpPr>
            <p:cNvPr id="139" name="Google Shape;2122;p38">
              <a:extLst>
                <a:ext uri="{FF2B5EF4-FFF2-40B4-BE49-F238E27FC236}">
                  <a16:creationId xmlns:a16="http://schemas.microsoft.com/office/drawing/2014/main" id="{864E01EF-E9CB-4BD7-B829-36A6AC0EBA3C}"/>
                </a:ext>
              </a:extLst>
            </p:cNvPr>
            <p:cNvGrpSpPr/>
            <p:nvPr/>
          </p:nvGrpSpPr>
          <p:grpSpPr>
            <a:xfrm>
              <a:off x="5910597" y="3196166"/>
              <a:ext cx="1449069" cy="1963151"/>
              <a:chOff x="6124028" y="3388598"/>
              <a:chExt cx="1306998" cy="1770679"/>
            </a:xfrm>
          </p:grpSpPr>
          <p:sp>
            <p:nvSpPr>
              <p:cNvPr id="158" name="Google Shape;2123;p38">
                <a:extLst>
                  <a:ext uri="{FF2B5EF4-FFF2-40B4-BE49-F238E27FC236}">
                    <a16:creationId xmlns:a16="http://schemas.microsoft.com/office/drawing/2014/main" id="{9F96B982-0253-4DA1-949E-424A3E7238CD}"/>
                  </a:ext>
                </a:extLst>
              </p:cNvPr>
              <p:cNvSpPr/>
              <p:nvPr/>
            </p:nvSpPr>
            <p:spPr>
              <a:xfrm>
                <a:off x="6737251" y="3521862"/>
                <a:ext cx="130774" cy="1637415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26343" extrusionOk="0">
                    <a:moveTo>
                      <a:pt x="537" y="0"/>
                    </a:moveTo>
                    <a:lnTo>
                      <a:pt x="505" y="7"/>
                    </a:lnTo>
                    <a:lnTo>
                      <a:pt x="102" y="76"/>
                    </a:lnTo>
                    <a:lnTo>
                      <a:pt x="1" y="91"/>
                    </a:lnTo>
                    <a:cubicBezTo>
                      <a:pt x="1" y="106"/>
                      <a:pt x="22" y="236"/>
                      <a:pt x="59" y="468"/>
                    </a:cubicBezTo>
                    <a:cubicBezTo>
                      <a:pt x="360" y="2466"/>
                      <a:pt x="1724" y="12006"/>
                      <a:pt x="1451" y="20327"/>
                    </a:cubicBezTo>
                    <a:cubicBezTo>
                      <a:pt x="1441" y="20545"/>
                      <a:pt x="1433" y="20759"/>
                      <a:pt x="1422" y="20973"/>
                    </a:cubicBezTo>
                    <a:cubicBezTo>
                      <a:pt x="1342" y="22876"/>
                      <a:pt x="1165" y="24700"/>
                      <a:pt x="864" y="26343"/>
                    </a:cubicBezTo>
                    <a:lnTo>
                      <a:pt x="1419" y="26343"/>
                    </a:lnTo>
                    <a:cubicBezTo>
                      <a:pt x="2006" y="23061"/>
                      <a:pt x="2104" y="19072"/>
                      <a:pt x="1985" y="15204"/>
                    </a:cubicBezTo>
                    <a:cubicBezTo>
                      <a:pt x="1973" y="14866"/>
                      <a:pt x="1959" y="14530"/>
                      <a:pt x="1945" y="14195"/>
                    </a:cubicBezTo>
                    <a:cubicBezTo>
                      <a:pt x="1828" y="11505"/>
                      <a:pt x="1615" y="8909"/>
                      <a:pt x="1386" y="6690"/>
                    </a:cubicBezTo>
                    <a:cubicBezTo>
                      <a:pt x="1081" y="3713"/>
                      <a:pt x="752" y="1411"/>
                      <a:pt x="610" y="464"/>
                    </a:cubicBezTo>
                    <a:cubicBezTo>
                      <a:pt x="588" y="308"/>
                      <a:pt x="566" y="188"/>
                      <a:pt x="556" y="113"/>
                    </a:cubicBezTo>
                    <a:cubicBezTo>
                      <a:pt x="544" y="47"/>
                      <a:pt x="537" y="11"/>
                      <a:pt x="5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124;p38">
                <a:extLst>
                  <a:ext uri="{FF2B5EF4-FFF2-40B4-BE49-F238E27FC236}">
                    <a16:creationId xmlns:a16="http://schemas.microsoft.com/office/drawing/2014/main" id="{C0B9EE11-0662-4F96-BDF7-6309CF348094}"/>
                  </a:ext>
                </a:extLst>
              </p:cNvPr>
              <p:cNvSpPr/>
              <p:nvPr/>
            </p:nvSpPr>
            <p:spPr>
              <a:xfrm>
                <a:off x="6360715" y="4360912"/>
                <a:ext cx="482074" cy="46773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525" extrusionOk="0">
                    <a:moveTo>
                      <a:pt x="0" y="0"/>
                    </a:moveTo>
                    <a:cubicBezTo>
                      <a:pt x="0" y="0"/>
                      <a:pt x="3143" y="6843"/>
                      <a:pt x="7755" y="7524"/>
                    </a:cubicBezTo>
                    <a:cubicBezTo>
                      <a:pt x="7755" y="7524"/>
                      <a:pt x="5703" y="686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125;p38">
                <a:extLst>
                  <a:ext uri="{FF2B5EF4-FFF2-40B4-BE49-F238E27FC236}">
                    <a16:creationId xmlns:a16="http://schemas.microsoft.com/office/drawing/2014/main" id="{AD5948AE-3AB0-4416-BFF9-15695297F401}"/>
                  </a:ext>
                </a:extLst>
              </p:cNvPr>
              <p:cNvSpPr/>
              <p:nvPr/>
            </p:nvSpPr>
            <p:spPr>
              <a:xfrm>
                <a:off x="6842728" y="4083011"/>
                <a:ext cx="353475" cy="38749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6234" extrusionOk="0">
                    <a:moveTo>
                      <a:pt x="5687" y="1"/>
                    </a:moveTo>
                    <a:lnTo>
                      <a:pt x="5687" y="1"/>
                    </a:lnTo>
                    <a:cubicBezTo>
                      <a:pt x="599" y="1117"/>
                      <a:pt x="0" y="6233"/>
                      <a:pt x="0" y="6233"/>
                    </a:cubicBezTo>
                    <a:cubicBezTo>
                      <a:pt x="3699" y="5676"/>
                      <a:pt x="5686" y="1"/>
                      <a:pt x="56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26;p38">
                <a:extLst>
                  <a:ext uri="{FF2B5EF4-FFF2-40B4-BE49-F238E27FC236}">
                    <a16:creationId xmlns:a16="http://schemas.microsoft.com/office/drawing/2014/main" id="{65716542-91A5-4FFA-8DC1-30DF59E72854}"/>
                  </a:ext>
                </a:extLst>
              </p:cNvPr>
              <p:cNvSpPr/>
              <p:nvPr/>
            </p:nvSpPr>
            <p:spPr>
              <a:xfrm>
                <a:off x="6124028" y="3469774"/>
                <a:ext cx="479402" cy="403278"/>
              </a:xfrm>
              <a:custGeom>
                <a:avLst/>
                <a:gdLst/>
                <a:ahLst/>
                <a:cxnLst/>
                <a:rect l="l" t="t" r="r" b="b"/>
                <a:pathLst>
                  <a:path w="7713" h="6488" extrusionOk="0">
                    <a:moveTo>
                      <a:pt x="7713" y="0"/>
                    </a:moveTo>
                    <a:cubicBezTo>
                      <a:pt x="7712" y="1"/>
                      <a:pt x="1" y="4674"/>
                      <a:pt x="976" y="6274"/>
                    </a:cubicBezTo>
                    <a:cubicBezTo>
                      <a:pt x="1066" y="6421"/>
                      <a:pt x="1196" y="6488"/>
                      <a:pt x="1359" y="6488"/>
                    </a:cubicBezTo>
                    <a:cubicBezTo>
                      <a:pt x="2961" y="6488"/>
                      <a:pt x="7712" y="1"/>
                      <a:pt x="77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27;p38">
                <a:extLst>
                  <a:ext uri="{FF2B5EF4-FFF2-40B4-BE49-F238E27FC236}">
                    <a16:creationId xmlns:a16="http://schemas.microsoft.com/office/drawing/2014/main" id="{6F40516F-429D-4C7A-8F39-24DC76985207}"/>
                  </a:ext>
                </a:extLst>
              </p:cNvPr>
              <p:cNvSpPr/>
              <p:nvPr/>
            </p:nvSpPr>
            <p:spPr>
              <a:xfrm>
                <a:off x="6424051" y="3449698"/>
                <a:ext cx="250174" cy="54394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8751" extrusionOk="0">
                    <a:moveTo>
                      <a:pt x="4025" y="0"/>
                    </a:moveTo>
                    <a:lnTo>
                      <a:pt x="4025" y="0"/>
                    </a:lnTo>
                    <a:cubicBezTo>
                      <a:pt x="4025" y="1"/>
                      <a:pt x="0" y="8308"/>
                      <a:pt x="1863" y="8736"/>
                    </a:cubicBezTo>
                    <a:cubicBezTo>
                      <a:pt x="1906" y="8745"/>
                      <a:pt x="1948" y="8750"/>
                      <a:pt x="1989" y="8750"/>
                    </a:cubicBezTo>
                    <a:cubicBezTo>
                      <a:pt x="3744" y="8750"/>
                      <a:pt x="4025" y="1"/>
                      <a:pt x="4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28;p38">
                <a:extLst>
                  <a:ext uri="{FF2B5EF4-FFF2-40B4-BE49-F238E27FC236}">
                    <a16:creationId xmlns:a16="http://schemas.microsoft.com/office/drawing/2014/main" id="{C5493297-C642-400B-AB26-F59597682858}"/>
                  </a:ext>
                </a:extLst>
              </p:cNvPr>
              <p:cNvSpPr/>
              <p:nvPr/>
            </p:nvSpPr>
            <p:spPr>
              <a:xfrm>
                <a:off x="6737251" y="3457157"/>
                <a:ext cx="273668" cy="557801"/>
              </a:xfrm>
              <a:custGeom>
                <a:avLst/>
                <a:gdLst/>
                <a:ahLst/>
                <a:cxnLst/>
                <a:rect l="l" t="t" r="r" b="b"/>
                <a:pathLst>
                  <a:path w="4403" h="8974" extrusionOk="0">
                    <a:moveTo>
                      <a:pt x="1" y="0"/>
                    </a:moveTo>
                    <a:cubicBezTo>
                      <a:pt x="1" y="1"/>
                      <a:pt x="661" y="8974"/>
                      <a:pt x="2480" y="8974"/>
                    </a:cubicBezTo>
                    <a:cubicBezTo>
                      <a:pt x="2500" y="8974"/>
                      <a:pt x="2519" y="8973"/>
                      <a:pt x="2539" y="8971"/>
                    </a:cubicBezTo>
                    <a:cubicBezTo>
                      <a:pt x="4403" y="8775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29;p38">
                <a:extLst>
                  <a:ext uri="{FF2B5EF4-FFF2-40B4-BE49-F238E27FC236}">
                    <a16:creationId xmlns:a16="http://schemas.microsoft.com/office/drawing/2014/main" id="{29D1B9E4-0DB0-4A46-9910-F12867096A45}"/>
                  </a:ext>
                </a:extLst>
              </p:cNvPr>
              <p:cNvSpPr/>
              <p:nvPr/>
            </p:nvSpPr>
            <p:spPr>
              <a:xfrm>
                <a:off x="6753971" y="3457157"/>
                <a:ext cx="415941" cy="510127"/>
              </a:xfrm>
              <a:custGeom>
                <a:avLst/>
                <a:gdLst/>
                <a:ahLst/>
                <a:cxnLst/>
                <a:rect l="l" t="t" r="r" b="b"/>
                <a:pathLst>
                  <a:path w="6692" h="820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4" y="5"/>
                      <a:pt x="11" y="13"/>
                    </a:cubicBezTo>
                    <a:lnTo>
                      <a:pt x="11" y="13"/>
                    </a:lnTo>
                    <a:cubicBezTo>
                      <a:pt x="6" y="5"/>
                      <a:pt x="3" y="1"/>
                      <a:pt x="0" y="0"/>
                    </a:cubicBezTo>
                    <a:close/>
                    <a:moveTo>
                      <a:pt x="11" y="13"/>
                    </a:moveTo>
                    <a:lnTo>
                      <a:pt x="11" y="13"/>
                    </a:lnTo>
                    <a:cubicBezTo>
                      <a:pt x="235" y="367"/>
                      <a:pt x="2992" y="8206"/>
                      <a:pt x="4783" y="8206"/>
                    </a:cubicBezTo>
                    <a:cubicBezTo>
                      <a:pt x="4829" y="8206"/>
                      <a:pt x="4873" y="8201"/>
                      <a:pt x="4917" y="8191"/>
                    </a:cubicBezTo>
                    <a:cubicBezTo>
                      <a:pt x="6691" y="7777"/>
                      <a:pt x="307" y="355"/>
                      <a:pt x="11" y="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30;p38">
                <a:extLst>
                  <a:ext uri="{FF2B5EF4-FFF2-40B4-BE49-F238E27FC236}">
                    <a16:creationId xmlns:a16="http://schemas.microsoft.com/office/drawing/2014/main" id="{B926C611-4984-40C3-8AE9-351327532DDF}"/>
                  </a:ext>
                </a:extLst>
              </p:cNvPr>
              <p:cNvSpPr/>
              <p:nvPr/>
            </p:nvSpPr>
            <p:spPr>
              <a:xfrm>
                <a:off x="6875173" y="3457157"/>
                <a:ext cx="555852" cy="310104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989" extrusionOk="0">
                    <a:moveTo>
                      <a:pt x="1" y="0"/>
                    </a:moveTo>
                    <a:cubicBezTo>
                      <a:pt x="1" y="1"/>
                      <a:pt x="3978" y="4989"/>
                      <a:pt x="6256" y="4989"/>
                    </a:cubicBezTo>
                    <a:cubicBezTo>
                      <a:pt x="6478" y="4989"/>
                      <a:pt x="6684" y="4941"/>
                      <a:pt x="6868" y="4837"/>
                    </a:cubicBezTo>
                    <a:cubicBezTo>
                      <a:pt x="8942" y="3666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31;p38">
                <a:extLst>
                  <a:ext uri="{FF2B5EF4-FFF2-40B4-BE49-F238E27FC236}">
                    <a16:creationId xmlns:a16="http://schemas.microsoft.com/office/drawing/2014/main" id="{68FFC317-CB5F-4A15-9DD3-B22BF1CCB492}"/>
                  </a:ext>
                </a:extLst>
              </p:cNvPr>
              <p:cNvSpPr/>
              <p:nvPr/>
            </p:nvSpPr>
            <p:spPr>
              <a:xfrm>
                <a:off x="6823150" y="3442053"/>
                <a:ext cx="403448" cy="388049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243" extrusionOk="0">
                    <a:moveTo>
                      <a:pt x="0" y="1"/>
                    </a:moveTo>
                    <a:lnTo>
                      <a:pt x="0" y="1052"/>
                    </a:lnTo>
                    <a:cubicBezTo>
                      <a:pt x="0" y="1052"/>
                      <a:pt x="3265" y="6243"/>
                      <a:pt x="4834" y="6243"/>
                    </a:cubicBezTo>
                    <a:cubicBezTo>
                      <a:pt x="4895" y="6243"/>
                      <a:pt x="4953" y="6235"/>
                      <a:pt x="5008" y="6219"/>
                    </a:cubicBezTo>
                    <a:cubicBezTo>
                      <a:pt x="6491" y="579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32;p38">
                <a:extLst>
                  <a:ext uri="{FF2B5EF4-FFF2-40B4-BE49-F238E27FC236}">
                    <a16:creationId xmlns:a16="http://schemas.microsoft.com/office/drawing/2014/main" id="{976F2747-5804-4968-81EE-4F3D3B09F796}"/>
                  </a:ext>
                </a:extLst>
              </p:cNvPr>
              <p:cNvSpPr/>
              <p:nvPr/>
            </p:nvSpPr>
            <p:spPr>
              <a:xfrm>
                <a:off x="6278856" y="3484443"/>
                <a:ext cx="361121" cy="438832"/>
              </a:xfrm>
              <a:custGeom>
                <a:avLst/>
                <a:gdLst/>
                <a:ahLst/>
                <a:cxnLst/>
                <a:rect l="l" t="t" r="r" b="b"/>
                <a:pathLst>
                  <a:path w="5810" h="7060" extrusionOk="0">
                    <a:moveTo>
                      <a:pt x="5302" y="0"/>
                    </a:moveTo>
                    <a:cubicBezTo>
                      <a:pt x="5302" y="0"/>
                      <a:pt x="0" y="5816"/>
                      <a:pt x="1230" y="6947"/>
                    </a:cubicBezTo>
                    <a:cubicBezTo>
                      <a:pt x="1313" y="7024"/>
                      <a:pt x="1407" y="7060"/>
                      <a:pt x="1508" y="7060"/>
                    </a:cubicBezTo>
                    <a:cubicBezTo>
                      <a:pt x="2898" y="7060"/>
                      <a:pt x="5809" y="312"/>
                      <a:pt x="5809" y="312"/>
                    </a:cubicBezTo>
                    <a:lnTo>
                      <a:pt x="53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33;p38">
                <a:extLst>
                  <a:ext uri="{FF2B5EF4-FFF2-40B4-BE49-F238E27FC236}">
                    <a16:creationId xmlns:a16="http://schemas.microsoft.com/office/drawing/2014/main" id="{F0B3B05C-395D-433E-BEEB-EBB64DB5D73E}"/>
                  </a:ext>
                </a:extLst>
              </p:cNvPr>
              <p:cNvSpPr/>
              <p:nvPr/>
            </p:nvSpPr>
            <p:spPr>
              <a:xfrm>
                <a:off x="6631774" y="3498864"/>
                <a:ext cx="165332" cy="48054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7731" extrusionOk="0">
                    <a:moveTo>
                      <a:pt x="1332" y="0"/>
                    </a:moveTo>
                    <a:lnTo>
                      <a:pt x="799" y="156"/>
                    </a:lnTo>
                    <a:cubicBezTo>
                      <a:pt x="799" y="156"/>
                      <a:pt x="1" y="7731"/>
                      <a:pt x="1332" y="7731"/>
                    </a:cubicBezTo>
                    <a:cubicBezTo>
                      <a:pt x="2659" y="7731"/>
                      <a:pt x="1332" y="0"/>
                      <a:pt x="13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34;p38">
                <a:extLst>
                  <a:ext uri="{FF2B5EF4-FFF2-40B4-BE49-F238E27FC236}">
                    <a16:creationId xmlns:a16="http://schemas.microsoft.com/office/drawing/2014/main" id="{2B8BF4A6-8279-4C94-B46B-DF2B463ED7FF}"/>
                  </a:ext>
                </a:extLst>
              </p:cNvPr>
              <p:cNvSpPr/>
              <p:nvPr/>
            </p:nvSpPr>
            <p:spPr>
              <a:xfrm>
                <a:off x="6509204" y="3388598"/>
                <a:ext cx="483690" cy="1626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616" extrusionOk="0">
                    <a:moveTo>
                      <a:pt x="3891" y="1"/>
                    </a:moveTo>
                    <a:cubicBezTo>
                      <a:pt x="1745" y="1"/>
                      <a:pt x="1" y="973"/>
                      <a:pt x="1" y="1557"/>
                    </a:cubicBezTo>
                    <a:cubicBezTo>
                      <a:pt x="1" y="2141"/>
                      <a:pt x="1745" y="2615"/>
                      <a:pt x="3891" y="2615"/>
                    </a:cubicBezTo>
                    <a:cubicBezTo>
                      <a:pt x="6041" y="2615"/>
                      <a:pt x="7781" y="2141"/>
                      <a:pt x="7781" y="1557"/>
                    </a:cubicBezTo>
                    <a:cubicBezTo>
                      <a:pt x="7781" y="973"/>
                      <a:pt x="6041" y="1"/>
                      <a:pt x="38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2135;p38">
              <a:extLst>
                <a:ext uri="{FF2B5EF4-FFF2-40B4-BE49-F238E27FC236}">
                  <a16:creationId xmlns:a16="http://schemas.microsoft.com/office/drawing/2014/main" id="{488CEAC9-6042-4EFC-8D49-F9C72F6DB74B}"/>
                </a:ext>
              </a:extLst>
            </p:cNvPr>
            <p:cNvGrpSpPr/>
            <p:nvPr/>
          </p:nvGrpSpPr>
          <p:grpSpPr>
            <a:xfrm>
              <a:off x="7160321" y="1661033"/>
              <a:ext cx="1991496" cy="3497997"/>
              <a:chOff x="7801383" y="2969578"/>
              <a:chExt cx="1246633" cy="2189670"/>
            </a:xfrm>
          </p:grpSpPr>
          <p:sp>
            <p:nvSpPr>
              <p:cNvPr id="141" name="Google Shape;2136;p38">
                <a:extLst>
                  <a:ext uri="{FF2B5EF4-FFF2-40B4-BE49-F238E27FC236}">
                    <a16:creationId xmlns:a16="http://schemas.microsoft.com/office/drawing/2014/main" id="{2D9D685E-BCC6-408C-B6D2-3D8AFE709BB3}"/>
                  </a:ext>
                </a:extLst>
              </p:cNvPr>
              <p:cNvSpPr/>
              <p:nvPr/>
            </p:nvSpPr>
            <p:spPr>
              <a:xfrm>
                <a:off x="8043305" y="3282142"/>
                <a:ext cx="295246" cy="1877106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42489" extrusionOk="0">
                    <a:moveTo>
                      <a:pt x="6332" y="0"/>
                    </a:moveTo>
                    <a:cubicBezTo>
                      <a:pt x="6206" y="0"/>
                      <a:pt x="6094" y="86"/>
                      <a:pt x="6067" y="213"/>
                    </a:cubicBezTo>
                    <a:cubicBezTo>
                      <a:pt x="6055" y="250"/>
                      <a:pt x="6055" y="253"/>
                      <a:pt x="6059" y="359"/>
                    </a:cubicBezTo>
                    <a:cubicBezTo>
                      <a:pt x="6070" y="670"/>
                      <a:pt x="6085" y="1197"/>
                      <a:pt x="6099" y="1910"/>
                    </a:cubicBezTo>
                    <a:cubicBezTo>
                      <a:pt x="6107" y="2465"/>
                      <a:pt x="6110" y="3129"/>
                      <a:pt x="6110" y="3887"/>
                    </a:cubicBezTo>
                    <a:cubicBezTo>
                      <a:pt x="6110" y="4746"/>
                      <a:pt x="6102" y="5732"/>
                      <a:pt x="6080" y="6827"/>
                    </a:cubicBezTo>
                    <a:cubicBezTo>
                      <a:pt x="6077" y="7027"/>
                      <a:pt x="6074" y="7233"/>
                      <a:pt x="6067" y="7444"/>
                    </a:cubicBezTo>
                    <a:cubicBezTo>
                      <a:pt x="6012" y="9681"/>
                      <a:pt x="5899" y="12309"/>
                      <a:pt x="5682" y="15181"/>
                    </a:cubicBezTo>
                    <a:cubicBezTo>
                      <a:pt x="5657" y="15482"/>
                      <a:pt x="5635" y="15790"/>
                      <a:pt x="5610" y="16103"/>
                    </a:cubicBezTo>
                    <a:cubicBezTo>
                      <a:pt x="5483" y="17636"/>
                      <a:pt x="5323" y="19232"/>
                      <a:pt x="5131" y="20864"/>
                    </a:cubicBezTo>
                    <a:cubicBezTo>
                      <a:pt x="5091" y="21201"/>
                      <a:pt x="5051" y="21542"/>
                      <a:pt x="5007" y="21886"/>
                    </a:cubicBezTo>
                    <a:cubicBezTo>
                      <a:pt x="4144" y="28706"/>
                      <a:pt x="2629" y="36114"/>
                      <a:pt x="0" y="42489"/>
                    </a:cubicBezTo>
                    <a:lnTo>
                      <a:pt x="584" y="42489"/>
                    </a:lnTo>
                    <a:cubicBezTo>
                      <a:pt x="3173" y="36132"/>
                      <a:pt x="4674" y="28793"/>
                      <a:pt x="5533" y="22027"/>
                    </a:cubicBezTo>
                    <a:cubicBezTo>
                      <a:pt x="5570" y="21777"/>
                      <a:pt x="5598" y="21527"/>
                      <a:pt x="5628" y="21277"/>
                    </a:cubicBezTo>
                    <a:cubicBezTo>
                      <a:pt x="5827" y="19631"/>
                      <a:pt x="5990" y="18024"/>
                      <a:pt x="6121" y="16480"/>
                    </a:cubicBezTo>
                    <a:cubicBezTo>
                      <a:pt x="6128" y="16399"/>
                      <a:pt x="6135" y="16320"/>
                      <a:pt x="6142" y="16240"/>
                    </a:cubicBezTo>
                    <a:cubicBezTo>
                      <a:pt x="6447" y="12582"/>
                      <a:pt x="6581" y="9264"/>
                      <a:pt x="6632" y="6599"/>
                    </a:cubicBezTo>
                    <a:cubicBezTo>
                      <a:pt x="6639" y="6283"/>
                      <a:pt x="6643" y="5979"/>
                      <a:pt x="6646" y="5685"/>
                    </a:cubicBezTo>
                    <a:cubicBezTo>
                      <a:pt x="6683" y="2981"/>
                      <a:pt x="6632" y="1070"/>
                      <a:pt x="6607" y="340"/>
                    </a:cubicBezTo>
                    <a:lnTo>
                      <a:pt x="6603" y="275"/>
                    </a:lnTo>
                    <a:cubicBezTo>
                      <a:pt x="6607" y="152"/>
                      <a:pt x="6520" y="36"/>
                      <a:pt x="6393" y="7"/>
                    </a:cubicBezTo>
                    <a:cubicBezTo>
                      <a:pt x="6372" y="3"/>
                      <a:pt x="6352" y="0"/>
                      <a:pt x="63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37;p38">
                <a:extLst>
                  <a:ext uri="{FF2B5EF4-FFF2-40B4-BE49-F238E27FC236}">
                    <a16:creationId xmlns:a16="http://schemas.microsoft.com/office/drawing/2014/main" id="{20973589-3F43-49F4-938D-F7FCF9FBCCC5}"/>
                  </a:ext>
                </a:extLst>
              </p:cNvPr>
              <p:cNvSpPr/>
              <p:nvPr/>
            </p:nvSpPr>
            <p:spPr>
              <a:xfrm>
                <a:off x="8285183" y="3631993"/>
                <a:ext cx="762832" cy="490029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11092" extrusionOk="0">
                    <a:moveTo>
                      <a:pt x="11050" y="0"/>
                    </a:moveTo>
                    <a:cubicBezTo>
                      <a:pt x="6182" y="0"/>
                      <a:pt x="1" y="10123"/>
                      <a:pt x="1" y="10123"/>
                    </a:cubicBezTo>
                    <a:lnTo>
                      <a:pt x="1" y="11091"/>
                    </a:lnTo>
                    <a:cubicBezTo>
                      <a:pt x="1" y="11091"/>
                      <a:pt x="17267" y="2320"/>
                      <a:pt x="12285" y="243"/>
                    </a:cubicBezTo>
                    <a:cubicBezTo>
                      <a:pt x="11886" y="77"/>
                      <a:pt x="11473" y="0"/>
                      <a:pt x="110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38;p38">
                <a:extLst>
                  <a:ext uri="{FF2B5EF4-FFF2-40B4-BE49-F238E27FC236}">
                    <a16:creationId xmlns:a16="http://schemas.microsoft.com/office/drawing/2014/main" id="{B52E91FE-DDD0-4989-A538-8092A7467CAB}"/>
                  </a:ext>
                </a:extLst>
              </p:cNvPr>
              <p:cNvSpPr/>
              <p:nvPr/>
            </p:nvSpPr>
            <p:spPr>
              <a:xfrm>
                <a:off x="7876222" y="3649178"/>
                <a:ext cx="436706" cy="354313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020" extrusionOk="0">
                    <a:moveTo>
                      <a:pt x="2426" y="0"/>
                    </a:moveTo>
                    <a:cubicBezTo>
                      <a:pt x="2300" y="0"/>
                      <a:pt x="2182" y="22"/>
                      <a:pt x="2074" y="68"/>
                    </a:cubicBezTo>
                    <a:cubicBezTo>
                      <a:pt x="0" y="949"/>
                      <a:pt x="9837" y="8019"/>
                      <a:pt x="9837" y="8019"/>
                    </a:cubicBezTo>
                    <a:lnTo>
                      <a:pt x="9740" y="7374"/>
                    </a:lnTo>
                    <a:cubicBezTo>
                      <a:pt x="9884" y="7243"/>
                      <a:pt x="4728" y="0"/>
                      <a:pt x="2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39;p38">
                <a:extLst>
                  <a:ext uri="{FF2B5EF4-FFF2-40B4-BE49-F238E27FC236}">
                    <a16:creationId xmlns:a16="http://schemas.microsoft.com/office/drawing/2014/main" id="{CE70B514-7492-4D4F-BB4E-FC995A06B323}"/>
                  </a:ext>
                </a:extLst>
              </p:cNvPr>
              <p:cNvSpPr/>
              <p:nvPr/>
            </p:nvSpPr>
            <p:spPr>
              <a:xfrm>
                <a:off x="8331483" y="3283953"/>
                <a:ext cx="432862" cy="291800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6605" extrusionOk="0">
                    <a:moveTo>
                      <a:pt x="6539" y="1"/>
                    </a:moveTo>
                    <a:cubicBezTo>
                      <a:pt x="4006" y="1"/>
                      <a:pt x="0" y="5822"/>
                      <a:pt x="0" y="5822"/>
                    </a:cubicBezTo>
                    <a:lnTo>
                      <a:pt x="0" y="6605"/>
                    </a:lnTo>
                    <a:cubicBezTo>
                      <a:pt x="0" y="6605"/>
                      <a:pt x="9797" y="2544"/>
                      <a:pt x="7513" y="386"/>
                    </a:cubicBezTo>
                    <a:cubicBezTo>
                      <a:pt x="7228" y="118"/>
                      <a:pt x="6898" y="1"/>
                      <a:pt x="65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40;p38">
                <a:extLst>
                  <a:ext uri="{FF2B5EF4-FFF2-40B4-BE49-F238E27FC236}">
                    <a16:creationId xmlns:a16="http://schemas.microsoft.com/office/drawing/2014/main" id="{799E5BEE-36C7-442E-944C-10A061577FFD}"/>
                  </a:ext>
                </a:extLst>
              </p:cNvPr>
              <p:cNvSpPr/>
              <p:nvPr/>
            </p:nvSpPr>
            <p:spPr>
              <a:xfrm>
                <a:off x="7935819" y="2969622"/>
                <a:ext cx="395708" cy="506861"/>
              </a:xfrm>
              <a:custGeom>
                <a:avLst/>
                <a:gdLst/>
                <a:ahLst/>
                <a:cxnLst/>
                <a:rect l="l" t="t" r="r" b="b"/>
                <a:pathLst>
                  <a:path w="8957" h="11473" extrusionOk="0">
                    <a:moveTo>
                      <a:pt x="3214" y="0"/>
                    </a:moveTo>
                    <a:cubicBezTo>
                      <a:pt x="3146" y="0"/>
                      <a:pt x="3078" y="6"/>
                      <a:pt x="3009" y="17"/>
                    </a:cubicBezTo>
                    <a:cubicBezTo>
                      <a:pt x="0" y="521"/>
                      <a:pt x="8956" y="11472"/>
                      <a:pt x="8956" y="11472"/>
                    </a:cubicBezTo>
                    <a:lnTo>
                      <a:pt x="8956" y="10417"/>
                    </a:lnTo>
                    <a:cubicBezTo>
                      <a:pt x="8956" y="10417"/>
                      <a:pt x="6151" y="0"/>
                      <a:pt x="32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41;p38">
                <a:extLst>
                  <a:ext uri="{FF2B5EF4-FFF2-40B4-BE49-F238E27FC236}">
                    <a16:creationId xmlns:a16="http://schemas.microsoft.com/office/drawing/2014/main" id="{16F44689-11C2-41FA-B8BB-C7FA8EE68782}"/>
                  </a:ext>
                </a:extLst>
              </p:cNvPr>
              <p:cNvSpPr/>
              <p:nvPr/>
            </p:nvSpPr>
            <p:spPr>
              <a:xfrm>
                <a:off x="8028240" y="3437739"/>
                <a:ext cx="303286" cy="183209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4147" extrusionOk="0">
                    <a:moveTo>
                      <a:pt x="1761" y="0"/>
                    </a:moveTo>
                    <a:cubicBezTo>
                      <a:pt x="1619" y="0"/>
                      <a:pt x="1492" y="28"/>
                      <a:pt x="1382" y="90"/>
                    </a:cubicBezTo>
                    <a:cubicBezTo>
                      <a:pt x="0" y="854"/>
                      <a:pt x="6864" y="4147"/>
                      <a:pt x="6864" y="4147"/>
                    </a:cubicBezTo>
                    <a:lnTo>
                      <a:pt x="6864" y="3762"/>
                    </a:lnTo>
                    <a:cubicBezTo>
                      <a:pt x="6864" y="3762"/>
                      <a:pt x="3391" y="0"/>
                      <a:pt x="17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42;p38">
                <a:extLst>
                  <a:ext uri="{FF2B5EF4-FFF2-40B4-BE49-F238E27FC236}">
                    <a16:creationId xmlns:a16="http://schemas.microsoft.com/office/drawing/2014/main" id="{D24B902B-53EE-436F-B786-8965E2704DBE}"/>
                  </a:ext>
                </a:extLst>
              </p:cNvPr>
              <p:cNvSpPr/>
              <p:nvPr/>
            </p:nvSpPr>
            <p:spPr>
              <a:xfrm>
                <a:off x="7801383" y="4016214"/>
                <a:ext cx="480487" cy="238786"/>
              </a:xfrm>
              <a:custGeom>
                <a:avLst/>
                <a:gdLst/>
                <a:ahLst/>
                <a:cxnLst/>
                <a:rect l="l" t="t" r="r" b="b"/>
                <a:pathLst>
                  <a:path w="10876" h="5405" extrusionOk="0">
                    <a:moveTo>
                      <a:pt x="2790" y="0"/>
                    </a:moveTo>
                    <a:cubicBezTo>
                      <a:pt x="2338" y="0"/>
                      <a:pt x="1966" y="137"/>
                      <a:pt x="1716" y="458"/>
                    </a:cubicBezTo>
                    <a:cubicBezTo>
                      <a:pt x="1" y="2660"/>
                      <a:pt x="10792" y="5404"/>
                      <a:pt x="10792" y="5404"/>
                    </a:cubicBezTo>
                    <a:lnTo>
                      <a:pt x="10875" y="4708"/>
                    </a:lnTo>
                    <a:cubicBezTo>
                      <a:pt x="10875" y="4708"/>
                      <a:pt x="5443" y="0"/>
                      <a:pt x="27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143;p38">
                <a:extLst>
                  <a:ext uri="{FF2B5EF4-FFF2-40B4-BE49-F238E27FC236}">
                    <a16:creationId xmlns:a16="http://schemas.microsoft.com/office/drawing/2014/main" id="{479A5BF8-A8CB-4100-A494-5A0C2DFA55E0}"/>
                  </a:ext>
                </a:extLst>
              </p:cNvPr>
              <p:cNvSpPr/>
              <p:nvPr/>
            </p:nvSpPr>
            <p:spPr>
              <a:xfrm>
                <a:off x="8261327" y="4343843"/>
                <a:ext cx="413645" cy="3768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8529" extrusionOk="0">
                    <a:moveTo>
                      <a:pt x="109" y="0"/>
                    </a:moveTo>
                    <a:lnTo>
                      <a:pt x="0" y="736"/>
                    </a:lnTo>
                    <a:cubicBezTo>
                      <a:pt x="0" y="736"/>
                      <a:pt x="3093" y="8529"/>
                      <a:pt x="5701" y="8529"/>
                    </a:cubicBezTo>
                    <a:cubicBezTo>
                      <a:pt x="6019" y="8529"/>
                      <a:pt x="6330" y="8412"/>
                      <a:pt x="6628" y="8152"/>
                    </a:cubicBezTo>
                    <a:cubicBezTo>
                      <a:pt x="9362" y="5755"/>
                      <a:pt x="109" y="0"/>
                      <a:pt x="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44;p38">
                <a:extLst>
                  <a:ext uri="{FF2B5EF4-FFF2-40B4-BE49-F238E27FC236}">
                    <a16:creationId xmlns:a16="http://schemas.microsoft.com/office/drawing/2014/main" id="{8C337F6E-9C7C-49C0-B133-A35EB6725884}"/>
                  </a:ext>
                </a:extLst>
              </p:cNvPr>
              <p:cNvSpPr/>
              <p:nvPr/>
            </p:nvSpPr>
            <p:spPr>
              <a:xfrm>
                <a:off x="8270295" y="4110889"/>
                <a:ext cx="370349" cy="206712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4679" extrusionOk="0">
                    <a:moveTo>
                      <a:pt x="5806" y="0"/>
                    </a:moveTo>
                    <a:cubicBezTo>
                      <a:pt x="3662" y="0"/>
                      <a:pt x="0" y="4080"/>
                      <a:pt x="0" y="4080"/>
                    </a:cubicBezTo>
                    <a:lnTo>
                      <a:pt x="0" y="4679"/>
                    </a:lnTo>
                    <a:cubicBezTo>
                      <a:pt x="0" y="4679"/>
                      <a:pt x="8383" y="1201"/>
                      <a:pt x="6429" y="147"/>
                    </a:cubicBezTo>
                    <a:cubicBezTo>
                      <a:pt x="6243" y="46"/>
                      <a:pt x="6033" y="0"/>
                      <a:pt x="5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45;p38">
                <a:extLst>
                  <a:ext uri="{FF2B5EF4-FFF2-40B4-BE49-F238E27FC236}">
                    <a16:creationId xmlns:a16="http://schemas.microsoft.com/office/drawing/2014/main" id="{BF3959AD-9D26-46C6-8191-44B963BDCBFB}"/>
                  </a:ext>
                </a:extLst>
              </p:cNvPr>
              <p:cNvSpPr/>
              <p:nvPr/>
            </p:nvSpPr>
            <p:spPr>
              <a:xfrm>
                <a:off x="8285183" y="3653287"/>
                <a:ext cx="561952" cy="425970"/>
              </a:xfrm>
              <a:custGeom>
                <a:avLst/>
                <a:gdLst/>
                <a:ahLst/>
                <a:cxnLst/>
                <a:rect l="l" t="t" r="r" b="b"/>
                <a:pathLst>
                  <a:path w="12720" h="9642" extrusionOk="0">
                    <a:moveTo>
                      <a:pt x="12720" y="0"/>
                    </a:moveTo>
                    <a:lnTo>
                      <a:pt x="12720" y="0"/>
                    </a:lnTo>
                    <a:cubicBezTo>
                      <a:pt x="11404" y="301"/>
                      <a:pt x="10208" y="976"/>
                      <a:pt x="9073" y="1689"/>
                    </a:cubicBezTo>
                    <a:cubicBezTo>
                      <a:pt x="7934" y="2412"/>
                      <a:pt x="6864" y="3231"/>
                      <a:pt x="5820" y="4076"/>
                    </a:cubicBezTo>
                    <a:cubicBezTo>
                      <a:pt x="4787" y="4939"/>
                      <a:pt x="3782" y="5827"/>
                      <a:pt x="2811" y="6755"/>
                    </a:cubicBezTo>
                    <a:cubicBezTo>
                      <a:pt x="1842" y="7687"/>
                      <a:pt x="896" y="8641"/>
                      <a:pt x="1" y="9641"/>
                    </a:cubicBezTo>
                    <a:cubicBezTo>
                      <a:pt x="490" y="9181"/>
                      <a:pt x="972" y="8716"/>
                      <a:pt x="1469" y="8267"/>
                    </a:cubicBezTo>
                    <a:cubicBezTo>
                      <a:pt x="1959" y="7811"/>
                      <a:pt x="2451" y="7357"/>
                      <a:pt x="2952" y="6911"/>
                    </a:cubicBezTo>
                    <a:cubicBezTo>
                      <a:pt x="3949" y="6015"/>
                      <a:pt x="4953" y="5127"/>
                      <a:pt x="5994" y="4286"/>
                    </a:cubicBezTo>
                    <a:cubicBezTo>
                      <a:pt x="7020" y="3430"/>
                      <a:pt x="8082" y="2618"/>
                      <a:pt x="9188" y="1863"/>
                    </a:cubicBezTo>
                    <a:cubicBezTo>
                      <a:pt x="9739" y="1487"/>
                      <a:pt x="10301" y="1128"/>
                      <a:pt x="10889" y="809"/>
                    </a:cubicBezTo>
                    <a:cubicBezTo>
                      <a:pt x="11473" y="482"/>
                      <a:pt x="12082" y="203"/>
                      <a:pt x="12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46;p38">
                <a:extLst>
                  <a:ext uri="{FF2B5EF4-FFF2-40B4-BE49-F238E27FC236}">
                    <a16:creationId xmlns:a16="http://schemas.microsoft.com/office/drawing/2014/main" id="{AE486EA3-176F-40A7-BC96-2EB2494A9E56}"/>
                  </a:ext>
                </a:extLst>
              </p:cNvPr>
              <p:cNvSpPr/>
              <p:nvPr/>
            </p:nvSpPr>
            <p:spPr>
              <a:xfrm>
                <a:off x="7967804" y="3652182"/>
                <a:ext cx="338718" cy="322769"/>
              </a:xfrm>
              <a:custGeom>
                <a:avLst/>
                <a:gdLst/>
                <a:ahLst/>
                <a:cxnLst/>
                <a:rect l="l" t="t" r="r" b="b"/>
                <a:pathLst>
                  <a:path w="7667" h="7306" extrusionOk="0">
                    <a:moveTo>
                      <a:pt x="1" y="0"/>
                    </a:moveTo>
                    <a:cubicBezTo>
                      <a:pt x="179" y="134"/>
                      <a:pt x="357" y="265"/>
                      <a:pt x="534" y="392"/>
                    </a:cubicBezTo>
                    <a:lnTo>
                      <a:pt x="1045" y="812"/>
                    </a:lnTo>
                    <a:cubicBezTo>
                      <a:pt x="1383" y="1098"/>
                      <a:pt x="1720" y="1381"/>
                      <a:pt x="2039" y="1686"/>
                    </a:cubicBezTo>
                    <a:cubicBezTo>
                      <a:pt x="2688" y="2284"/>
                      <a:pt x="3326" y="2894"/>
                      <a:pt x="3947" y="3520"/>
                    </a:cubicBezTo>
                    <a:cubicBezTo>
                      <a:pt x="4577" y="4141"/>
                      <a:pt x="5194" y="4771"/>
                      <a:pt x="5814" y="5402"/>
                    </a:cubicBezTo>
                    <a:lnTo>
                      <a:pt x="7667" y="7306"/>
                    </a:lnTo>
                    <a:cubicBezTo>
                      <a:pt x="7130" y="6599"/>
                      <a:pt x="6554" y="5925"/>
                      <a:pt x="5966" y="5261"/>
                    </a:cubicBezTo>
                    <a:cubicBezTo>
                      <a:pt x="5379" y="4594"/>
                      <a:pt x="4765" y="3955"/>
                      <a:pt x="4139" y="3324"/>
                    </a:cubicBezTo>
                    <a:cubicBezTo>
                      <a:pt x="3511" y="2701"/>
                      <a:pt x="2862" y="2092"/>
                      <a:pt x="2177" y="1526"/>
                    </a:cubicBezTo>
                    <a:cubicBezTo>
                      <a:pt x="1492" y="964"/>
                      <a:pt x="789" y="413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47;p38">
                <a:extLst>
                  <a:ext uri="{FF2B5EF4-FFF2-40B4-BE49-F238E27FC236}">
                    <a16:creationId xmlns:a16="http://schemas.microsoft.com/office/drawing/2014/main" id="{B68560E1-8793-43FE-99DE-53B404513B4F}"/>
                  </a:ext>
                </a:extLst>
              </p:cNvPr>
              <p:cNvSpPr/>
              <p:nvPr/>
            </p:nvSpPr>
            <p:spPr>
              <a:xfrm>
                <a:off x="8264640" y="4353606"/>
                <a:ext cx="289503" cy="350381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7931" extrusionOk="0">
                    <a:moveTo>
                      <a:pt x="1" y="0"/>
                    </a:moveTo>
                    <a:cubicBezTo>
                      <a:pt x="146" y="160"/>
                      <a:pt x="287" y="320"/>
                      <a:pt x="436" y="475"/>
                    </a:cubicBezTo>
                    <a:lnTo>
                      <a:pt x="857" y="962"/>
                    </a:lnTo>
                    <a:cubicBezTo>
                      <a:pt x="1136" y="1284"/>
                      <a:pt x="1419" y="1607"/>
                      <a:pt x="1687" y="1941"/>
                    </a:cubicBezTo>
                    <a:cubicBezTo>
                      <a:pt x="2231" y="2604"/>
                      <a:pt x="2775" y="3264"/>
                      <a:pt x="3308" y="3935"/>
                    </a:cubicBezTo>
                    <a:lnTo>
                      <a:pt x="4926" y="5936"/>
                    </a:lnTo>
                    <a:lnTo>
                      <a:pt x="5734" y="6937"/>
                    </a:lnTo>
                    <a:lnTo>
                      <a:pt x="6553" y="7931"/>
                    </a:lnTo>
                    <a:cubicBezTo>
                      <a:pt x="6093" y="7206"/>
                      <a:pt x="5596" y="6505"/>
                      <a:pt x="5088" y="5809"/>
                    </a:cubicBezTo>
                    <a:cubicBezTo>
                      <a:pt x="4588" y="5113"/>
                      <a:pt x="4059" y="4435"/>
                      <a:pt x="3522" y="3764"/>
                    </a:cubicBezTo>
                    <a:cubicBezTo>
                      <a:pt x="2981" y="3097"/>
                      <a:pt x="2431" y="2433"/>
                      <a:pt x="1847" y="1802"/>
                    </a:cubicBezTo>
                    <a:cubicBezTo>
                      <a:pt x="1263" y="1172"/>
                      <a:pt x="665" y="544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48;p38">
                <a:extLst>
                  <a:ext uri="{FF2B5EF4-FFF2-40B4-BE49-F238E27FC236}">
                    <a16:creationId xmlns:a16="http://schemas.microsoft.com/office/drawing/2014/main" id="{0FB3A9AA-8894-4077-9386-8FF6CCD10B53}"/>
                  </a:ext>
                </a:extLst>
              </p:cNvPr>
              <p:cNvSpPr/>
              <p:nvPr/>
            </p:nvSpPr>
            <p:spPr>
              <a:xfrm>
                <a:off x="8281826" y="4117339"/>
                <a:ext cx="272538" cy="183651"/>
              </a:xfrm>
              <a:custGeom>
                <a:avLst/>
                <a:gdLst/>
                <a:ahLst/>
                <a:cxnLst/>
                <a:rect l="l" t="t" r="r" b="b"/>
                <a:pathLst>
                  <a:path w="6169" h="4157" extrusionOk="0">
                    <a:moveTo>
                      <a:pt x="6168" y="1"/>
                    </a:moveTo>
                    <a:lnTo>
                      <a:pt x="6168" y="1"/>
                    </a:lnTo>
                    <a:cubicBezTo>
                      <a:pt x="5559" y="149"/>
                      <a:pt x="4975" y="396"/>
                      <a:pt x="4413" y="675"/>
                    </a:cubicBezTo>
                    <a:cubicBezTo>
                      <a:pt x="3851" y="961"/>
                      <a:pt x="3322" y="1302"/>
                      <a:pt x="2803" y="1658"/>
                    </a:cubicBezTo>
                    <a:cubicBezTo>
                      <a:pt x="2291" y="2024"/>
                      <a:pt x="1799" y="2411"/>
                      <a:pt x="1331" y="2829"/>
                    </a:cubicBezTo>
                    <a:cubicBezTo>
                      <a:pt x="863" y="3246"/>
                      <a:pt x="410" y="3681"/>
                      <a:pt x="0" y="4156"/>
                    </a:cubicBezTo>
                    <a:cubicBezTo>
                      <a:pt x="246" y="3960"/>
                      <a:pt x="482" y="3757"/>
                      <a:pt x="733" y="3569"/>
                    </a:cubicBezTo>
                    <a:cubicBezTo>
                      <a:pt x="972" y="3373"/>
                      <a:pt x="1218" y="3177"/>
                      <a:pt x="1465" y="2992"/>
                    </a:cubicBezTo>
                    <a:cubicBezTo>
                      <a:pt x="1962" y="2615"/>
                      <a:pt x="2452" y="2237"/>
                      <a:pt x="2962" y="1882"/>
                    </a:cubicBezTo>
                    <a:cubicBezTo>
                      <a:pt x="3466" y="1524"/>
                      <a:pt x="3985" y="1182"/>
                      <a:pt x="4515" y="860"/>
                    </a:cubicBezTo>
                    <a:cubicBezTo>
                      <a:pt x="4783" y="707"/>
                      <a:pt x="5047" y="545"/>
                      <a:pt x="5327" y="410"/>
                    </a:cubicBezTo>
                    <a:cubicBezTo>
                      <a:pt x="5598" y="254"/>
                      <a:pt x="5885" y="142"/>
                      <a:pt x="61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49;p38">
                <a:extLst>
                  <a:ext uri="{FF2B5EF4-FFF2-40B4-BE49-F238E27FC236}">
                    <a16:creationId xmlns:a16="http://schemas.microsoft.com/office/drawing/2014/main" id="{2B1478BA-DFCF-4D11-AE5E-8A67CAC2D24C}"/>
                  </a:ext>
                </a:extLst>
              </p:cNvPr>
              <p:cNvSpPr/>
              <p:nvPr/>
            </p:nvSpPr>
            <p:spPr>
              <a:xfrm>
                <a:off x="7877150" y="4036404"/>
                <a:ext cx="387535" cy="20384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46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4" y="99"/>
                      <a:pt x="828" y="150"/>
                      <a:pt x="1223" y="288"/>
                    </a:cubicBezTo>
                    <a:cubicBezTo>
                      <a:pt x="1629" y="386"/>
                      <a:pt x="2017" y="541"/>
                      <a:pt x="2409" y="680"/>
                    </a:cubicBezTo>
                    <a:cubicBezTo>
                      <a:pt x="3177" y="998"/>
                      <a:pt x="3928" y="1358"/>
                      <a:pt x="4653" y="1763"/>
                    </a:cubicBezTo>
                    <a:cubicBezTo>
                      <a:pt x="5378" y="2176"/>
                      <a:pt x="6078" y="2626"/>
                      <a:pt x="6767" y="3102"/>
                    </a:cubicBezTo>
                    <a:cubicBezTo>
                      <a:pt x="7112" y="3337"/>
                      <a:pt x="7448" y="3584"/>
                      <a:pt x="7783" y="3838"/>
                    </a:cubicBezTo>
                    <a:cubicBezTo>
                      <a:pt x="8119" y="4084"/>
                      <a:pt x="8446" y="4349"/>
                      <a:pt x="8772" y="4613"/>
                    </a:cubicBezTo>
                    <a:cubicBezTo>
                      <a:pt x="8196" y="3997"/>
                      <a:pt x="7554" y="3450"/>
                      <a:pt x="6891" y="2931"/>
                    </a:cubicBezTo>
                    <a:cubicBezTo>
                      <a:pt x="6227" y="2416"/>
                      <a:pt x="5520" y="1948"/>
                      <a:pt x="4787" y="1528"/>
                    </a:cubicBezTo>
                    <a:cubicBezTo>
                      <a:pt x="4048" y="1118"/>
                      <a:pt x="3279" y="759"/>
                      <a:pt x="2481" y="484"/>
                    </a:cubicBezTo>
                    <a:cubicBezTo>
                      <a:pt x="1676" y="218"/>
                      <a:pt x="843" y="41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150;p38">
                <a:extLst>
                  <a:ext uri="{FF2B5EF4-FFF2-40B4-BE49-F238E27FC236}">
                    <a16:creationId xmlns:a16="http://schemas.microsoft.com/office/drawing/2014/main" id="{73923D68-DBEF-44C8-8B69-99C077D5D3F8}"/>
                  </a:ext>
                </a:extLst>
              </p:cNvPr>
              <p:cNvSpPr/>
              <p:nvPr/>
            </p:nvSpPr>
            <p:spPr>
              <a:xfrm>
                <a:off x="8331483" y="3301006"/>
                <a:ext cx="331958" cy="252834"/>
              </a:xfrm>
              <a:custGeom>
                <a:avLst/>
                <a:gdLst/>
                <a:ahLst/>
                <a:cxnLst/>
                <a:rect l="l" t="t" r="r" b="b"/>
                <a:pathLst>
                  <a:path w="7514" h="5723" extrusionOk="0">
                    <a:moveTo>
                      <a:pt x="7513" y="0"/>
                    </a:moveTo>
                    <a:lnTo>
                      <a:pt x="7513" y="0"/>
                    </a:lnTo>
                    <a:cubicBezTo>
                      <a:pt x="6733" y="182"/>
                      <a:pt x="5990" y="512"/>
                      <a:pt x="5287" y="896"/>
                    </a:cubicBezTo>
                    <a:cubicBezTo>
                      <a:pt x="4587" y="1287"/>
                      <a:pt x="3935" y="1763"/>
                      <a:pt x="3307" y="2259"/>
                    </a:cubicBezTo>
                    <a:cubicBezTo>
                      <a:pt x="2687" y="2767"/>
                      <a:pt x="2096" y="3315"/>
                      <a:pt x="1545" y="3895"/>
                    </a:cubicBezTo>
                    <a:cubicBezTo>
                      <a:pt x="993" y="4472"/>
                      <a:pt x="464" y="5073"/>
                      <a:pt x="0" y="5722"/>
                    </a:cubicBezTo>
                    <a:cubicBezTo>
                      <a:pt x="275" y="5436"/>
                      <a:pt x="551" y="5150"/>
                      <a:pt x="838" y="4870"/>
                    </a:cubicBezTo>
                    <a:cubicBezTo>
                      <a:pt x="1117" y="4587"/>
                      <a:pt x="1400" y="4311"/>
                      <a:pt x="1694" y="4043"/>
                    </a:cubicBezTo>
                    <a:cubicBezTo>
                      <a:pt x="2273" y="3503"/>
                      <a:pt x="2861" y="2970"/>
                      <a:pt x="3478" y="2474"/>
                    </a:cubicBezTo>
                    <a:cubicBezTo>
                      <a:pt x="4094" y="1977"/>
                      <a:pt x="4728" y="1505"/>
                      <a:pt x="5396" y="1078"/>
                    </a:cubicBezTo>
                    <a:cubicBezTo>
                      <a:pt x="5559" y="969"/>
                      <a:pt x="5733" y="874"/>
                      <a:pt x="5903" y="773"/>
                    </a:cubicBezTo>
                    <a:cubicBezTo>
                      <a:pt x="5990" y="722"/>
                      <a:pt x="6074" y="671"/>
                      <a:pt x="6161" y="624"/>
                    </a:cubicBezTo>
                    <a:lnTo>
                      <a:pt x="6425" y="494"/>
                    </a:lnTo>
                    <a:cubicBezTo>
                      <a:pt x="6603" y="407"/>
                      <a:pt x="6773" y="298"/>
                      <a:pt x="6962" y="233"/>
                    </a:cubicBezTo>
                    <a:cubicBezTo>
                      <a:pt x="7143" y="156"/>
                      <a:pt x="7329" y="80"/>
                      <a:pt x="7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151;p38">
                <a:extLst>
                  <a:ext uri="{FF2B5EF4-FFF2-40B4-BE49-F238E27FC236}">
                    <a16:creationId xmlns:a16="http://schemas.microsoft.com/office/drawing/2014/main" id="{433C160C-673F-4892-AFB4-ED32BB12A461}"/>
                  </a:ext>
                </a:extLst>
              </p:cNvPr>
              <p:cNvSpPr/>
              <p:nvPr/>
            </p:nvSpPr>
            <p:spPr>
              <a:xfrm>
                <a:off x="8058680" y="2969578"/>
                <a:ext cx="258445" cy="4495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017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5" y="167"/>
                      <a:pt x="370" y="331"/>
                      <a:pt x="555" y="490"/>
                    </a:cubicBezTo>
                    <a:lnTo>
                      <a:pt x="1052" y="1037"/>
                    </a:lnTo>
                    <a:cubicBezTo>
                      <a:pt x="1364" y="1419"/>
                      <a:pt x="1669" y="1802"/>
                      <a:pt x="1930" y="2219"/>
                    </a:cubicBezTo>
                    <a:cubicBezTo>
                      <a:pt x="2473" y="3039"/>
                      <a:pt x="2966" y="3894"/>
                      <a:pt x="3409" y="4776"/>
                    </a:cubicBezTo>
                    <a:cubicBezTo>
                      <a:pt x="3861" y="5650"/>
                      <a:pt x="4286" y="6542"/>
                      <a:pt x="4688" y="7445"/>
                    </a:cubicBezTo>
                    <a:cubicBezTo>
                      <a:pt x="4892" y="7894"/>
                      <a:pt x="5088" y="8347"/>
                      <a:pt x="5280" y="8804"/>
                    </a:cubicBezTo>
                    <a:cubicBezTo>
                      <a:pt x="5476" y="9258"/>
                      <a:pt x="5664" y="9718"/>
                      <a:pt x="5849" y="10175"/>
                    </a:cubicBezTo>
                    <a:cubicBezTo>
                      <a:pt x="5585" y="9221"/>
                      <a:pt x="5247" y="8286"/>
                      <a:pt x="4881" y="7365"/>
                    </a:cubicBezTo>
                    <a:cubicBezTo>
                      <a:pt x="4522" y="6436"/>
                      <a:pt x="4105" y="5534"/>
                      <a:pt x="3652" y="4649"/>
                    </a:cubicBezTo>
                    <a:cubicBezTo>
                      <a:pt x="3198" y="3764"/>
                      <a:pt x="2695" y="2902"/>
                      <a:pt x="2104" y="2100"/>
                    </a:cubicBezTo>
                    <a:cubicBezTo>
                      <a:pt x="1512" y="1306"/>
                      <a:pt x="856" y="519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152;p38">
                <a:extLst>
                  <a:ext uri="{FF2B5EF4-FFF2-40B4-BE49-F238E27FC236}">
                    <a16:creationId xmlns:a16="http://schemas.microsoft.com/office/drawing/2014/main" id="{661C6DA6-0A10-4BCE-8E96-C0118437E11E}"/>
                  </a:ext>
                </a:extLst>
              </p:cNvPr>
              <p:cNvSpPr/>
              <p:nvPr/>
            </p:nvSpPr>
            <p:spPr>
              <a:xfrm>
                <a:off x="8089295" y="3441671"/>
                <a:ext cx="242231" cy="170485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38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11" y="240"/>
                      <a:pt x="971" y="555"/>
                      <a:pt x="1436" y="863"/>
                    </a:cubicBezTo>
                    <a:cubicBezTo>
                      <a:pt x="1893" y="1182"/>
                      <a:pt x="2346" y="1505"/>
                      <a:pt x="2792" y="1842"/>
                    </a:cubicBezTo>
                    <a:cubicBezTo>
                      <a:pt x="3691" y="2506"/>
                      <a:pt x="4569" y="3199"/>
                      <a:pt x="5482" y="3858"/>
                    </a:cubicBezTo>
                    <a:cubicBezTo>
                      <a:pt x="4710" y="3035"/>
                      <a:pt x="3854" y="2299"/>
                      <a:pt x="2955" y="1624"/>
                    </a:cubicBezTo>
                    <a:cubicBezTo>
                      <a:pt x="2502" y="1288"/>
                      <a:pt x="2037" y="968"/>
                      <a:pt x="1548" y="685"/>
                    </a:cubicBezTo>
                    <a:cubicBezTo>
                      <a:pt x="1063" y="399"/>
                      <a:pt x="547" y="14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ACA2D5C-7CDF-46E6-B3A2-50745E01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85" y="2301127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8563FFF6-91A8-4B84-9A7A-C2E6719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751620" y="2302249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C03BC663-BE47-46EF-B72A-3445EA258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58187" y="885421"/>
            <a:ext cx="1075286" cy="107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B2E041A2-E4FB-4F98-9233-67205628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5082546" y="2911486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D0B66B2F-78B1-43BC-9FB9-94C98EBC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6319549" y="3439892"/>
            <a:ext cx="600352" cy="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87365A8-07D5-46CD-9B2A-62A94267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4" y="4206546"/>
            <a:ext cx="882284" cy="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4FB4FE7F-1745-4536-93CB-4C423CCC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2376935" y="419698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5C7CA004-EA47-4664-9EBC-247AE9C1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82615" y="3243850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09D7D253-E387-490A-B21A-609010F5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7632041" y="3803427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2" descr="Một bông hoa tím hoạt hình miễn phí | Công cụ đồ họa PSD Tải xuống miễn phí  - Pikbest">
            <a:extLst>
              <a:ext uri="{FF2B5EF4-FFF2-40B4-BE49-F238E27FC236}">
                <a16:creationId xmlns:a16="http://schemas.microsoft.com/office/drawing/2014/main" id="{F7ED46FA-591D-4AB8-9CC4-F5069A31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5226">
            <a:off x="1262727" y="652593"/>
            <a:ext cx="477569" cy="47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KSO_Shape"/>
          <p:cNvSpPr/>
          <p:nvPr/>
        </p:nvSpPr>
        <p:spPr bwMode="auto">
          <a:xfrm>
            <a:off x="0" y="63176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ĐẤT NẶN MIC 6 MÀU">
            <a:extLst>
              <a:ext uri="{FF2B5EF4-FFF2-40B4-BE49-F238E27FC236}">
                <a16:creationId xmlns:a16="http://schemas.microsoft.com/office/drawing/2014/main" id="{63FF68E4-79F4-447A-24E6-0C401438D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3" y="1266932"/>
            <a:ext cx="2329503" cy="31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-Bảng gỗ viết phấn Đức Thanh | Shopee Việt Nam">
            <a:extLst>
              <a:ext uri="{FF2B5EF4-FFF2-40B4-BE49-F238E27FC236}">
                <a16:creationId xmlns:a16="http://schemas.microsoft.com/office/drawing/2014/main" id="{755872A5-71D1-19E6-1032-78031B2D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1459988"/>
            <a:ext cx="2888932" cy="28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ông dụng bất ngờ của tăm bông y tế trong đời sống - Nhà thuốc Long Châu">
            <a:extLst>
              <a:ext uri="{FF2B5EF4-FFF2-40B4-BE49-F238E27FC236}">
                <a16:creationId xmlns:a16="http://schemas.microsoft.com/office/drawing/2014/main" id="{A2205ED1-C57F-3530-E06C-ACF0240C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7" y="2148019"/>
            <a:ext cx="1831759" cy="15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39"/>
          <p:cNvSpPr txBox="1">
            <a:spLocks noGrp="1"/>
          </p:cNvSpPr>
          <p:nvPr>
            <p:ph type="title"/>
          </p:nvPr>
        </p:nvSpPr>
        <p:spPr>
          <a:xfrm>
            <a:off x="430596" y="463986"/>
            <a:ext cx="3483858" cy="3909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rgbClr val="C00000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2159" name="Google Shape;2159;p39"/>
          <p:cNvGrpSpPr/>
          <p:nvPr/>
        </p:nvGrpSpPr>
        <p:grpSpPr>
          <a:xfrm rot="1391093">
            <a:off x="6301358" y="2003304"/>
            <a:ext cx="4067647" cy="2774158"/>
            <a:chOff x="5143611" y="1692850"/>
            <a:chExt cx="4067647" cy="2774158"/>
          </a:xfrm>
        </p:grpSpPr>
        <p:sp>
          <p:nvSpPr>
            <p:cNvPr id="2160" name="Google Shape;2160;p39"/>
            <p:cNvSpPr/>
            <p:nvPr/>
          </p:nvSpPr>
          <p:spPr>
            <a:xfrm rot="10800000" flipH="1">
              <a:off x="6196271" y="3237640"/>
              <a:ext cx="3014987" cy="859785"/>
            </a:xfrm>
            <a:custGeom>
              <a:avLst/>
              <a:gdLst/>
              <a:ahLst/>
              <a:cxnLst/>
              <a:rect l="l" t="t" r="r" b="b"/>
              <a:pathLst>
                <a:path w="43238" h="12344" extrusionOk="0">
                  <a:moveTo>
                    <a:pt x="28408" y="1"/>
                  </a:moveTo>
                  <a:cubicBezTo>
                    <a:pt x="28358" y="1"/>
                    <a:pt x="28307" y="1"/>
                    <a:pt x="28256" y="1"/>
                  </a:cubicBezTo>
                  <a:cubicBezTo>
                    <a:pt x="20523" y="29"/>
                    <a:pt x="9361" y="2095"/>
                    <a:pt x="117" y="11777"/>
                  </a:cubicBezTo>
                  <a:cubicBezTo>
                    <a:pt x="89" y="11808"/>
                    <a:pt x="64" y="11844"/>
                    <a:pt x="50" y="11883"/>
                  </a:cubicBezTo>
                  <a:cubicBezTo>
                    <a:pt x="1" y="12007"/>
                    <a:pt x="25" y="12155"/>
                    <a:pt x="128" y="12250"/>
                  </a:cubicBezTo>
                  <a:cubicBezTo>
                    <a:pt x="194" y="12313"/>
                    <a:pt x="279" y="12344"/>
                    <a:pt x="362" y="12344"/>
                  </a:cubicBezTo>
                  <a:cubicBezTo>
                    <a:pt x="451" y="12344"/>
                    <a:pt x="539" y="12309"/>
                    <a:pt x="605" y="12240"/>
                  </a:cubicBezTo>
                  <a:cubicBezTo>
                    <a:pt x="9676" y="2737"/>
                    <a:pt x="20639" y="703"/>
                    <a:pt x="28235" y="675"/>
                  </a:cubicBezTo>
                  <a:cubicBezTo>
                    <a:pt x="28299" y="675"/>
                    <a:pt x="28364" y="675"/>
                    <a:pt x="28428" y="675"/>
                  </a:cubicBezTo>
                  <a:cubicBezTo>
                    <a:pt x="36586" y="675"/>
                    <a:pt x="42677" y="2893"/>
                    <a:pt x="42740" y="2918"/>
                  </a:cubicBezTo>
                  <a:cubicBezTo>
                    <a:pt x="42778" y="2932"/>
                    <a:pt x="42818" y="2939"/>
                    <a:pt x="42858" y="2939"/>
                  </a:cubicBezTo>
                  <a:cubicBezTo>
                    <a:pt x="42996" y="2939"/>
                    <a:pt x="43127" y="2856"/>
                    <a:pt x="43171" y="2716"/>
                  </a:cubicBezTo>
                  <a:cubicBezTo>
                    <a:pt x="43238" y="2543"/>
                    <a:pt x="43146" y="2349"/>
                    <a:pt x="42973" y="2286"/>
                  </a:cubicBezTo>
                  <a:cubicBezTo>
                    <a:pt x="42909" y="2261"/>
                    <a:pt x="36704" y="1"/>
                    <a:pt x="284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9"/>
            <p:cNvSpPr/>
            <p:nvPr/>
          </p:nvSpPr>
          <p:spPr>
            <a:xfrm rot="10800000" flipH="1">
              <a:off x="5961350" y="2332090"/>
              <a:ext cx="1358969" cy="1622057"/>
            </a:xfrm>
            <a:custGeom>
              <a:avLst/>
              <a:gdLst/>
              <a:ahLst/>
              <a:cxnLst/>
              <a:rect l="l" t="t" r="r" b="b"/>
              <a:pathLst>
                <a:path w="19489" h="23288" extrusionOk="0">
                  <a:moveTo>
                    <a:pt x="18724" y="1"/>
                  </a:moveTo>
                  <a:cubicBezTo>
                    <a:pt x="18713" y="1"/>
                    <a:pt x="18702" y="1"/>
                    <a:pt x="18690" y="2"/>
                  </a:cubicBezTo>
                  <a:cubicBezTo>
                    <a:pt x="18507" y="20"/>
                    <a:pt x="18373" y="186"/>
                    <a:pt x="18390" y="373"/>
                  </a:cubicBezTo>
                  <a:cubicBezTo>
                    <a:pt x="18397" y="419"/>
                    <a:pt x="18790" y="5253"/>
                    <a:pt x="10930" y="12693"/>
                  </a:cubicBezTo>
                  <a:cubicBezTo>
                    <a:pt x="2957" y="20238"/>
                    <a:pt x="164" y="22671"/>
                    <a:pt x="139" y="22696"/>
                  </a:cubicBezTo>
                  <a:cubicBezTo>
                    <a:pt x="97" y="22732"/>
                    <a:pt x="64" y="22777"/>
                    <a:pt x="47" y="22823"/>
                  </a:cubicBezTo>
                  <a:cubicBezTo>
                    <a:pt x="1" y="22940"/>
                    <a:pt x="19" y="23074"/>
                    <a:pt x="103" y="23173"/>
                  </a:cubicBezTo>
                  <a:cubicBezTo>
                    <a:pt x="171" y="23248"/>
                    <a:pt x="265" y="23288"/>
                    <a:pt x="359" y="23288"/>
                  </a:cubicBezTo>
                  <a:cubicBezTo>
                    <a:pt x="438" y="23288"/>
                    <a:pt x="516" y="23261"/>
                    <a:pt x="580" y="23204"/>
                  </a:cubicBezTo>
                  <a:cubicBezTo>
                    <a:pt x="609" y="23180"/>
                    <a:pt x="3405" y="20740"/>
                    <a:pt x="11392" y="13183"/>
                  </a:cubicBezTo>
                  <a:cubicBezTo>
                    <a:pt x="19489" y="5514"/>
                    <a:pt x="19083" y="514"/>
                    <a:pt x="19062" y="302"/>
                  </a:cubicBezTo>
                  <a:cubicBezTo>
                    <a:pt x="19045" y="130"/>
                    <a:pt x="18897" y="1"/>
                    <a:pt x="18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2" name="Google Shape;2162;p39"/>
            <p:cNvGrpSpPr/>
            <p:nvPr/>
          </p:nvGrpSpPr>
          <p:grpSpPr>
            <a:xfrm rot="10800000" flipH="1">
              <a:off x="5143611" y="2096403"/>
              <a:ext cx="1715199" cy="1699477"/>
              <a:chOff x="2547657" y="959163"/>
              <a:chExt cx="1078392" cy="1069687"/>
            </a:xfrm>
          </p:grpSpPr>
          <p:sp>
            <p:nvSpPr>
              <p:cNvPr id="2163" name="Google Shape;2163;p39"/>
              <p:cNvSpPr/>
              <p:nvPr/>
            </p:nvSpPr>
            <p:spPr>
              <a:xfrm rot="-2989129">
                <a:off x="2829208" y="1409834"/>
                <a:ext cx="354671" cy="112174"/>
              </a:xfrm>
              <a:custGeom>
                <a:avLst/>
                <a:gdLst/>
                <a:ahLst/>
                <a:cxnLst/>
                <a:rect l="l" t="t" r="r" b="b"/>
                <a:pathLst>
                  <a:path w="14187" h="4487" extrusionOk="0">
                    <a:moveTo>
                      <a:pt x="102" y="1"/>
                    </a:moveTo>
                    <a:cubicBezTo>
                      <a:pt x="20" y="1"/>
                      <a:pt x="1" y="124"/>
                      <a:pt x="88" y="140"/>
                    </a:cubicBezTo>
                    <a:cubicBezTo>
                      <a:pt x="4899" y="1105"/>
                      <a:pt x="9510" y="2596"/>
                      <a:pt x="14038" y="4480"/>
                    </a:cubicBezTo>
                    <a:cubicBezTo>
                      <a:pt x="14050" y="4484"/>
                      <a:pt x="14061" y="4486"/>
                      <a:pt x="14071" y="4486"/>
                    </a:cubicBezTo>
                    <a:cubicBezTo>
                      <a:pt x="14146" y="4486"/>
                      <a:pt x="14187" y="4376"/>
                      <a:pt x="14104" y="4333"/>
                    </a:cubicBezTo>
                    <a:cubicBezTo>
                      <a:pt x="9751" y="2101"/>
                      <a:pt x="4951" y="672"/>
                      <a:pt x="112" y="1"/>
                    </a:cubicBezTo>
                    <a:cubicBezTo>
                      <a:pt x="108" y="1"/>
                      <a:pt x="105" y="1"/>
                      <a:pt x="1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9"/>
              <p:cNvSpPr/>
              <p:nvPr/>
            </p:nvSpPr>
            <p:spPr>
              <a:xfrm rot="-2989129">
                <a:off x="2894372" y="1100132"/>
                <a:ext cx="163323" cy="316147"/>
              </a:xfrm>
              <a:custGeom>
                <a:avLst/>
                <a:gdLst/>
                <a:ahLst/>
                <a:cxnLst/>
                <a:rect l="l" t="t" r="r" b="b"/>
                <a:pathLst>
                  <a:path w="6533" h="12646" extrusionOk="0">
                    <a:moveTo>
                      <a:pt x="44" y="0"/>
                    </a:moveTo>
                    <a:cubicBezTo>
                      <a:pt x="22" y="0"/>
                      <a:pt x="1" y="15"/>
                      <a:pt x="4" y="43"/>
                    </a:cubicBezTo>
                    <a:cubicBezTo>
                      <a:pt x="846" y="4700"/>
                      <a:pt x="3110" y="9099"/>
                      <a:pt x="6290" y="12606"/>
                    </a:cubicBezTo>
                    <a:cubicBezTo>
                      <a:pt x="6315" y="12634"/>
                      <a:pt x="6347" y="12646"/>
                      <a:pt x="6378" y="12646"/>
                    </a:cubicBezTo>
                    <a:cubicBezTo>
                      <a:pt x="6459" y="12646"/>
                      <a:pt x="6532" y="12564"/>
                      <a:pt x="6471" y="12477"/>
                    </a:cubicBezTo>
                    <a:cubicBezTo>
                      <a:pt x="3715" y="8659"/>
                      <a:pt x="944" y="4784"/>
                      <a:pt x="88" y="36"/>
                    </a:cubicBezTo>
                    <a:cubicBezTo>
                      <a:pt x="83" y="12"/>
                      <a:pt x="63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9"/>
              <p:cNvSpPr/>
              <p:nvPr/>
            </p:nvSpPr>
            <p:spPr>
              <a:xfrm rot="-2989129">
                <a:off x="3063797" y="1475473"/>
                <a:ext cx="281322" cy="220298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8812" extrusionOk="0">
                    <a:moveTo>
                      <a:pt x="11104" y="0"/>
                    </a:moveTo>
                    <a:cubicBezTo>
                      <a:pt x="11090" y="0"/>
                      <a:pt x="11075" y="3"/>
                      <a:pt x="11058" y="10"/>
                    </a:cubicBezTo>
                    <a:cubicBezTo>
                      <a:pt x="6684" y="1694"/>
                      <a:pt x="2729" y="4943"/>
                      <a:pt x="21" y="8743"/>
                    </a:cubicBezTo>
                    <a:cubicBezTo>
                      <a:pt x="1" y="8775"/>
                      <a:pt x="28" y="8812"/>
                      <a:pt x="58" y="8812"/>
                    </a:cubicBezTo>
                    <a:cubicBezTo>
                      <a:pt x="68" y="8812"/>
                      <a:pt x="79" y="8807"/>
                      <a:pt x="88" y="8796"/>
                    </a:cubicBezTo>
                    <a:cubicBezTo>
                      <a:pt x="3159" y="5058"/>
                      <a:pt x="6816" y="2343"/>
                      <a:pt x="11139" y="223"/>
                    </a:cubicBezTo>
                    <a:cubicBezTo>
                      <a:pt x="11253" y="167"/>
                      <a:pt x="11211" y="0"/>
                      <a:pt x="111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9"/>
              <p:cNvSpPr/>
              <p:nvPr/>
            </p:nvSpPr>
            <p:spPr>
              <a:xfrm rot="-2989129">
                <a:off x="2823348" y="1551732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1" y="1"/>
                    </a:moveTo>
                    <a:cubicBezTo>
                      <a:pt x="676" y="1"/>
                      <a:pt x="461" y="102"/>
                      <a:pt x="320" y="345"/>
                    </a:cubicBezTo>
                    <a:cubicBezTo>
                      <a:pt x="1" y="894"/>
                      <a:pt x="491" y="1407"/>
                      <a:pt x="977" y="1407"/>
                    </a:cubicBezTo>
                    <a:cubicBezTo>
                      <a:pt x="1193" y="1407"/>
                      <a:pt x="1407" y="1305"/>
                      <a:pt x="1549" y="1061"/>
                    </a:cubicBezTo>
                    <a:cubicBezTo>
                      <a:pt x="1869" y="514"/>
                      <a:pt x="1377" y="1"/>
                      <a:pt x="8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9"/>
              <p:cNvSpPr/>
              <p:nvPr/>
            </p:nvSpPr>
            <p:spPr>
              <a:xfrm rot="-2989129">
                <a:off x="3174840" y="1746299"/>
                <a:ext cx="4672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7" extrusionOk="0">
                    <a:moveTo>
                      <a:pt x="893" y="0"/>
                    </a:moveTo>
                    <a:cubicBezTo>
                      <a:pt x="677" y="0"/>
                      <a:pt x="462" y="101"/>
                      <a:pt x="321" y="346"/>
                    </a:cubicBezTo>
                    <a:cubicBezTo>
                      <a:pt x="1" y="892"/>
                      <a:pt x="493" y="1406"/>
                      <a:pt x="979" y="1406"/>
                    </a:cubicBezTo>
                    <a:cubicBezTo>
                      <a:pt x="1194" y="1406"/>
                      <a:pt x="1408" y="1305"/>
                      <a:pt x="1550" y="1062"/>
                    </a:cubicBezTo>
                    <a:cubicBezTo>
                      <a:pt x="1869" y="512"/>
                      <a:pt x="1378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9"/>
              <p:cNvSpPr/>
              <p:nvPr/>
            </p:nvSpPr>
            <p:spPr>
              <a:xfrm rot="-2989129">
                <a:off x="2779323" y="1201086"/>
                <a:ext cx="467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405" extrusionOk="0">
                    <a:moveTo>
                      <a:pt x="890" y="0"/>
                    </a:moveTo>
                    <a:cubicBezTo>
                      <a:pt x="675" y="0"/>
                      <a:pt x="461" y="101"/>
                      <a:pt x="319" y="343"/>
                    </a:cubicBezTo>
                    <a:cubicBezTo>
                      <a:pt x="0" y="892"/>
                      <a:pt x="491" y="1404"/>
                      <a:pt x="976" y="1404"/>
                    </a:cubicBezTo>
                    <a:cubicBezTo>
                      <a:pt x="1192" y="1404"/>
                      <a:pt x="1407" y="1303"/>
                      <a:pt x="1549" y="1059"/>
                    </a:cubicBezTo>
                    <a:cubicBezTo>
                      <a:pt x="1868" y="512"/>
                      <a:pt x="1376" y="0"/>
                      <a:pt x="8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9"/>
              <p:cNvSpPr/>
              <p:nvPr/>
            </p:nvSpPr>
            <p:spPr>
              <a:xfrm rot="-2989129">
                <a:off x="2724094" y="1094611"/>
                <a:ext cx="725517" cy="798792"/>
              </a:xfrm>
              <a:custGeom>
                <a:avLst/>
                <a:gdLst/>
                <a:ahLst/>
                <a:cxnLst/>
                <a:rect l="l" t="t" r="r" b="b"/>
                <a:pathLst>
                  <a:path w="29021" h="31952" extrusionOk="0">
                    <a:moveTo>
                      <a:pt x="20741" y="1"/>
                    </a:moveTo>
                    <a:cubicBezTo>
                      <a:pt x="20409" y="1"/>
                      <a:pt x="20045" y="267"/>
                      <a:pt x="19640" y="880"/>
                    </a:cubicBezTo>
                    <a:cubicBezTo>
                      <a:pt x="16995" y="4887"/>
                      <a:pt x="22033" y="12699"/>
                      <a:pt x="22033" y="12699"/>
                    </a:cubicBezTo>
                    <a:cubicBezTo>
                      <a:pt x="22033" y="12699"/>
                      <a:pt x="12033" y="3533"/>
                      <a:pt x="8162" y="3533"/>
                    </a:cubicBezTo>
                    <a:cubicBezTo>
                      <a:pt x="7570" y="3533"/>
                      <a:pt x="7122" y="3747"/>
                      <a:pt x="6874" y="4241"/>
                    </a:cubicBezTo>
                    <a:cubicBezTo>
                      <a:pt x="5005" y="7962"/>
                      <a:pt x="20388" y="14973"/>
                      <a:pt x="20388" y="14973"/>
                    </a:cubicBezTo>
                    <a:cubicBezTo>
                      <a:pt x="18314" y="14430"/>
                      <a:pt x="12797" y="13732"/>
                      <a:pt x="8170" y="13732"/>
                    </a:cubicBezTo>
                    <a:cubicBezTo>
                      <a:pt x="3662" y="13732"/>
                      <a:pt x="0" y="14395"/>
                      <a:pt x="1197" y="16511"/>
                    </a:cubicBezTo>
                    <a:cubicBezTo>
                      <a:pt x="2175" y="18240"/>
                      <a:pt x="5465" y="18756"/>
                      <a:pt x="9044" y="18756"/>
                    </a:cubicBezTo>
                    <a:cubicBezTo>
                      <a:pt x="14343" y="18756"/>
                      <a:pt x="20275" y="17625"/>
                      <a:pt x="20276" y="17625"/>
                    </a:cubicBezTo>
                    <a:lnTo>
                      <a:pt x="20276" y="17625"/>
                    </a:lnTo>
                    <a:cubicBezTo>
                      <a:pt x="11186" y="23012"/>
                      <a:pt x="9820" y="31784"/>
                      <a:pt x="12499" y="31949"/>
                    </a:cubicBezTo>
                    <a:cubicBezTo>
                      <a:pt x="12530" y="31951"/>
                      <a:pt x="12562" y="31952"/>
                      <a:pt x="12593" y="31952"/>
                    </a:cubicBezTo>
                    <a:cubicBezTo>
                      <a:pt x="15239" y="31952"/>
                      <a:pt x="17662" y="25175"/>
                      <a:pt x="21097" y="20776"/>
                    </a:cubicBezTo>
                    <a:cubicBezTo>
                      <a:pt x="24569" y="16329"/>
                      <a:pt x="29021" y="15711"/>
                      <a:pt x="29021" y="15711"/>
                    </a:cubicBezTo>
                    <a:cubicBezTo>
                      <a:pt x="29021" y="15711"/>
                      <a:pt x="26593" y="14516"/>
                      <a:pt x="24653" y="10634"/>
                    </a:cubicBezTo>
                    <a:cubicBezTo>
                      <a:pt x="23410" y="8148"/>
                      <a:pt x="22576" y="1"/>
                      <a:pt x="207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9"/>
              <p:cNvSpPr/>
              <p:nvPr/>
            </p:nvSpPr>
            <p:spPr>
              <a:xfrm rot="-2989129">
                <a:off x="2791507" y="1417250"/>
                <a:ext cx="324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976" extrusionOk="0">
                    <a:moveTo>
                      <a:pt x="618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2" y="975"/>
                      <a:pt x="679" y="975"/>
                    </a:cubicBezTo>
                    <a:cubicBezTo>
                      <a:pt x="829" y="975"/>
                      <a:pt x="978" y="905"/>
                      <a:pt x="1076" y="735"/>
                    </a:cubicBezTo>
                    <a:cubicBezTo>
                      <a:pt x="1296" y="355"/>
                      <a:pt x="956" y="1"/>
                      <a:pt x="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9"/>
              <p:cNvSpPr/>
              <p:nvPr/>
            </p:nvSpPr>
            <p:spPr>
              <a:xfrm rot="-2989129">
                <a:off x="3282129" y="1706446"/>
                <a:ext cx="324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974" extrusionOk="0">
                    <a:moveTo>
                      <a:pt x="617" y="1"/>
                    </a:moveTo>
                    <a:cubicBezTo>
                      <a:pt x="468" y="1"/>
                      <a:pt x="319" y="70"/>
                      <a:pt x="220" y="239"/>
                    </a:cubicBezTo>
                    <a:cubicBezTo>
                      <a:pt x="0" y="619"/>
                      <a:pt x="341" y="974"/>
                      <a:pt x="678" y="974"/>
                    </a:cubicBezTo>
                    <a:cubicBezTo>
                      <a:pt x="827" y="974"/>
                      <a:pt x="975" y="904"/>
                      <a:pt x="1073" y="735"/>
                    </a:cubicBezTo>
                    <a:cubicBezTo>
                      <a:pt x="1295" y="356"/>
                      <a:pt x="955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9"/>
              <p:cNvSpPr/>
              <p:nvPr/>
            </p:nvSpPr>
            <p:spPr>
              <a:xfrm rot="-2989129">
                <a:off x="3105646" y="1452591"/>
                <a:ext cx="320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974" extrusionOk="0">
                    <a:moveTo>
                      <a:pt x="612" y="1"/>
                    </a:moveTo>
                    <a:cubicBezTo>
                      <a:pt x="458" y="1"/>
                      <a:pt x="305" y="74"/>
                      <a:pt x="208" y="252"/>
                    </a:cubicBezTo>
                    <a:cubicBezTo>
                      <a:pt x="1" y="631"/>
                      <a:pt x="340" y="973"/>
                      <a:pt x="672" y="973"/>
                    </a:cubicBezTo>
                    <a:cubicBezTo>
                      <a:pt x="826" y="973"/>
                      <a:pt x="979" y="900"/>
                      <a:pt x="1075" y="723"/>
                    </a:cubicBezTo>
                    <a:cubicBezTo>
                      <a:pt x="1282" y="342"/>
                      <a:pt x="944" y="1"/>
                      <a:pt x="6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9"/>
              <p:cNvSpPr/>
              <p:nvPr/>
            </p:nvSpPr>
            <p:spPr>
              <a:xfrm rot="-2989129">
                <a:off x="2841319" y="1414049"/>
                <a:ext cx="2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33" extrusionOk="0">
                    <a:moveTo>
                      <a:pt x="402" y="1"/>
                    </a:moveTo>
                    <a:cubicBezTo>
                      <a:pt x="305" y="1"/>
                      <a:pt x="209" y="46"/>
                      <a:pt x="145" y="156"/>
                    </a:cubicBezTo>
                    <a:cubicBezTo>
                      <a:pt x="0" y="402"/>
                      <a:pt x="222" y="633"/>
                      <a:pt x="440" y="633"/>
                    </a:cubicBezTo>
                    <a:cubicBezTo>
                      <a:pt x="537" y="633"/>
                      <a:pt x="634" y="587"/>
                      <a:pt x="697" y="478"/>
                    </a:cubicBezTo>
                    <a:cubicBezTo>
                      <a:pt x="842" y="231"/>
                      <a:pt x="621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9"/>
              <p:cNvSpPr/>
              <p:nvPr/>
            </p:nvSpPr>
            <p:spPr>
              <a:xfrm rot="-2989129">
                <a:off x="3304252" y="1645488"/>
                <a:ext cx="210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42" h="632" extrusionOk="0">
                    <a:moveTo>
                      <a:pt x="402" y="0"/>
                    </a:moveTo>
                    <a:cubicBezTo>
                      <a:pt x="304" y="0"/>
                      <a:pt x="207" y="46"/>
                      <a:pt x="143" y="156"/>
                    </a:cubicBezTo>
                    <a:cubicBezTo>
                      <a:pt x="1" y="402"/>
                      <a:pt x="221" y="632"/>
                      <a:pt x="440" y="632"/>
                    </a:cubicBezTo>
                    <a:cubicBezTo>
                      <a:pt x="537" y="632"/>
                      <a:pt x="634" y="586"/>
                      <a:pt x="699" y="477"/>
                    </a:cubicBezTo>
                    <a:cubicBezTo>
                      <a:pt x="841" y="230"/>
                      <a:pt x="621" y="0"/>
                      <a:pt x="4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9"/>
              <p:cNvSpPr/>
              <p:nvPr/>
            </p:nvSpPr>
            <p:spPr>
              <a:xfrm rot="-2989129">
                <a:off x="3018013" y="1188904"/>
                <a:ext cx="210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633" extrusionOk="0">
                    <a:moveTo>
                      <a:pt x="402" y="1"/>
                    </a:moveTo>
                    <a:cubicBezTo>
                      <a:pt x="304" y="1"/>
                      <a:pt x="207" y="46"/>
                      <a:pt x="143" y="156"/>
                    </a:cubicBezTo>
                    <a:cubicBezTo>
                      <a:pt x="0" y="402"/>
                      <a:pt x="220" y="632"/>
                      <a:pt x="439" y="632"/>
                    </a:cubicBezTo>
                    <a:cubicBezTo>
                      <a:pt x="536" y="632"/>
                      <a:pt x="633" y="587"/>
                      <a:pt x="698" y="477"/>
                    </a:cubicBezTo>
                    <a:cubicBezTo>
                      <a:pt x="841" y="230"/>
                      <a:pt x="620" y="1"/>
                      <a:pt x="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9"/>
              <p:cNvSpPr/>
              <p:nvPr/>
            </p:nvSpPr>
            <p:spPr>
              <a:xfrm rot="-2989129">
                <a:off x="2818462" y="1390199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5" y="0"/>
                    </a:moveTo>
                    <a:cubicBezTo>
                      <a:pt x="201" y="0"/>
                      <a:pt x="137" y="30"/>
                      <a:pt x="95" y="103"/>
                    </a:cubicBezTo>
                    <a:cubicBezTo>
                      <a:pt x="1" y="263"/>
                      <a:pt x="146" y="414"/>
                      <a:pt x="290" y="414"/>
                    </a:cubicBezTo>
                    <a:cubicBezTo>
                      <a:pt x="353" y="414"/>
                      <a:pt x="416" y="384"/>
                      <a:pt x="458" y="312"/>
                    </a:cubicBezTo>
                    <a:cubicBezTo>
                      <a:pt x="552" y="150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9"/>
              <p:cNvSpPr/>
              <p:nvPr/>
            </p:nvSpPr>
            <p:spPr>
              <a:xfrm rot="-2989129">
                <a:off x="3116832" y="1236458"/>
                <a:ext cx="1382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4" extrusionOk="0">
                    <a:moveTo>
                      <a:pt x="264" y="0"/>
                    </a:moveTo>
                    <a:cubicBezTo>
                      <a:pt x="200" y="0"/>
                      <a:pt x="137" y="30"/>
                      <a:pt x="95" y="102"/>
                    </a:cubicBezTo>
                    <a:cubicBezTo>
                      <a:pt x="1" y="264"/>
                      <a:pt x="145" y="414"/>
                      <a:pt x="288" y="414"/>
                    </a:cubicBezTo>
                    <a:cubicBezTo>
                      <a:pt x="352" y="414"/>
                      <a:pt x="416" y="384"/>
                      <a:pt x="458" y="311"/>
                    </a:cubicBezTo>
                    <a:cubicBezTo>
                      <a:pt x="553" y="152"/>
                      <a:pt x="407" y="0"/>
                      <a:pt x="2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9"/>
              <p:cNvSpPr/>
              <p:nvPr/>
            </p:nvSpPr>
            <p:spPr>
              <a:xfrm rot="-2989129">
                <a:off x="3037281" y="1523280"/>
                <a:ext cx="1370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13" extrusionOk="0">
                    <a:moveTo>
                      <a:pt x="262" y="0"/>
                    </a:moveTo>
                    <a:cubicBezTo>
                      <a:pt x="196" y="0"/>
                      <a:pt x="130" y="32"/>
                      <a:pt x="89" y="107"/>
                    </a:cubicBezTo>
                    <a:cubicBezTo>
                      <a:pt x="1" y="267"/>
                      <a:pt x="145" y="412"/>
                      <a:pt x="287" y="412"/>
                    </a:cubicBezTo>
                    <a:cubicBezTo>
                      <a:pt x="353" y="412"/>
                      <a:pt x="418" y="381"/>
                      <a:pt x="459" y="306"/>
                    </a:cubicBezTo>
                    <a:cubicBezTo>
                      <a:pt x="547" y="144"/>
                      <a:pt x="403" y="0"/>
                      <a:pt x="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9" name="Google Shape;2179;p39"/>
            <p:cNvSpPr/>
            <p:nvPr/>
          </p:nvSpPr>
          <p:spPr>
            <a:xfrm rot="10800000" flipH="1">
              <a:off x="7943707" y="4073264"/>
              <a:ext cx="295516" cy="374867"/>
            </a:xfrm>
            <a:custGeom>
              <a:avLst/>
              <a:gdLst/>
              <a:ahLst/>
              <a:cxnLst/>
              <a:rect l="l" t="t" r="r" b="b"/>
              <a:pathLst>
                <a:path w="4238" h="5382" extrusionOk="0">
                  <a:moveTo>
                    <a:pt x="159" y="0"/>
                  </a:moveTo>
                  <a:lnTo>
                    <a:pt x="159" y="0"/>
                  </a:lnTo>
                  <a:cubicBezTo>
                    <a:pt x="159" y="0"/>
                    <a:pt x="0" y="1900"/>
                    <a:pt x="763" y="3235"/>
                  </a:cubicBezTo>
                  <a:cubicBezTo>
                    <a:pt x="1526" y="4573"/>
                    <a:pt x="4237" y="5382"/>
                    <a:pt x="4237" y="5382"/>
                  </a:cubicBezTo>
                  <a:cubicBezTo>
                    <a:pt x="4237" y="5382"/>
                    <a:pt x="3941" y="3305"/>
                    <a:pt x="2398" y="1809"/>
                  </a:cubicBezTo>
                  <a:cubicBezTo>
                    <a:pt x="851" y="308"/>
                    <a:pt x="159" y="0"/>
                    <a:pt x="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9"/>
            <p:cNvSpPr/>
            <p:nvPr/>
          </p:nvSpPr>
          <p:spPr>
            <a:xfrm rot="10800000" flipH="1">
              <a:off x="7908912" y="3706746"/>
              <a:ext cx="280803" cy="367275"/>
            </a:xfrm>
            <a:custGeom>
              <a:avLst/>
              <a:gdLst/>
              <a:ahLst/>
              <a:cxnLst/>
              <a:rect l="l" t="t" r="r" b="b"/>
              <a:pathLst>
                <a:path w="4027" h="5273" extrusionOk="0">
                  <a:moveTo>
                    <a:pt x="4026" y="0"/>
                  </a:moveTo>
                  <a:lnTo>
                    <a:pt x="4026" y="0"/>
                  </a:lnTo>
                  <a:cubicBezTo>
                    <a:pt x="4026" y="0"/>
                    <a:pt x="1841" y="791"/>
                    <a:pt x="920" y="2627"/>
                  </a:cubicBezTo>
                  <a:cubicBezTo>
                    <a:pt x="1" y="4467"/>
                    <a:pt x="128" y="5272"/>
                    <a:pt x="128" y="5272"/>
                  </a:cubicBezTo>
                  <a:cubicBezTo>
                    <a:pt x="128" y="5272"/>
                    <a:pt x="1492" y="4520"/>
                    <a:pt x="2434" y="3299"/>
                  </a:cubicBezTo>
                  <a:cubicBezTo>
                    <a:pt x="3381" y="2073"/>
                    <a:pt x="4026" y="1"/>
                    <a:pt x="4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39"/>
            <p:cNvGrpSpPr/>
            <p:nvPr/>
          </p:nvGrpSpPr>
          <p:grpSpPr>
            <a:xfrm rot="10800000" flipH="1">
              <a:off x="7392909" y="4050699"/>
              <a:ext cx="462439" cy="381482"/>
              <a:chOff x="3961851" y="558662"/>
              <a:chExt cx="290748" cy="240113"/>
            </a:xfrm>
          </p:grpSpPr>
          <p:sp>
            <p:nvSpPr>
              <p:cNvPr id="2182" name="Google Shape;2182;p39"/>
              <p:cNvSpPr/>
              <p:nvPr/>
            </p:nvSpPr>
            <p:spPr>
              <a:xfrm>
                <a:off x="3961851" y="558662"/>
                <a:ext cx="286582" cy="236473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5394" extrusionOk="0">
                    <a:moveTo>
                      <a:pt x="282" y="1"/>
                    </a:moveTo>
                    <a:lnTo>
                      <a:pt x="282" y="1"/>
                    </a:lnTo>
                    <a:cubicBezTo>
                      <a:pt x="282" y="1"/>
                      <a:pt x="0" y="1682"/>
                      <a:pt x="1554" y="3391"/>
                    </a:cubicBezTo>
                    <a:cubicBezTo>
                      <a:pt x="3104" y="5097"/>
                      <a:pt x="6537" y="5393"/>
                      <a:pt x="6537" y="5393"/>
                    </a:cubicBezTo>
                    <a:cubicBezTo>
                      <a:pt x="6537" y="5393"/>
                      <a:pt x="4933" y="2801"/>
                      <a:pt x="3002" y="1513"/>
                    </a:cubicBezTo>
                    <a:cubicBezTo>
                      <a:pt x="1071" y="227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9"/>
              <p:cNvSpPr/>
              <p:nvPr/>
            </p:nvSpPr>
            <p:spPr>
              <a:xfrm>
                <a:off x="4001352" y="596585"/>
                <a:ext cx="251247" cy="20219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4612" extrusionOk="0">
                    <a:moveTo>
                      <a:pt x="94" y="0"/>
                    </a:moveTo>
                    <a:cubicBezTo>
                      <a:pt x="70" y="0"/>
                      <a:pt x="45" y="10"/>
                      <a:pt x="28" y="29"/>
                    </a:cubicBezTo>
                    <a:cubicBezTo>
                      <a:pt x="21" y="37"/>
                      <a:pt x="17" y="44"/>
                      <a:pt x="14" y="50"/>
                    </a:cubicBezTo>
                    <a:cubicBezTo>
                      <a:pt x="0" y="86"/>
                      <a:pt x="7" y="122"/>
                      <a:pt x="35" y="146"/>
                    </a:cubicBezTo>
                    <a:cubicBezTo>
                      <a:pt x="74" y="182"/>
                      <a:pt x="3788" y="3437"/>
                      <a:pt x="5589" y="4599"/>
                    </a:cubicBezTo>
                    <a:cubicBezTo>
                      <a:pt x="5603" y="4608"/>
                      <a:pt x="5619" y="4612"/>
                      <a:pt x="5635" y="4612"/>
                    </a:cubicBezTo>
                    <a:cubicBezTo>
                      <a:pt x="5663" y="4612"/>
                      <a:pt x="5690" y="4599"/>
                      <a:pt x="5706" y="4574"/>
                    </a:cubicBezTo>
                    <a:cubicBezTo>
                      <a:pt x="5730" y="4535"/>
                      <a:pt x="5720" y="4482"/>
                      <a:pt x="5681" y="4457"/>
                    </a:cubicBezTo>
                    <a:cubicBezTo>
                      <a:pt x="3891" y="3299"/>
                      <a:pt x="183" y="55"/>
                      <a:pt x="148" y="19"/>
                    </a:cubicBezTo>
                    <a:cubicBezTo>
                      <a:pt x="133" y="7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4" name="Google Shape;2184;p39"/>
            <p:cNvGrpSpPr/>
            <p:nvPr/>
          </p:nvGrpSpPr>
          <p:grpSpPr>
            <a:xfrm rot="10800000" flipH="1">
              <a:off x="7526651" y="3633755"/>
              <a:ext cx="292233" cy="424455"/>
              <a:chOff x="4045939" y="794047"/>
              <a:chExt cx="183735" cy="267161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4045939" y="797730"/>
                <a:ext cx="179744" cy="263478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010" extrusionOk="0">
                    <a:moveTo>
                      <a:pt x="4099" y="0"/>
                    </a:moveTo>
                    <a:lnTo>
                      <a:pt x="4099" y="0"/>
                    </a:lnTo>
                    <a:cubicBezTo>
                      <a:pt x="4099" y="0"/>
                      <a:pt x="1829" y="752"/>
                      <a:pt x="914" y="2426"/>
                    </a:cubicBezTo>
                    <a:cubicBezTo>
                      <a:pt x="0" y="4100"/>
                      <a:pt x="621" y="6010"/>
                      <a:pt x="621" y="6010"/>
                    </a:cubicBezTo>
                    <a:cubicBezTo>
                      <a:pt x="621" y="6010"/>
                      <a:pt x="1042" y="5724"/>
                      <a:pt x="2196" y="4127"/>
                    </a:cubicBezTo>
                    <a:cubicBezTo>
                      <a:pt x="3354" y="2528"/>
                      <a:pt x="4099" y="1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4088465" y="794047"/>
                <a:ext cx="141209" cy="220164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5022" extrusionOk="0">
                    <a:moveTo>
                      <a:pt x="3129" y="0"/>
                    </a:moveTo>
                    <a:cubicBezTo>
                      <a:pt x="3107" y="0"/>
                      <a:pt x="3085" y="8"/>
                      <a:pt x="3069" y="24"/>
                    </a:cubicBezTo>
                    <a:cubicBezTo>
                      <a:pt x="1459" y="1602"/>
                      <a:pt x="566" y="3495"/>
                      <a:pt x="205" y="4392"/>
                    </a:cubicBezTo>
                    <a:cubicBezTo>
                      <a:pt x="78" y="4713"/>
                      <a:pt x="15" y="4907"/>
                      <a:pt x="15" y="4915"/>
                    </a:cubicBezTo>
                    <a:cubicBezTo>
                      <a:pt x="0" y="4957"/>
                      <a:pt x="26" y="5006"/>
                      <a:pt x="68" y="5017"/>
                    </a:cubicBezTo>
                    <a:cubicBezTo>
                      <a:pt x="78" y="5020"/>
                      <a:pt x="87" y="5021"/>
                      <a:pt x="97" y="5021"/>
                    </a:cubicBezTo>
                    <a:cubicBezTo>
                      <a:pt x="133" y="5021"/>
                      <a:pt x="165" y="5000"/>
                      <a:pt x="174" y="4964"/>
                    </a:cubicBezTo>
                    <a:cubicBezTo>
                      <a:pt x="184" y="4936"/>
                      <a:pt x="1032" y="2256"/>
                      <a:pt x="3186" y="144"/>
                    </a:cubicBezTo>
                    <a:cubicBezTo>
                      <a:pt x="3221" y="112"/>
                      <a:pt x="3221" y="59"/>
                      <a:pt x="3189" y="24"/>
                    </a:cubicBezTo>
                    <a:cubicBezTo>
                      <a:pt x="3173" y="8"/>
                      <a:pt x="3151" y="0"/>
                      <a:pt x="3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 rot="10800000" flipH="1">
              <a:off x="8017761" y="4069431"/>
              <a:ext cx="225925" cy="282230"/>
            </a:xfrm>
            <a:custGeom>
              <a:avLst/>
              <a:gdLst/>
              <a:ahLst/>
              <a:cxnLst/>
              <a:rect l="l" t="t" r="r" b="b"/>
              <a:pathLst>
                <a:path w="3240" h="4052" extrusionOk="0">
                  <a:moveTo>
                    <a:pt x="60" y="0"/>
                  </a:moveTo>
                  <a:cubicBezTo>
                    <a:pt x="49" y="0"/>
                    <a:pt x="38" y="4"/>
                    <a:pt x="29" y="10"/>
                  </a:cubicBezTo>
                  <a:cubicBezTo>
                    <a:pt x="19" y="18"/>
                    <a:pt x="12" y="25"/>
                    <a:pt x="8" y="35"/>
                  </a:cubicBezTo>
                  <a:cubicBezTo>
                    <a:pt x="1" y="53"/>
                    <a:pt x="4" y="74"/>
                    <a:pt x="15" y="88"/>
                  </a:cubicBezTo>
                  <a:cubicBezTo>
                    <a:pt x="33" y="116"/>
                    <a:pt x="1887" y="2779"/>
                    <a:pt x="3136" y="4036"/>
                  </a:cubicBezTo>
                  <a:cubicBezTo>
                    <a:pt x="3147" y="4046"/>
                    <a:pt x="3161" y="4051"/>
                    <a:pt x="3175" y="4051"/>
                  </a:cubicBezTo>
                  <a:cubicBezTo>
                    <a:pt x="3190" y="4051"/>
                    <a:pt x="3204" y="4046"/>
                    <a:pt x="3214" y="4036"/>
                  </a:cubicBezTo>
                  <a:cubicBezTo>
                    <a:pt x="3239" y="4014"/>
                    <a:pt x="3239" y="3980"/>
                    <a:pt x="3214" y="3954"/>
                  </a:cubicBezTo>
                  <a:cubicBezTo>
                    <a:pt x="1971" y="2704"/>
                    <a:pt x="125" y="53"/>
                    <a:pt x="107" y="25"/>
                  </a:cubicBezTo>
                  <a:cubicBezTo>
                    <a:pt x="96" y="9"/>
                    <a:pt x="78" y="0"/>
                    <a:pt x="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9"/>
            <p:cNvSpPr/>
            <p:nvPr/>
          </p:nvSpPr>
          <p:spPr>
            <a:xfrm rot="10800000" flipH="1">
              <a:off x="7947124" y="3761214"/>
              <a:ext cx="246775" cy="316638"/>
            </a:xfrm>
            <a:custGeom>
              <a:avLst/>
              <a:gdLst/>
              <a:ahLst/>
              <a:cxnLst/>
              <a:rect l="l" t="t" r="r" b="b"/>
              <a:pathLst>
                <a:path w="3539" h="4546" extrusionOk="0">
                  <a:moveTo>
                    <a:pt x="3476" y="0"/>
                  </a:moveTo>
                  <a:cubicBezTo>
                    <a:pt x="3460" y="0"/>
                    <a:pt x="3446" y="7"/>
                    <a:pt x="3436" y="20"/>
                  </a:cubicBezTo>
                  <a:cubicBezTo>
                    <a:pt x="2755" y="797"/>
                    <a:pt x="43" y="4420"/>
                    <a:pt x="15" y="4455"/>
                  </a:cubicBezTo>
                  <a:cubicBezTo>
                    <a:pt x="11" y="4459"/>
                    <a:pt x="11" y="4462"/>
                    <a:pt x="8" y="4469"/>
                  </a:cubicBezTo>
                  <a:cubicBezTo>
                    <a:pt x="0" y="4490"/>
                    <a:pt x="8" y="4519"/>
                    <a:pt x="25" y="4532"/>
                  </a:cubicBezTo>
                  <a:cubicBezTo>
                    <a:pt x="35" y="4541"/>
                    <a:pt x="47" y="4545"/>
                    <a:pt x="59" y="4545"/>
                  </a:cubicBezTo>
                  <a:cubicBezTo>
                    <a:pt x="77" y="4545"/>
                    <a:pt x="94" y="4537"/>
                    <a:pt x="106" y="4522"/>
                  </a:cubicBezTo>
                  <a:cubicBezTo>
                    <a:pt x="131" y="4487"/>
                    <a:pt x="2843" y="867"/>
                    <a:pt x="3521" y="94"/>
                  </a:cubicBezTo>
                  <a:cubicBezTo>
                    <a:pt x="3538" y="70"/>
                    <a:pt x="3538" y="34"/>
                    <a:pt x="3514" y="13"/>
                  </a:cubicBezTo>
                  <a:cubicBezTo>
                    <a:pt x="3503" y="5"/>
                    <a:pt x="3489" y="0"/>
                    <a:pt x="3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39"/>
            <p:cNvGrpSpPr/>
            <p:nvPr/>
          </p:nvGrpSpPr>
          <p:grpSpPr>
            <a:xfrm rot="10800000" flipH="1">
              <a:off x="8387330" y="4038718"/>
              <a:ext cx="311336" cy="428290"/>
              <a:chOff x="4587071" y="536741"/>
              <a:chExt cx="195746" cy="269575"/>
            </a:xfrm>
          </p:grpSpPr>
          <p:sp>
            <p:nvSpPr>
              <p:cNvPr id="2190" name="Google Shape;2190;p39"/>
              <p:cNvSpPr/>
              <p:nvPr/>
            </p:nvSpPr>
            <p:spPr>
              <a:xfrm>
                <a:off x="4587071" y="536741"/>
                <a:ext cx="195746" cy="26720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095" extrusionOk="0">
                    <a:moveTo>
                      <a:pt x="317" y="1"/>
                    </a:moveTo>
                    <a:cubicBezTo>
                      <a:pt x="261" y="1"/>
                      <a:pt x="248" y="21"/>
                      <a:pt x="248" y="21"/>
                    </a:cubicBezTo>
                    <a:cubicBezTo>
                      <a:pt x="248" y="21"/>
                      <a:pt x="1" y="4248"/>
                      <a:pt x="3504" y="6094"/>
                    </a:cubicBezTo>
                    <a:cubicBezTo>
                      <a:pt x="3504" y="6094"/>
                      <a:pt x="4464" y="2927"/>
                      <a:pt x="2445" y="1327"/>
                    </a:cubicBezTo>
                    <a:cubicBezTo>
                      <a:pt x="963" y="157"/>
                      <a:pt x="473" y="1"/>
                      <a:pt x="3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9"/>
              <p:cNvSpPr/>
              <p:nvPr/>
            </p:nvSpPr>
            <p:spPr>
              <a:xfrm>
                <a:off x="4648098" y="609343"/>
                <a:ext cx="95220" cy="196973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4493" extrusionOk="0">
                    <a:moveTo>
                      <a:pt x="59" y="0"/>
                    </a:moveTo>
                    <a:cubicBezTo>
                      <a:pt x="48" y="0"/>
                      <a:pt x="38" y="4"/>
                      <a:pt x="28" y="10"/>
                    </a:cubicBezTo>
                    <a:cubicBezTo>
                      <a:pt x="18" y="14"/>
                      <a:pt x="11" y="25"/>
                      <a:pt x="7" y="35"/>
                    </a:cubicBezTo>
                    <a:cubicBezTo>
                      <a:pt x="0" y="53"/>
                      <a:pt x="4" y="70"/>
                      <a:pt x="15" y="88"/>
                    </a:cubicBezTo>
                    <a:cubicBezTo>
                      <a:pt x="32" y="113"/>
                      <a:pt x="1695" y="2567"/>
                      <a:pt x="2059" y="4449"/>
                    </a:cubicBezTo>
                    <a:cubicBezTo>
                      <a:pt x="2062" y="4474"/>
                      <a:pt x="2087" y="4493"/>
                      <a:pt x="2112" y="4493"/>
                    </a:cubicBezTo>
                    <a:cubicBezTo>
                      <a:pt x="2115" y="4493"/>
                      <a:pt x="2119" y="4492"/>
                      <a:pt x="2122" y="4491"/>
                    </a:cubicBezTo>
                    <a:cubicBezTo>
                      <a:pt x="2155" y="4488"/>
                      <a:pt x="2172" y="4456"/>
                      <a:pt x="2168" y="4428"/>
                    </a:cubicBezTo>
                    <a:cubicBezTo>
                      <a:pt x="1801" y="2521"/>
                      <a:pt x="124" y="49"/>
                      <a:pt x="106" y="25"/>
                    </a:cubicBezTo>
                    <a:cubicBezTo>
                      <a:pt x="95" y="9"/>
                      <a:pt x="77" y="0"/>
                      <a:pt x="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2" name="Google Shape;2192;p39"/>
            <p:cNvGrpSpPr/>
            <p:nvPr/>
          </p:nvGrpSpPr>
          <p:grpSpPr>
            <a:xfrm rot="10800000" flipH="1">
              <a:off x="8337334" y="3664471"/>
              <a:ext cx="319216" cy="385172"/>
              <a:chOff x="4555637" y="799440"/>
              <a:chExt cx="200700" cy="242435"/>
            </a:xfrm>
          </p:grpSpPr>
          <p:sp>
            <p:nvSpPr>
              <p:cNvPr id="2193" name="Google Shape;2193;p39"/>
              <p:cNvSpPr/>
              <p:nvPr/>
            </p:nvSpPr>
            <p:spPr>
              <a:xfrm>
                <a:off x="4555637" y="801895"/>
                <a:ext cx="200700" cy="23998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474" extrusionOk="0">
                    <a:moveTo>
                      <a:pt x="3886" y="0"/>
                    </a:moveTo>
                    <a:cubicBezTo>
                      <a:pt x="3885" y="0"/>
                      <a:pt x="2445" y="75"/>
                      <a:pt x="1604" y="1490"/>
                    </a:cubicBezTo>
                    <a:cubicBezTo>
                      <a:pt x="760" y="2906"/>
                      <a:pt x="1" y="5473"/>
                      <a:pt x="1" y="5473"/>
                    </a:cubicBezTo>
                    <a:cubicBezTo>
                      <a:pt x="1" y="5473"/>
                      <a:pt x="944" y="5460"/>
                      <a:pt x="2763" y="3680"/>
                    </a:cubicBezTo>
                    <a:cubicBezTo>
                      <a:pt x="4577" y="1897"/>
                      <a:pt x="3886" y="0"/>
                      <a:pt x="3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9"/>
              <p:cNvSpPr/>
              <p:nvPr/>
            </p:nvSpPr>
            <p:spPr>
              <a:xfrm>
                <a:off x="4601363" y="799440"/>
                <a:ext cx="127574" cy="193904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4423" extrusionOk="0">
                    <a:moveTo>
                      <a:pt x="2840" y="1"/>
                    </a:moveTo>
                    <a:cubicBezTo>
                      <a:pt x="2820" y="1"/>
                      <a:pt x="2799" y="12"/>
                      <a:pt x="2789" y="32"/>
                    </a:cubicBezTo>
                    <a:cubicBezTo>
                      <a:pt x="1599" y="2521"/>
                      <a:pt x="35" y="4311"/>
                      <a:pt x="17" y="4329"/>
                    </a:cubicBezTo>
                    <a:cubicBezTo>
                      <a:pt x="14" y="4336"/>
                      <a:pt x="10" y="4339"/>
                      <a:pt x="10" y="4347"/>
                    </a:cubicBezTo>
                    <a:cubicBezTo>
                      <a:pt x="0" y="4368"/>
                      <a:pt x="7" y="4393"/>
                      <a:pt x="25" y="4411"/>
                    </a:cubicBezTo>
                    <a:cubicBezTo>
                      <a:pt x="34" y="4418"/>
                      <a:pt x="47" y="4422"/>
                      <a:pt x="60" y="4422"/>
                    </a:cubicBezTo>
                    <a:cubicBezTo>
                      <a:pt x="75" y="4422"/>
                      <a:pt x="90" y="4416"/>
                      <a:pt x="102" y="4403"/>
                    </a:cubicBezTo>
                    <a:cubicBezTo>
                      <a:pt x="120" y="4385"/>
                      <a:pt x="1691" y="2584"/>
                      <a:pt x="2892" y="81"/>
                    </a:cubicBezTo>
                    <a:cubicBezTo>
                      <a:pt x="2910" y="53"/>
                      <a:pt x="2892" y="17"/>
                      <a:pt x="2864" y="7"/>
                    </a:cubicBezTo>
                    <a:cubicBezTo>
                      <a:pt x="2856" y="3"/>
                      <a:pt x="2848" y="1"/>
                      <a:pt x="28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5" name="Google Shape;2195;p39"/>
            <p:cNvSpPr/>
            <p:nvPr/>
          </p:nvSpPr>
          <p:spPr>
            <a:xfrm rot="-7812958" flipH="1">
              <a:off x="5628307" y="2135633"/>
              <a:ext cx="310032" cy="98073"/>
            </a:xfrm>
            <a:custGeom>
              <a:avLst/>
              <a:gdLst/>
              <a:ahLst/>
              <a:cxnLst/>
              <a:rect l="l" t="t" r="r" b="b"/>
              <a:pathLst>
                <a:path w="14187" h="4487" extrusionOk="0">
                  <a:moveTo>
                    <a:pt x="102" y="1"/>
                  </a:moveTo>
                  <a:cubicBezTo>
                    <a:pt x="20" y="1"/>
                    <a:pt x="1" y="124"/>
                    <a:pt x="88" y="140"/>
                  </a:cubicBezTo>
                  <a:cubicBezTo>
                    <a:pt x="4899" y="1105"/>
                    <a:pt x="9510" y="2596"/>
                    <a:pt x="14038" y="4480"/>
                  </a:cubicBezTo>
                  <a:cubicBezTo>
                    <a:pt x="14050" y="4484"/>
                    <a:pt x="14061" y="4486"/>
                    <a:pt x="14071" y="4486"/>
                  </a:cubicBezTo>
                  <a:cubicBezTo>
                    <a:pt x="14146" y="4486"/>
                    <a:pt x="14187" y="4376"/>
                    <a:pt x="14104" y="4333"/>
                  </a:cubicBezTo>
                  <a:cubicBezTo>
                    <a:pt x="9751" y="2101"/>
                    <a:pt x="4951" y="672"/>
                    <a:pt x="112" y="1"/>
                  </a:cubicBezTo>
                  <a:cubicBezTo>
                    <a:pt x="108" y="1"/>
                    <a:pt x="105" y="1"/>
                    <a:pt x="1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9"/>
            <p:cNvSpPr/>
            <p:nvPr/>
          </p:nvSpPr>
          <p:spPr>
            <a:xfrm rot="-7812958" flipH="1">
              <a:off x="5685251" y="2227957"/>
              <a:ext cx="142767" cy="276407"/>
            </a:xfrm>
            <a:custGeom>
              <a:avLst/>
              <a:gdLst/>
              <a:ahLst/>
              <a:cxnLst/>
              <a:rect l="l" t="t" r="r" b="b"/>
              <a:pathLst>
                <a:path w="6533" h="12646" extrusionOk="0">
                  <a:moveTo>
                    <a:pt x="44" y="0"/>
                  </a:moveTo>
                  <a:cubicBezTo>
                    <a:pt x="22" y="0"/>
                    <a:pt x="1" y="15"/>
                    <a:pt x="4" y="43"/>
                  </a:cubicBezTo>
                  <a:cubicBezTo>
                    <a:pt x="846" y="4700"/>
                    <a:pt x="3110" y="9099"/>
                    <a:pt x="6290" y="12606"/>
                  </a:cubicBezTo>
                  <a:cubicBezTo>
                    <a:pt x="6315" y="12634"/>
                    <a:pt x="6347" y="12646"/>
                    <a:pt x="6378" y="12646"/>
                  </a:cubicBezTo>
                  <a:cubicBezTo>
                    <a:pt x="6459" y="12646"/>
                    <a:pt x="6532" y="12564"/>
                    <a:pt x="6471" y="12477"/>
                  </a:cubicBezTo>
                  <a:cubicBezTo>
                    <a:pt x="3715" y="8659"/>
                    <a:pt x="944" y="4784"/>
                    <a:pt x="88" y="36"/>
                  </a:cubicBezTo>
                  <a:cubicBezTo>
                    <a:pt x="83" y="12"/>
                    <a:pt x="63" y="0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9"/>
            <p:cNvSpPr/>
            <p:nvPr/>
          </p:nvSpPr>
          <p:spPr>
            <a:xfrm rot="-7812958" flipH="1">
              <a:off x="5833481" y="1983784"/>
              <a:ext cx="245915" cy="192606"/>
            </a:xfrm>
            <a:custGeom>
              <a:avLst/>
              <a:gdLst/>
              <a:ahLst/>
              <a:cxnLst/>
              <a:rect l="l" t="t" r="r" b="b"/>
              <a:pathLst>
                <a:path w="11253" h="8812" extrusionOk="0">
                  <a:moveTo>
                    <a:pt x="11104" y="0"/>
                  </a:moveTo>
                  <a:cubicBezTo>
                    <a:pt x="11090" y="0"/>
                    <a:pt x="11075" y="3"/>
                    <a:pt x="11058" y="10"/>
                  </a:cubicBezTo>
                  <a:cubicBezTo>
                    <a:pt x="6684" y="1694"/>
                    <a:pt x="2729" y="4943"/>
                    <a:pt x="21" y="8743"/>
                  </a:cubicBezTo>
                  <a:cubicBezTo>
                    <a:pt x="1" y="8775"/>
                    <a:pt x="28" y="8812"/>
                    <a:pt x="58" y="8812"/>
                  </a:cubicBezTo>
                  <a:cubicBezTo>
                    <a:pt x="68" y="8812"/>
                    <a:pt x="79" y="8807"/>
                    <a:pt x="88" y="8796"/>
                  </a:cubicBezTo>
                  <a:cubicBezTo>
                    <a:pt x="3159" y="5058"/>
                    <a:pt x="6816" y="2343"/>
                    <a:pt x="11139" y="223"/>
                  </a:cubicBezTo>
                  <a:cubicBezTo>
                    <a:pt x="11253" y="167"/>
                    <a:pt x="11211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9"/>
            <p:cNvSpPr/>
            <p:nvPr/>
          </p:nvSpPr>
          <p:spPr>
            <a:xfrm rot="-7812958" flipH="1">
              <a:off x="5623087" y="2078955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1" y="1"/>
                  </a:moveTo>
                  <a:cubicBezTo>
                    <a:pt x="676" y="1"/>
                    <a:pt x="461" y="102"/>
                    <a:pt x="320" y="345"/>
                  </a:cubicBezTo>
                  <a:cubicBezTo>
                    <a:pt x="1" y="894"/>
                    <a:pt x="491" y="1407"/>
                    <a:pt x="977" y="1407"/>
                  </a:cubicBezTo>
                  <a:cubicBezTo>
                    <a:pt x="1193" y="1407"/>
                    <a:pt x="1407" y="1305"/>
                    <a:pt x="1549" y="1061"/>
                  </a:cubicBezTo>
                  <a:cubicBezTo>
                    <a:pt x="1869" y="514"/>
                    <a:pt x="1377" y="1"/>
                    <a:pt x="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9"/>
            <p:cNvSpPr/>
            <p:nvPr/>
          </p:nvSpPr>
          <p:spPr>
            <a:xfrm rot="-7812958" flipH="1">
              <a:off x="5930536" y="1908958"/>
              <a:ext cx="40844" cy="30753"/>
            </a:xfrm>
            <a:custGeom>
              <a:avLst/>
              <a:gdLst/>
              <a:ahLst/>
              <a:cxnLst/>
              <a:rect l="l" t="t" r="r" b="b"/>
              <a:pathLst>
                <a:path w="1869" h="1407" extrusionOk="0">
                  <a:moveTo>
                    <a:pt x="893" y="0"/>
                  </a:moveTo>
                  <a:cubicBezTo>
                    <a:pt x="677" y="0"/>
                    <a:pt x="462" y="101"/>
                    <a:pt x="321" y="346"/>
                  </a:cubicBezTo>
                  <a:cubicBezTo>
                    <a:pt x="1" y="892"/>
                    <a:pt x="493" y="1406"/>
                    <a:pt x="979" y="1406"/>
                  </a:cubicBezTo>
                  <a:cubicBezTo>
                    <a:pt x="1194" y="1406"/>
                    <a:pt x="1408" y="1305"/>
                    <a:pt x="1550" y="1062"/>
                  </a:cubicBezTo>
                  <a:cubicBezTo>
                    <a:pt x="1869" y="512"/>
                    <a:pt x="137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9"/>
            <p:cNvSpPr/>
            <p:nvPr/>
          </p:nvSpPr>
          <p:spPr>
            <a:xfrm rot="-7812958" flipH="1">
              <a:off x="5584579" y="2385365"/>
              <a:ext cx="40844" cy="30709"/>
            </a:xfrm>
            <a:custGeom>
              <a:avLst/>
              <a:gdLst/>
              <a:ahLst/>
              <a:cxnLst/>
              <a:rect l="l" t="t" r="r" b="b"/>
              <a:pathLst>
                <a:path w="1869" h="1405" extrusionOk="0">
                  <a:moveTo>
                    <a:pt x="890" y="0"/>
                  </a:moveTo>
                  <a:cubicBezTo>
                    <a:pt x="675" y="0"/>
                    <a:pt x="461" y="101"/>
                    <a:pt x="319" y="343"/>
                  </a:cubicBezTo>
                  <a:cubicBezTo>
                    <a:pt x="0" y="892"/>
                    <a:pt x="491" y="1404"/>
                    <a:pt x="976" y="1404"/>
                  </a:cubicBezTo>
                  <a:cubicBezTo>
                    <a:pt x="1192" y="1404"/>
                    <a:pt x="1407" y="1303"/>
                    <a:pt x="1549" y="1059"/>
                  </a:cubicBezTo>
                  <a:cubicBezTo>
                    <a:pt x="1868" y="512"/>
                    <a:pt x="1376" y="0"/>
                    <a:pt x="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9"/>
            <p:cNvSpPr/>
            <p:nvPr/>
          </p:nvSpPr>
          <p:spPr>
            <a:xfrm rot="-7812958" flipH="1">
              <a:off x="5536487" y="1810944"/>
              <a:ext cx="634203" cy="698383"/>
            </a:xfrm>
            <a:custGeom>
              <a:avLst/>
              <a:gdLst/>
              <a:ahLst/>
              <a:cxnLst/>
              <a:rect l="l" t="t" r="r" b="b"/>
              <a:pathLst>
                <a:path w="29021" h="31952" extrusionOk="0">
                  <a:moveTo>
                    <a:pt x="20741" y="1"/>
                  </a:moveTo>
                  <a:cubicBezTo>
                    <a:pt x="20409" y="1"/>
                    <a:pt x="20045" y="267"/>
                    <a:pt x="19640" y="880"/>
                  </a:cubicBezTo>
                  <a:cubicBezTo>
                    <a:pt x="16995" y="4887"/>
                    <a:pt x="22033" y="12699"/>
                    <a:pt x="22033" y="12699"/>
                  </a:cubicBezTo>
                  <a:cubicBezTo>
                    <a:pt x="22033" y="12699"/>
                    <a:pt x="12033" y="3533"/>
                    <a:pt x="8162" y="3533"/>
                  </a:cubicBezTo>
                  <a:cubicBezTo>
                    <a:pt x="7570" y="3533"/>
                    <a:pt x="7122" y="3747"/>
                    <a:pt x="6874" y="4241"/>
                  </a:cubicBezTo>
                  <a:cubicBezTo>
                    <a:pt x="5005" y="7962"/>
                    <a:pt x="20388" y="14973"/>
                    <a:pt x="20388" y="14973"/>
                  </a:cubicBezTo>
                  <a:cubicBezTo>
                    <a:pt x="18314" y="14430"/>
                    <a:pt x="12797" y="13732"/>
                    <a:pt x="8170" y="13732"/>
                  </a:cubicBezTo>
                  <a:cubicBezTo>
                    <a:pt x="3662" y="13732"/>
                    <a:pt x="0" y="14395"/>
                    <a:pt x="1197" y="16511"/>
                  </a:cubicBezTo>
                  <a:cubicBezTo>
                    <a:pt x="2175" y="18240"/>
                    <a:pt x="5465" y="18756"/>
                    <a:pt x="9044" y="18756"/>
                  </a:cubicBezTo>
                  <a:cubicBezTo>
                    <a:pt x="14343" y="18756"/>
                    <a:pt x="20275" y="17625"/>
                    <a:pt x="20276" y="17625"/>
                  </a:cubicBezTo>
                  <a:lnTo>
                    <a:pt x="20276" y="17625"/>
                  </a:lnTo>
                  <a:cubicBezTo>
                    <a:pt x="11186" y="23012"/>
                    <a:pt x="9820" y="31784"/>
                    <a:pt x="12499" y="31949"/>
                  </a:cubicBezTo>
                  <a:cubicBezTo>
                    <a:pt x="12530" y="31951"/>
                    <a:pt x="12562" y="31952"/>
                    <a:pt x="12593" y="31952"/>
                  </a:cubicBezTo>
                  <a:cubicBezTo>
                    <a:pt x="15239" y="31952"/>
                    <a:pt x="17662" y="25175"/>
                    <a:pt x="21097" y="20776"/>
                  </a:cubicBezTo>
                  <a:cubicBezTo>
                    <a:pt x="24569" y="16329"/>
                    <a:pt x="29021" y="15711"/>
                    <a:pt x="29021" y="15711"/>
                  </a:cubicBezTo>
                  <a:cubicBezTo>
                    <a:pt x="29021" y="15711"/>
                    <a:pt x="26593" y="14516"/>
                    <a:pt x="24653" y="10634"/>
                  </a:cubicBezTo>
                  <a:cubicBezTo>
                    <a:pt x="23410" y="8148"/>
                    <a:pt x="22576" y="1"/>
                    <a:pt x="20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9"/>
            <p:cNvSpPr/>
            <p:nvPr/>
          </p:nvSpPr>
          <p:spPr>
            <a:xfrm rot="-7812958" flipH="1">
              <a:off x="5595232" y="2205872"/>
              <a:ext cx="28344" cy="21333"/>
            </a:xfrm>
            <a:custGeom>
              <a:avLst/>
              <a:gdLst/>
              <a:ahLst/>
              <a:cxnLst/>
              <a:rect l="l" t="t" r="r" b="b"/>
              <a:pathLst>
                <a:path w="1297" h="976" extrusionOk="0">
                  <a:moveTo>
                    <a:pt x="618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2" y="975"/>
                    <a:pt x="679" y="975"/>
                  </a:cubicBezTo>
                  <a:cubicBezTo>
                    <a:pt x="829" y="975"/>
                    <a:pt x="978" y="905"/>
                    <a:pt x="1076" y="735"/>
                  </a:cubicBezTo>
                  <a:cubicBezTo>
                    <a:pt x="1296" y="355"/>
                    <a:pt x="956" y="1"/>
                    <a:pt x="6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9"/>
            <p:cNvSpPr/>
            <p:nvPr/>
          </p:nvSpPr>
          <p:spPr>
            <a:xfrm rot="-7812958" flipH="1">
              <a:off x="6024376" y="1953240"/>
              <a:ext cx="28322" cy="21289"/>
            </a:xfrm>
            <a:custGeom>
              <a:avLst/>
              <a:gdLst/>
              <a:ahLst/>
              <a:cxnLst/>
              <a:rect l="l" t="t" r="r" b="b"/>
              <a:pathLst>
                <a:path w="1296" h="974" extrusionOk="0">
                  <a:moveTo>
                    <a:pt x="617" y="1"/>
                  </a:moveTo>
                  <a:cubicBezTo>
                    <a:pt x="468" y="1"/>
                    <a:pt x="319" y="70"/>
                    <a:pt x="220" y="239"/>
                  </a:cubicBezTo>
                  <a:cubicBezTo>
                    <a:pt x="0" y="619"/>
                    <a:pt x="341" y="974"/>
                    <a:pt x="678" y="974"/>
                  </a:cubicBezTo>
                  <a:cubicBezTo>
                    <a:pt x="827" y="974"/>
                    <a:pt x="975" y="904"/>
                    <a:pt x="1073" y="735"/>
                  </a:cubicBezTo>
                  <a:cubicBezTo>
                    <a:pt x="1295" y="356"/>
                    <a:pt x="955" y="1"/>
                    <a:pt x="6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9"/>
            <p:cNvSpPr/>
            <p:nvPr/>
          </p:nvSpPr>
          <p:spPr>
            <a:xfrm rot="-7812958" flipH="1">
              <a:off x="5870008" y="2175038"/>
              <a:ext cx="28038" cy="21289"/>
            </a:xfrm>
            <a:custGeom>
              <a:avLst/>
              <a:gdLst/>
              <a:ahLst/>
              <a:cxnLst/>
              <a:rect l="l" t="t" r="r" b="b"/>
              <a:pathLst>
                <a:path w="1283" h="974" extrusionOk="0">
                  <a:moveTo>
                    <a:pt x="612" y="1"/>
                  </a:moveTo>
                  <a:cubicBezTo>
                    <a:pt x="458" y="1"/>
                    <a:pt x="305" y="74"/>
                    <a:pt x="208" y="252"/>
                  </a:cubicBezTo>
                  <a:cubicBezTo>
                    <a:pt x="1" y="631"/>
                    <a:pt x="340" y="973"/>
                    <a:pt x="672" y="973"/>
                  </a:cubicBezTo>
                  <a:cubicBezTo>
                    <a:pt x="826" y="973"/>
                    <a:pt x="979" y="900"/>
                    <a:pt x="1075" y="723"/>
                  </a:cubicBezTo>
                  <a:cubicBezTo>
                    <a:pt x="1282" y="342"/>
                    <a:pt x="944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9"/>
            <p:cNvSpPr/>
            <p:nvPr/>
          </p:nvSpPr>
          <p:spPr>
            <a:xfrm rot="-7812958" flipH="1">
              <a:off x="5638798" y="2216164"/>
              <a:ext cx="18422" cy="13836"/>
            </a:xfrm>
            <a:custGeom>
              <a:avLst/>
              <a:gdLst/>
              <a:ahLst/>
              <a:cxnLst/>
              <a:rect l="l" t="t" r="r" b="b"/>
              <a:pathLst>
                <a:path w="843" h="633" extrusionOk="0">
                  <a:moveTo>
                    <a:pt x="402" y="1"/>
                  </a:moveTo>
                  <a:cubicBezTo>
                    <a:pt x="305" y="1"/>
                    <a:pt x="209" y="46"/>
                    <a:pt x="145" y="156"/>
                  </a:cubicBezTo>
                  <a:cubicBezTo>
                    <a:pt x="0" y="402"/>
                    <a:pt x="222" y="633"/>
                    <a:pt x="440" y="633"/>
                  </a:cubicBezTo>
                  <a:cubicBezTo>
                    <a:pt x="537" y="633"/>
                    <a:pt x="634" y="587"/>
                    <a:pt x="697" y="478"/>
                  </a:cubicBezTo>
                  <a:cubicBezTo>
                    <a:pt x="842" y="231"/>
                    <a:pt x="6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9"/>
            <p:cNvSpPr/>
            <p:nvPr/>
          </p:nvSpPr>
          <p:spPr>
            <a:xfrm rot="-7812958" flipH="1">
              <a:off x="6043724" y="2013973"/>
              <a:ext cx="18400" cy="13814"/>
            </a:xfrm>
            <a:custGeom>
              <a:avLst/>
              <a:gdLst/>
              <a:ahLst/>
              <a:cxnLst/>
              <a:rect l="l" t="t" r="r" b="b"/>
              <a:pathLst>
                <a:path w="842" h="632" extrusionOk="0">
                  <a:moveTo>
                    <a:pt x="402" y="0"/>
                  </a:moveTo>
                  <a:cubicBezTo>
                    <a:pt x="304" y="0"/>
                    <a:pt x="207" y="46"/>
                    <a:pt x="143" y="156"/>
                  </a:cubicBezTo>
                  <a:cubicBezTo>
                    <a:pt x="1" y="402"/>
                    <a:pt x="221" y="632"/>
                    <a:pt x="440" y="632"/>
                  </a:cubicBezTo>
                  <a:cubicBezTo>
                    <a:pt x="537" y="632"/>
                    <a:pt x="634" y="586"/>
                    <a:pt x="699" y="477"/>
                  </a:cubicBezTo>
                  <a:cubicBezTo>
                    <a:pt x="841" y="230"/>
                    <a:pt x="621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9"/>
            <p:cNvSpPr/>
            <p:nvPr/>
          </p:nvSpPr>
          <p:spPr>
            <a:xfrm rot="-7812958" flipH="1">
              <a:off x="5793352" y="2412878"/>
              <a:ext cx="18379" cy="13836"/>
            </a:xfrm>
            <a:custGeom>
              <a:avLst/>
              <a:gdLst/>
              <a:ahLst/>
              <a:cxnLst/>
              <a:rect l="l" t="t" r="r" b="b"/>
              <a:pathLst>
                <a:path w="841" h="633" extrusionOk="0">
                  <a:moveTo>
                    <a:pt x="402" y="1"/>
                  </a:moveTo>
                  <a:cubicBezTo>
                    <a:pt x="304" y="1"/>
                    <a:pt x="207" y="46"/>
                    <a:pt x="143" y="156"/>
                  </a:cubicBezTo>
                  <a:cubicBezTo>
                    <a:pt x="0" y="402"/>
                    <a:pt x="220" y="632"/>
                    <a:pt x="439" y="632"/>
                  </a:cubicBezTo>
                  <a:cubicBezTo>
                    <a:pt x="536" y="632"/>
                    <a:pt x="633" y="587"/>
                    <a:pt x="698" y="477"/>
                  </a:cubicBezTo>
                  <a:cubicBezTo>
                    <a:pt x="841" y="230"/>
                    <a:pt x="620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9"/>
            <p:cNvSpPr/>
            <p:nvPr/>
          </p:nvSpPr>
          <p:spPr>
            <a:xfrm rot="-7812958" flipH="1">
              <a:off x="5618803" y="2241787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5" y="0"/>
                  </a:moveTo>
                  <a:cubicBezTo>
                    <a:pt x="201" y="0"/>
                    <a:pt x="137" y="30"/>
                    <a:pt x="95" y="103"/>
                  </a:cubicBezTo>
                  <a:cubicBezTo>
                    <a:pt x="1" y="263"/>
                    <a:pt x="146" y="414"/>
                    <a:pt x="290" y="414"/>
                  </a:cubicBezTo>
                  <a:cubicBezTo>
                    <a:pt x="353" y="414"/>
                    <a:pt x="416" y="384"/>
                    <a:pt x="458" y="312"/>
                  </a:cubicBezTo>
                  <a:cubicBezTo>
                    <a:pt x="552" y="150"/>
                    <a:pt x="408" y="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9"/>
            <p:cNvSpPr/>
            <p:nvPr/>
          </p:nvSpPr>
          <p:spPr>
            <a:xfrm rot="-7812958" flipH="1">
              <a:off x="5879786" y="2376114"/>
              <a:ext cx="12085" cy="9049"/>
            </a:xfrm>
            <a:custGeom>
              <a:avLst/>
              <a:gdLst/>
              <a:ahLst/>
              <a:cxnLst/>
              <a:rect l="l" t="t" r="r" b="b"/>
              <a:pathLst>
                <a:path w="553" h="414" extrusionOk="0">
                  <a:moveTo>
                    <a:pt x="264" y="0"/>
                  </a:moveTo>
                  <a:cubicBezTo>
                    <a:pt x="200" y="0"/>
                    <a:pt x="137" y="30"/>
                    <a:pt x="95" y="102"/>
                  </a:cubicBezTo>
                  <a:cubicBezTo>
                    <a:pt x="1" y="264"/>
                    <a:pt x="145" y="414"/>
                    <a:pt x="288" y="414"/>
                  </a:cubicBezTo>
                  <a:cubicBezTo>
                    <a:pt x="352" y="414"/>
                    <a:pt x="416" y="384"/>
                    <a:pt x="458" y="311"/>
                  </a:cubicBezTo>
                  <a:cubicBezTo>
                    <a:pt x="553" y="152"/>
                    <a:pt x="407" y="0"/>
                    <a:pt x="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9"/>
            <p:cNvSpPr/>
            <p:nvPr/>
          </p:nvSpPr>
          <p:spPr>
            <a:xfrm rot="-7812958" flipH="1">
              <a:off x="5810203" y="2125533"/>
              <a:ext cx="11976" cy="9027"/>
            </a:xfrm>
            <a:custGeom>
              <a:avLst/>
              <a:gdLst/>
              <a:ahLst/>
              <a:cxnLst/>
              <a:rect l="l" t="t" r="r" b="b"/>
              <a:pathLst>
                <a:path w="548" h="413" extrusionOk="0">
                  <a:moveTo>
                    <a:pt x="262" y="0"/>
                  </a:moveTo>
                  <a:cubicBezTo>
                    <a:pt x="196" y="0"/>
                    <a:pt x="130" y="32"/>
                    <a:pt x="89" y="107"/>
                  </a:cubicBezTo>
                  <a:cubicBezTo>
                    <a:pt x="1" y="267"/>
                    <a:pt x="145" y="412"/>
                    <a:pt x="287" y="412"/>
                  </a:cubicBezTo>
                  <a:cubicBezTo>
                    <a:pt x="353" y="412"/>
                    <a:pt x="418" y="381"/>
                    <a:pt x="459" y="306"/>
                  </a:cubicBezTo>
                  <a:cubicBezTo>
                    <a:pt x="547" y="144"/>
                    <a:pt x="40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9911" y="1179338"/>
            <a:ext cx="6511536" cy="2857629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mô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gia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3660" y="3811716"/>
            <a:ext cx="4177521" cy="1058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hãy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kể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tên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Mỗi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gồm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những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nào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Các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bộ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phận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của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gần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giống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khối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Đồ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đó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thường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được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tạo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ra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từ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vật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liệu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vi-VN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gì</a:t>
            </a:r>
            <a:r>
              <a:rPr lang="vi-VN" dirty="0">
                <a:solidFill>
                  <a:schemeClr val="bg1">
                    <a:lumMod val="20000"/>
                    <a:lumOff val="80000"/>
                  </a:schemeClr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7843643-B8D7-B603-05CA-6A4D27FCB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4" t="17863" r="29441" b="39977"/>
          <a:stretch/>
        </p:blipFill>
        <p:spPr>
          <a:xfrm>
            <a:off x="2894205" y="492182"/>
            <a:ext cx="1526789" cy="20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8103A0-D655-48EA-08EE-73CB5CF26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6" t="14202" r="1453" b="40955"/>
          <a:stretch/>
        </p:blipFill>
        <p:spPr>
          <a:xfrm>
            <a:off x="4840063" y="456606"/>
            <a:ext cx="1566566" cy="20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1FDDAB0-6C3F-B075-DFCD-2F5321C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20" r="60238" b="4043"/>
          <a:stretch/>
        </p:blipFill>
        <p:spPr>
          <a:xfrm>
            <a:off x="6717083" y="815661"/>
            <a:ext cx="1993204" cy="1549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2F1B743-982C-960D-55C4-3F150D4B2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07" t="58130" r="1776" b="2027"/>
          <a:stretch/>
        </p:blipFill>
        <p:spPr>
          <a:xfrm>
            <a:off x="7482820" y="2508607"/>
            <a:ext cx="1227467" cy="256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B689ADC-CF0B-2E9D-D11E-D1DBD530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64841" r="16550" b="2517"/>
          <a:stretch/>
        </p:blipFill>
        <p:spPr>
          <a:xfrm>
            <a:off x="4840063" y="3553274"/>
            <a:ext cx="2323634" cy="1301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07E6E93-C4C0-EB01-1F00-F7186C4E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0" r="52363" b="40514"/>
          <a:stretch/>
        </p:blipFill>
        <p:spPr>
          <a:xfrm>
            <a:off x="377081" y="1105403"/>
            <a:ext cx="2122685" cy="1367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0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CFB0-86AA-A1DB-1DBA-CC6318910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7" t="6649" r="14560" b="65580"/>
          <a:stretch/>
        </p:blipFill>
        <p:spPr>
          <a:xfrm>
            <a:off x="4428164" y="284824"/>
            <a:ext cx="3996646" cy="1481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D14E88B-33F8-234E-6672-BBCB59627B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3" t="39951" r="10909" b="39276"/>
          <a:stretch/>
        </p:blipFill>
        <p:spPr>
          <a:xfrm>
            <a:off x="4428164" y="1987232"/>
            <a:ext cx="3996646" cy="1389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390D306-7E77-D130-6BCB-8E4A5FA50B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0" t="65718" r="11807" b="6517"/>
          <a:stretch/>
        </p:blipFill>
        <p:spPr>
          <a:xfrm>
            <a:off x="4572000" y="3597791"/>
            <a:ext cx="3996646" cy="142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20371" y="129643"/>
            <a:ext cx="4150555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6854" y="1157907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1.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Nặn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cơ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bản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để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của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5144" y="2378816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2.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Điều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chỉnh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khối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các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bộ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phận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lắp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ghép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84256" y="4175080"/>
            <a:ext cx="3914454" cy="47568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>
              <a:defRPr/>
            </a:pP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3. Trang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trí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tạo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đặc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điểm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riêng cho mô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hình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vi-VN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vi-VN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vật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E97D751-00B6-634C-5D03-CA7C7DE20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7" t="6649" r="14560" b="65580"/>
          <a:stretch/>
        </p:blipFill>
        <p:spPr>
          <a:xfrm>
            <a:off x="660498" y="1121668"/>
            <a:ext cx="7823004" cy="2900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2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0FD337A-B956-344D-7F75-25B8F510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3" t="39951" r="10909" b="39276"/>
          <a:stretch/>
        </p:blipFill>
        <p:spPr>
          <a:xfrm>
            <a:off x="750536" y="1441629"/>
            <a:ext cx="7642927" cy="265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3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A771E7D-BA12-966F-92EF-DF1A3ACD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0" t="65718" r="11807" b="6517"/>
          <a:stretch/>
        </p:blipFill>
        <p:spPr>
          <a:xfrm>
            <a:off x="788541" y="1219819"/>
            <a:ext cx="7566918" cy="270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85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480</Words>
  <Application>Microsoft Office PowerPoint</Application>
  <PresentationFormat>On-screen Show (16:9)</PresentationFormat>
  <Paragraphs>41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方正大标宋简体</vt:lpstr>
      <vt:lpstr>Fira Sans Extra Condensed Medium</vt:lpstr>
      <vt:lpstr>Tulpen One</vt:lpstr>
      <vt:lpstr>Arial</vt:lpstr>
      <vt:lpstr>Barlow</vt:lpstr>
      <vt:lpstr>Bahiana</vt:lpstr>
      <vt:lpstr>Roboto Slab Light</vt:lpstr>
      <vt:lpstr>Times New Roman</vt:lpstr>
      <vt:lpstr>Spring Season by Slidesgo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Admin</cp:lastModifiedBy>
  <cp:revision>107</cp:revision>
  <dcterms:modified xsi:type="dcterms:W3CDTF">2023-03-13T12:22:32Z</dcterms:modified>
</cp:coreProperties>
</file>