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85" r:id="rId2"/>
    <p:sldId id="257" r:id="rId3"/>
    <p:sldId id="286" r:id="rId4"/>
    <p:sldId id="262" r:id="rId5"/>
    <p:sldId id="259" r:id="rId6"/>
    <p:sldId id="269" r:id="rId7"/>
    <p:sldId id="387" r:id="rId8"/>
    <p:sldId id="296" r:id="rId9"/>
    <p:sldId id="297" r:id="rId10"/>
    <p:sldId id="301" r:id="rId11"/>
    <p:sldId id="302" r:id="rId12"/>
    <p:sldId id="293" r:id="rId13"/>
    <p:sldId id="292" r:id="rId14"/>
  </p:sldIdLst>
  <p:sldSz cx="12192000" cy="6858000"/>
  <p:notesSz cx="6858000" cy="9144000"/>
  <p:embeddedFontLst>
    <p:embeddedFont>
      <p:font typeface="锐字工房洪荒之光中黑简1.0" panose="020B0604020202020204" charset="-12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FB4"/>
    <a:srgbClr val="2E7E38"/>
    <a:srgbClr val="FFE305"/>
    <a:srgbClr val="FFDE05"/>
    <a:srgbClr val="FEEF05"/>
    <a:srgbClr val="FFF473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1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3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customXml" Target="../ink/ink1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-893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40B989-1B24-431B-9AA6-0B9D59A862B9}"/>
              </a:ext>
            </a:extLst>
          </p:cNvPr>
          <p:cNvSpPr/>
          <p:nvPr/>
        </p:nvSpPr>
        <p:spPr>
          <a:xfrm>
            <a:off x="2790560" y="2738736"/>
            <a:ext cx="70392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2: MÙA THU QUÊ EM</a:t>
            </a:r>
          </a:p>
          <a:p>
            <a:pPr algn="ctr">
              <a:defRPr/>
            </a:pP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3078" name="Picture 8">
            <a:extLst>
              <a:ext uri="{FF2B5EF4-FFF2-40B4-BE49-F238E27FC236}">
                <a16:creationId xmlns:a16="http://schemas.microsoft.com/office/drawing/2014/main" id="{5CCBE56C-F82A-4386-9723-6E3D206D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889" y="3987801"/>
            <a:ext cx="4899378" cy="2386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5072263-507C-4BE8-AE9D-2959D06F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316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99" y="-581891"/>
            <a:ext cx="3315855" cy="482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526473" y="1582242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6" y="134439"/>
            <a:ext cx="7202311" cy="6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1" y="1730390"/>
            <a:ext cx="3596302" cy="33972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80" y="1116495"/>
            <a:ext cx="6969839" cy="46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78290"/>
            <a:ext cx="7459501" cy="650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14:cNvPr>
              <p14:cNvContentPartPr/>
              <p14:nvPr/>
            </p14:nvContentPartPr>
            <p14:xfrm>
              <a:off x="10641277" y="863872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2637" y="863008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 một mặt nạ bằng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hoặc đĩa giấy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0722" y="199100"/>
            <a:ext cx="9347200" cy="6419273"/>
            <a:chOff x="7770" y="3574"/>
            <a:chExt cx="8552" cy="6977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1603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73" y="4116"/>
                <a:ext cx="7556" cy="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nạ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900" y="5421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21" name="云形 20"/>
            <p:cNvSpPr/>
            <p:nvPr/>
          </p:nvSpPr>
          <p:spPr>
            <a:xfrm>
              <a:off x="8073" y="726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云形 25"/>
            <p:cNvSpPr/>
            <p:nvPr/>
          </p:nvSpPr>
          <p:spPr>
            <a:xfrm>
              <a:off x="8010" y="894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 rot="10800000" flipV="1">
            <a:off x="914396" y="2086510"/>
            <a:ext cx="867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965198" y="3981081"/>
            <a:ext cx="8361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được mặt nạ bằng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chất 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 rot="10800000" flipV="1">
            <a:off x="1025236" y="5578480"/>
            <a:ext cx="8632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thiệu, nhận xét và nêu được cảm nhận về sản phẩm của 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2530764" y="321888"/>
            <a:ext cx="4719781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3600" b="1" spc="200" dirty="0" err="1">
                <a:solidFill>
                  <a:srgbClr val="FF0000"/>
                </a:solidFill>
                <a:ea typeface="字体管家棉花糖" panose="00020600040101010101" charset="-122"/>
              </a:rPr>
              <a:t>Mục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 </a:t>
            </a:r>
            <a:r>
              <a:rPr lang="en-US" altLang="zh-CN" sz="3600" b="1" spc="200" dirty="0" err="1">
                <a:solidFill>
                  <a:srgbClr val="FF0000"/>
                </a:solidFill>
                <a:ea typeface="字体管家棉花糖" panose="00020600040101010101" charset="-122"/>
              </a:rPr>
              <a:t>tiêu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:</a:t>
            </a:r>
            <a:endParaRPr lang="en-US" altLang="zh-CN" sz="3600" b="1" spc="200" dirty="0">
              <a:solidFill>
                <a:srgbClr val="FF0000"/>
              </a:solidFill>
              <a:uFillTx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4853183" y="956165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68" y="2613757"/>
            <a:ext cx="1081513" cy="1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4447120"/>
            <a:ext cx="2237457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5984368" y="2199850"/>
            <a:ext cx="2534033" cy="13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6" y="1762838"/>
            <a:ext cx="2130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75" y="4329702"/>
            <a:ext cx="2422825" cy="186302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2" y="1628264"/>
            <a:ext cx="3249159" cy="23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7" y="3389364"/>
            <a:ext cx="2908272" cy="3109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3" y="1334003"/>
            <a:ext cx="2682039" cy="2401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43" y="3389365"/>
            <a:ext cx="3553324" cy="30202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3" y="3820416"/>
            <a:ext cx="2844801" cy="2678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69" y="565496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6" y="565496"/>
            <a:ext cx="1884873" cy="2261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 rot="10800000" flipV="1">
            <a:off x="1909821" y="1540229"/>
            <a:ext cx="84032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có nhiều chất liệu,hình dáng, đặc điểm, màu sắc và mục đích trang trí, sử dụng khác nhau.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trang trí tạo hình mặt nạ rất phong phú và đa dạng về; hình dáng, màu sắc và mục đích sử dụng.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đóng một vai trò quan trọng trong các hoạt động Lễ, Hội...giúp cho mọi hoạt động trở lên phong phú, ý nghĩa và mang đặc sắc riêng.</a:t>
            </a: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451927" y="240031"/>
            <a:ext cx="346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354965" y="5030974"/>
            <a:ext cx="2475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và cắt các chi tiết mắt...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 rot="10800000" flipV="1">
            <a:off x="3500584" y="4909513"/>
            <a:ext cx="2488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 hoặc làm thêm các chi tiết bằng hình thức đắp nổi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6659702" y="4753975"/>
            <a:ext cx="283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Vẽ, </a:t>
            </a:r>
            <a:r>
              <a:rPr lang="vi-VN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dán ,tô màu và trang trí thêm để sản phẩm hoàn chỉnh.</a:t>
            </a:r>
            <a:endParaRPr lang="en-US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8" y="2027658"/>
            <a:ext cx="2846004" cy="277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2019284"/>
            <a:ext cx="2488848" cy="281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5" y="2019284"/>
            <a:ext cx="2836390" cy="2640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D5293-4C98-6135-0C53-5580E9DA6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1406" y="2019284"/>
            <a:ext cx="2475346" cy="264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042EF-8C5B-64F4-AD40-A414F36C1AA8}"/>
              </a:ext>
            </a:extLst>
          </p:cNvPr>
          <p:cNvSpPr txBox="1"/>
          <p:nvPr/>
        </p:nvSpPr>
        <p:spPr>
          <a:xfrm>
            <a:off x="9687339" y="4909513"/>
            <a:ext cx="228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1F532C-EA80-8A43-7340-5D48E1240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 r="5125"/>
          <a:stretch/>
        </p:blipFill>
        <p:spPr>
          <a:xfrm>
            <a:off x="1070517" y="263971"/>
            <a:ext cx="3845546" cy="28534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11436-A151-CC10-BE96-96902EF13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182" r="10624"/>
          <a:stretch/>
        </p:blipFill>
        <p:spPr>
          <a:xfrm>
            <a:off x="6696075" y="343653"/>
            <a:ext cx="3644823" cy="285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063A4E-8533-F057-19DD-DC3FADCA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/>
          <a:stretch/>
        </p:blipFill>
        <p:spPr>
          <a:xfrm>
            <a:off x="1070517" y="3429000"/>
            <a:ext cx="3845545" cy="306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2E79C-B22E-4D55-40F3-BFBE85401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075" y="3538402"/>
            <a:ext cx="3644823" cy="29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6EDECFA2-2816-43C4-8E9E-C13560B33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85" y="1402178"/>
            <a:ext cx="3060450" cy="291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66C61CF-F798-4236-B2A4-9B6A00C16903}"/>
              </a:ext>
            </a:extLst>
          </p:cNvPr>
          <p:cNvGrpSpPr/>
          <p:nvPr/>
        </p:nvGrpSpPr>
        <p:grpSpPr>
          <a:xfrm>
            <a:off x="354965" y="1711607"/>
            <a:ext cx="3381657" cy="2032000"/>
            <a:chOff x="354965" y="1704622"/>
            <a:chExt cx="5007257" cy="2393246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A65BC14-84EE-4CBF-B1DD-1855C4364EC9}"/>
                </a:ext>
              </a:extLst>
            </p:cNvPr>
            <p:cNvSpPr/>
            <p:nvPr/>
          </p:nvSpPr>
          <p:spPr>
            <a:xfrm>
              <a:off x="354965" y="1704622"/>
              <a:ext cx="5007257" cy="239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5ED2737-8D69-408B-872A-0C78961C6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0" b="17874"/>
            <a:stretch/>
          </p:blipFill>
          <p:spPr>
            <a:xfrm>
              <a:off x="561800" y="1964832"/>
              <a:ext cx="2360862" cy="19154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8965F6D2-9F80-4A23-8997-81687A95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60" r="49961"/>
            <a:stretch/>
          </p:blipFill>
          <p:spPr>
            <a:xfrm>
              <a:off x="2905141" y="1964833"/>
              <a:ext cx="2245619" cy="1868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1AC9FAE-185C-426C-9331-A27B4E5A71C4}"/>
              </a:ext>
            </a:extLst>
          </p:cNvPr>
          <p:cNvGrpSpPr/>
          <p:nvPr/>
        </p:nvGrpSpPr>
        <p:grpSpPr>
          <a:xfrm>
            <a:off x="4246816" y="1729717"/>
            <a:ext cx="3856411" cy="2032000"/>
            <a:chOff x="2344949" y="4425245"/>
            <a:chExt cx="4823495" cy="220570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E4A540C-8077-4499-957A-0023275C1139}"/>
                </a:ext>
              </a:extLst>
            </p:cNvPr>
            <p:cNvSpPr/>
            <p:nvPr/>
          </p:nvSpPr>
          <p:spPr>
            <a:xfrm>
              <a:off x="2344949" y="4425245"/>
              <a:ext cx="4823495" cy="220570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63A15B60-4417-4D87-92A1-4A400B4F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r="29847" b="51506"/>
            <a:stretch/>
          </p:blipFill>
          <p:spPr>
            <a:xfrm>
              <a:off x="2579920" y="4629435"/>
              <a:ext cx="2206569" cy="17997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894CEA4E-14E4-41C7-A966-6B627616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6" t="53829"/>
            <a:stretch/>
          </p:blipFill>
          <p:spPr>
            <a:xfrm>
              <a:off x="4786489" y="4639183"/>
              <a:ext cx="2206570" cy="17899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7A00134B-7C46-4DE0-9D99-1DC6F1D4ED83}"/>
              </a:ext>
            </a:extLst>
          </p:cNvPr>
          <p:cNvSpPr/>
          <p:nvPr/>
        </p:nvSpPr>
        <p:spPr>
          <a:xfrm>
            <a:off x="1896533" y="3939822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08E0C5DE-1057-45CC-8022-F1F32553AF75}"/>
              </a:ext>
            </a:extLst>
          </p:cNvPr>
          <p:cNvSpPr/>
          <p:nvPr/>
        </p:nvSpPr>
        <p:spPr>
          <a:xfrm>
            <a:off x="6124224" y="3956754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D1F47931-49AE-46B8-89CC-7B3B9AEDB913}"/>
              </a:ext>
            </a:extLst>
          </p:cNvPr>
          <p:cNvSpPr/>
          <p:nvPr/>
        </p:nvSpPr>
        <p:spPr>
          <a:xfrm>
            <a:off x="10114851" y="4459113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36513"/>
            <a:ext cx="11305309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632363" y="350983"/>
            <a:ext cx="68164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Cách thực hiện: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1: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các chi tiết mắt...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2: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 hoặc làm thêm các chi tiết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,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mũi miệng...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3: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Vẽ, cắt dán, tô màu và trang trí thêm để sản phẩm hoàn chỉnh.</a:t>
            </a: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r>
              <a:rPr lang="en-US" sz="2800" b="1" u="sng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vi-VN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808723"/>
      </p:ext>
    </p:extLst>
  </p:cSld>
  <p:clrMapOvr>
    <a:masterClrMapping/>
  </p:clrMapOvr>
  <p:transition spd="slow" advTm="5071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404</Words>
  <Application>Microsoft Office PowerPoint</Application>
  <PresentationFormat>Widescreen</PresentationFormat>
  <Paragraphs>49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Light</vt:lpstr>
      <vt:lpstr>Times New Roman</vt:lpstr>
      <vt:lpstr>Calibri</vt:lpstr>
      <vt:lpstr>锐字工房洪荒之光中黑简1.0</vt:lpstr>
      <vt:lpstr>Cambria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Admin</cp:lastModifiedBy>
  <cp:revision>153</cp:revision>
  <dcterms:created xsi:type="dcterms:W3CDTF">2015-05-05T08:02:00Z</dcterms:created>
  <dcterms:modified xsi:type="dcterms:W3CDTF">2023-02-09T15:53:25Z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