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50" r:id="rId2"/>
    <p:sldId id="346" r:id="rId3"/>
    <p:sldId id="318" r:id="rId4"/>
    <p:sldId id="331" r:id="rId5"/>
    <p:sldId id="351" r:id="rId6"/>
    <p:sldId id="335" r:id="rId7"/>
    <p:sldId id="330" r:id="rId8"/>
    <p:sldId id="347" r:id="rId9"/>
    <p:sldId id="311" r:id="rId10"/>
    <p:sldId id="342" r:id="rId11"/>
    <p:sldId id="343" r:id="rId12"/>
    <p:sldId id="352" r:id="rId13"/>
    <p:sldId id="349" r:id="rId14"/>
    <p:sldId id="339" r:id="rId15"/>
    <p:sldId id="348" r:id="rId16"/>
    <p:sldId id="344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ivvic Bold" panose="020B0604020202020204" charset="0"/>
      <p:regular r:id="rId22"/>
    </p:embeddedFont>
    <p:embeddedFont>
      <p:font typeface="Livvic Bold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4622" autoAdjust="0"/>
  </p:normalViewPr>
  <p:slideViewPr>
    <p:cSldViewPr>
      <p:cViewPr varScale="1">
        <p:scale>
          <a:sx n="45" d="100"/>
          <a:sy n="45" d="100"/>
        </p:scale>
        <p:origin x="692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ong Cách Hàn Quốc Hạnh Phúc Gia đình Gia đình Khinh Khí Cầu, Hàn Quốc,  Tươi, Gia đình Hạnh Phúc Hình nền Vector để tải xuống miễn phí">
            <a:extLst>
              <a:ext uri="{FF2B5EF4-FFF2-40B4-BE49-F238E27FC236}">
                <a16:creationId xmlns:a16="http://schemas.microsoft.com/office/drawing/2014/main" id="{F71686F1-3476-418C-BD48-DB96433C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700"/>
            <a:ext cx="18479999" cy="1027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7A13DF3-8639-40DE-8D54-EB5296F6393F}"/>
              </a:ext>
            </a:extLst>
          </p:cNvPr>
          <p:cNvSpPr txBox="1"/>
          <p:nvPr/>
        </p:nvSpPr>
        <p:spPr>
          <a:xfrm>
            <a:off x="4610100" y="5715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PHÒNG GIÁO DỤC VÀ ĐÀO TẠO QUẬN LONG BIÊN</a:t>
            </a:r>
            <a:endParaRPr lang="en-GB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4113AD2-2AD5-4AEC-A23A-006671979EC8}"/>
              </a:ext>
            </a:extLst>
          </p:cNvPr>
          <p:cNvSpPr txBox="1"/>
          <p:nvPr/>
        </p:nvSpPr>
        <p:spPr>
          <a:xfrm>
            <a:off x="3429000" y="6237751"/>
            <a:ext cx="1135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1: TẠO HÌNH NGƯỜI TRONG GIA ĐÌNH 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E154B5A-E829-4794-829F-0033DEE76B38}"/>
              </a:ext>
            </a:extLst>
          </p:cNvPr>
          <p:cNvSpPr txBox="1"/>
          <p:nvPr/>
        </p:nvSpPr>
        <p:spPr>
          <a:xfrm>
            <a:off x="4975649" y="1638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MĨ THUẬT 1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690979F-2B15-4D33-8F34-17D5F4D00BE9}"/>
              </a:ext>
            </a:extLst>
          </p:cNvPr>
          <p:cNvSpPr txBox="1"/>
          <p:nvPr/>
        </p:nvSpPr>
        <p:spPr>
          <a:xfrm>
            <a:off x="2819400" y="4152900"/>
            <a:ext cx="12268200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5400" dirty="0">
                <a:solidFill>
                  <a:srgbClr val="002060"/>
                </a:solidFill>
                <a:latin typeface="Livvic Bold Bold"/>
              </a:rPr>
              <a:t>CHỦ ĐỀ 4: GIA ĐÌNH</a:t>
            </a:r>
            <a:endParaRPr lang="en-US" sz="5400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69982F0-344C-4A19-8653-A36BAA22C717}"/>
              </a:ext>
            </a:extLst>
          </p:cNvPr>
          <p:cNvSpPr txBox="1"/>
          <p:nvPr/>
        </p:nvSpPr>
        <p:spPr>
          <a:xfrm>
            <a:off x="2971800" y="5143500"/>
            <a:ext cx="12268200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5400" dirty="0">
                <a:solidFill>
                  <a:srgbClr val="FF0000"/>
                </a:solidFill>
                <a:latin typeface="Livvic Bold Bold"/>
              </a:rPr>
              <a:t>BÀI 1: GIA ĐÌNH EM</a:t>
            </a:r>
            <a:endParaRPr lang="en-US" sz="5400" dirty="0">
              <a:solidFill>
                <a:srgbClr val="FF0000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7953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C2DFC17-C4F0-4CB2-809F-52B1B73645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9506" r="5556" b="9506"/>
          <a:stretch/>
        </p:blipFill>
        <p:spPr>
          <a:xfrm>
            <a:off x="4229099" y="1669174"/>
            <a:ext cx="9829800" cy="69486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1480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BD79FE6-50C1-4DA0-BF3A-760728E48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13664" r="4087" b="9242"/>
          <a:stretch/>
        </p:blipFill>
        <p:spPr>
          <a:xfrm>
            <a:off x="4267200" y="1643907"/>
            <a:ext cx="10439400" cy="69991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38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1BD227AF-B5D5-4E8F-8AEA-FD87D41C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86FDB1D9-2DEB-4359-AB2E-F339784E8822}"/>
              </a:ext>
            </a:extLst>
          </p:cNvPr>
          <p:cNvSpPr txBox="1"/>
          <p:nvPr/>
        </p:nvSpPr>
        <p:spPr>
          <a:xfrm>
            <a:off x="2925841" y="3616649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4FABED2-FCAE-42BF-B358-0E2E59FC3835}"/>
              </a:ext>
            </a:extLst>
          </p:cNvPr>
          <p:cNvSpPr txBox="1"/>
          <p:nvPr/>
        </p:nvSpPr>
        <p:spPr>
          <a:xfrm>
            <a:off x="3352800" y="5600700"/>
            <a:ext cx="112014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làm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chơi,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học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tập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8393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iáo án mầm non nghe hát Tổ ấm gia đình | Hanyny">
            <a:extLst>
              <a:ext uri="{FF2B5EF4-FFF2-40B4-BE49-F238E27FC236}">
                <a16:creationId xmlns:a16="http://schemas.microsoft.com/office/drawing/2014/main" id="{CF20DFDA-64CC-4A58-8163-B4CB89E4C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7681D134-8CAE-49F5-9C07-C6FF57AE33A1}"/>
              </a:ext>
            </a:extLst>
          </p:cNvPr>
          <p:cNvSpPr txBox="1"/>
          <p:nvPr/>
        </p:nvSpPr>
        <p:spPr>
          <a:xfrm>
            <a:off x="4572000" y="938621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4.Phân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tích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đánh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giá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A8846CC-65DE-4D92-B3E9-727A587C2887}"/>
              </a:ext>
            </a:extLst>
          </p:cNvPr>
          <p:cNvSpPr txBox="1"/>
          <p:nvPr/>
        </p:nvSpPr>
        <p:spPr>
          <a:xfrm>
            <a:off x="838200" y="2081621"/>
            <a:ext cx="16687800" cy="699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giới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thiệu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chia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sẻ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thân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384510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7FBFFD48-D48B-4491-B196-7D7652E11AA3}"/>
              </a:ext>
            </a:extLst>
          </p:cNvPr>
          <p:cNvSpPr txBox="1"/>
          <p:nvPr/>
        </p:nvSpPr>
        <p:spPr>
          <a:xfrm>
            <a:off x="4366443" y="1013496"/>
            <a:ext cx="10187757" cy="1539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vi-VN" sz="6600" dirty="0">
                <a:solidFill>
                  <a:srgbClr val="FF0000"/>
                </a:solidFill>
                <a:latin typeface="Livvic Bold Bold"/>
              </a:rPr>
              <a:t>5.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Vận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dụng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phát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triển</a:t>
            </a: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62F59ED6-6704-4321-A89D-B0525FAC5B7E}"/>
              </a:ext>
            </a:extLst>
          </p:cNvPr>
          <p:cNvSpPr txBox="1"/>
          <p:nvPr/>
        </p:nvSpPr>
        <p:spPr>
          <a:xfrm>
            <a:off x="4876800" y="2781300"/>
            <a:ext cx="9296400" cy="1469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để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kể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lại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câu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chuyện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về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gia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E9C8C47-B113-4196-9D52-1984D0B39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t="7486" r="3743" b="10161"/>
          <a:stretch/>
        </p:blipFill>
        <p:spPr>
          <a:xfrm>
            <a:off x="6096000" y="4479020"/>
            <a:ext cx="7239000" cy="4889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254163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amille heureuse avec deux enfants et un chiot Banque d&amp;#39;images - 31896300 |  Drawing for kids, Family drawing, Art drawings for kids">
            <a:extLst>
              <a:ext uri="{FF2B5EF4-FFF2-40B4-BE49-F238E27FC236}">
                <a16:creationId xmlns:a16="http://schemas.microsoft.com/office/drawing/2014/main" id="{210C8E2C-CA22-481C-8D17-385C5DAC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22713"/>
            <a:ext cx="10515600" cy="612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3737C9AB-25B9-4596-BA1C-6F8226CBA661}"/>
              </a:ext>
            </a:extLst>
          </p:cNvPr>
          <p:cNvSpPr txBox="1"/>
          <p:nvPr/>
        </p:nvSpPr>
        <p:spPr>
          <a:xfrm>
            <a:off x="4267200" y="342900"/>
            <a:ext cx="9076215" cy="169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1567" dirty="0" err="1">
                <a:solidFill>
                  <a:srgbClr val="FF0000"/>
                </a:solidFill>
                <a:latin typeface="Livvic Bold Bold"/>
              </a:rPr>
              <a:t>Dặn</a:t>
            </a:r>
            <a:r>
              <a:rPr lang="en-US" sz="11567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11567" dirty="0" err="1">
                <a:solidFill>
                  <a:srgbClr val="FF0000"/>
                </a:solidFill>
                <a:latin typeface="Livvic Bold Bold"/>
              </a:rPr>
              <a:t>dò</a:t>
            </a:r>
            <a:endParaRPr lang="en-US" sz="11567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E221405-B97F-4068-8267-B042315188AD}"/>
              </a:ext>
            </a:extLst>
          </p:cNvPr>
          <p:cNvSpPr txBox="1"/>
          <p:nvPr/>
        </p:nvSpPr>
        <p:spPr>
          <a:xfrm>
            <a:off x="5867400" y="2031224"/>
            <a:ext cx="9296400" cy="2657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Hoàn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thiện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phẩm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FC92FB-2D32-4C6C-A24E-C6D0D9EE529E}"/>
              </a:ext>
            </a:extLst>
          </p:cNvPr>
          <p:cNvSpPr txBox="1"/>
          <p:nvPr/>
        </p:nvSpPr>
        <p:spPr>
          <a:xfrm>
            <a:off x="5867400" y="3174224"/>
            <a:ext cx="9296400" cy="2657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Chụp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gửi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bài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cho cô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giáo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5126" name="Picture 6" descr="Famille Heureuse Avec Deux Enfants Graphiques De Dessin Animé Vecteurs  libres de droits et plus d'images vectorielles de Bébé - iStock">
            <a:extLst>
              <a:ext uri="{FF2B5EF4-FFF2-40B4-BE49-F238E27FC236}">
                <a16:creationId xmlns:a16="http://schemas.microsoft.com/office/drawing/2014/main" id="{956F3022-16B4-473C-9D0C-2CAB95C7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6" y="443321"/>
            <a:ext cx="5270019" cy="369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54 idées de Dessin famille en 2021 | dessin famille, dessin, bonhomme  allumette">
            <a:extLst>
              <a:ext uri="{FF2B5EF4-FFF2-40B4-BE49-F238E27FC236}">
                <a16:creationId xmlns:a16="http://schemas.microsoft.com/office/drawing/2014/main" id="{F6455268-0312-4FB0-97AA-E9F6FAC92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0" y="187016"/>
            <a:ext cx="4254448" cy="29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84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ree Vector | Family in the garden with framed background for copyspace">
            <a:extLst>
              <a:ext uri="{FF2B5EF4-FFF2-40B4-BE49-F238E27FC236}">
                <a16:creationId xmlns:a16="http://schemas.microsoft.com/office/drawing/2014/main" id="{0EEDB259-B74F-4552-8D10-070EB6B8F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433D853-2E46-4F17-A744-7B03AE15EC3C}"/>
              </a:ext>
            </a:extLst>
          </p:cNvPr>
          <p:cNvSpPr txBox="1"/>
          <p:nvPr/>
        </p:nvSpPr>
        <p:spPr>
          <a:xfrm>
            <a:off x="4648200" y="5183505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122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dèle De Bordure Avec Des Enfants Qui Lisent Des Livres | Vecteur Gratuite">
            <a:extLst>
              <a:ext uri="{FF2B5EF4-FFF2-40B4-BE49-F238E27FC236}">
                <a16:creationId xmlns:a16="http://schemas.microsoft.com/office/drawing/2014/main" id="{2EAC78F7-EAB8-4C40-A4D1-3C4EF1CF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4746068B-398D-4DB8-9009-1AF0651090BB}"/>
              </a:ext>
            </a:extLst>
          </p:cNvPr>
          <p:cNvSpPr txBox="1"/>
          <p:nvPr/>
        </p:nvSpPr>
        <p:spPr>
          <a:xfrm>
            <a:off x="4809360" y="27051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0159DEF-95BE-4B17-BBFF-B7A6B9CD31EB}"/>
              </a:ext>
            </a:extLst>
          </p:cNvPr>
          <p:cNvSpPr txBox="1"/>
          <p:nvPr/>
        </p:nvSpPr>
        <p:spPr>
          <a:xfrm>
            <a:off x="4816845" y="4322537"/>
            <a:ext cx="8594355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Bút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chì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tẩy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chí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que,...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5" name="Mặt Cười 4">
            <a:extLst>
              <a:ext uri="{FF2B5EF4-FFF2-40B4-BE49-F238E27FC236}">
                <a16:creationId xmlns:a16="http://schemas.microsoft.com/office/drawing/2014/main" id="{55659F83-C17C-4024-A0BA-D008275E170A}"/>
              </a:ext>
            </a:extLst>
          </p:cNvPr>
          <p:cNvSpPr/>
          <p:nvPr/>
        </p:nvSpPr>
        <p:spPr>
          <a:xfrm>
            <a:off x="3826245" y="44577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90394099-6F28-4BCD-86F7-CA789C93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1829646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D3DC175-39B7-4C09-8945-0A00CB041719}"/>
              </a:ext>
            </a:extLst>
          </p:cNvPr>
          <p:cNvSpPr txBox="1"/>
          <p:nvPr/>
        </p:nvSpPr>
        <p:spPr>
          <a:xfrm>
            <a:off x="5166149" y="26289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Yêu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cầu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cần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đạt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07F0620-791C-4246-BAE3-EE2058480050}"/>
              </a:ext>
            </a:extLst>
          </p:cNvPr>
          <p:cNvSpPr txBox="1"/>
          <p:nvPr/>
        </p:nvSpPr>
        <p:spPr>
          <a:xfrm>
            <a:off x="3429001" y="3890669"/>
            <a:ext cx="11887200" cy="1481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8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8" name="Mặt Cười 7">
            <a:extLst>
              <a:ext uri="{FF2B5EF4-FFF2-40B4-BE49-F238E27FC236}">
                <a16:creationId xmlns:a16="http://schemas.microsoft.com/office/drawing/2014/main" id="{7B6A3A70-85D0-48C0-9A3F-56603F0923D7}"/>
              </a:ext>
            </a:extLst>
          </p:cNvPr>
          <p:cNvSpPr/>
          <p:nvPr/>
        </p:nvSpPr>
        <p:spPr>
          <a:xfrm>
            <a:off x="2514600" y="39243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C6CB282-289D-4623-8691-DB629A0BBAFE}"/>
              </a:ext>
            </a:extLst>
          </p:cNvPr>
          <p:cNvSpPr txBox="1"/>
          <p:nvPr/>
        </p:nvSpPr>
        <p:spPr>
          <a:xfrm>
            <a:off x="3581401" y="5650710"/>
            <a:ext cx="11887200" cy="711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8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0" name="Mặt Cười 9">
            <a:extLst>
              <a:ext uri="{FF2B5EF4-FFF2-40B4-BE49-F238E27FC236}">
                <a16:creationId xmlns:a16="http://schemas.microsoft.com/office/drawing/2014/main" id="{6E34C1FC-9446-4F5F-869D-C57D1B05BE62}"/>
              </a:ext>
            </a:extLst>
          </p:cNvPr>
          <p:cNvSpPr/>
          <p:nvPr/>
        </p:nvSpPr>
        <p:spPr>
          <a:xfrm>
            <a:off x="2556932" y="58293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A27B08A-C321-4243-BBB3-CA9AB544BC48}"/>
              </a:ext>
            </a:extLst>
          </p:cNvPr>
          <p:cNvSpPr txBox="1"/>
          <p:nvPr/>
        </p:nvSpPr>
        <p:spPr>
          <a:xfrm>
            <a:off x="3429001" y="6667500"/>
            <a:ext cx="11887200" cy="2250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>
                <a:solidFill>
                  <a:srgbClr val="002060"/>
                </a:solidFill>
                <a:latin typeface="Livvic Bold"/>
              </a:rPr>
              <a:t>Quan tâm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đến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thân trong gia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sử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dụng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mĩ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thuật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làm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chơi,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học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tập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4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2" name="Mặt Cười 11">
            <a:extLst>
              <a:ext uri="{FF2B5EF4-FFF2-40B4-BE49-F238E27FC236}">
                <a16:creationId xmlns:a16="http://schemas.microsoft.com/office/drawing/2014/main" id="{2E8C3266-9A9E-4B35-9CF9-910358869040}"/>
              </a:ext>
            </a:extLst>
          </p:cNvPr>
          <p:cNvSpPr/>
          <p:nvPr/>
        </p:nvSpPr>
        <p:spPr>
          <a:xfrm>
            <a:off x="2514600" y="68199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46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60"/>
                            </p:stCondLst>
                            <p:childTnLst>
                              <p:par>
                                <p:cTn id="1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40"/>
                            </p:stCondLst>
                            <p:childTnLst>
                              <p:par>
                                <p:cTn id="2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hildrens Kids Graphic Backgrounds for Powerpoint Templates - PPT  Backgrounds">
            <a:extLst>
              <a:ext uri="{FF2B5EF4-FFF2-40B4-BE49-F238E27FC236}">
                <a16:creationId xmlns:a16="http://schemas.microsoft.com/office/drawing/2014/main" id="{CFF1CA95-EF8C-4888-89A5-072B4087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-38100"/>
            <a:ext cx="18355733" cy="103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4AFDD63F-CD70-4188-98F6-372F80B8405C}"/>
              </a:ext>
            </a:extLst>
          </p:cNvPr>
          <p:cNvSpPr txBox="1"/>
          <p:nvPr/>
        </p:nvSpPr>
        <p:spPr>
          <a:xfrm>
            <a:off x="381000" y="723900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AC4BD411-16EE-4E17-8F92-4CE3D781D0D9}"/>
              </a:ext>
            </a:extLst>
          </p:cNvPr>
          <p:cNvSpPr/>
          <p:nvPr/>
        </p:nvSpPr>
        <p:spPr>
          <a:xfrm>
            <a:off x="3211707" y="6165296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</a:t>
            </a:r>
            <a:endParaRPr lang="en-GB" sz="2800" dirty="0"/>
          </a:p>
        </p:txBody>
      </p: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C14662D7-398F-42F6-A65A-8058C4C96A4B}"/>
              </a:ext>
            </a:extLst>
          </p:cNvPr>
          <p:cNvSpPr/>
          <p:nvPr/>
        </p:nvSpPr>
        <p:spPr>
          <a:xfrm>
            <a:off x="9474200" y="6274951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2</a:t>
            </a:r>
            <a:endParaRPr lang="en-GB" sz="28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E4A73DE-92DA-47EB-B53C-8363BB993BD6}"/>
              </a:ext>
            </a:extLst>
          </p:cNvPr>
          <p:cNvSpPr/>
          <p:nvPr/>
        </p:nvSpPr>
        <p:spPr>
          <a:xfrm>
            <a:off x="15392400" y="62568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3</a:t>
            </a:r>
            <a:endParaRPr lang="en-GB" sz="2800" dirty="0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ECCB0981-4B18-4430-BBE6-BBB26BD28AB1}"/>
              </a:ext>
            </a:extLst>
          </p:cNvPr>
          <p:cNvSpPr txBox="1"/>
          <p:nvPr/>
        </p:nvSpPr>
        <p:spPr>
          <a:xfrm>
            <a:off x="3048000" y="6896100"/>
            <a:ext cx="13258800" cy="3740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1. Ba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ảnh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chụp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gì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2. Ba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ảnh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gì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khác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nhau?</a:t>
            </a:r>
          </a:p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3. Gia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em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mấy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4.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đó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đặc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điểm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gì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về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khuôn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mặt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mái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tóc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dáng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trang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phục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</a:p>
        </p:txBody>
      </p:sp>
      <p:pic>
        <p:nvPicPr>
          <p:cNvPr id="8194" name="Picture 2" descr="Chia sẻ kinh nghiệm chụp ảnh gia đình đẹp">
            <a:extLst>
              <a:ext uri="{FF2B5EF4-FFF2-40B4-BE49-F238E27FC236}">
                <a16:creationId xmlns:a16="http://schemas.microsoft.com/office/drawing/2014/main" id="{E3962113-E048-4A98-81DA-F346775C9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3" t="9192" r="14655" b="7481"/>
          <a:stretch/>
        </p:blipFill>
        <p:spPr bwMode="auto">
          <a:xfrm>
            <a:off x="1705470" y="2558715"/>
            <a:ext cx="3889750" cy="34851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ảng giá chụp ảnh gia đình kỷ niệm 30/4 - 1/5">
            <a:extLst>
              <a:ext uri="{FF2B5EF4-FFF2-40B4-BE49-F238E27FC236}">
                <a16:creationId xmlns:a16="http://schemas.microsoft.com/office/drawing/2014/main" id="{2BEB12F3-D87D-4D12-9794-B3BD9F491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9548" r="8338"/>
          <a:stretch/>
        </p:blipFill>
        <p:spPr bwMode="auto">
          <a:xfrm>
            <a:off x="7525857" y="2721817"/>
            <a:ext cx="4658687" cy="33401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hụp ảnh gia đình bao nhiêu tiền?">
            <a:extLst>
              <a:ext uri="{FF2B5EF4-FFF2-40B4-BE49-F238E27FC236}">
                <a16:creationId xmlns:a16="http://schemas.microsoft.com/office/drawing/2014/main" id="{F03385FC-F1A9-4DAA-9A86-E5B656ACE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2" r="22572"/>
          <a:stretch/>
        </p:blipFill>
        <p:spPr bwMode="auto">
          <a:xfrm>
            <a:off x="14115182" y="2381237"/>
            <a:ext cx="3011636" cy="3801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76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hildrens Kids Graphic Backgrounds for Powerpoint Templates - PPT  Backgrounds">
            <a:extLst>
              <a:ext uri="{FF2B5EF4-FFF2-40B4-BE49-F238E27FC236}">
                <a16:creationId xmlns:a16="http://schemas.microsoft.com/office/drawing/2014/main" id="{CFF1CA95-EF8C-4888-89A5-072B4087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8355733" cy="103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AC4BD411-16EE-4E17-8F92-4CE3D781D0D9}"/>
              </a:ext>
            </a:extLst>
          </p:cNvPr>
          <p:cNvSpPr/>
          <p:nvPr/>
        </p:nvSpPr>
        <p:spPr>
          <a:xfrm>
            <a:off x="4211662" y="67437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</a:t>
            </a:r>
            <a:endParaRPr lang="en-GB" sz="2800" dirty="0"/>
          </a:p>
        </p:txBody>
      </p: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C14662D7-398F-42F6-A65A-8058C4C96A4B}"/>
              </a:ext>
            </a:extLst>
          </p:cNvPr>
          <p:cNvSpPr/>
          <p:nvPr/>
        </p:nvSpPr>
        <p:spPr>
          <a:xfrm>
            <a:off x="13622922" y="6844599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2</a:t>
            </a:r>
            <a:endParaRPr lang="en-GB" sz="2800" dirty="0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ECCB0981-4B18-4430-BBE6-BBB26BD28AB1}"/>
              </a:ext>
            </a:extLst>
          </p:cNvPr>
          <p:cNvSpPr txBox="1"/>
          <p:nvPr/>
        </p:nvSpPr>
        <p:spPr>
          <a:xfrm>
            <a:off x="1449834" y="8191500"/>
            <a:ext cx="15388332" cy="14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Gia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là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thân như ông,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bố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mẹ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anh,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chị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em,…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mỗi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đều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dáng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đặc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điểm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ăn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mặc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khác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nhau.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5C7FB2-E771-4563-B82F-D0A9B719F7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t="9175" r="6647" b="10086"/>
          <a:stretch/>
        </p:blipFill>
        <p:spPr>
          <a:xfrm>
            <a:off x="10407678" y="1975234"/>
            <a:ext cx="6430488" cy="4491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2085426-D088-42E5-8E9F-EF922D86E8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t="20389" r="5610" b="14887"/>
          <a:stretch/>
        </p:blipFill>
        <p:spPr>
          <a:xfrm>
            <a:off x="1449834" y="2104373"/>
            <a:ext cx="6858001" cy="43593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37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hildrens Kids Graphic Backgrounds for Powerpoint Templates - PPT  Backgrounds">
            <a:extLst>
              <a:ext uri="{FF2B5EF4-FFF2-40B4-BE49-F238E27FC236}">
                <a16:creationId xmlns:a16="http://schemas.microsoft.com/office/drawing/2014/main" id="{CFF1CA95-EF8C-4888-89A5-072B4087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64546EDD-7AA6-4951-BCCE-501CAF3FB1C5}"/>
              </a:ext>
            </a:extLst>
          </p:cNvPr>
          <p:cNvSpPr txBox="1"/>
          <p:nvPr/>
        </p:nvSpPr>
        <p:spPr>
          <a:xfrm>
            <a:off x="-914400" y="1418043"/>
            <a:ext cx="112014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Cách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thực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hiện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855837BA-C0F0-403A-BB75-0AA9429FB4A4}"/>
              </a:ext>
            </a:extLst>
          </p:cNvPr>
          <p:cNvSpPr txBox="1"/>
          <p:nvPr/>
        </p:nvSpPr>
        <p:spPr>
          <a:xfrm>
            <a:off x="1219200" y="8380636"/>
            <a:ext cx="5181600" cy="14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1.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bộ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phận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đầu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chân, tay,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tóc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,...</a:t>
            </a:r>
            <a:endParaRPr lang="en-US" sz="32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7FB50FE-91CB-44E1-8709-61DA0EC17AFF}"/>
              </a:ext>
            </a:extLst>
          </p:cNvPr>
          <p:cNvSpPr txBox="1"/>
          <p:nvPr/>
        </p:nvSpPr>
        <p:spPr>
          <a:xfrm>
            <a:off x="7162800" y="8429248"/>
            <a:ext cx="4631476" cy="1456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2.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bộ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phận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28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F4C001A-0553-471B-B43F-F86C0C5F0C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14570" r="14594" b="8702"/>
          <a:stretch/>
        </p:blipFill>
        <p:spPr>
          <a:xfrm rot="5400000">
            <a:off x="12382500" y="3046870"/>
            <a:ext cx="5181600" cy="4648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52B494D-58AD-439F-8FD7-3C4306F340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25276" r="17963" b="13797"/>
          <a:stretch/>
        </p:blipFill>
        <p:spPr>
          <a:xfrm rot="5400000">
            <a:off x="6505162" y="3166875"/>
            <a:ext cx="5277676" cy="44957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55BB3B0-6AAD-440A-A745-FB35D5DF85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3" t="12424" r="18409" b="13636"/>
          <a:stretch/>
        </p:blipFill>
        <p:spPr>
          <a:xfrm rot="5400000">
            <a:off x="723899" y="3151413"/>
            <a:ext cx="5181600" cy="46481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BEE20A54-719E-43F2-94F1-0EDC07DCA395}"/>
              </a:ext>
            </a:extLst>
          </p:cNvPr>
          <p:cNvSpPr txBox="1"/>
          <p:nvPr/>
        </p:nvSpPr>
        <p:spPr>
          <a:xfrm>
            <a:off x="12420600" y="8190693"/>
            <a:ext cx="5105400" cy="14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3.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thêm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đặc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điểm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vào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que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đỡ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2800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9630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6 L -3.33333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70"/>
                            </p:stCondLst>
                            <p:childTnLst>
                              <p:par>
                                <p:cTn id="1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90"/>
                            </p:stCondLst>
                            <p:childTnLst>
                              <p:par>
                                <p:cTn id="2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1BD227AF-B5D5-4E8F-8AEA-FD87D41C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86FDB1D9-2DEB-4359-AB2E-F339784E8822}"/>
              </a:ext>
            </a:extLst>
          </p:cNvPr>
          <p:cNvSpPr txBox="1"/>
          <p:nvPr/>
        </p:nvSpPr>
        <p:spPr>
          <a:xfrm>
            <a:off x="2925841" y="3616649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4FABED2-FCAE-42BF-B358-0E2E59FC3835}"/>
              </a:ext>
            </a:extLst>
          </p:cNvPr>
          <p:cNvSpPr txBox="1"/>
          <p:nvPr/>
        </p:nvSpPr>
        <p:spPr>
          <a:xfrm>
            <a:off x="3352800" y="5600700"/>
            <a:ext cx="112014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67295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orean Style Fresh Happy Family Family Reunion Stationery Poster  Background, Korean, Fresh, Happy Family Background Image for Free Download">
            <a:extLst>
              <a:ext uri="{FF2B5EF4-FFF2-40B4-BE49-F238E27FC236}">
                <a16:creationId xmlns:a16="http://schemas.microsoft.com/office/drawing/2014/main" id="{20FD1A7F-BC04-444E-8D8A-965891A40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-118533"/>
            <a:ext cx="18206720" cy="1040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9508213B-5A04-46AA-8F7C-1CB99D822566}"/>
              </a:ext>
            </a:extLst>
          </p:cNvPr>
          <p:cNvSpPr txBox="1"/>
          <p:nvPr/>
        </p:nvSpPr>
        <p:spPr>
          <a:xfrm>
            <a:off x="4191000" y="1704505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332BBF0-CE96-4507-B6C4-F3E3D79D51E7}"/>
              </a:ext>
            </a:extLst>
          </p:cNvPr>
          <p:cNvSpPr txBox="1"/>
          <p:nvPr/>
        </p:nvSpPr>
        <p:spPr>
          <a:xfrm>
            <a:off x="4419600" y="3848100"/>
            <a:ext cx="10016701" cy="72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trong gia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4157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0556E-6 -1.85185E-6 L 1.80556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8237F93B-0AAD-4377-8F60-9AEB762F9C19}"/>
              </a:ext>
            </a:extLst>
          </p:cNvPr>
          <p:cNvSpPr txBox="1"/>
          <p:nvPr/>
        </p:nvSpPr>
        <p:spPr>
          <a:xfrm>
            <a:off x="685800" y="190500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Sản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phẩm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tham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244C022-1769-4059-BEC2-8606D9979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t="7407" r="4286" b="12593"/>
          <a:stretch/>
        </p:blipFill>
        <p:spPr>
          <a:xfrm>
            <a:off x="3705062" y="1714500"/>
            <a:ext cx="11582400" cy="74017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82030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</TotalTime>
  <Words>370</Words>
  <Application>Microsoft Office PowerPoint</Application>
  <PresentationFormat>Custom</PresentationFormat>
  <Paragraphs>42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Livvic Bold Bold</vt:lpstr>
      <vt:lpstr>Livvic Bold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 đình em  (T1)</dc:title>
  <dc:subject>Gia đình</dc:subject>
  <dc:creator>Trương;Thị;Thu;Huyền</dc:creator>
  <cp:lastModifiedBy>Admin</cp:lastModifiedBy>
  <cp:revision>385</cp:revision>
  <dcterms:created xsi:type="dcterms:W3CDTF">2006-08-16T00:00:00Z</dcterms:created>
  <dcterms:modified xsi:type="dcterms:W3CDTF">2023-01-14T03:07:00Z</dcterms:modified>
  <dc:identifier>DAEwasUvSSg</dc:identifier>
</cp:coreProperties>
</file>