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8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9.xml" ContentType="application/vnd.openxmlformats-officedocument.presentationml.notesSl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2"/>
  </p:notesMasterIdLst>
  <p:sldIdLst>
    <p:sldId id="359" r:id="rId3"/>
    <p:sldId id="417" r:id="rId4"/>
    <p:sldId id="426" r:id="rId5"/>
    <p:sldId id="407" r:id="rId6"/>
    <p:sldId id="427" r:id="rId7"/>
    <p:sldId id="415" r:id="rId8"/>
    <p:sldId id="370" r:id="rId9"/>
    <p:sldId id="416" r:id="rId10"/>
    <p:sldId id="418" r:id="rId11"/>
    <p:sldId id="424" r:id="rId12"/>
    <p:sldId id="423" r:id="rId13"/>
    <p:sldId id="431" r:id="rId14"/>
    <p:sldId id="432" r:id="rId15"/>
    <p:sldId id="433" r:id="rId16"/>
    <p:sldId id="428" r:id="rId17"/>
    <p:sldId id="430" r:id="rId18"/>
    <p:sldId id="434" r:id="rId19"/>
    <p:sldId id="421" r:id="rId20"/>
    <p:sldId id="440" r:id="rId21"/>
  </p:sldIdLst>
  <p:sldSz cx="12192000" cy="6858000"/>
  <p:notesSz cx="6858000" cy="9144000"/>
  <p:custDataLst>
    <p:tags r:id="rId2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F1BD"/>
    <a:srgbClr val="7D64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2505" autoAdjust="0"/>
  </p:normalViewPr>
  <p:slideViewPr>
    <p:cSldViewPr snapToGrid="0">
      <p:cViewPr varScale="1">
        <p:scale>
          <a:sx n="55" d="100"/>
          <a:sy n="55" d="100"/>
        </p:scale>
        <p:origin x="107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gs" Target="tags/tag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EDFF31-7E80-410B-97C5-784C91C7829A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5760F1-A2EB-4630-A531-BD687F0BE2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497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Cô</a:t>
            </a:r>
            <a:r>
              <a:rPr lang="en-US" altLang="zh-CN" dirty="0"/>
              <a:t> </a:t>
            </a:r>
            <a:r>
              <a:rPr lang="en-US" altLang="zh-CN" dirty="0" err="1"/>
              <a:t>xin</a:t>
            </a:r>
            <a:r>
              <a:rPr lang="en-US" altLang="zh-CN" dirty="0"/>
              <a:t> </a:t>
            </a:r>
            <a:r>
              <a:rPr lang="en-US" altLang="zh-CN" dirty="0" err="1"/>
              <a:t>chào</a:t>
            </a:r>
            <a:r>
              <a:rPr lang="en-US" altLang="zh-CN" dirty="0"/>
              <a:t> </a:t>
            </a:r>
            <a:r>
              <a:rPr lang="en-US" altLang="zh-CN" dirty="0" err="1"/>
              <a:t>các</a:t>
            </a:r>
            <a:r>
              <a:rPr lang="en-US" altLang="zh-CN" dirty="0"/>
              <a:t> con </a:t>
            </a:r>
            <a:r>
              <a:rPr lang="en-US" altLang="zh-CN" dirty="0" err="1"/>
              <a:t>học</a:t>
            </a:r>
            <a:r>
              <a:rPr lang="en-US" altLang="zh-CN" dirty="0"/>
              <a:t> </a:t>
            </a:r>
            <a:r>
              <a:rPr lang="en-US" altLang="zh-CN" dirty="0" err="1"/>
              <a:t>sinh</a:t>
            </a:r>
            <a:r>
              <a:rPr lang="en-US" altLang="zh-CN" dirty="0"/>
              <a:t> </a:t>
            </a:r>
            <a:r>
              <a:rPr lang="en-US" altLang="zh-CN" dirty="0" err="1"/>
              <a:t>thân</a:t>
            </a:r>
            <a:r>
              <a:rPr lang="en-US" altLang="zh-CN" dirty="0"/>
              <a:t> </a:t>
            </a:r>
            <a:r>
              <a:rPr lang="en-US" altLang="zh-CN" dirty="0" err="1"/>
              <a:t>mến</a:t>
            </a:r>
            <a:r>
              <a:rPr lang="en-US" altLang="zh-CN" dirty="0"/>
              <a:t>. Sau 1 </a:t>
            </a:r>
            <a:r>
              <a:rPr lang="en-US" altLang="zh-CN" dirty="0" err="1"/>
              <a:t>tuần</a:t>
            </a:r>
            <a:r>
              <a:rPr lang="en-US" altLang="zh-CN" dirty="0"/>
              <a:t> </a:t>
            </a:r>
            <a:r>
              <a:rPr lang="en-US" altLang="zh-CN" dirty="0" err="1"/>
              <a:t>học</a:t>
            </a:r>
            <a:r>
              <a:rPr lang="en-US" altLang="zh-CN" dirty="0"/>
              <a:t>, </a:t>
            </a:r>
            <a:r>
              <a:rPr lang="en-US" altLang="zh-CN" dirty="0" err="1"/>
              <a:t>hôm</a:t>
            </a:r>
            <a:r>
              <a:rPr lang="en-US" altLang="zh-CN" dirty="0"/>
              <a:t> nay </a:t>
            </a:r>
            <a:r>
              <a:rPr lang="en-US" altLang="zh-CN" dirty="0" err="1"/>
              <a:t>cô</a:t>
            </a:r>
            <a:r>
              <a:rPr lang="en-US" altLang="zh-CN" dirty="0"/>
              <a:t> </a:t>
            </a:r>
            <a:r>
              <a:rPr lang="en-US" altLang="zh-CN" dirty="0" err="1"/>
              <a:t>trò</a:t>
            </a:r>
            <a:r>
              <a:rPr lang="en-US" altLang="zh-CN" dirty="0"/>
              <a:t> </a:t>
            </a:r>
            <a:r>
              <a:rPr lang="en-US" altLang="zh-CN" dirty="0" err="1"/>
              <a:t>chúng</a:t>
            </a:r>
            <a:r>
              <a:rPr lang="en-US" altLang="zh-CN" dirty="0"/>
              <a:t> ta </a:t>
            </a:r>
            <a:r>
              <a:rPr lang="en-US" altLang="zh-CN" dirty="0" err="1"/>
              <a:t>lại</a:t>
            </a:r>
            <a:r>
              <a:rPr lang="en-US" altLang="zh-CN" dirty="0"/>
              <a:t> đ</a:t>
            </a:r>
            <a:r>
              <a:rPr lang="vi-VN" altLang="zh-CN" dirty="0"/>
              <a:t>ư</a:t>
            </a:r>
            <a:r>
              <a:rPr lang="en-US" altLang="zh-CN" dirty="0" err="1"/>
              <a:t>ợc</a:t>
            </a:r>
            <a:r>
              <a:rPr lang="en-US" altLang="zh-CN" dirty="0"/>
              <a:t> </a:t>
            </a:r>
            <a:r>
              <a:rPr lang="en-US" altLang="zh-CN" dirty="0" err="1"/>
              <a:t>gặp</a:t>
            </a:r>
            <a:r>
              <a:rPr lang="en-US" altLang="zh-CN" dirty="0"/>
              <a:t> </a:t>
            </a:r>
            <a:r>
              <a:rPr lang="en-US" altLang="zh-CN" dirty="0" err="1"/>
              <a:t>lại</a:t>
            </a:r>
            <a:r>
              <a:rPr lang="en-US" altLang="zh-CN" dirty="0"/>
              <a:t> </a:t>
            </a:r>
            <a:r>
              <a:rPr lang="en-US" altLang="zh-CN" dirty="0" err="1"/>
              <a:t>nhau</a:t>
            </a:r>
            <a:r>
              <a:rPr lang="en-US" altLang="zh-CN" dirty="0"/>
              <a:t> </a:t>
            </a:r>
            <a:r>
              <a:rPr lang="en-US" altLang="zh-CN" dirty="0" err="1"/>
              <a:t>trong</a:t>
            </a:r>
            <a:r>
              <a:rPr lang="en-US" altLang="zh-CN" dirty="0"/>
              <a:t> </a:t>
            </a:r>
            <a:r>
              <a:rPr lang="en-US" altLang="zh-CN" dirty="0" err="1"/>
              <a:t>tiết</a:t>
            </a:r>
            <a:r>
              <a:rPr lang="en-US" altLang="zh-CN" dirty="0"/>
              <a:t> </a:t>
            </a:r>
            <a:r>
              <a:rPr lang="en-US" altLang="zh-CN" dirty="0" err="1"/>
              <a:t>học</a:t>
            </a:r>
            <a:r>
              <a:rPr lang="en-US" altLang="zh-CN" dirty="0"/>
              <a:t> </a:t>
            </a:r>
            <a:r>
              <a:rPr lang="en-US" altLang="zh-CN" dirty="0" err="1"/>
              <a:t>mĩ</a:t>
            </a:r>
            <a:r>
              <a:rPr lang="en-US" altLang="zh-CN" dirty="0"/>
              <a:t> </a:t>
            </a:r>
            <a:r>
              <a:rPr lang="en-US" altLang="zh-CN" dirty="0" err="1"/>
              <a:t>thuật</a:t>
            </a:r>
            <a:r>
              <a:rPr lang="en-US" altLang="zh-CN" dirty="0"/>
              <a:t> </a:t>
            </a:r>
            <a:r>
              <a:rPr lang="en-US" altLang="zh-CN" dirty="0" err="1"/>
              <a:t>lớp</a:t>
            </a:r>
            <a:r>
              <a:rPr lang="en-US" altLang="zh-CN" dirty="0"/>
              <a:t> 1. </a:t>
            </a:r>
            <a:r>
              <a:rPr lang="en-US" altLang="zh-CN" dirty="0" err="1"/>
              <a:t>Để</a:t>
            </a:r>
            <a:r>
              <a:rPr lang="en-US" altLang="zh-CN" dirty="0"/>
              <a:t> </a:t>
            </a:r>
            <a:r>
              <a:rPr lang="en-US" altLang="zh-CN" dirty="0" err="1"/>
              <a:t>cho</a:t>
            </a:r>
            <a:r>
              <a:rPr lang="en-US" altLang="zh-CN" dirty="0"/>
              <a:t> </a:t>
            </a:r>
            <a:r>
              <a:rPr lang="en-US" altLang="zh-CN" dirty="0" err="1"/>
              <a:t>tiết</a:t>
            </a:r>
            <a:r>
              <a:rPr lang="en-US" altLang="zh-CN" dirty="0"/>
              <a:t> </a:t>
            </a:r>
            <a:r>
              <a:rPr lang="en-US" altLang="zh-CN" dirty="0" err="1"/>
              <a:t>học</a:t>
            </a:r>
            <a:r>
              <a:rPr lang="en-US" altLang="zh-CN" dirty="0"/>
              <a:t> </a:t>
            </a:r>
            <a:r>
              <a:rPr lang="en-US" altLang="zh-CN" dirty="0" err="1"/>
              <a:t>của</a:t>
            </a:r>
            <a:r>
              <a:rPr lang="en-US" altLang="zh-CN" dirty="0"/>
              <a:t> </a:t>
            </a:r>
            <a:r>
              <a:rPr lang="en-US" altLang="zh-CN" dirty="0" err="1"/>
              <a:t>chúng</a:t>
            </a:r>
            <a:r>
              <a:rPr lang="en-US" altLang="zh-CN" dirty="0"/>
              <a:t> ta </a:t>
            </a:r>
            <a:r>
              <a:rPr lang="en-US" altLang="zh-CN" dirty="0" err="1"/>
              <a:t>thêm</a:t>
            </a:r>
            <a:r>
              <a:rPr lang="en-US" altLang="zh-CN" dirty="0"/>
              <a:t> </a:t>
            </a:r>
            <a:r>
              <a:rPr lang="en-US" altLang="zh-CN" dirty="0" err="1"/>
              <a:t>phần</a:t>
            </a:r>
            <a:r>
              <a:rPr lang="en-US" altLang="zh-CN" dirty="0"/>
              <a:t> </a:t>
            </a:r>
            <a:r>
              <a:rPr lang="en-US" altLang="zh-CN" dirty="0" err="1"/>
              <a:t>sôi</a:t>
            </a:r>
            <a:r>
              <a:rPr lang="en-US" altLang="zh-CN" dirty="0"/>
              <a:t> </a:t>
            </a:r>
            <a:r>
              <a:rPr lang="en-US" altLang="zh-CN" dirty="0" err="1"/>
              <a:t>nổi</a:t>
            </a:r>
            <a:r>
              <a:rPr lang="en-US" altLang="zh-CN" dirty="0"/>
              <a:t> </a:t>
            </a:r>
            <a:r>
              <a:rPr lang="en-US" altLang="zh-CN" dirty="0" err="1"/>
              <a:t>và</a:t>
            </a:r>
            <a:r>
              <a:rPr lang="en-US" altLang="zh-CN" dirty="0"/>
              <a:t> </a:t>
            </a:r>
            <a:r>
              <a:rPr lang="en-US" altLang="zh-CN" dirty="0" err="1"/>
              <a:t>hào</a:t>
            </a:r>
            <a:r>
              <a:rPr lang="en-US" altLang="zh-CN" dirty="0"/>
              <a:t> </a:t>
            </a:r>
            <a:r>
              <a:rPr lang="en-US" altLang="zh-CN" dirty="0" err="1"/>
              <a:t>hứng</a:t>
            </a:r>
            <a:r>
              <a:rPr lang="en-US" altLang="zh-CN" dirty="0"/>
              <a:t>. </a:t>
            </a:r>
            <a:r>
              <a:rPr lang="en-US" altLang="zh-CN" dirty="0" err="1"/>
              <a:t>Cô</a:t>
            </a:r>
            <a:r>
              <a:rPr lang="en-US" altLang="zh-CN" dirty="0"/>
              <a:t> </a:t>
            </a:r>
            <a:r>
              <a:rPr lang="en-US" altLang="zh-CN" dirty="0" err="1"/>
              <a:t>xin</a:t>
            </a:r>
            <a:r>
              <a:rPr lang="en-US" altLang="zh-CN" dirty="0"/>
              <a:t> </a:t>
            </a:r>
            <a:r>
              <a:rPr lang="en-US" altLang="zh-CN" dirty="0" err="1"/>
              <a:t>mời</a:t>
            </a:r>
            <a:r>
              <a:rPr lang="en-US" altLang="zh-CN" dirty="0"/>
              <a:t> </a:t>
            </a:r>
            <a:r>
              <a:rPr lang="en-US" altLang="zh-CN" dirty="0" err="1"/>
              <a:t>các</a:t>
            </a:r>
            <a:r>
              <a:rPr lang="en-US" altLang="zh-CN" dirty="0"/>
              <a:t> con </a:t>
            </a:r>
            <a:r>
              <a:rPr lang="en-US" altLang="zh-CN" dirty="0" err="1"/>
              <a:t>cùng</a:t>
            </a:r>
            <a:r>
              <a:rPr lang="en-US" altLang="zh-CN" dirty="0"/>
              <a:t> </a:t>
            </a:r>
            <a:r>
              <a:rPr lang="en-US" altLang="zh-CN" dirty="0" err="1"/>
              <a:t>đứng</a:t>
            </a:r>
            <a:r>
              <a:rPr lang="en-US" altLang="zh-CN" dirty="0"/>
              <a:t> </a:t>
            </a:r>
            <a:r>
              <a:rPr lang="en-US" altLang="zh-CN" dirty="0" err="1"/>
              <a:t>lên</a:t>
            </a:r>
            <a:r>
              <a:rPr lang="en-US" altLang="zh-CN" dirty="0"/>
              <a:t> </a:t>
            </a:r>
            <a:r>
              <a:rPr lang="en-US" altLang="zh-CN" dirty="0" err="1"/>
              <a:t>và</a:t>
            </a:r>
            <a:r>
              <a:rPr lang="en-US" altLang="zh-CN" dirty="0"/>
              <a:t> </a:t>
            </a:r>
            <a:r>
              <a:rPr lang="en-US" altLang="zh-CN" dirty="0" err="1"/>
              <a:t>vận</a:t>
            </a:r>
            <a:r>
              <a:rPr lang="en-US" altLang="zh-CN" dirty="0"/>
              <a:t> </a:t>
            </a:r>
            <a:r>
              <a:rPr lang="en-US" altLang="zh-CN" dirty="0" err="1"/>
              <a:t>động</a:t>
            </a:r>
            <a:r>
              <a:rPr lang="en-US" altLang="zh-CN" dirty="0"/>
              <a:t> </a:t>
            </a:r>
            <a:r>
              <a:rPr lang="en-US" altLang="zh-CN" dirty="0" err="1"/>
              <a:t>theo</a:t>
            </a:r>
            <a:r>
              <a:rPr lang="en-US" altLang="zh-CN" dirty="0"/>
              <a:t> </a:t>
            </a:r>
            <a:r>
              <a:rPr lang="en-US" altLang="zh-CN" dirty="0" err="1"/>
              <a:t>bài</a:t>
            </a:r>
            <a:r>
              <a:rPr lang="en-US" altLang="zh-CN" dirty="0"/>
              <a:t> </a:t>
            </a:r>
            <a:r>
              <a:rPr lang="en-US" altLang="zh-CN" dirty="0" err="1"/>
              <a:t>hát</a:t>
            </a:r>
            <a:r>
              <a:rPr lang="en-US" altLang="zh-CN" dirty="0"/>
              <a:t>: </a:t>
            </a:r>
            <a:r>
              <a:rPr lang="en-US" altLang="zh-CN" dirty="0" err="1"/>
              <a:t>Sắc</a:t>
            </a:r>
            <a:r>
              <a:rPr lang="en-US" altLang="zh-CN" dirty="0"/>
              <a:t> </a:t>
            </a:r>
            <a:r>
              <a:rPr lang="en-US" altLang="zh-CN" dirty="0" err="1"/>
              <a:t>màu</a:t>
            </a:r>
            <a:r>
              <a:rPr lang="en-US" altLang="zh-CN" dirty="0"/>
              <a:t> </a:t>
            </a:r>
            <a:r>
              <a:rPr lang="en-US" altLang="zh-CN" dirty="0" err="1"/>
              <a:t>Trái</a:t>
            </a:r>
            <a:r>
              <a:rPr lang="en-US" altLang="zh-CN" dirty="0"/>
              <a:t> </a:t>
            </a:r>
            <a:r>
              <a:rPr lang="en-US" altLang="zh-CN" dirty="0" err="1"/>
              <a:t>cây</a:t>
            </a:r>
            <a:r>
              <a:rPr lang="en-US" altLang="zh-CN" dirty="0"/>
              <a:t>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2B679-AE23-4750-8FB0-6513430B89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02316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5760F1-A2EB-4630-A531-BD687F0BE29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271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Các</a:t>
            </a:r>
            <a:r>
              <a:rPr lang="en-US" altLang="zh-CN" dirty="0"/>
              <a:t> con </a:t>
            </a:r>
            <a:r>
              <a:rPr lang="en-US" altLang="zh-CN" dirty="0" err="1"/>
              <a:t>vừa</a:t>
            </a:r>
            <a:r>
              <a:rPr lang="en-US" altLang="zh-CN" dirty="0"/>
              <a:t> đ</a:t>
            </a:r>
            <a:r>
              <a:rPr lang="vi-VN" altLang="zh-CN" dirty="0"/>
              <a:t>ư</a:t>
            </a:r>
            <a:r>
              <a:rPr lang="en-US" altLang="zh-CN" dirty="0" err="1"/>
              <a:t>ợc</a:t>
            </a:r>
            <a:r>
              <a:rPr lang="en-US" altLang="zh-CN" dirty="0"/>
              <a:t> </a:t>
            </a:r>
            <a:r>
              <a:rPr lang="en-US" altLang="zh-CN" dirty="0" err="1"/>
              <a:t>khởi</a:t>
            </a:r>
            <a:r>
              <a:rPr lang="en-US" altLang="zh-CN" dirty="0"/>
              <a:t> </a:t>
            </a:r>
            <a:r>
              <a:rPr lang="en-US" altLang="zh-CN" dirty="0" err="1"/>
              <a:t>động</a:t>
            </a:r>
            <a:r>
              <a:rPr lang="en-US" altLang="zh-CN" dirty="0"/>
              <a:t> </a:t>
            </a:r>
            <a:r>
              <a:rPr lang="en-US" altLang="zh-CN" dirty="0" err="1"/>
              <a:t>với</a:t>
            </a:r>
            <a:r>
              <a:rPr lang="en-US" altLang="zh-CN" dirty="0"/>
              <a:t> </a:t>
            </a:r>
            <a:r>
              <a:rPr lang="en-US" altLang="zh-CN" dirty="0" err="1"/>
              <a:t>bài</a:t>
            </a:r>
            <a:r>
              <a:rPr lang="en-US" altLang="zh-CN" dirty="0"/>
              <a:t> </a:t>
            </a:r>
            <a:r>
              <a:rPr lang="en-US" altLang="zh-CN" dirty="0" err="1"/>
              <a:t>hát</a:t>
            </a:r>
            <a:r>
              <a:rPr lang="en-US" altLang="zh-CN" dirty="0"/>
              <a:t> </a:t>
            </a:r>
            <a:r>
              <a:rPr lang="en-US" altLang="zh-CN" dirty="0" err="1"/>
              <a:t>có</a:t>
            </a:r>
            <a:r>
              <a:rPr lang="en-US" altLang="zh-CN" dirty="0"/>
              <a:t> </a:t>
            </a:r>
            <a:r>
              <a:rPr lang="en-US" altLang="zh-CN" dirty="0" err="1"/>
              <a:t>rất</a:t>
            </a:r>
            <a:r>
              <a:rPr lang="en-US" altLang="zh-CN" dirty="0"/>
              <a:t> </a:t>
            </a:r>
            <a:r>
              <a:rPr lang="en-US" altLang="zh-CN" dirty="0" err="1"/>
              <a:t>nhiều</a:t>
            </a:r>
            <a:r>
              <a:rPr lang="en-US" altLang="zh-CN" dirty="0"/>
              <a:t> </a:t>
            </a:r>
            <a:r>
              <a:rPr lang="en-US" altLang="zh-CN" dirty="0" err="1"/>
              <a:t>các</a:t>
            </a:r>
            <a:r>
              <a:rPr lang="en-US" altLang="zh-CN" dirty="0"/>
              <a:t> </a:t>
            </a:r>
            <a:r>
              <a:rPr lang="en-US" altLang="zh-CN" dirty="0" err="1"/>
              <a:t>loại</a:t>
            </a:r>
            <a:r>
              <a:rPr lang="en-US" altLang="zh-CN" dirty="0"/>
              <a:t> </a:t>
            </a:r>
            <a:r>
              <a:rPr lang="en-US" altLang="zh-CN" dirty="0" err="1"/>
              <a:t>quả</a:t>
            </a:r>
            <a:r>
              <a:rPr lang="en-US" altLang="zh-CN" dirty="0"/>
              <a:t> </a:t>
            </a:r>
            <a:r>
              <a:rPr lang="en-US" altLang="zh-CN" dirty="0" err="1"/>
              <a:t>có</a:t>
            </a:r>
            <a:r>
              <a:rPr lang="en-US" altLang="zh-CN" dirty="0"/>
              <a:t> </a:t>
            </a:r>
            <a:r>
              <a:rPr lang="en-US" altLang="zh-CN" dirty="0" err="1"/>
              <a:t>nhiều</a:t>
            </a:r>
            <a:r>
              <a:rPr lang="en-US" altLang="zh-CN" dirty="0"/>
              <a:t> </a:t>
            </a:r>
            <a:r>
              <a:rPr lang="en-US" altLang="zh-CN" dirty="0" err="1"/>
              <a:t>màu</a:t>
            </a:r>
            <a:r>
              <a:rPr lang="en-US" altLang="zh-CN" dirty="0"/>
              <a:t> </a:t>
            </a:r>
            <a:r>
              <a:rPr lang="en-US" altLang="zh-CN" dirty="0" err="1"/>
              <a:t>sắc</a:t>
            </a:r>
            <a:r>
              <a:rPr lang="en-US" altLang="zh-CN" dirty="0"/>
              <a:t>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nhau</a:t>
            </a:r>
            <a:r>
              <a:rPr lang="en-US" altLang="zh-CN" dirty="0"/>
              <a:t> </a:t>
            </a:r>
            <a:r>
              <a:rPr lang="en-US" altLang="zh-CN" dirty="0" err="1"/>
              <a:t>thật</a:t>
            </a:r>
            <a:r>
              <a:rPr lang="en-US" altLang="zh-CN" dirty="0"/>
              <a:t> </a:t>
            </a:r>
            <a:r>
              <a:rPr lang="en-US" altLang="zh-CN" dirty="0" err="1"/>
              <a:t>phong</a:t>
            </a:r>
            <a:r>
              <a:rPr lang="en-US" altLang="zh-CN" dirty="0"/>
              <a:t> </a:t>
            </a:r>
            <a:r>
              <a:rPr lang="en-US" altLang="zh-CN" dirty="0" err="1"/>
              <a:t>phú</a:t>
            </a:r>
            <a:r>
              <a:rPr lang="en-US" altLang="zh-CN" dirty="0"/>
              <a:t> </a:t>
            </a:r>
            <a:r>
              <a:rPr lang="en-US" altLang="zh-CN" dirty="0" err="1"/>
              <a:t>phải</a:t>
            </a:r>
            <a:r>
              <a:rPr lang="en-US" altLang="zh-CN" dirty="0"/>
              <a:t> </a:t>
            </a:r>
            <a:r>
              <a:rPr lang="en-US" altLang="zh-CN" dirty="0" err="1"/>
              <a:t>không</a:t>
            </a:r>
            <a:r>
              <a:rPr lang="en-US" altLang="zh-CN" dirty="0"/>
              <a:t> </a:t>
            </a:r>
            <a:r>
              <a:rPr lang="en-US" altLang="zh-CN" dirty="0" err="1"/>
              <a:t>nào</a:t>
            </a:r>
            <a:r>
              <a:rPr lang="en-US" altLang="zh-CN" dirty="0"/>
              <a:t>?</a:t>
            </a:r>
          </a:p>
          <a:p>
            <a:r>
              <a:rPr lang="en-US" altLang="zh-CN" dirty="0" err="1"/>
              <a:t>Các</a:t>
            </a:r>
            <a:r>
              <a:rPr lang="en-US" altLang="zh-CN" dirty="0"/>
              <a:t> con </a:t>
            </a:r>
            <a:r>
              <a:rPr lang="en-US" altLang="zh-CN" dirty="0" err="1"/>
              <a:t>đã</a:t>
            </a:r>
            <a:r>
              <a:rPr lang="en-US" altLang="zh-CN" dirty="0"/>
              <a:t> </a:t>
            </a:r>
            <a:r>
              <a:rPr lang="en-US" altLang="zh-CN" dirty="0" err="1"/>
              <a:t>sẵn</a:t>
            </a:r>
            <a:r>
              <a:rPr lang="en-US" altLang="zh-CN" dirty="0"/>
              <a:t> </a:t>
            </a:r>
            <a:r>
              <a:rPr lang="en-US" altLang="zh-CN" dirty="0" err="1"/>
              <a:t>sàng</a:t>
            </a:r>
            <a:r>
              <a:rPr lang="en-US" altLang="zh-CN" dirty="0"/>
              <a:t> </a:t>
            </a:r>
            <a:r>
              <a:rPr lang="en-US" altLang="zh-CN" dirty="0" err="1"/>
              <a:t>cùng</a:t>
            </a:r>
            <a:r>
              <a:rPr lang="en-US" altLang="zh-CN" dirty="0"/>
              <a:t> </a:t>
            </a:r>
            <a:r>
              <a:rPr lang="en-US" altLang="zh-CN" dirty="0" err="1"/>
              <a:t>cô</a:t>
            </a:r>
            <a:r>
              <a:rPr lang="en-US" altLang="zh-CN" dirty="0"/>
              <a:t> </a:t>
            </a:r>
            <a:r>
              <a:rPr lang="en-US" altLang="zh-CN" dirty="0" err="1"/>
              <a:t>tìm</a:t>
            </a:r>
            <a:r>
              <a:rPr lang="en-US" altLang="zh-CN" dirty="0"/>
              <a:t> </a:t>
            </a:r>
            <a:r>
              <a:rPr lang="en-US" altLang="zh-CN" dirty="0" err="1"/>
              <a:t>hiểu</a:t>
            </a:r>
            <a:r>
              <a:rPr lang="en-US" altLang="zh-CN" dirty="0"/>
              <a:t> </a:t>
            </a:r>
            <a:r>
              <a:rPr lang="en-US" altLang="zh-CN" dirty="0" err="1"/>
              <a:t>các</a:t>
            </a:r>
            <a:r>
              <a:rPr lang="en-US" altLang="zh-CN" dirty="0"/>
              <a:t> </a:t>
            </a:r>
            <a:r>
              <a:rPr lang="en-US" altLang="zh-CN" dirty="0" err="1"/>
              <a:t>sắc</a:t>
            </a:r>
            <a:r>
              <a:rPr lang="en-US" altLang="zh-CN" dirty="0"/>
              <a:t> </a:t>
            </a:r>
            <a:r>
              <a:rPr lang="en-US" altLang="zh-CN" dirty="0" err="1"/>
              <a:t>màu</a:t>
            </a:r>
            <a:r>
              <a:rPr lang="en-US" altLang="zh-CN" dirty="0"/>
              <a:t> </a:t>
            </a:r>
            <a:r>
              <a:rPr lang="en-US" altLang="zh-CN" dirty="0" err="1"/>
              <a:t>ch</a:t>
            </a:r>
            <a:r>
              <a:rPr lang="vi-VN" altLang="zh-CN" dirty="0"/>
              <a:t>ư</a:t>
            </a:r>
            <a:r>
              <a:rPr lang="en-US" altLang="zh-CN" dirty="0"/>
              <a:t>a?</a:t>
            </a:r>
          </a:p>
          <a:p>
            <a:r>
              <a:rPr lang="en-US" altLang="zh-CN" dirty="0" err="1"/>
              <a:t>Mời</a:t>
            </a:r>
            <a:r>
              <a:rPr lang="en-US" altLang="zh-CN" dirty="0"/>
              <a:t> </a:t>
            </a:r>
            <a:r>
              <a:rPr lang="en-US" altLang="zh-CN" dirty="0" err="1"/>
              <a:t>các</a:t>
            </a:r>
            <a:r>
              <a:rPr lang="en-US" altLang="zh-CN" dirty="0"/>
              <a:t> con </a:t>
            </a:r>
            <a:r>
              <a:rPr lang="en-US" altLang="zh-CN" dirty="0" err="1"/>
              <a:t>cùng</a:t>
            </a:r>
            <a:r>
              <a:rPr lang="en-US" altLang="zh-CN" dirty="0"/>
              <a:t> </a:t>
            </a:r>
            <a:r>
              <a:rPr lang="en-US" altLang="zh-CN" dirty="0" err="1"/>
              <a:t>đến</a:t>
            </a:r>
            <a:r>
              <a:rPr lang="en-US" altLang="zh-CN" dirty="0"/>
              <a:t> </a:t>
            </a:r>
            <a:r>
              <a:rPr lang="en-US" altLang="zh-CN" dirty="0" err="1"/>
              <a:t>với</a:t>
            </a:r>
            <a:r>
              <a:rPr lang="en-US" altLang="zh-CN" dirty="0"/>
              <a:t> </a:t>
            </a:r>
            <a:r>
              <a:rPr lang="en-US" altLang="zh-CN" dirty="0" err="1"/>
              <a:t>chủ</a:t>
            </a:r>
            <a:r>
              <a:rPr lang="en-US" altLang="zh-CN" dirty="0"/>
              <a:t> </a:t>
            </a:r>
            <a:r>
              <a:rPr lang="en-US" altLang="zh-CN" dirty="0" err="1"/>
              <a:t>đề</a:t>
            </a:r>
            <a:r>
              <a:rPr lang="en-US" altLang="zh-CN" dirty="0"/>
              <a:t> 5 </a:t>
            </a:r>
            <a:r>
              <a:rPr lang="en-US" altLang="zh-CN" dirty="0" err="1"/>
              <a:t>màu</a:t>
            </a:r>
            <a:r>
              <a:rPr lang="en-US" altLang="zh-CN" dirty="0"/>
              <a:t> c</a:t>
            </a:r>
            <a:r>
              <a:rPr lang="vi-VN" altLang="zh-CN" dirty="0"/>
              <a:t>ơ</a:t>
            </a:r>
            <a:r>
              <a:rPr lang="en-US" altLang="zh-CN" dirty="0"/>
              <a:t> </a:t>
            </a:r>
            <a:r>
              <a:rPr lang="en-US" altLang="zh-CN" dirty="0" err="1"/>
              <a:t>bản</a:t>
            </a:r>
            <a:r>
              <a:rPr lang="en-US" altLang="zh-CN" dirty="0"/>
              <a:t> </a:t>
            </a:r>
            <a:r>
              <a:rPr lang="en-US" altLang="zh-CN" dirty="0" err="1"/>
              <a:t>trong</a:t>
            </a:r>
            <a:r>
              <a:rPr lang="en-US" altLang="zh-CN" dirty="0"/>
              <a:t> </a:t>
            </a:r>
            <a:r>
              <a:rPr lang="en-US" altLang="zh-CN" dirty="0" err="1"/>
              <a:t>mĩ</a:t>
            </a:r>
            <a:r>
              <a:rPr lang="en-US" altLang="zh-CN" dirty="0"/>
              <a:t> </a:t>
            </a:r>
            <a:r>
              <a:rPr lang="en-US" altLang="zh-CN" dirty="0" err="1"/>
              <a:t>thuật</a:t>
            </a:r>
            <a:r>
              <a:rPr lang="en-US" altLang="zh-CN" dirty="0"/>
              <a:t> (</a:t>
            </a:r>
            <a:r>
              <a:rPr lang="en-US" altLang="zh-CN" dirty="0" err="1"/>
              <a:t>tiết</a:t>
            </a:r>
            <a:r>
              <a:rPr lang="en-US" altLang="zh-CN" dirty="0"/>
              <a:t> 2)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2B679-AE23-4750-8FB0-6513430B89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97969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Sau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nắm</a:t>
            </a:r>
            <a:r>
              <a:rPr lang="en-US" dirty="0"/>
              <a:t> </a:t>
            </a:r>
            <a:r>
              <a:rPr lang="en-US" dirty="0" err="1"/>
              <a:t>rõ</a:t>
            </a:r>
            <a:r>
              <a:rPr lang="en-US" dirty="0"/>
              <a:t> đ</a:t>
            </a:r>
            <a:r>
              <a:rPr lang="vi-VN" dirty="0"/>
              <a:t>ư</a:t>
            </a:r>
            <a:r>
              <a:rPr lang="en-US" dirty="0" err="1"/>
              <a:t>ợc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yêu</a:t>
            </a:r>
            <a:r>
              <a:rPr lang="en-US" dirty="0"/>
              <a:t> </a:t>
            </a:r>
            <a:r>
              <a:rPr lang="en-US" dirty="0" err="1"/>
              <a:t>cầu</a:t>
            </a:r>
            <a:r>
              <a:rPr lang="en-US" dirty="0"/>
              <a:t> </a:t>
            </a:r>
            <a:r>
              <a:rPr lang="en-US" dirty="0" err="1"/>
              <a:t>cần</a:t>
            </a:r>
            <a:r>
              <a:rPr lang="en-US" dirty="0"/>
              <a:t> </a:t>
            </a:r>
            <a:r>
              <a:rPr lang="en-US" dirty="0" err="1"/>
              <a:t>đạt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:</a:t>
            </a:r>
          </a:p>
          <a:p>
            <a:pPr marL="171450" indent="-171450">
              <a:buFontTx/>
              <a:buChar char="-"/>
            </a:pPr>
            <a:r>
              <a:rPr lang="en-US" dirty="0" err="1"/>
              <a:t>Nhận</a:t>
            </a:r>
            <a:r>
              <a:rPr lang="en-US" dirty="0"/>
              <a:t> </a:t>
            </a:r>
            <a:r>
              <a:rPr lang="en-US" dirty="0" err="1"/>
              <a:t>biết</a:t>
            </a:r>
            <a:r>
              <a:rPr lang="en-US" dirty="0"/>
              <a:t> đ</a:t>
            </a:r>
            <a:r>
              <a:rPr lang="vi-VN" dirty="0"/>
              <a:t>ư</a:t>
            </a:r>
            <a:r>
              <a:rPr lang="en-US" dirty="0" err="1"/>
              <a:t>ợc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c</a:t>
            </a:r>
            <a:r>
              <a:rPr lang="vi-VN" dirty="0"/>
              <a:t>ơ</a:t>
            </a:r>
            <a:r>
              <a:rPr lang="en-US" dirty="0"/>
              <a:t> </a:t>
            </a:r>
            <a:r>
              <a:rPr lang="en-US" dirty="0" err="1"/>
              <a:t>bản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đồ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, </a:t>
            </a:r>
            <a:r>
              <a:rPr lang="en-US" dirty="0" err="1"/>
              <a:t>sự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dirty="0" err="1"/>
              <a:t>Biết</a:t>
            </a:r>
            <a:r>
              <a:rPr lang="en-US" dirty="0"/>
              <a:t> </a:t>
            </a:r>
            <a:r>
              <a:rPr lang="en-US" dirty="0" err="1"/>
              <a:t>sử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c</a:t>
            </a:r>
            <a:r>
              <a:rPr lang="vi-VN" dirty="0"/>
              <a:t>ơ</a:t>
            </a:r>
            <a:r>
              <a:rPr lang="en-US" dirty="0"/>
              <a:t> </a:t>
            </a:r>
            <a:r>
              <a:rPr lang="en-US" dirty="0" err="1"/>
              <a:t>bản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thực</a:t>
            </a:r>
            <a:r>
              <a:rPr lang="en-US" dirty="0"/>
              <a:t> </a:t>
            </a:r>
            <a:r>
              <a:rPr lang="en-US" dirty="0" err="1"/>
              <a:t>hành</a:t>
            </a:r>
            <a:r>
              <a:rPr lang="en-US" dirty="0"/>
              <a:t>, </a:t>
            </a:r>
            <a:r>
              <a:rPr lang="en-US" dirty="0" err="1"/>
              <a:t>sáng</a:t>
            </a:r>
            <a:r>
              <a:rPr lang="en-US" dirty="0"/>
              <a:t> </a:t>
            </a:r>
            <a:r>
              <a:rPr lang="en-US" dirty="0" err="1"/>
              <a:t>tạo</a:t>
            </a: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 err="1"/>
              <a:t>Biết</a:t>
            </a:r>
            <a:r>
              <a:rPr lang="en-US" dirty="0"/>
              <a:t> chia </a:t>
            </a:r>
            <a:r>
              <a:rPr lang="en-US" dirty="0" err="1"/>
              <a:t>sẻ</a:t>
            </a:r>
            <a:r>
              <a:rPr lang="en-US" dirty="0"/>
              <a:t> </a:t>
            </a:r>
            <a:r>
              <a:rPr lang="en-US" dirty="0" err="1"/>
              <a:t>giới</a:t>
            </a:r>
            <a:r>
              <a:rPr lang="en-US" dirty="0"/>
              <a:t> </a:t>
            </a:r>
            <a:r>
              <a:rPr lang="en-US" dirty="0" err="1"/>
              <a:t>thiệu</a:t>
            </a:r>
            <a:r>
              <a:rPr lang="en-US" dirty="0"/>
              <a:t> </a:t>
            </a:r>
            <a:r>
              <a:rPr lang="en-US" dirty="0" err="1"/>
              <a:t>sản</a:t>
            </a:r>
            <a:r>
              <a:rPr lang="en-US" dirty="0"/>
              <a:t> </a:t>
            </a:r>
            <a:r>
              <a:rPr lang="en-US" dirty="0" err="1"/>
              <a:t>phẩm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ng</a:t>
            </a:r>
            <a:r>
              <a:rPr lang="vi-VN" dirty="0"/>
              <a:t>ư</a:t>
            </a:r>
            <a:r>
              <a:rPr lang="en-US" dirty="0" err="1"/>
              <a:t>ời</a:t>
            </a:r>
            <a:r>
              <a:rPr lang="en-US" dirty="0"/>
              <a:t> </a:t>
            </a:r>
            <a:r>
              <a:rPr lang="en-US" dirty="0" err="1"/>
              <a:t>thân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gia</a:t>
            </a:r>
            <a:r>
              <a:rPr lang="en-US" dirty="0"/>
              <a:t> </a:t>
            </a:r>
            <a:r>
              <a:rPr lang="en-US" dirty="0" err="1"/>
              <a:t>đình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5760F1-A2EB-4630-A531-BD687F0BE29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6249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cần</a:t>
            </a:r>
            <a:r>
              <a:rPr lang="en-US" dirty="0"/>
              <a:t> </a:t>
            </a:r>
            <a:r>
              <a:rPr lang="en-US" dirty="0" err="1"/>
              <a:t>chuẩn</a:t>
            </a:r>
            <a:r>
              <a:rPr lang="en-US" dirty="0"/>
              <a:t> </a:t>
            </a:r>
            <a:r>
              <a:rPr lang="en-US" dirty="0" err="1"/>
              <a:t>bị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đồ</a:t>
            </a:r>
            <a:r>
              <a:rPr lang="en-US" dirty="0"/>
              <a:t> </a:t>
            </a:r>
            <a:r>
              <a:rPr lang="en-US" dirty="0" err="1"/>
              <a:t>dùng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: </a:t>
            </a:r>
            <a:r>
              <a:rPr lang="en-US" dirty="0" err="1"/>
              <a:t>Giấy</a:t>
            </a:r>
            <a:r>
              <a:rPr lang="en-US" dirty="0"/>
              <a:t> </a:t>
            </a:r>
            <a:r>
              <a:rPr lang="en-US" dirty="0" err="1"/>
              <a:t>thủ</a:t>
            </a:r>
            <a:r>
              <a:rPr lang="en-US" dirty="0"/>
              <a:t> </a:t>
            </a:r>
            <a:r>
              <a:rPr lang="en-US" dirty="0" err="1"/>
              <a:t>công</a:t>
            </a:r>
            <a:r>
              <a:rPr lang="en-US" dirty="0"/>
              <a:t>, </a:t>
            </a:r>
            <a:r>
              <a:rPr lang="en-US" dirty="0" err="1"/>
              <a:t>tẩy</a:t>
            </a:r>
            <a:r>
              <a:rPr lang="en-US" dirty="0"/>
              <a:t>, </a:t>
            </a:r>
            <a:r>
              <a:rPr lang="en-US" dirty="0" err="1"/>
              <a:t>bút</a:t>
            </a:r>
            <a:r>
              <a:rPr lang="en-US" dirty="0"/>
              <a:t> </a:t>
            </a:r>
            <a:r>
              <a:rPr lang="en-US" dirty="0" err="1"/>
              <a:t>chì</a:t>
            </a:r>
            <a:r>
              <a:rPr lang="en-US" dirty="0"/>
              <a:t>, </a:t>
            </a:r>
            <a:r>
              <a:rPr lang="en-US" dirty="0" err="1"/>
              <a:t>sáp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, </a:t>
            </a:r>
            <a:r>
              <a:rPr lang="en-US" dirty="0" err="1"/>
              <a:t>kéo</a:t>
            </a:r>
            <a:r>
              <a:rPr lang="en-US" dirty="0"/>
              <a:t>,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keo</a:t>
            </a:r>
            <a:r>
              <a:rPr lang="en-US" dirty="0"/>
              <a:t> </a:t>
            </a:r>
            <a:r>
              <a:rPr lang="en-US" dirty="0" err="1"/>
              <a:t>dán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5760F1-A2EB-4630-A531-BD687F0BE29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1330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chúng</a:t>
            </a:r>
            <a:r>
              <a:rPr lang="en-US" dirty="0"/>
              <a:t> ta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nhau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hoạt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1: </a:t>
            </a:r>
            <a:r>
              <a:rPr lang="en-US" dirty="0" err="1"/>
              <a:t>Khám</a:t>
            </a:r>
            <a:r>
              <a:rPr lang="en-US" dirty="0"/>
              <a:t> </a:t>
            </a:r>
            <a:r>
              <a:rPr lang="en-US" dirty="0" err="1"/>
              <a:t>phá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5760F1-A2EB-4630-A531-BD687F0BE29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8959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quan</a:t>
            </a:r>
            <a:r>
              <a:rPr lang="en-US" dirty="0"/>
              <a:t> </a:t>
            </a:r>
            <a:r>
              <a:rPr lang="en-US" dirty="0" err="1"/>
              <a:t>sát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ghi</a:t>
            </a:r>
            <a:r>
              <a:rPr lang="en-US" dirty="0"/>
              <a:t> </a:t>
            </a:r>
            <a:r>
              <a:rPr lang="en-US" dirty="0" err="1"/>
              <a:t>nhớ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3 </a:t>
            </a:r>
            <a:r>
              <a:rPr lang="en-US" dirty="0" err="1"/>
              <a:t>màu</a:t>
            </a:r>
            <a:r>
              <a:rPr lang="en-US" dirty="0"/>
              <a:t> c</a:t>
            </a:r>
            <a:r>
              <a:rPr lang="vi-VN" dirty="0"/>
              <a:t>ơ</a:t>
            </a:r>
            <a:r>
              <a:rPr lang="en-US" dirty="0"/>
              <a:t> </a:t>
            </a:r>
            <a:r>
              <a:rPr lang="en-US" dirty="0" err="1"/>
              <a:t>bản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mĩ</a:t>
            </a:r>
            <a:r>
              <a:rPr lang="en-US" dirty="0"/>
              <a:t> </a:t>
            </a:r>
            <a:r>
              <a:rPr lang="en-US" dirty="0" err="1"/>
              <a:t>thuật</a:t>
            </a:r>
            <a:r>
              <a:rPr lang="en-US" dirty="0"/>
              <a:t>.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: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đỏ</a:t>
            </a:r>
            <a:r>
              <a:rPr lang="en-US" dirty="0"/>
              <a:t>,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vàng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xanh</a:t>
            </a:r>
            <a:r>
              <a:rPr lang="en-US" dirty="0"/>
              <a:t> lam.</a:t>
            </a:r>
          </a:p>
          <a:p>
            <a:r>
              <a:rPr lang="en-US" dirty="0" err="1"/>
              <a:t>Đây</a:t>
            </a:r>
            <a:r>
              <a:rPr lang="en-US" dirty="0"/>
              <a:t> </a:t>
            </a:r>
            <a:r>
              <a:rPr lang="en-US" dirty="0" err="1"/>
              <a:t>cũng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3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gốc</a:t>
            </a:r>
            <a:r>
              <a:rPr lang="en-US" dirty="0"/>
              <a:t>. </a:t>
            </a:r>
            <a:r>
              <a:rPr lang="en-US" dirty="0" err="1"/>
              <a:t>Từ</a:t>
            </a:r>
            <a:r>
              <a:rPr lang="en-US" dirty="0"/>
              <a:t> 3 </a:t>
            </a:r>
            <a:r>
              <a:rPr lang="en-US" dirty="0" err="1"/>
              <a:t>màu</a:t>
            </a:r>
            <a:r>
              <a:rPr lang="en-US" dirty="0"/>
              <a:t> c</a:t>
            </a:r>
            <a:r>
              <a:rPr lang="vi-VN" dirty="0"/>
              <a:t>ơ</a:t>
            </a:r>
            <a:r>
              <a:rPr lang="en-US" dirty="0"/>
              <a:t> </a:t>
            </a:r>
            <a:r>
              <a:rPr lang="en-US" dirty="0" err="1"/>
              <a:t>bản</a:t>
            </a:r>
            <a:r>
              <a:rPr lang="en-US" dirty="0"/>
              <a:t> </a:t>
            </a:r>
            <a:r>
              <a:rPr lang="en-US" dirty="0" err="1"/>
              <a:t>này</a:t>
            </a:r>
            <a:r>
              <a:rPr lang="en-US" dirty="0"/>
              <a:t>, </a:t>
            </a:r>
            <a:r>
              <a:rPr lang="en-US" dirty="0" err="1"/>
              <a:t>chúng</a:t>
            </a:r>
            <a:r>
              <a:rPr lang="en-US" dirty="0"/>
              <a:t> ta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pha</a:t>
            </a:r>
            <a:r>
              <a:rPr lang="en-US" dirty="0"/>
              <a:t> đ</a:t>
            </a:r>
            <a:r>
              <a:rPr lang="vi-VN" dirty="0"/>
              <a:t>ư</a:t>
            </a:r>
            <a:r>
              <a:rPr lang="en-US" dirty="0" err="1"/>
              <a:t>ợc</a:t>
            </a:r>
            <a:r>
              <a:rPr lang="en-US" dirty="0"/>
              <a:t> </a:t>
            </a:r>
            <a:r>
              <a:rPr lang="en-US" dirty="0" err="1"/>
              <a:t>rất</a:t>
            </a:r>
            <a:r>
              <a:rPr lang="en-US" dirty="0"/>
              <a:t> </a:t>
            </a:r>
            <a:r>
              <a:rPr lang="en-US" dirty="0" err="1"/>
              <a:t>nhiều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sắc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nhau</a:t>
            </a:r>
            <a:r>
              <a:rPr lang="en-US" dirty="0"/>
              <a:t>. Nh</a:t>
            </a:r>
            <a:r>
              <a:rPr lang="vi-VN" dirty="0"/>
              <a:t>ư</a:t>
            </a:r>
            <a:r>
              <a:rPr lang="en-US" dirty="0"/>
              <a:t>ng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 </a:t>
            </a:r>
            <a:r>
              <a:rPr lang="en-US" dirty="0" err="1"/>
              <a:t>pha</a:t>
            </a:r>
            <a:r>
              <a:rPr lang="en-US" dirty="0"/>
              <a:t> ra đ</a:t>
            </a:r>
            <a:r>
              <a:rPr lang="vi-VN" dirty="0"/>
              <a:t>ư</a:t>
            </a:r>
            <a:r>
              <a:rPr lang="en-US" dirty="0" err="1"/>
              <a:t>ợc</a:t>
            </a:r>
            <a:r>
              <a:rPr lang="en-US" dirty="0"/>
              <a:t> 3 </a:t>
            </a:r>
            <a:r>
              <a:rPr lang="en-US" dirty="0" err="1"/>
              <a:t>màu</a:t>
            </a:r>
            <a:r>
              <a:rPr lang="en-US" dirty="0"/>
              <a:t> c</a:t>
            </a:r>
            <a:r>
              <a:rPr lang="vi-VN" dirty="0"/>
              <a:t>ơ</a:t>
            </a:r>
            <a:r>
              <a:rPr lang="en-US" dirty="0"/>
              <a:t> </a:t>
            </a:r>
            <a:r>
              <a:rPr lang="en-US" dirty="0" err="1"/>
              <a:t>bản</a:t>
            </a:r>
            <a:r>
              <a:rPr lang="en-US" dirty="0"/>
              <a:t> </a:t>
            </a:r>
            <a:r>
              <a:rPr lang="en-US" dirty="0" err="1"/>
              <a:t>này</a:t>
            </a:r>
            <a:r>
              <a:rPr lang="en-US" dirty="0"/>
              <a:t> </a:t>
            </a:r>
            <a:r>
              <a:rPr lang="en-US" dirty="0" err="1"/>
              <a:t>đấy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con ạ.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5760F1-A2EB-4630-A531-BD687F0BE29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0053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Mời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quan</a:t>
            </a:r>
            <a:r>
              <a:rPr lang="en-US" dirty="0"/>
              <a:t> </a:t>
            </a:r>
            <a:r>
              <a:rPr lang="en-US" dirty="0" err="1"/>
              <a:t>sát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đây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?</a:t>
            </a:r>
          </a:p>
          <a:p>
            <a:r>
              <a:rPr lang="en-US" dirty="0"/>
              <a:t>- Con </a:t>
            </a:r>
            <a:r>
              <a:rPr lang="en-US" dirty="0" err="1"/>
              <a:t>quan</a:t>
            </a:r>
            <a:r>
              <a:rPr lang="en-US" dirty="0"/>
              <a:t> </a:t>
            </a:r>
            <a:r>
              <a:rPr lang="en-US" dirty="0" err="1"/>
              <a:t>sát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thấy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?</a:t>
            </a:r>
          </a:p>
          <a:p>
            <a:pPr marL="171450" indent="-171450">
              <a:buFontTx/>
              <a:buChar char="-"/>
            </a:pP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sắc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?</a:t>
            </a:r>
          </a:p>
          <a:p>
            <a:pPr marL="0" indent="0">
              <a:buFontTx/>
              <a:buNone/>
            </a:pPr>
            <a:r>
              <a:rPr lang="en-US" dirty="0"/>
              <a:t>Qua </a:t>
            </a:r>
            <a:r>
              <a:rPr lang="en-US" dirty="0" err="1"/>
              <a:t>quan</a:t>
            </a:r>
            <a:r>
              <a:rPr lang="en-US" dirty="0"/>
              <a:t> </a:t>
            </a:r>
            <a:r>
              <a:rPr lang="en-US" dirty="0" err="1"/>
              <a:t>sát</a:t>
            </a:r>
            <a:r>
              <a:rPr lang="en-US" dirty="0"/>
              <a:t> </a:t>
            </a:r>
            <a:r>
              <a:rPr lang="en-US" dirty="0" err="1"/>
              <a:t>tranh</a:t>
            </a:r>
            <a:r>
              <a:rPr lang="en-US" dirty="0"/>
              <a:t> </a:t>
            </a:r>
            <a:r>
              <a:rPr lang="en-US" dirty="0" err="1"/>
              <a:t>chúng</a:t>
            </a:r>
            <a:r>
              <a:rPr lang="en-US" dirty="0"/>
              <a:t> ta </a:t>
            </a:r>
            <a:r>
              <a:rPr lang="en-US" dirty="0" err="1"/>
              <a:t>thấy</a:t>
            </a:r>
            <a:r>
              <a:rPr lang="en-US" dirty="0"/>
              <a:t>:</a:t>
            </a:r>
          </a:p>
          <a:p>
            <a:pPr marL="171450" indent="-171450">
              <a:buFontTx/>
              <a:buChar char="-"/>
            </a:pPr>
            <a:r>
              <a:rPr lang="en-US" dirty="0" err="1"/>
              <a:t>Bức</a:t>
            </a:r>
            <a:r>
              <a:rPr lang="en-US" dirty="0"/>
              <a:t> </a:t>
            </a:r>
            <a:r>
              <a:rPr lang="en-US" dirty="0" err="1"/>
              <a:t>tranh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1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sản</a:t>
            </a:r>
            <a:r>
              <a:rPr lang="en-US" dirty="0"/>
              <a:t> </a:t>
            </a:r>
            <a:r>
              <a:rPr lang="en-US" dirty="0" err="1"/>
              <a:t>phẩm</a:t>
            </a:r>
            <a:r>
              <a:rPr lang="en-US" dirty="0"/>
              <a:t> </a:t>
            </a:r>
            <a:r>
              <a:rPr lang="en-US" dirty="0" err="1"/>
              <a:t>cắt</a:t>
            </a:r>
            <a:r>
              <a:rPr lang="en-US" dirty="0"/>
              <a:t> </a:t>
            </a:r>
            <a:r>
              <a:rPr lang="en-US" dirty="0" err="1"/>
              <a:t>dán</a:t>
            </a:r>
            <a:r>
              <a:rPr lang="en-US" dirty="0"/>
              <a:t> </a:t>
            </a:r>
            <a:r>
              <a:rPr lang="en-US" dirty="0" err="1"/>
              <a:t>thuyền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biển</a:t>
            </a:r>
            <a:r>
              <a:rPr lang="en-US" dirty="0"/>
              <a:t>. </a:t>
            </a:r>
            <a:r>
              <a:rPr lang="en-US" dirty="0" err="1"/>
              <a:t>Chiếc</a:t>
            </a:r>
            <a:r>
              <a:rPr lang="en-US" dirty="0"/>
              <a:t> </a:t>
            </a:r>
            <a:r>
              <a:rPr lang="en-US" dirty="0" err="1"/>
              <a:t>thuyền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xanh</a:t>
            </a:r>
            <a:r>
              <a:rPr lang="en-US" dirty="0"/>
              <a:t> lam, </a:t>
            </a:r>
            <a:r>
              <a:rPr lang="en-US" dirty="0" err="1"/>
              <a:t>cánh</a:t>
            </a:r>
            <a:r>
              <a:rPr lang="en-US" dirty="0"/>
              <a:t> </a:t>
            </a:r>
            <a:r>
              <a:rPr lang="en-US" dirty="0" err="1"/>
              <a:t>buồm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trắng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ngọn</a:t>
            </a:r>
            <a:r>
              <a:rPr lang="en-US" dirty="0"/>
              <a:t> </a:t>
            </a:r>
            <a:r>
              <a:rPr lang="en-US" dirty="0" err="1"/>
              <a:t>cờ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đỏ</a:t>
            </a:r>
            <a:r>
              <a:rPr lang="en-US" dirty="0"/>
              <a:t>, </a:t>
            </a:r>
            <a:r>
              <a:rPr lang="en-US" dirty="0" err="1"/>
              <a:t>chiếc</a:t>
            </a:r>
            <a:r>
              <a:rPr lang="en-US" dirty="0"/>
              <a:t> </a:t>
            </a:r>
            <a:r>
              <a:rPr lang="en-US" dirty="0" err="1"/>
              <a:t>thuyền</a:t>
            </a:r>
            <a:r>
              <a:rPr lang="en-US" dirty="0"/>
              <a:t> </a:t>
            </a:r>
            <a:r>
              <a:rPr lang="en-US" dirty="0" err="1"/>
              <a:t>đang</a:t>
            </a:r>
            <a:r>
              <a:rPr lang="en-US" dirty="0"/>
              <a:t> l</a:t>
            </a:r>
            <a:r>
              <a:rPr lang="vi-VN" dirty="0"/>
              <a:t>ư</a:t>
            </a:r>
            <a:r>
              <a:rPr lang="en-US" dirty="0" err="1"/>
              <a:t>ớt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song </a:t>
            </a:r>
            <a:r>
              <a:rPr lang="en-US" dirty="0" err="1"/>
              <a:t>biển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l</a:t>
            </a:r>
            <a:r>
              <a:rPr lang="vi-VN" dirty="0"/>
              <a:t>ư</a:t>
            </a:r>
            <a:r>
              <a:rPr lang="en-US" dirty="0" err="1"/>
              <a:t>ợn</a:t>
            </a:r>
            <a:r>
              <a:rPr lang="en-US" dirty="0"/>
              <a:t> song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trắng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nhô</a:t>
            </a:r>
            <a:r>
              <a:rPr lang="en-US" dirty="0"/>
              <a:t>.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cánh</a:t>
            </a:r>
            <a:r>
              <a:rPr lang="en-US" dirty="0"/>
              <a:t> </a:t>
            </a:r>
            <a:r>
              <a:rPr lang="en-US" dirty="0" err="1"/>
              <a:t>chim</a:t>
            </a:r>
            <a:r>
              <a:rPr lang="en-US" dirty="0"/>
              <a:t> </a:t>
            </a:r>
            <a:r>
              <a:rPr lang="en-US" dirty="0" err="1"/>
              <a:t>hải</a:t>
            </a:r>
            <a:r>
              <a:rPr lang="en-US" dirty="0"/>
              <a:t> </a:t>
            </a:r>
            <a:r>
              <a:rPr lang="en-US" dirty="0" err="1"/>
              <a:t>âu</a:t>
            </a:r>
            <a:r>
              <a:rPr lang="en-US" dirty="0"/>
              <a:t> </a:t>
            </a:r>
            <a:r>
              <a:rPr lang="en-US" dirty="0" err="1"/>
              <a:t>đang</a:t>
            </a:r>
            <a:r>
              <a:rPr lang="en-US" dirty="0"/>
              <a:t> bay l</a:t>
            </a:r>
            <a:r>
              <a:rPr lang="vi-VN" dirty="0"/>
              <a:t>ư</a:t>
            </a:r>
            <a:r>
              <a:rPr lang="en-US" dirty="0" err="1"/>
              <a:t>ợn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bầu</a:t>
            </a:r>
            <a:r>
              <a:rPr lang="en-US" dirty="0"/>
              <a:t> </a:t>
            </a:r>
            <a:r>
              <a:rPr lang="en-US" dirty="0" err="1"/>
              <a:t>trời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trắng</a:t>
            </a:r>
            <a:r>
              <a:rPr lang="en-US" dirty="0"/>
              <a:t> </a:t>
            </a:r>
            <a:r>
              <a:rPr lang="en-US" dirty="0" err="1"/>
              <a:t>giống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chú</a:t>
            </a:r>
            <a:r>
              <a:rPr lang="en-US" dirty="0"/>
              <a:t> </a:t>
            </a:r>
            <a:r>
              <a:rPr lang="en-US" dirty="0" err="1"/>
              <a:t>hải</a:t>
            </a:r>
            <a:r>
              <a:rPr lang="en-US" dirty="0"/>
              <a:t> </a:t>
            </a:r>
            <a:r>
              <a:rPr lang="en-US" dirty="0" err="1"/>
              <a:t>âu</a:t>
            </a:r>
            <a:r>
              <a:rPr lang="en-US" dirty="0"/>
              <a:t> </a:t>
            </a:r>
            <a:r>
              <a:rPr lang="en-US" dirty="0" err="1"/>
              <a:t>ngoài</a:t>
            </a:r>
            <a:r>
              <a:rPr lang="en-US" dirty="0"/>
              <a:t> </a:t>
            </a:r>
            <a:r>
              <a:rPr lang="en-US" dirty="0" err="1"/>
              <a:t>thiên</a:t>
            </a:r>
            <a:r>
              <a:rPr lang="en-US" dirty="0"/>
              <a:t> </a:t>
            </a:r>
            <a:r>
              <a:rPr lang="en-US" dirty="0" err="1"/>
              <a:t>nhiên</a:t>
            </a:r>
            <a:r>
              <a:rPr lang="en-US" dirty="0"/>
              <a:t> </a:t>
            </a:r>
            <a:r>
              <a:rPr lang="en-US" dirty="0" err="1"/>
              <a:t>phài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? </a:t>
            </a:r>
            <a:r>
              <a:rPr lang="en-US" dirty="0" err="1"/>
              <a:t>Ông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trời</a:t>
            </a:r>
            <a:r>
              <a:rPr lang="en-US" dirty="0"/>
              <a:t> đ</a:t>
            </a:r>
            <a:r>
              <a:rPr lang="vi-VN" dirty="0"/>
              <a:t>ư</a:t>
            </a:r>
            <a:r>
              <a:rPr lang="en-US" dirty="0" err="1"/>
              <a:t>ợc</a:t>
            </a:r>
            <a:r>
              <a:rPr lang="en-US" dirty="0"/>
              <a:t> </a:t>
            </a:r>
            <a:r>
              <a:rPr lang="en-US" dirty="0" err="1"/>
              <a:t>tạo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vàng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tia</a:t>
            </a:r>
            <a:r>
              <a:rPr lang="en-US" dirty="0"/>
              <a:t> </a:t>
            </a:r>
            <a:r>
              <a:rPr lang="en-US" dirty="0" err="1"/>
              <a:t>nắng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cam.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c</a:t>
            </a:r>
            <a:r>
              <a:rPr lang="vi-VN" dirty="0"/>
              <a:t>ơ</a:t>
            </a:r>
            <a:r>
              <a:rPr lang="en-US" dirty="0"/>
              <a:t> </a:t>
            </a:r>
            <a:r>
              <a:rPr lang="en-US" dirty="0" err="1"/>
              <a:t>bản</a:t>
            </a:r>
            <a:r>
              <a:rPr lang="en-US" dirty="0"/>
              <a:t> </a:t>
            </a:r>
            <a:r>
              <a:rPr lang="en-US" dirty="0" err="1"/>
              <a:t>nổi</a:t>
            </a:r>
            <a:r>
              <a:rPr lang="en-US" dirty="0"/>
              <a:t> </a:t>
            </a:r>
            <a:r>
              <a:rPr lang="en-US" dirty="0" err="1"/>
              <a:t>bật</a:t>
            </a:r>
            <a:r>
              <a:rPr lang="en-US" dirty="0"/>
              <a:t>,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nền</a:t>
            </a:r>
            <a:r>
              <a:rPr lang="en-US" dirty="0"/>
              <a:t> đ</a:t>
            </a:r>
            <a:r>
              <a:rPr lang="vi-VN" dirty="0"/>
              <a:t>ư</a:t>
            </a:r>
            <a:r>
              <a:rPr lang="en-US" dirty="0" err="1"/>
              <a:t>ợc</a:t>
            </a:r>
            <a:r>
              <a:rPr lang="en-US" dirty="0"/>
              <a:t> </a:t>
            </a:r>
            <a:r>
              <a:rPr lang="en-US" dirty="0" err="1"/>
              <a:t>sử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đỏ</a:t>
            </a:r>
            <a:r>
              <a:rPr lang="en-US" dirty="0"/>
              <a:t> </a:t>
            </a:r>
            <a:r>
              <a:rPr lang="en-US" dirty="0" err="1"/>
              <a:t>tím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tạo</a:t>
            </a:r>
            <a:r>
              <a:rPr lang="en-US" dirty="0"/>
              <a:t> </a:t>
            </a:r>
            <a:r>
              <a:rPr lang="en-US" dirty="0" err="1"/>
              <a:t>độ</a:t>
            </a:r>
            <a:r>
              <a:rPr lang="en-US" dirty="0"/>
              <a:t> </a:t>
            </a:r>
            <a:r>
              <a:rPr lang="en-US" dirty="0" err="1"/>
              <a:t>đậm</a:t>
            </a:r>
            <a:r>
              <a:rPr lang="en-US" dirty="0"/>
              <a:t> </a:t>
            </a:r>
            <a:r>
              <a:rPr lang="en-US" dirty="0" err="1"/>
              <a:t>nhạt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bức</a:t>
            </a:r>
            <a:r>
              <a:rPr lang="en-US" dirty="0"/>
              <a:t> </a:t>
            </a:r>
            <a:r>
              <a:rPr lang="en-US" dirty="0" err="1"/>
              <a:t>tranh</a:t>
            </a:r>
            <a:r>
              <a:rPr lang="en-US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dirty="0" err="1"/>
              <a:t>Bức</a:t>
            </a:r>
            <a:r>
              <a:rPr lang="en-US" dirty="0"/>
              <a:t> </a:t>
            </a:r>
            <a:r>
              <a:rPr lang="en-US" dirty="0" err="1"/>
              <a:t>tranhsố</a:t>
            </a:r>
            <a:r>
              <a:rPr lang="en-US" dirty="0"/>
              <a:t> 2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gái</a:t>
            </a:r>
            <a:r>
              <a:rPr lang="en-US" dirty="0"/>
              <a:t> </a:t>
            </a:r>
            <a:r>
              <a:rPr lang="en-US" dirty="0" err="1"/>
              <a:t>mặc</a:t>
            </a:r>
            <a:r>
              <a:rPr lang="en-US" dirty="0"/>
              <a:t> </a:t>
            </a:r>
            <a:r>
              <a:rPr lang="en-US" dirty="0" err="1"/>
              <a:t>chiếc</a:t>
            </a:r>
            <a:r>
              <a:rPr lang="en-US" dirty="0"/>
              <a:t> </a:t>
            </a:r>
            <a:r>
              <a:rPr lang="en-US" dirty="0" err="1"/>
              <a:t>váy</a:t>
            </a:r>
            <a:r>
              <a:rPr lang="en-US" dirty="0"/>
              <a:t> đ</a:t>
            </a:r>
            <a:r>
              <a:rPr lang="vi-VN" dirty="0"/>
              <a:t>ư</a:t>
            </a:r>
            <a:r>
              <a:rPr lang="en-US" dirty="0" err="1"/>
              <a:t>ợc</a:t>
            </a:r>
            <a:r>
              <a:rPr lang="en-US" dirty="0"/>
              <a:t> </a:t>
            </a:r>
            <a:r>
              <a:rPr lang="en-US" dirty="0" err="1"/>
              <a:t>phối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xanh</a:t>
            </a:r>
            <a:r>
              <a:rPr lang="en-US" dirty="0"/>
              <a:t> </a:t>
            </a:r>
            <a:r>
              <a:rPr lang="en-US" dirty="0" err="1"/>
              <a:t>lá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,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vàng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trắng</a:t>
            </a:r>
            <a:r>
              <a:rPr lang="en-US" dirty="0"/>
              <a:t> </a:t>
            </a:r>
            <a:r>
              <a:rPr lang="en-US" dirty="0" err="1"/>
              <a:t>đang</a:t>
            </a:r>
            <a:r>
              <a:rPr lang="en-US" dirty="0"/>
              <a:t> b</a:t>
            </a:r>
            <a:r>
              <a:rPr lang="vi-VN" dirty="0"/>
              <a:t>ư</a:t>
            </a:r>
            <a:r>
              <a:rPr lang="en-US" dirty="0" err="1"/>
              <a:t>ớc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con đ</a:t>
            </a:r>
            <a:r>
              <a:rPr lang="vi-VN" dirty="0"/>
              <a:t>ư</a:t>
            </a:r>
            <a:r>
              <a:rPr lang="en-US" dirty="0" err="1"/>
              <a:t>ờng</a:t>
            </a:r>
            <a:r>
              <a:rPr lang="en-US" dirty="0"/>
              <a:t> </a:t>
            </a:r>
            <a:r>
              <a:rPr lang="en-US" dirty="0" err="1"/>
              <a:t>đầy</a:t>
            </a:r>
            <a:r>
              <a:rPr lang="en-US" dirty="0"/>
              <a:t> </a:t>
            </a:r>
            <a:r>
              <a:rPr lang="en-US" dirty="0" err="1"/>
              <a:t>lá</a:t>
            </a:r>
            <a:r>
              <a:rPr lang="en-US" dirty="0"/>
              <a:t>. </a:t>
            </a:r>
            <a:r>
              <a:rPr lang="en-US" dirty="0" err="1"/>
              <a:t>Khuôn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gái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vàng</a:t>
            </a:r>
            <a:r>
              <a:rPr lang="en-US" dirty="0"/>
              <a:t> đ</a:t>
            </a:r>
            <a:r>
              <a:rPr lang="vi-VN" dirty="0"/>
              <a:t>ư</a:t>
            </a:r>
            <a:r>
              <a:rPr lang="en-US" dirty="0" err="1"/>
              <a:t>ợc</a:t>
            </a:r>
            <a:r>
              <a:rPr lang="en-US" dirty="0"/>
              <a:t> </a:t>
            </a:r>
            <a:r>
              <a:rPr lang="en-US" dirty="0" err="1"/>
              <a:t>đặt</a:t>
            </a:r>
            <a:r>
              <a:rPr lang="en-US" dirty="0"/>
              <a:t>  </a:t>
            </a:r>
            <a:r>
              <a:rPr lang="en-US" dirty="0" err="1"/>
              <a:t>cạnh</a:t>
            </a:r>
            <a:r>
              <a:rPr lang="en-US" dirty="0"/>
              <a:t> </a:t>
            </a:r>
            <a:r>
              <a:rPr lang="en-US" dirty="0" err="1"/>
              <a:t>mái</a:t>
            </a:r>
            <a:r>
              <a:rPr lang="en-US" dirty="0"/>
              <a:t> </a:t>
            </a:r>
            <a:r>
              <a:rPr lang="en-US" dirty="0" err="1"/>
              <a:t>tóc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xanh</a:t>
            </a:r>
            <a:r>
              <a:rPr lang="en-US" dirty="0"/>
              <a:t> da </a:t>
            </a:r>
            <a:r>
              <a:rPr lang="en-US" dirty="0" err="1"/>
              <a:t>trời</a:t>
            </a:r>
            <a:r>
              <a:rPr lang="en-US" dirty="0"/>
              <a:t> </a:t>
            </a:r>
            <a:r>
              <a:rPr lang="en-US" dirty="0" err="1"/>
              <a:t>tạo</a:t>
            </a:r>
            <a:r>
              <a:rPr lang="en-US" dirty="0"/>
              <a:t> </a:t>
            </a:r>
            <a:r>
              <a:rPr lang="en-US" dirty="0" err="1"/>
              <a:t>hoà</a:t>
            </a:r>
            <a:r>
              <a:rPr lang="en-US" dirty="0"/>
              <a:t> </a:t>
            </a:r>
            <a:r>
              <a:rPr lang="en-US" dirty="0" err="1"/>
              <a:t>sắc</a:t>
            </a:r>
            <a:r>
              <a:rPr lang="en-US" dirty="0"/>
              <a:t> </a:t>
            </a:r>
            <a:r>
              <a:rPr lang="en-US" dirty="0" err="1"/>
              <a:t>nóng</a:t>
            </a:r>
            <a:r>
              <a:rPr lang="en-US" dirty="0"/>
              <a:t> </a:t>
            </a:r>
            <a:r>
              <a:rPr lang="en-US" dirty="0" err="1"/>
              <a:t>lạnh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tranh</a:t>
            </a:r>
            <a:r>
              <a:rPr lang="en-US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dirty="0" err="1"/>
              <a:t>Bức</a:t>
            </a:r>
            <a:r>
              <a:rPr lang="en-US" dirty="0"/>
              <a:t> </a:t>
            </a:r>
            <a:r>
              <a:rPr lang="en-US" dirty="0" err="1"/>
              <a:t>tranh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3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2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nhỏ</a:t>
            </a:r>
            <a:r>
              <a:rPr lang="en-US" dirty="0"/>
              <a:t> </a:t>
            </a:r>
            <a:r>
              <a:rPr lang="en-US" dirty="0" err="1"/>
              <a:t>đang</a:t>
            </a:r>
            <a:r>
              <a:rPr lang="en-US" dirty="0"/>
              <a:t> </a:t>
            </a:r>
            <a:r>
              <a:rPr lang="en-US" dirty="0" err="1"/>
              <a:t>vui</a:t>
            </a:r>
            <a:r>
              <a:rPr lang="en-US" dirty="0"/>
              <a:t> </a:t>
            </a:r>
            <a:r>
              <a:rPr lang="en-US" dirty="0" err="1"/>
              <a:t>ch</a:t>
            </a:r>
            <a:r>
              <a:rPr lang="vi-VN" dirty="0"/>
              <a:t>ơ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con đ</a:t>
            </a:r>
            <a:r>
              <a:rPr lang="vi-VN" dirty="0"/>
              <a:t>ư</a:t>
            </a:r>
            <a:r>
              <a:rPr lang="en-US" dirty="0" err="1"/>
              <a:t>ờng</a:t>
            </a:r>
            <a:r>
              <a:rPr lang="en-US" dirty="0"/>
              <a:t> </a:t>
            </a:r>
            <a:r>
              <a:rPr lang="en-US" dirty="0" err="1"/>
              <a:t>đầy</a:t>
            </a:r>
            <a:r>
              <a:rPr lang="en-US" dirty="0"/>
              <a:t> </a:t>
            </a:r>
            <a:r>
              <a:rPr lang="en-US" dirty="0" err="1"/>
              <a:t>lá</a:t>
            </a:r>
            <a:r>
              <a:rPr lang="en-US" dirty="0"/>
              <a:t> </a:t>
            </a:r>
            <a:r>
              <a:rPr lang="en-US" dirty="0" err="1"/>
              <a:t>rụng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mùa</a:t>
            </a:r>
            <a:r>
              <a:rPr lang="en-US" dirty="0"/>
              <a:t> </a:t>
            </a:r>
            <a:r>
              <a:rPr lang="en-US" dirty="0" err="1"/>
              <a:t>thu</a:t>
            </a:r>
            <a:r>
              <a:rPr lang="en-US" dirty="0"/>
              <a:t>.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bộ</a:t>
            </a:r>
            <a:r>
              <a:rPr lang="en-US" dirty="0"/>
              <a:t> </a:t>
            </a:r>
            <a:r>
              <a:rPr lang="en-US" dirty="0" err="1"/>
              <a:t>quần</a:t>
            </a:r>
            <a:r>
              <a:rPr lang="en-US" dirty="0"/>
              <a:t> </a:t>
            </a:r>
            <a:r>
              <a:rPr lang="en-US" dirty="0" err="1"/>
              <a:t>áo</a:t>
            </a:r>
            <a:r>
              <a:rPr lang="en-US" dirty="0"/>
              <a:t>, </a:t>
            </a:r>
            <a:r>
              <a:rPr lang="en-US" dirty="0" err="1"/>
              <a:t>mũ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xanh</a:t>
            </a:r>
            <a:r>
              <a:rPr lang="en-US" dirty="0"/>
              <a:t> </a:t>
            </a:r>
            <a:r>
              <a:rPr lang="en-US" dirty="0" err="1"/>
              <a:t>lá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,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đỏ</a:t>
            </a:r>
            <a:r>
              <a:rPr lang="en-US" dirty="0"/>
              <a:t>.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nền</a:t>
            </a:r>
            <a:r>
              <a:rPr lang="en-US" dirty="0"/>
              <a:t> </a:t>
            </a:r>
            <a:r>
              <a:rPr lang="en-US" dirty="0" err="1"/>
              <a:t>trời</a:t>
            </a:r>
            <a:r>
              <a:rPr lang="en-US" dirty="0"/>
              <a:t> đ</a:t>
            </a:r>
            <a:r>
              <a:rPr lang="vi-VN" dirty="0"/>
              <a:t>ư</a:t>
            </a:r>
            <a:r>
              <a:rPr lang="en-US" dirty="0" err="1"/>
              <a:t>ợc</a:t>
            </a:r>
            <a:r>
              <a:rPr lang="en-US" dirty="0"/>
              <a:t> </a:t>
            </a:r>
            <a:r>
              <a:rPr lang="en-US" dirty="0" err="1"/>
              <a:t>tạo</a:t>
            </a:r>
            <a:r>
              <a:rPr lang="en-US" dirty="0"/>
              <a:t>  </a:t>
            </a:r>
            <a:r>
              <a:rPr lang="en-US" dirty="0" err="1"/>
              <a:t>bởi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xanh</a:t>
            </a:r>
            <a:r>
              <a:rPr lang="en-US" dirty="0"/>
              <a:t> lam.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đỏ</a:t>
            </a:r>
            <a:r>
              <a:rPr lang="en-US" dirty="0"/>
              <a:t>, </a:t>
            </a:r>
            <a:r>
              <a:rPr lang="en-US" dirty="0" err="1"/>
              <a:t>màu</a:t>
            </a:r>
            <a:r>
              <a:rPr lang="en-US" dirty="0"/>
              <a:t> cam </a:t>
            </a:r>
            <a:r>
              <a:rPr lang="en-US" dirty="0" err="1"/>
              <a:t>tạo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ta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giác</a:t>
            </a:r>
            <a:r>
              <a:rPr lang="en-US" dirty="0"/>
              <a:t> </a:t>
            </a:r>
            <a:r>
              <a:rPr lang="en-US" dirty="0" err="1"/>
              <a:t>nh</a:t>
            </a:r>
            <a:r>
              <a:rPr lang="vi-VN" dirty="0"/>
              <a:t>ư</a:t>
            </a:r>
            <a:r>
              <a:rPr lang="en-US" dirty="0"/>
              <a:t> con d</a:t>
            </a:r>
            <a:r>
              <a:rPr lang="vi-VN" dirty="0"/>
              <a:t>ư</a:t>
            </a:r>
            <a:r>
              <a:rPr lang="en-US" dirty="0" err="1"/>
              <a:t>ờng</a:t>
            </a:r>
            <a:r>
              <a:rPr lang="en-US" dirty="0"/>
              <a:t> đ</a:t>
            </a:r>
            <a:r>
              <a:rPr lang="vi-VN" dirty="0"/>
              <a:t>ư</a:t>
            </a:r>
            <a:r>
              <a:rPr lang="en-US" dirty="0" err="1"/>
              <a:t>ợc</a:t>
            </a:r>
            <a:r>
              <a:rPr lang="en-US" dirty="0"/>
              <a:t> </a:t>
            </a:r>
            <a:r>
              <a:rPr lang="en-US" dirty="0" err="1"/>
              <a:t>trải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 </a:t>
            </a:r>
            <a:r>
              <a:rPr lang="en-US" dirty="0" err="1"/>
              <a:t>lá</a:t>
            </a:r>
            <a:r>
              <a:rPr lang="en-US" dirty="0"/>
              <a:t> </a:t>
            </a:r>
            <a:r>
              <a:rPr lang="en-US" dirty="0" err="1"/>
              <a:t>rụng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5760F1-A2EB-4630-A531-BD687F0BE29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032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Chúng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cùng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sát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những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màu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</a:t>
            </a:r>
            <a:r>
              <a:rPr lang="vi-VN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ơ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bản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trong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bức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tranh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tiếp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theo.</a:t>
            </a:r>
            <a:endParaRPr lang="en-US" sz="120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Tx/>
              <a:buNone/>
            </a:pP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bức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tranh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đ</a:t>
            </a:r>
            <a:r>
              <a:rPr lang="vi-VN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ư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ợc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tạo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bởi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hình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thức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xé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dán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giấy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thủ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công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giấy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báo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màu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giấy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capcake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kết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hợp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với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nhiều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chất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liệu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khác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nhau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71450" indent="-171450">
              <a:buFontTx/>
              <a:buChar char="-"/>
            </a:pP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Bức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tranh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số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xé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dán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lọ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hoa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quả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màu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</a:t>
            </a:r>
            <a:r>
              <a:rPr lang="vi-VN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ơ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bản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Màu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đỏ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làm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quả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táo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màu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xanh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lam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làm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lọ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hoa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màu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vàng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những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bông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hoa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</a:t>
            </a:r>
            <a:r>
              <a:rPr lang="vi-VN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ư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ớng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</a:t>
            </a:r>
            <a:r>
              <a:rPr lang="vi-VN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ư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ơng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K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thể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thiếu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những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chiếc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lá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màu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xanh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lá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cây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phần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nền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màu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đen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đỏ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tạo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độ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đậm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nhạt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không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gian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bức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tranh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71450" indent="-171450">
              <a:buFontTx/>
              <a:buChar char="-"/>
            </a:pP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Bức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tranh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số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xé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dán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quả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tảo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bằng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giấy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báo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màu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đỏ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vàng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màu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trắng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71450" indent="-171450">
              <a:buFontTx/>
              <a:buChar char="-"/>
            </a:pP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Bức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tranh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số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xé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dán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bầu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trời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biển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Đầu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tiên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chúng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nhìn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thấy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màu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vàng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làm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bãi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cát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biển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bên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góc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bức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tranh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cây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dừa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với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phần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thân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cây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màu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nâu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lá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cây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màu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xanh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lá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cây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đậm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nhạt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Giữa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màu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</a:t>
            </a:r>
            <a:r>
              <a:rPr lang="vi-VN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ư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ớc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biển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bầu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trời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màu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xanh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lam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mang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sắc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lạnh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thì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ôg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mặt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trời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xuất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hiện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ở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giữa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với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gam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màu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nóng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ấm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</a:t>
            </a:r>
            <a:r>
              <a:rPr lang="vi-VN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ư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màu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vàng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tia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nắng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màu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cam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màu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đỏ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71450" indent="-171450">
              <a:buFontTx/>
              <a:buChar char="-"/>
            </a:pP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Bức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tranh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số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4: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hình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ảnh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chú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ngựa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với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nhiều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màu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sắc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bắt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mắt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</a:t>
            </a:r>
            <a:r>
              <a:rPr lang="vi-VN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ư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phần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đầu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thân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chân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đ</a:t>
            </a:r>
            <a:r>
              <a:rPr lang="vi-VN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ư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ợc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phối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bởi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màu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đen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màu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vàng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màu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hồng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màu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tím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Phần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bờm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đuôi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ngựa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màu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trắng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làm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chú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ngựa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thật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đáng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yêu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vô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cùng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Chú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ngựa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đang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chạy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nhảy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trên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bãi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cỏ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xanh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</a:t>
            </a:r>
            <a:r>
              <a:rPr lang="vi-VN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ư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ớt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màu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xanh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lá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cây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đ</a:t>
            </a:r>
            <a:r>
              <a:rPr lang="vi-VN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ư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ợc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đính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thêm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những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bông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hoa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màu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trắng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đang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khoe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sắc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71450" indent="-171450">
              <a:buFontTx/>
              <a:buChar char="-"/>
            </a:pP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Bức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tranh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số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5: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Xé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dán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chiếc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cốc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bằng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chất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liệu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giấy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báo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Chiếc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cốc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màu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xanh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lam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thật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nổi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bật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trên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nền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màu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vàng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nâu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màu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trắng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phải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không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nào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con?</a:t>
            </a:r>
          </a:p>
          <a:p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</a:t>
            </a:r>
            <a:r>
              <a:rPr lang="vi-VN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ư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vậy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chúng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thấy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Ba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màu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cơ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bản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đỏ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xanh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lam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xuất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hiện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nhiều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cuộc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sống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sản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phẩm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mỹ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thuật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như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trên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tranh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tác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phẩm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điêu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khắc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quần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áo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5760F1-A2EB-4630-A531-BD687F0BE29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0463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biết</a:t>
            </a:r>
            <a:r>
              <a:rPr lang="en-US" dirty="0"/>
              <a:t> đ</a:t>
            </a:r>
            <a:r>
              <a:rPr lang="vi-VN" dirty="0"/>
              <a:t>ư</a:t>
            </a:r>
            <a:r>
              <a:rPr lang="en-US" dirty="0" err="1"/>
              <a:t>ợc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xé</a:t>
            </a:r>
            <a:r>
              <a:rPr lang="en-US" dirty="0"/>
              <a:t> </a:t>
            </a:r>
            <a:r>
              <a:rPr lang="en-US" dirty="0" err="1"/>
              <a:t>dán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bức</a:t>
            </a:r>
            <a:r>
              <a:rPr lang="en-US" dirty="0"/>
              <a:t> </a:t>
            </a:r>
            <a:r>
              <a:rPr lang="en-US" dirty="0" err="1"/>
              <a:t>tranh</a:t>
            </a:r>
            <a:r>
              <a:rPr lang="en-US" dirty="0"/>
              <a:t> </a:t>
            </a:r>
            <a:r>
              <a:rPr lang="en-US" dirty="0" err="1"/>
              <a:t>xinh</a:t>
            </a:r>
            <a:r>
              <a:rPr lang="en-US" dirty="0"/>
              <a:t> </a:t>
            </a:r>
            <a:r>
              <a:rPr lang="en-US" dirty="0" err="1"/>
              <a:t>đẹp</a:t>
            </a:r>
            <a:r>
              <a:rPr lang="en-US" dirty="0"/>
              <a:t> </a:t>
            </a:r>
            <a:r>
              <a:rPr lang="en-US" dirty="0" err="1"/>
              <a:t>chúng</a:t>
            </a:r>
            <a:r>
              <a:rPr lang="en-US" dirty="0"/>
              <a:t> ta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hoạt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2: </a:t>
            </a:r>
            <a:r>
              <a:rPr lang="en-US" dirty="0" err="1"/>
              <a:t>kiến</a:t>
            </a:r>
            <a:r>
              <a:rPr lang="en-US" dirty="0"/>
              <a:t> </a:t>
            </a:r>
            <a:r>
              <a:rPr lang="en-US" dirty="0" err="1"/>
              <a:t>tạo</a:t>
            </a:r>
            <a:r>
              <a:rPr lang="en-US" dirty="0"/>
              <a:t> </a:t>
            </a:r>
            <a:r>
              <a:rPr lang="en-US" dirty="0" err="1"/>
              <a:t>kiến</a:t>
            </a:r>
            <a:r>
              <a:rPr lang="en-US" dirty="0"/>
              <a:t> </a:t>
            </a:r>
            <a:r>
              <a:rPr lang="en-US" dirty="0" err="1"/>
              <a:t>thức</a:t>
            </a:r>
            <a:r>
              <a:rPr lang="en-US" dirty="0"/>
              <a:t> </a:t>
            </a:r>
            <a:r>
              <a:rPr lang="en-US" dirty="0" err="1"/>
              <a:t>kĩ</a:t>
            </a:r>
            <a:r>
              <a:rPr lang="en-US" dirty="0"/>
              <a:t> </a:t>
            </a:r>
            <a:r>
              <a:rPr lang="en-US" dirty="0" err="1"/>
              <a:t>năng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5760F1-A2EB-4630-A531-BD687F0BE29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0809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64C1AD-E886-4880-B112-FA16339122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BE7207-F505-4723-9057-4CFB0EDD72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10CD6D-0665-4957-9EB9-B1BB74748C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A09F1-8EF4-4781-A5BD-2A5ADF950A8B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F538D8-5321-46A1-AB93-AC09E40628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41DC34-649E-4FA4-8752-18B57AC66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79A54-EC4F-41E1-9B04-8AD6DC33E9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5986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B2DE8-FDD3-4ED0-8544-0A9BDC18CA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EE6D4A-0710-46BA-BD31-622A9CE295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02970D-DDE2-44D2-A1E1-AE62E0E8BE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A09F1-8EF4-4781-A5BD-2A5ADF950A8B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4C238E-5572-474F-993E-7EFACD86C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0349AE-59AC-4DB8-9822-9846D6BD7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79A54-EC4F-41E1-9B04-8AD6DC33E9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2569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ADCC120-A053-46D1-AC64-973909A5B0A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9D5AEB-0CCD-415C-A0BC-B5C64A1E97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3BFE8C-8729-4C2D-BFC4-0B34C2F1C6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A09F1-8EF4-4781-A5BD-2A5ADF950A8B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23AE89-26B5-41C2-B6F0-25CE049471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08E222-A879-4351-BC4A-52E18DE0D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79A54-EC4F-41E1-9B04-8AD6DC33E9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2669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  <p:cxnSp>
        <p:nvCxnSpPr>
          <p:cNvPr id="3" name="直接连接符 2"/>
          <p:cNvCxnSpPr/>
          <p:nvPr userDrawn="1"/>
        </p:nvCxnSpPr>
        <p:spPr>
          <a:xfrm>
            <a:off x="457874" y="1110373"/>
            <a:ext cx="1120674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958296" flipH="1">
            <a:off x="10327747" y="149248"/>
            <a:ext cx="1223999" cy="99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817996"/>
      </p:ext>
    </p:extLst>
  </p:cSld>
  <p:clrMapOvr>
    <a:masterClrMapping/>
  </p:clrMapOvr>
  <p:transition spd="slow" advTm="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  <p:cxnSp>
        <p:nvCxnSpPr>
          <p:cNvPr id="3" name="直接连接符 2"/>
          <p:cNvCxnSpPr/>
          <p:nvPr userDrawn="1"/>
        </p:nvCxnSpPr>
        <p:spPr>
          <a:xfrm>
            <a:off x="457874" y="1110373"/>
            <a:ext cx="1120674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958296" flipH="1">
            <a:off x="10327747" y="149248"/>
            <a:ext cx="1223999" cy="99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713699"/>
      </p:ext>
    </p:extLst>
  </p:cSld>
  <p:clrMapOvr>
    <a:masterClrMapping/>
  </p:clrMapOvr>
  <p:transition spd="slow" advTm="0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9693761"/>
      </p:ext>
    </p:extLst>
  </p:cSld>
  <p:clrMapOvr>
    <a:masterClrMapping/>
  </p:clrMapOvr>
  <p:transition spd="slow" advTm="0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922005"/>
      </p:ext>
    </p:extLst>
  </p:cSld>
  <p:clrMapOvr>
    <a:masterClrMapping/>
  </p:clrMapOvr>
  <p:transition spd="slow" advTm="0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84643"/>
      </p:ext>
    </p:extLst>
  </p:cSld>
  <p:clrMapOvr>
    <a:masterClrMapping/>
  </p:clrMapOvr>
  <p:transition spd="slow" advTm="0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216583"/>
      </p:ext>
    </p:extLst>
  </p:cSld>
  <p:clrMapOvr>
    <a:masterClrMapping/>
  </p:clrMapOvr>
  <p:transition spd="slow" advTm="0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  <p:cxnSp>
        <p:nvCxnSpPr>
          <p:cNvPr id="3" name="直接连接符 2"/>
          <p:cNvCxnSpPr/>
          <p:nvPr userDrawn="1"/>
        </p:nvCxnSpPr>
        <p:spPr>
          <a:xfrm>
            <a:off x="457874" y="1110373"/>
            <a:ext cx="1120674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958296" flipH="1">
            <a:off x="10327747" y="149248"/>
            <a:ext cx="1223999" cy="99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130147"/>
      </p:ext>
    </p:extLst>
  </p:cSld>
  <p:clrMapOvr>
    <a:masterClrMapping/>
  </p:clrMapOvr>
  <p:transition spd="slow" advTm="0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5392669"/>
      </p:ext>
    </p:extLst>
  </p:cSld>
  <p:clrMapOvr>
    <a:masterClrMapping/>
  </p:clrMapOvr>
  <p:transition spd="slow" advTm="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4A1254-D595-4922-9243-C513BA9865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837A59-D968-4F5A-B34D-E490EA02A9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88536A-8F51-4C1C-AC84-91ADC3B525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A09F1-8EF4-4781-A5BD-2A5ADF950A8B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4A4C5C-E1B1-44B7-9B3F-1E033E5255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40E0C7-5544-41FE-8CBA-5AEE3080C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79A54-EC4F-41E1-9B04-8AD6DC33E9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3184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6942630"/>
      </p:ext>
    </p:extLst>
  </p:cSld>
  <p:clrMapOvr>
    <a:masterClrMapping/>
  </p:clrMapOvr>
  <p:transition spd="slow" advTm="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47FA8-1FD9-4619-900B-8B746FBAD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9D6054-86A5-4453-9063-521075CA60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189B00-287B-459C-8CDB-3BFFA81282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A09F1-8EF4-4781-A5BD-2A5ADF950A8B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C1C068-8BCF-4E7E-9DCE-18D2ADABB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36E1F9-98DE-4154-BEA7-64BAE6C071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79A54-EC4F-41E1-9B04-8AD6DC33E9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2240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BE6F93-478B-42EB-856A-28171562C0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18901F-82ED-4D3E-BA1C-F0DC0E0EE3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8F1B0A-4D61-44EC-8700-0FC062FC6D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3EC5B0-E0D3-4EDE-8702-825DA9DD7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A09F1-8EF4-4781-A5BD-2A5ADF950A8B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4DBEB2-4917-4BF6-9592-6040EA0FE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F8DC5F-C522-4707-97E2-D65E7BC1E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79A54-EC4F-41E1-9B04-8AD6DC33E9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2462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8E522A-F2C7-40CA-B40E-07CD96DA75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B08E15-A290-45F2-B352-30EEDA8E52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6AFBB1-C2A5-484C-AADA-9E59040BDA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E73CCD-B349-44C9-A200-0355E50A25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F6E980D-7624-476B-AE30-AF899552B57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91AE3BC-7797-4382-AA44-7ACE40AF8A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A09F1-8EF4-4781-A5BD-2A5ADF950A8B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23BE562-9D83-40C9-91F9-912118C425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97F3202-7BB4-4627-8637-55FD738EC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79A54-EC4F-41E1-9B04-8AD6DC33E9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022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805AF-CD09-4E17-B4AB-E1157D733F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F2CCD30-90F3-4D9D-9149-627DB170C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A09F1-8EF4-4781-A5BD-2A5ADF950A8B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0D1A5C-10E4-457B-BB05-27F4514F9A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DC9C29-D186-4EFB-9803-0D73B19986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79A54-EC4F-41E1-9B04-8AD6DC33E9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7972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326D310-46FA-484D-9CBF-D1056F5D5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A09F1-8EF4-4781-A5BD-2A5ADF950A8B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ED4BD5-F920-45ED-8738-9DE290B0A8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B42FBA-571C-42DB-84FC-A2B2CDE48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79A54-EC4F-41E1-9B04-8AD6DC33E9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6560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041599-BBC0-4A37-A4E1-0B7BCD937B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E2F537-82F5-49CB-82CC-CAF3C77C2E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48539D-E0B4-4A4C-8AE5-BE74FF4659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13AF53-9880-440E-82A2-3EB55AA84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A09F1-8EF4-4781-A5BD-2A5ADF950A8B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740186-3D38-4499-A25B-B967E5E2D7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537F10-7722-49EA-8137-C1F9D311B3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79A54-EC4F-41E1-9B04-8AD6DC33E9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2525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DFEDF5-0F75-4AA7-9EAF-0A394284F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2CD4309-904B-4B9D-A9B0-580EDB4597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5DF53E-C3CB-4C03-BB05-B0ECF4B9A7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C097B8-869C-4AC3-AA86-C145C24062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A09F1-8EF4-4781-A5BD-2A5ADF950A8B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A37633-2D63-4DFA-B198-42010D96E3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8B6BAE-5509-43AB-801A-83C99BB20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79A54-EC4F-41E1-9B04-8AD6DC33E9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0984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17.xml"/><Relationship Id="rId9" Type="http://schemas.openxmlformats.org/officeDocument/2006/relationships/image" Target="../media/image3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0C2844B-5BBD-4ADE-9F01-F00AD02674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4FF20E-876B-495F-A9C2-C87D208B24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783883-38CF-4A68-AF90-4918AE6DBF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4A09F1-8EF4-4781-A5BD-2A5ADF950A8B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8B2F7C-A090-424D-9230-9CA6FDE3DF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11CAF1-70AF-471B-B190-4AC3B56CDD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779A54-EC4F-41E1-9B04-8AD6DC33E9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076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6" r:id="rId12"/>
    <p:sldLayoutId id="214748366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09" b="71307"/>
          <a:stretch/>
        </p:blipFill>
        <p:spPr>
          <a:xfrm>
            <a:off x="7364122" y="4543119"/>
            <a:ext cx="4827879" cy="2317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42643604-4AA1-431F-A3FD-A92279CD9E8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  <p:extLst>
      <p:ext uri="{BB962C8B-B14F-4D97-AF65-F5344CB8AC3E}">
        <p14:creationId xmlns:p14="http://schemas.microsoft.com/office/powerpoint/2010/main" val="1920281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9" r:id="rId3"/>
    <p:sldLayoutId id="2147483668" r:id="rId4"/>
    <p:sldLayoutId id="2147483663" r:id="rId5"/>
    <p:sldLayoutId id="2147483664" r:id="rId6"/>
    <p:sldLayoutId id="2147483665" r:id="rId7"/>
  </p:sldLayoutIdLst>
  <p:transition spd="slow" advTm="0">
    <p:fade/>
  </p:transition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5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2.emf"/><Relationship Id="rId5" Type="http://schemas.openxmlformats.org/officeDocument/2006/relationships/image" Target="../media/image5.emf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5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15.xml"/><Relationship Id="rId1" Type="http://schemas.openxmlformats.org/officeDocument/2006/relationships/themeOverride" Target="../theme/themeOverride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slideLayout" Target="../slideLayouts/slideLayout15.xml"/><Relationship Id="rId1" Type="http://schemas.openxmlformats.org/officeDocument/2006/relationships/themeOverride" Target="../theme/themeOverride8.xml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5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2.emf"/><Relationship Id="rId5" Type="http://schemas.openxmlformats.org/officeDocument/2006/relationships/image" Target="../media/image5.emf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12" Type="http://schemas.microsoft.com/office/2007/relationships/hdphoto" Target="../media/hdphoto5.wdp"/><Relationship Id="rId2" Type="http://schemas.openxmlformats.org/officeDocument/2006/relationships/notesSlide" Target="../notesSlides/notesSlide4.xml"/><Relationship Id="rId16" Type="http://schemas.microsoft.com/office/2007/relationships/hdphoto" Target="../media/hdphoto7.wdp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11" Type="http://schemas.openxmlformats.org/officeDocument/2006/relationships/image" Target="../media/image12.png"/><Relationship Id="rId5" Type="http://schemas.openxmlformats.org/officeDocument/2006/relationships/image" Target="../media/image9.png"/><Relationship Id="rId15" Type="http://schemas.openxmlformats.org/officeDocument/2006/relationships/image" Target="../media/image14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11.png"/><Relationship Id="rId14" Type="http://schemas.microsoft.com/office/2007/relationships/hdphoto" Target="../media/hdphoto6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5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5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2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3.jpg"/><Relationship Id="rId2" Type="http://schemas.openxmlformats.org/officeDocument/2006/relationships/slideLayout" Target="../slideLayouts/slideLayout15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.emf"/><Relationship Id="rId9" Type="http://schemas.openxmlformats.org/officeDocument/2006/relationships/image" Target="../media/image2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1647" y="3883839"/>
            <a:ext cx="3053120" cy="335806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641704">
            <a:off x="830880" y="3937748"/>
            <a:ext cx="3602409" cy="29199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0CE7EC6-28EA-48A9-A50F-156C7F36739B}"/>
              </a:ext>
            </a:extLst>
          </p:cNvPr>
          <p:cNvSpPr txBox="1"/>
          <p:nvPr/>
        </p:nvSpPr>
        <p:spPr>
          <a:xfrm>
            <a:off x="2931928" y="94175"/>
            <a:ext cx="6097772" cy="502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667" b="0" i="0" u="none" strike="noStrike" kern="0" cap="none" spc="0" normalizeH="0" baseline="0" noProof="0" dirty="0">
                <a:ln w="0"/>
                <a:solidFill>
                  <a:srgbClr val="ED7D31">
                    <a:lumMod val="75000"/>
                  </a:srgbClr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PHÒNG GIÁO DỤC QUẬN LONG BIÊN</a:t>
            </a:r>
            <a:endParaRPr kumimoji="0" lang="en-US" sz="2667" b="0" i="0" u="none" strike="noStrike" kern="0" cap="none" spc="0" normalizeH="0" baseline="0" noProof="0" dirty="0">
              <a:ln w="0"/>
              <a:solidFill>
                <a:srgbClr val="ED7D31">
                  <a:lumMod val="75000"/>
                </a:srgbClr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" name="文本框 5">
            <a:extLst>
              <a:ext uri="{FF2B5EF4-FFF2-40B4-BE49-F238E27FC236}">
                <a16:creationId xmlns:a16="http://schemas.microsoft.com/office/drawing/2014/main" id="{2CB77E29-BE21-4001-87C4-AC164F7BF3B6}"/>
              </a:ext>
            </a:extLst>
          </p:cNvPr>
          <p:cNvSpPr txBox="1"/>
          <p:nvPr/>
        </p:nvSpPr>
        <p:spPr>
          <a:xfrm>
            <a:off x="3030279" y="1052623"/>
            <a:ext cx="6252556" cy="943784"/>
          </a:xfrm>
          <a:prstGeom prst="rect">
            <a:avLst/>
          </a:prstGeom>
          <a:noFill/>
        </p:spPr>
        <p:txBody>
          <a:bodyPr wrap="none" rtlCol="0">
            <a:prstTxWarp prst="textWave1">
              <a:avLst/>
            </a:prstTxWarp>
            <a:spAutoFit/>
          </a:bodyPr>
          <a:lstStyle/>
          <a:p>
            <a:pPr defTabSz="1219139">
              <a:buClr>
                <a:srgbClr val="000000"/>
              </a:buClr>
            </a:pPr>
            <a:r>
              <a:rPr lang="en-US" altLang="zh-CN" sz="4267" b="1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.VnMystical" panose="020B7200000000000000" pitchFamily="34" charset="0"/>
                <a:cs typeface="Times New Roman" panose="02020603050405020304" pitchFamily="18" charset="0"/>
                <a:sym typeface="Arial"/>
              </a:rPr>
              <a:t>CHÀO MỪNG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D12DC1-32A1-4E84-97CC-38FEF04CE21C}"/>
              </a:ext>
            </a:extLst>
          </p:cNvPr>
          <p:cNvSpPr txBox="1"/>
          <p:nvPr/>
        </p:nvSpPr>
        <p:spPr>
          <a:xfrm>
            <a:off x="2461963" y="2372951"/>
            <a:ext cx="7998342" cy="748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1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zh-CN" sz="4267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/>
              </a:rPr>
              <a:t>CÁC CON HỌC SINH LỚP 1</a:t>
            </a:r>
            <a:endParaRPr kumimoji="0" lang="zh-CN" altLang="en-US" sz="4267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FB648F6-2C0F-47B2-9E31-B7A80AEC796A}"/>
              </a:ext>
            </a:extLst>
          </p:cNvPr>
          <p:cNvSpPr txBox="1"/>
          <p:nvPr/>
        </p:nvSpPr>
        <p:spPr>
          <a:xfrm>
            <a:off x="3048886" y="3027272"/>
            <a:ext cx="6097772" cy="12500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zh-CN" sz="2667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/>
              </a:rPr>
              <a:t>ĐẾN VỚI TIẾT HỌC MĨ THUẬT</a:t>
            </a:r>
            <a:endParaRPr kumimoji="0" lang="vi-VN" altLang="zh-CN" sz="2667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12191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zh-CN" sz="2667" b="1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/>
              </a:rPr>
              <a:t>Năm</a:t>
            </a:r>
            <a:r>
              <a:rPr kumimoji="0" lang="en-US" altLang="zh-CN" sz="2667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2667" b="1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altLang="zh-CN" sz="2667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/>
              </a:rPr>
              <a:t> 2021-2022</a:t>
            </a:r>
          </a:p>
        </p:txBody>
      </p:sp>
    </p:spTree>
    <p:extLst>
      <p:ext uri="{BB962C8B-B14F-4D97-AF65-F5344CB8AC3E}">
        <p14:creationId xmlns:p14="http://schemas.microsoft.com/office/powerpoint/2010/main" val="1048065466"/>
      </p:ext>
    </p:extLst>
  </p:cSld>
  <p:clrMapOvr>
    <a:masterClrMapping/>
  </p:clrMapOvr>
  <p:transition spd="slow">
    <p:wheel spokes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524" y="19921"/>
            <a:ext cx="11664619" cy="5664629"/>
          </a:xfrm>
          <a:prstGeom prst="rect">
            <a:avLst/>
          </a:prstGeom>
        </p:spPr>
      </p:pic>
      <p:sp>
        <p:nvSpPr>
          <p:cNvPr id="30" name="TextBox 68"/>
          <p:cNvSpPr txBox="1">
            <a:spLocks/>
          </p:cNvSpPr>
          <p:nvPr/>
        </p:nvSpPr>
        <p:spPr>
          <a:xfrm>
            <a:off x="5977957" y="2727230"/>
            <a:ext cx="3478417" cy="2160167"/>
          </a:xfrm>
          <a:prstGeom prst="rect">
            <a:avLst/>
          </a:prstGeom>
        </p:spPr>
        <p:txBody>
          <a:bodyPr vert="horz" wrap="square" lIns="0" tIns="96000" rIns="0" bIns="0" anchor="t" anchorCtr="1">
            <a:norm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33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9053"/>
            <a:ext cx="5255155" cy="300852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693" y="21948"/>
            <a:ext cx="3270037" cy="32700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935B070-2B5C-40FB-9B1A-152AEB6C37C8}"/>
              </a:ext>
            </a:extLst>
          </p:cNvPr>
          <p:cNvSpPr txBox="1"/>
          <p:nvPr/>
        </p:nvSpPr>
        <p:spPr>
          <a:xfrm>
            <a:off x="1594883" y="1751570"/>
            <a:ext cx="976068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HOẠT ĐỘNG 2: KIẾN TẠO KIẾN THỨC- KĨ NĂNG</a:t>
            </a:r>
          </a:p>
        </p:txBody>
      </p:sp>
    </p:spTree>
    <p:extLst>
      <p:ext uri="{BB962C8B-B14F-4D97-AF65-F5344CB8AC3E}">
        <p14:creationId xmlns:p14="http://schemas.microsoft.com/office/powerpoint/2010/main" val="20460318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4B87FD33-C060-4CEA-901F-43E7D7479ECC}"/>
              </a:ext>
            </a:extLst>
          </p:cNvPr>
          <p:cNvSpPr txBox="1"/>
          <p:nvPr/>
        </p:nvSpPr>
        <p:spPr>
          <a:xfrm>
            <a:off x="648182" y="300942"/>
            <a:ext cx="48150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CÁC BƯỚC XÉ DÁN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AB6C9A1-A9E6-41FC-BE43-8C8AAD6EAE3E}"/>
              </a:ext>
            </a:extLst>
          </p:cNvPr>
          <p:cNvGrpSpPr/>
          <p:nvPr/>
        </p:nvGrpSpPr>
        <p:grpSpPr>
          <a:xfrm>
            <a:off x="190743" y="1266793"/>
            <a:ext cx="2718361" cy="4061715"/>
            <a:chOff x="190743" y="1266793"/>
            <a:chExt cx="2718361" cy="4061715"/>
          </a:xfrm>
        </p:grpSpPr>
        <p:pic>
          <p:nvPicPr>
            <p:cNvPr id="3" name="Picture 2" descr="A drawing of a tree&#10;&#10;Description automatically generated with low confidence">
              <a:extLst>
                <a:ext uri="{FF2B5EF4-FFF2-40B4-BE49-F238E27FC236}">
                  <a16:creationId xmlns:a16="http://schemas.microsoft.com/office/drawing/2014/main" id="{58856C84-A527-4E90-9B96-2687ED9C5D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195"/>
            <a:stretch/>
          </p:blipFill>
          <p:spPr>
            <a:xfrm>
              <a:off x="337354" y="1266793"/>
              <a:ext cx="2571750" cy="3542175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E9E80FA-C4DE-4806-8215-7127DF9C90E1}"/>
                </a:ext>
              </a:extLst>
            </p:cNvPr>
            <p:cNvSpPr txBox="1"/>
            <p:nvPr/>
          </p:nvSpPr>
          <p:spPr>
            <a:xfrm>
              <a:off x="190743" y="4959176"/>
              <a:ext cx="271836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Bước</a:t>
              </a:r>
              <a:r>
                <a:rPr lang="en-US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1: </a:t>
              </a:r>
              <a:r>
                <a:rPr lang="en-US" b="1" dirty="0" err="1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Vẽ</a:t>
              </a:r>
              <a:r>
                <a:rPr lang="en-US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phác</a:t>
              </a:r>
              <a:r>
                <a:rPr lang="en-US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hình</a:t>
              </a:r>
              <a:endParaRPr 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B9EFA2E-8939-422E-97C4-999D8E459B8B}"/>
              </a:ext>
            </a:extLst>
          </p:cNvPr>
          <p:cNvGrpSpPr/>
          <p:nvPr/>
        </p:nvGrpSpPr>
        <p:grpSpPr>
          <a:xfrm>
            <a:off x="3161578" y="1239442"/>
            <a:ext cx="2666037" cy="4643064"/>
            <a:chOff x="3161578" y="1239442"/>
            <a:chExt cx="2666037" cy="4643064"/>
          </a:xfrm>
        </p:grpSpPr>
        <p:pic>
          <p:nvPicPr>
            <p:cNvPr id="5" name="Picture 4" descr="Background pattern&#10;&#10;Description automatically generated">
              <a:extLst>
                <a:ext uri="{FF2B5EF4-FFF2-40B4-BE49-F238E27FC236}">
                  <a16:creationId xmlns:a16="http://schemas.microsoft.com/office/drawing/2014/main" id="{CC21E604-70E0-44AF-B4AB-372394D981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1578" y="1239442"/>
              <a:ext cx="2666037" cy="3554716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48DEF96-983F-490E-B95D-5AEF22482516}"/>
                </a:ext>
              </a:extLst>
            </p:cNvPr>
            <p:cNvSpPr txBox="1"/>
            <p:nvPr/>
          </p:nvSpPr>
          <p:spPr>
            <a:xfrm>
              <a:off x="3238439" y="4959176"/>
              <a:ext cx="248331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Bước</a:t>
              </a:r>
              <a:r>
                <a:rPr lang="en-US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2: </a:t>
              </a:r>
              <a:r>
                <a:rPr lang="vi-VN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Xé dán các hình ảnh theo hình đã phác</a:t>
              </a:r>
              <a:endParaRPr 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52CF96F-0CAC-43F6-9351-698E22A9281D}"/>
              </a:ext>
            </a:extLst>
          </p:cNvPr>
          <p:cNvGrpSpPr/>
          <p:nvPr/>
        </p:nvGrpSpPr>
        <p:grpSpPr>
          <a:xfrm>
            <a:off x="6205922" y="1246847"/>
            <a:ext cx="2560174" cy="4404826"/>
            <a:chOff x="6205922" y="1246847"/>
            <a:chExt cx="2560174" cy="4404826"/>
          </a:xfrm>
        </p:grpSpPr>
        <p:pic>
          <p:nvPicPr>
            <p:cNvPr id="7" name="Picture 6" descr="Background pattern&#10;&#10;Description automatically generated">
              <a:extLst>
                <a:ext uri="{FF2B5EF4-FFF2-40B4-BE49-F238E27FC236}">
                  <a16:creationId xmlns:a16="http://schemas.microsoft.com/office/drawing/2014/main" id="{4469C223-763F-4524-9F60-5F7D8593EB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70"/>
            <a:stretch/>
          </p:blipFill>
          <p:spPr>
            <a:xfrm>
              <a:off x="6205922" y="1246847"/>
              <a:ext cx="2560174" cy="354731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FF321C5-6B30-4A1B-B9D2-2B1852D2D0A5}"/>
                </a:ext>
              </a:extLst>
            </p:cNvPr>
            <p:cNvSpPr txBox="1"/>
            <p:nvPr/>
          </p:nvSpPr>
          <p:spPr>
            <a:xfrm>
              <a:off x="6332638" y="5005342"/>
              <a:ext cx="24334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Bước</a:t>
              </a:r>
              <a:r>
                <a:rPr lang="en-US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vi-VN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3</a:t>
              </a:r>
              <a:r>
                <a:rPr lang="en-US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: </a:t>
              </a:r>
              <a:r>
                <a:rPr lang="vi-VN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sắp xếp các hình ảnh </a:t>
              </a:r>
              <a:endParaRPr 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E6AC941-3D41-4302-A048-B782EF0197F2}"/>
              </a:ext>
            </a:extLst>
          </p:cNvPr>
          <p:cNvGrpSpPr/>
          <p:nvPr/>
        </p:nvGrpSpPr>
        <p:grpSpPr>
          <a:xfrm>
            <a:off x="9165181" y="1266793"/>
            <a:ext cx="2697785" cy="4615713"/>
            <a:chOff x="9165181" y="1266793"/>
            <a:chExt cx="2697785" cy="4615713"/>
          </a:xfrm>
        </p:grpSpPr>
        <p:pic>
          <p:nvPicPr>
            <p:cNvPr id="9" name="Picture 8" descr="Background pattern&#10;&#10;Description automatically generated">
              <a:extLst>
                <a:ext uri="{FF2B5EF4-FFF2-40B4-BE49-F238E27FC236}">
                  <a16:creationId xmlns:a16="http://schemas.microsoft.com/office/drawing/2014/main" id="{75F6D4C9-0D34-4FB2-A3C2-3A5932666A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770"/>
            <a:stretch/>
          </p:blipFill>
          <p:spPr>
            <a:xfrm>
              <a:off x="9165181" y="1266793"/>
              <a:ext cx="2565520" cy="3554716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FE57DCC-0FBC-4579-8CB4-09EDB254002F}"/>
                </a:ext>
              </a:extLst>
            </p:cNvPr>
            <p:cNvSpPr txBox="1"/>
            <p:nvPr/>
          </p:nvSpPr>
          <p:spPr>
            <a:xfrm>
              <a:off x="9165181" y="4959176"/>
              <a:ext cx="269778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Bước</a:t>
              </a:r>
              <a:r>
                <a:rPr lang="en-US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vi-VN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4</a:t>
              </a:r>
              <a:r>
                <a:rPr lang="en-US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: </a:t>
              </a:r>
              <a:r>
                <a:rPr lang="vi-VN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Cố định bằng hồ dán và hoàn thiện sản phẩm</a:t>
              </a:r>
              <a:endParaRPr 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72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66F7027-5CE8-4B23-99E3-BF70E303C4D1}"/>
              </a:ext>
            </a:extLst>
          </p:cNvPr>
          <p:cNvSpPr txBox="1"/>
          <p:nvPr/>
        </p:nvSpPr>
        <p:spPr>
          <a:xfrm>
            <a:off x="861237" y="148856"/>
            <a:ext cx="47952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SẢN PHẨM THAM KHẢO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AFD054-6A8A-4D2C-812A-55E26BEF16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902" y="946297"/>
            <a:ext cx="3213248" cy="2292897"/>
          </a:xfrm>
          <a:prstGeom prst="rect">
            <a:avLst/>
          </a:prstGeom>
        </p:spPr>
      </p:pic>
      <p:pic>
        <p:nvPicPr>
          <p:cNvPr id="6" name="Picture 5" descr="A picture containing clipart&#10;&#10;Description automatically generated">
            <a:extLst>
              <a:ext uri="{FF2B5EF4-FFF2-40B4-BE49-F238E27FC236}">
                <a16:creationId xmlns:a16="http://schemas.microsoft.com/office/drawing/2014/main" id="{2E051341-8192-4553-BC5F-2491C560F1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599" y="904468"/>
            <a:ext cx="2740764" cy="2334725"/>
          </a:xfrm>
          <a:prstGeom prst="rect">
            <a:avLst/>
          </a:prstGeom>
        </p:spPr>
      </p:pic>
      <p:pic>
        <p:nvPicPr>
          <p:cNvPr id="8" name="Picture 7" descr="Shape&#10;&#10;Description automatically generated with low confidence">
            <a:extLst>
              <a:ext uri="{FF2B5EF4-FFF2-40B4-BE49-F238E27FC236}">
                <a16:creationId xmlns:a16="http://schemas.microsoft.com/office/drawing/2014/main" id="{F96ECB46-4BA9-480D-908D-B407C70007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261" y="946296"/>
            <a:ext cx="3057196" cy="2292897"/>
          </a:xfrm>
          <a:prstGeom prst="rect">
            <a:avLst/>
          </a:prstGeom>
        </p:spPr>
      </p:pic>
      <p:pic>
        <p:nvPicPr>
          <p:cNvPr id="7" name="Picture 6" descr="Shape, circle, square&#10;&#10;Description automatically generated">
            <a:extLst>
              <a:ext uri="{FF2B5EF4-FFF2-40B4-BE49-F238E27FC236}">
                <a16:creationId xmlns:a16="http://schemas.microsoft.com/office/drawing/2014/main" id="{D6EEB597-1624-49FD-AF1B-EC7B0B879D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032" y="3524395"/>
            <a:ext cx="3401943" cy="2442919"/>
          </a:xfrm>
          <a:prstGeom prst="rect">
            <a:avLst/>
          </a:prstGeom>
        </p:spPr>
      </p:pic>
      <p:pic>
        <p:nvPicPr>
          <p:cNvPr id="5" name="Picture 4" descr="A picture containing colorful, bedclothes, decorated&#10;&#10;Description automatically generated">
            <a:extLst>
              <a:ext uri="{FF2B5EF4-FFF2-40B4-BE49-F238E27FC236}">
                <a16:creationId xmlns:a16="http://schemas.microsoft.com/office/drawing/2014/main" id="{49A49AFC-86DC-468F-BB0C-FB5120510E6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6" t="3121"/>
          <a:stretch/>
        </p:blipFill>
        <p:spPr>
          <a:xfrm>
            <a:off x="6477610" y="3524395"/>
            <a:ext cx="3213249" cy="245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6793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E91D299-7336-40A0-8421-18077D968F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801" y="340243"/>
            <a:ext cx="2874617" cy="509725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C1F43889-7E8B-4B2D-AF50-7E5C7F692A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1608" y="340243"/>
            <a:ext cx="3327192" cy="509725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C14DB6B-BC94-4143-8B6C-31C363FA3E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2587" y="381171"/>
            <a:ext cx="3715636" cy="50563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108720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lant, bedclothes&#10;&#10;Description automatically generated">
            <a:extLst>
              <a:ext uri="{FF2B5EF4-FFF2-40B4-BE49-F238E27FC236}">
                <a16:creationId xmlns:a16="http://schemas.microsoft.com/office/drawing/2014/main" id="{F00A0466-109E-4BBA-8ED2-948E87FCD3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05" y="664553"/>
            <a:ext cx="3098745" cy="41339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FB1A51A-122A-4A87-96FF-95FB783CF0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361" y="1590528"/>
            <a:ext cx="2851767" cy="4215656"/>
          </a:xfrm>
          <a:prstGeom prst="rect">
            <a:avLst/>
          </a:prstGeom>
        </p:spPr>
      </p:pic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D686823A-310A-41C3-B419-DF43ABA61FD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728"/>
          <a:stretch/>
        </p:blipFill>
        <p:spPr>
          <a:xfrm>
            <a:off x="6737784" y="806441"/>
            <a:ext cx="2045706" cy="4215655"/>
          </a:xfrm>
          <a:prstGeom prst="rect">
            <a:avLst/>
          </a:prstGeom>
        </p:spPr>
      </p:pic>
      <p:pic>
        <p:nvPicPr>
          <p:cNvPr id="9" name="Picture 8" descr="Background pattern&#10;&#10;Description automatically generated">
            <a:extLst>
              <a:ext uri="{FF2B5EF4-FFF2-40B4-BE49-F238E27FC236}">
                <a16:creationId xmlns:a16="http://schemas.microsoft.com/office/drawing/2014/main" id="{89E861C3-2462-475D-B497-59DE3CDAE5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1146" y="1439717"/>
            <a:ext cx="2974949" cy="427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337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524" y="19921"/>
            <a:ext cx="11664619" cy="5664629"/>
          </a:xfrm>
          <a:prstGeom prst="rect">
            <a:avLst/>
          </a:prstGeom>
        </p:spPr>
      </p:pic>
      <p:sp>
        <p:nvSpPr>
          <p:cNvPr id="30" name="TextBox 68"/>
          <p:cNvSpPr txBox="1">
            <a:spLocks/>
          </p:cNvSpPr>
          <p:nvPr/>
        </p:nvSpPr>
        <p:spPr>
          <a:xfrm>
            <a:off x="5977957" y="2727230"/>
            <a:ext cx="3478417" cy="2160167"/>
          </a:xfrm>
          <a:prstGeom prst="rect">
            <a:avLst/>
          </a:prstGeom>
        </p:spPr>
        <p:txBody>
          <a:bodyPr vert="horz" wrap="square" lIns="0" tIns="96000" rIns="0" bIns="0" anchor="t" anchorCtr="1">
            <a:norm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33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9053"/>
            <a:ext cx="5255155" cy="300852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693" y="21948"/>
            <a:ext cx="3270037" cy="32700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935B070-2B5C-40FB-9B1A-152AEB6C37C8}"/>
              </a:ext>
            </a:extLst>
          </p:cNvPr>
          <p:cNvSpPr txBox="1"/>
          <p:nvPr/>
        </p:nvSpPr>
        <p:spPr>
          <a:xfrm>
            <a:off x="786809" y="1751570"/>
            <a:ext cx="1056876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HOẠT ĐỘNG 3: LUYỆN TẬP- SÁNG TẠO</a:t>
            </a:r>
          </a:p>
        </p:txBody>
      </p:sp>
    </p:spTree>
    <p:extLst>
      <p:ext uri="{BB962C8B-B14F-4D97-AF65-F5344CB8AC3E}">
        <p14:creationId xmlns:p14="http://schemas.microsoft.com/office/powerpoint/2010/main" val="29553841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156" y="21948"/>
            <a:ext cx="11664619" cy="5664629"/>
          </a:xfrm>
          <a:prstGeom prst="rect">
            <a:avLst/>
          </a:prstGeom>
        </p:spPr>
      </p:pic>
      <p:sp>
        <p:nvSpPr>
          <p:cNvPr id="30" name="TextBox 68"/>
          <p:cNvSpPr txBox="1">
            <a:spLocks/>
          </p:cNvSpPr>
          <p:nvPr/>
        </p:nvSpPr>
        <p:spPr>
          <a:xfrm>
            <a:off x="5977957" y="2727230"/>
            <a:ext cx="3478417" cy="2160167"/>
          </a:xfrm>
          <a:prstGeom prst="rect">
            <a:avLst/>
          </a:prstGeom>
        </p:spPr>
        <p:txBody>
          <a:bodyPr vert="horz" wrap="square" lIns="0" tIns="96000" rIns="0" bIns="0" anchor="t" anchorCtr="1">
            <a:norm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33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9053"/>
            <a:ext cx="5255155" cy="300852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693" y="21948"/>
            <a:ext cx="3270037" cy="32700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935B070-2B5C-40FB-9B1A-152AEB6C37C8}"/>
              </a:ext>
            </a:extLst>
          </p:cNvPr>
          <p:cNvSpPr txBox="1"/>
          <p:nvPr/>
        </p:nvSpPr>
        <p:spPr>
          <a:xfrm>
            <a:off x="1570072" y="1700100"/>
            <a:ext cx="930278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Vận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dụng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kiến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đã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học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về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màu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sắc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cắt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dán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hoặc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xé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dán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một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bức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tranh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mà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thích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159776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524" y="19921"/>
            <a:ext cx="11664619" cy="5664629"/>
          </a:xfrm>
          <a:prstGeom prst="rect">
            <a:avLst/>
          </a:prstGeom>
        </p:spPr>
      </p:pic>
      <p:sp>
        <p:nvSpPr>
          <p:cNvPr id="30" name="TextBox 68"/>
          <p:cNvSpPr txBox="1">
            <a:spLocks/>
          </p:cNvSpPr>
          <p:nvPr/>
        </p:nvSpPr>
        <p:spPr>
          <a:xfrm>
            <a:off x="5977957" y="2727230"/>
            <a:ext cx="3478417" cy="2160167"/>
          </a:xfrm>
          <a:prstGeom prst="rect">
            <a:avLst/>
          </a:prstGeom>
        </p:spPr>
        <p:txBody>
          <a:bodyPr vert="horz" wrap="square" lIns="0" tIns="96000" rIns="0" bIns="0" anchor="t" anchorCtr="1">
            <a:norm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33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9053"/>
            <a:ext cx="5255155" cy="300852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693" y="21948"/>
            <a:ext cx="3270037" cy="32700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935B070-2B5C-40FB-9B1A-152AEB6C37C8}"/>
              </a:ext>
            </a:extLst>
          </p:cNvPr>
          <p:cNvSpPr txBox="1"/>
          <p:nvPr/>
        </p:nvSpPr>
        <p:spPr>
          <a:xfrm>
            <a:off x="786809" y="1751570"/>
            <a:ext cx="1056876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HOẠT ĐỘNG 4: PHÂN TÍCH-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ĐÁNH GIÁ</a:t>
            </a:r>
          </a:p>
        </p:txBody>
      </p:sp>
    </p:spTree>
    <p:extLst>
      <p:ext uri="{BB962C8B-B14F-4D97-AF65-F5344CB8AC3E}">
        <p14:creationId xmlns:p14="http://schemas.microsoft.com/office/powerpoint/2010/main" val="6386381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图片 5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641704">
            <a:off x="74806" y="4287698"/>
            <a:ext cx="3602409" cy="2919965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43652FE7-83F4-4B3E-8E9E-EA1D937F28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524" y="19921"/>
            <a:ext cx="11664619" cy="566462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B19AE7C-28EA-493A-A86A-5D0DF43944F4}"/>
              </a:ext>
            </a:extLst>
          </p:cNvPr>
          <p:cNvSpPr txBox="1"/>
          <p:nvPr/>
        </p:nvSpPr>
        <p:spPr>
          <a:xfrm>
            <a:off x="2129742" y="1305342"/>
            <a:ext cx="872731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Hãy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chia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sẻ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sản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phẩm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của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mình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với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bố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mẹ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những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người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thân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trong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gia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đình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của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mình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60028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3">
            <a:extLst>
              <a:ext uri="{FF2B5EF4-FFF2-40B4-BE49-F238E27FC236}">
                <a16:creationId xmlns:a16="http://schemas.microsoft.com/office/drawing/2014/main" id="{BD3486E0-CAE4-43D8-9A9F-249AEE3E6C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524" y="19921"/>
            <a:ext cx="10113013" cy="491113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9E86A79-5638-408C-90A2-AC38BA6FFED0}"/>
              </a:ext>
            </a:extLst>
          </p:cNvPr>
          <p:cNvSpPr txBox="1"/>
          <p:nvPr/>
        </p:nvSpPr>
        <p:spPr>
          <a:xfrm>
            <a:off x="1700463" y="1118076"/>
            <a:ext cx="76520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Xin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chào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tạm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biệt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và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hẹn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gặp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lại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các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con!</a:t>
            </a:r>
          </a:p>
        </p:txBody>
      </p:sp>
    </p:spTree>
    <p:extLst>
      <p:ext uri="{BB962C8B-B14F-4D97-AF65-F5344CB8AC3E}">
        <p14:creationId xmlns:p14="http://schemas.microsoft.com/office/powerpoint/2010/main" val="4162947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F3B439B-D0F9-4FA1-BF4F-BB110127DD49}"/>
              </a:ext>
            </a:extLst>
          </p:cNvPr>
          <p:cNvSpPr txBox="1"/>
          <p:nvPr/>
        </p:nvSpPr>
        <p:spPr>
          <a:xfrm>
            <a:off x="1244009" y="435935"/>
            <a:ext cx="4997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KHỞI ĐỘNG</a:t>
            </a:r>
          </a:p>
        </p:txBody>
      </p:sp>
      <p:pic>
        <p:nvPicPr>
          <p:cNvPr id="3" name="[Vietnam idol kid 2016] SẮC MÀU TRÁI CÂY (Hồ Văn Cường - Bảo Trân - Gia Khiêm - Jayden - Thiên Tùng)">
            <a:hlinkClick r:id="" action="ppaction://media"/>
            <a:extLst>
              <a:ext uri="{FF2B5EF4-FFF2-40B4-BE49-F238E27FC236}">
                <a16:creationId xmlns:a16="http://schemas.microsoft.com/office/drawing/2014/main" id="{6A86BB08-D83F-4AE5-AD26-04505EC28E1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13022" y="946282"/>
            <a:ext cx="8430437" cy="4742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003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1647" y="3883839"/>
            <a:ext cx="3053120" cy="335806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641704">
            <a:off x="830880" y="3937748"/>
            <a:ext cx="3602409" cy="29199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0CE7EC6-28EA-48A9-A50F-156C7F36739B}"/>
              </a:ext>
            </a:extLst>
          </p:cNvPr>
          <p:cNvSpPr txBox="1"/>
          <p:nvPr/>
        </p:nvSpPr>
        <p:spPr>
          <a:xfrm>
            <a:off x="2931928" y="94175"/>
            <a:ext cx="6097772" cy="502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667" b="0" i="0" u="none" strike="noStrike" kern="0" cap="none" spc="0" normalizeH="0" baseline="0" noProof="0" dirty="0">
                <a:ln w="0"/>
                <a:solidFill>
                  <a:srgbClr val="ED7D31">
                    <a:lumMod val="75000"/>
                  </a:srgbClr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PHÒNG GIÁO DỤC QUẬN LONG BIÊN</a:t>
            </a:r>
            <a:endParaRPr kumimoji="0" lang="en-US" sz="2667" b="0" i="0" u="none" strike="noStrike" kern="0" cap="none" spc="0" normalizeH="0" baseline="0" noProof="0" dirty="0">
              <a:ln w="0"/>
              <a:solidFill>
                <a:srgbClr val="ED7D31">
                  <a:lumMod val="75000"/>
                </a:srgbClr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" name="文本框 5">
            <a:extLst>
              <a:ext uri="{FF2B5EF4-FFF2-40B4-BE49-F238E27FC236}">
                <a16:creationId xmlns:a16="http://schemas.microsoft.com/office/drawing/2014/main" id="{2CB77E29-BE21-4001-87C4-AC164F7BF3B6}"/>
              </a:ext>
            </a:extLst>
          </p:cNvPr>
          <p:cNvSpPr txBox="1"/>
          <p:nvPr/>
        </p:nvSpPr>
        <p:spPr>
          <a:xfrm>
            <a:off x="3030279" y="1052623"/>
            <a:ext cx="6252556" cy="943784"/>
          </a:xfrm>
          <a:prstGeom prst="rect">
            <a:avLst/>
          </a:prstGeom>
          <a:noFill/>
        </p:spPr>
        <p:txBody>
          <a:bodyPr wrap="none" rtlCol="0">
            <a:prstTxWarp prst="textWave1">
              <a:avLst/>
            </a:prstTxWarp>
            <a:spAutoFit/>
          </a:bodyPr>
          <a:lstStyle/>
          <a:p>
            <a:pPr marL="0" marR="0" lvl="0" indent="0" algn="l" defTabSz="12191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altLang="zh-CN" sz="4267" b="1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Arial"/>
              </a:rPr>
              <a:t>CHỦ ĐỀ 5</a:t>
            </a:r>
            <a:endParaRPr kumimoji="0" lang="en-US" altLang="zh-CN" sz="4267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D12DC1-32A1-4E84-97CC-38FEF04CE21C}"/>
              </a:ext>
            </a:extLst>
          </p:cNvPr>
          <p:cNvSpPr txBox="1"/>
          <p:nvPr/>
        </p:nvSpPr>
        <p:spPr>
          <a:xfrm>
            <a:off x="3779453" y="3515203"/>
            <a:ext cx="4402722" cy="748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zh-CN" sz="4267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mbrose" panose="020406030505060202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/>
              </a:rPr>
              <a:t>(</a:t>
            </a:r>
            <a:r>
              <a:rPr kumimoji="0" lang="en-US" altLang="zh-CN" sz="4267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mbrose" panose="020406030505060202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/>
              </a:rPr>
              <a:t>Tiết</a:t>
            </a:r>
            <a:r>
              <a:rPr kumimoji="0" lang="en-US" altLang="zh-CN" sz="4267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mbrose" panose="020406030505060202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/>
              </a:rPr>
              <a:t> 2)</a:t>
            </a:r>
            <a:endParaRPr kumimoji="0" lang="zh-CN" altLang="en-US" sz="4267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UTM Ambrose" panose="020406030505060202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A6C7FD2-CD14-42A3-B007-242D58564E29}"/>
              </a:ext>
            </a:extLst>
          </p:cNvPr>
          <p:cNvSpPr txBox="1"/>
          <p:nvPr/>
        </p:nvSpPr>
        <p:spPr>
          <a:xfrm>
            <a:off x="1693278" y="2604489"/>
            <a:ext cx="9231358" cy="748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1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zh-CN" sz="4267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/>
              </a:rPr>
              <a:t>MÀU CƠ BẢN TRONG MĨ THUẬT</a:t>
            </a:r>
            <a:endParaRPr kumimoji="0" lang="zh-CN" altLang="en-US" sz="4267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280651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图片 6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189" y="740702"/>
            <a:ext cx="3762484" cy="5563749"/>
          </a:xfrm>
          <a:prstGeom prst="rect">
            <a:avLst/>
          </a:prstGeom>
        </p:spPr>
      </p:pic>
      <p:pic>
        <p:nvPicPr>
          <p:cNvPr id="71" name="图片 7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2391" y="740702"/>
            <a:ext cx="3762484" cy="5563749"/>
          </a:xfrm>
          <a:prstGeom prst="rect">
            <a:avLst/>
          </a:prstGeom>
        </p:spPr>
      </p:pic>
      <p:pic>
        <p:nvPicPr>
          <p:cNvPr id="74" name="图片 7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4875" y="735866"/>
            <a:ext cx="3765755" cy="556858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003327" y="3636518"/>
            <a:ext cx="23277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Biết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sử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dụng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màu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cơ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bản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thực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hành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sáng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tạo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814391" y="3636518"/>
            <a:ext cx="21138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Biết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chia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sẻ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giới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thiệu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sản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phẩm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thân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EFD9CB4-3415-46BE-995B-83D8EFFA02C8}"/>
              </a:ext>
            </a:extLst>
          </p:cNvPr>
          <p:cNvSpPr txBox="1"/>
          <p:nvPr/>
        </p:nvSpPr>
        <p:spPr>
          <a:xfrm>
            <a:off x="1297172" y="3636518"/>
            <a:ext cx="22753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F7698C-8BCA-47BE-8141-A120A63CE154}"/>
              </a:ext>
            </a:extLst>
          </p:cNvPr>
          <p:cNvSpPr txBox="1"/>
          <p:nvPr/>
        </p:nvSpPr>
        <p:spPr>
          <a:xfrm>
            <a:off x="818074" y="261161"/>
            <a:ext cx="43989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</a:p>
        </p:txBody>
      </p:sp>
    </p:spTree>
    <p:extLst>
      <p:ext uri="{BB962C8B-B14F-4D97-AF65-F5344CB8AC3E}">
        <p14:creationId xmlns:p14="http://schemas.microsoft.com/office/powerpoint/2010/main" val="3271110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AF14C94-355C-4DC0-BA72-FE9F5EBD832B}"/>
              </a:ext>
            </a:extLst>
          </p:cNvPr>
          <p:cNvSpPr txBox="1"/>
          <p:nvPr/>
        </p:nvSpPr>
        <p:spPr>
          <a:xfrm>
            <a:off x="435935" y="595423"/>
            <a:ext cx="46889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 DÙNG DẠY HỌC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48609EE-9652-4FD7-A7D8-8B30DB6A76EC}"/>
              </a:ext>
            </a:extLst>
          </p:cNvPr>
          <p:cNvGrpSpPr/>
          <p:nvPr/>
        </p:nvGrpSpPr>
        <p:grpSpPr>
          <a:xfrm>
            <a:off x="435935" y="887810"/>
            <a:ext cx="3987683" cy="4856729"/>
            <a:chOff x="412905" y="323615"/>
            <a:chExt cx="3987683" cy="4856729"/>
          </a:xfrm>
        </p:grpSpPr>
        <p:pic>
          <p:nvPicPr>
            <p:cNvPr id="4" name="Picture 6" descr="Giấy màu thủ công A5 - Nam Cường Thịnh">
              <a:extLst>
                <a:ext uri="{FF2B5EF4-FFF2-40B4-BE49-F238E27FC236}">
                  <a16:creationId xmlns:a16="http://schemas.microsoft.com/office/drawing/2014/main" id="{2E097436-B6C8-42D8-9BB6-D26DE9E93A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667" r="9783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905" y="600973"/>
              <a:ext cx="3622963" cy="36229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8" descr="1 Kích thước giấy A4 trong đơn vị chuẩn pixel, mm, cm, inche">
              <a:extLst>
                <a:ext uri="{FF2B5EF4-FFF2-40B4-BE49-F238E27FC236}">
                  <a16:creationId xmlns:a16="http://schemas.microsoft.com/office/drawing/2014/main" id="{E731F170-D0BC-498B-879B-3ACECBF58F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576" b="98361" l="10000" r="7453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546690">
              <a:off x="352049" y="1131805"/>
              <a:ext cx="4856729" cy="32403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" name="Picture 18" descr="Tẩy Bút Chì Deli 3045">
            <a:extLst>
              <a:ext uri="{FF2B5EF4-FFF2-40B4-BE49-F238E27FC236}">
                <a16:creationId xmlns:a16="http://schemas.microsoft.com/office/drawing/2014/main" id="{3AC0603B-C754-4CB3-B994-409C4082EF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385" b="89844" l="2344" r="979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2313" y="1432660"/>
            <a:ext cx="1779076" cy="177907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Combo bút sáp 12 màu + bút chì 24 màu (2 đầu, 12 cây)">
            <a:extLst>
              <a:ext uri="{FF2B5EF4-FFF2-40B4-BE49-F238E27FC236}">
                <a16:creationId xmlns:a16="http://schemas.microsoft.com/office/drawing/2014/main" id="{C7C80FFA-1688-42AE-8FF0-B29B86B3F9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87222" l="5222" r="93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23861">
            <a:off x="3236156" y="3432391"/>
            <a:ext cx="3014065" cy="3014065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0" descr="Bút chì học sinh YELLOW 134 (Có tẩy)">
            <a:extLst>
              <a:ext uri="{FF2B5EF4-FFF2-40B4-BE49-F238E27FC236}">
                <a16:creationId xmlns:a16="http://schemas.microsoft.com/office/drawing/2014/main" id="{E6140988-26E2-4574-AA47-7173E70281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294" b="93824" l="3529" r="964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2336" y="749557"/>
            <a:ext cx="2762507" cy="2762508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2" descr="Kéo an toàn cho bé, kéo thủ công cho bé | Shopee Việt Nam">
            <a:extLst>
              <a:ext uri="{FF2B5EF4-FFF2-40B4-BE49-F238E27FC236}">
                <a16:creationId xmlns:a16="http://schemas.microsoft.com/office/drawing/2014/main" id="{CFC21C9C-74AA-4B6B-8BEF-0CB75E0E2C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441580">
            <a:off x="5790357" y="3141998"/>
            <a:ext cx="3960303" cy="3960303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" descr="Hồ dán nước Thiên Long">
            <a:extLst>
              <a:ext uri="{FF2B5EF4-FFF2-40B4-BE49-F238E27FC236}">
                <a16:creationId xmlns:a16="http://schemas.microsoft.com/office/drawing/2014/main" id="{9810105E-A981-44D7-A6A4-9569F2990C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30849">
            <a:off x="8949557" y="2057081"/>
            <a:ext cx="2381931" cy="2670233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24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158" y="21948"/>
            <a:ext cx="11664619" cy="5664629"/>
          </a:xfrm>
          <a:prstGeom prst="rect">
            <a:avLst/>
          </a:prstGeom>
        </p:spPr>
      </p:pic>
      <p:sp>
        <p:nvSpPr>
          <p:cNvPr id="30" name="TextBox 68"/>
          <p:cNvSpPr txBox="1">
            <a:spLocks/>
          </p:cNvSpPr>
          <p:nvPr/>
        </p:nvSpPr>
        <p:spPr>
          <a:xfrm>
            <a:off x="5977957" y="2727230"/>
            <a:ext cx="3478417" cy="2160167"/>
          </a:xfrm>
          <a:prstGeom prst="rect">
            <a:avLst/>
          </a:prstGeom>
        </p:spPr>
        <p:txBody>
          <a:bodyPr vert="horz" wrap="square" lIns="0" tIns="96000" rIns="0" bIns="0" anchor="t" anchorCtr="1">
            <a:normAutofit/>
          </a:bodyPr>
          <a:lstStyle/>
          <a:p>
            <a:pPr defTabSz="1219170">
              <a:lnSpc>
                <a:spcPct val="120000"/>
              </a:lnSpc>
            </a:pPr>
            <a:endParaRPr lang="zh-CN" altLang="en-US" sz="1333" dirty="0">
              <a:solidFill>
                <a:srgbClr val="000000">
                  <a:lumMod val="75000"/>
                  <a:lumOff val="25000"/>
                </a:srgbClr>
              </a:solidFill>
              <a:latin typeface="Calibri"/>
              <a:ea typeface="宋体" panose="02010600030101010101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9053"/>
            <a:ext cx="5255155" cy="300852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693" y="21948"/>
            <a:ext cx="3270037" cy="32700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935B070-2B5C-40FB-9B1A-152AEB6C37C8}"/>
              </a:ext>
            </a:extLst>
          </p:cNvPr>
          <p:cNvSpPr txBox="1"/>
          <p:nvPr/>
        </p:nvSpPr>
        <p:spPr>
          <a:xfrm>
            <a:off x="3514502" y="1490008"/>
            <a:ext cx="62519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HOẠT ĐỘNG 1: </a:t>
            </a:r>
          </a:p>
          <a:p>
            <a:pPr algn="ctr"/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4012713543"/>
      </p:ext>
    </p:extLst>
  </p:cSld>
  <p:clrMapOvr>
    <a:masterClrMapping/>
  </p:clrMapOvr>
  <p:transition spd="slow">
    <p:randomBar dir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图片 5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641704">
            <a:off x="74806" y="4287698"/>
            <a:ext cx="3602409" cy="291996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9F42F35-B859-47A9-8692-1182C7FEDF6B}"/>
              </a:ext>
            </a:extLst>
          </p:cNvPr>
          <p:cNvGrpSpPr/>
          <p:nvPr/>
        </p:nvGrpSpPr>
        <p:grpSpPr>
          <a:xfrm>
            <a:off x="1446028" y="1073013"/>
            <a:ext cx="2663456" cy="3050132"/>
            <a:chOff x="1446028" y="1073013"/>
            <a:chExt cx="2663456" cy="3050132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0F5DEE59-8FC5-4F36-A81E-30E44B91AECD}"/>
                </a:ext>
              </a:extLst>
            </p:cNvPr>
            <p:cNvSpPr/>
            <p:nvPr/>
          </p:nvSpPr>
          <p:spPr>
            <a:xfrm>
              <a:off x="1446028" y="1073013"/>
              <a:ext cx="2317898" cy="231789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44ACC78-AF84-4CB7-B3F0-336C6F83DF07}"/>
                </a:ext>
              </a:extLst>
            </p:cNvPr>
            <p:cNvSpPr txBox="1"/>
            <p:nvPr/>
          </p:nvSpPr>
          <p:spPr>
            <a:xfrm>
              <a:off x="1791586" y="3538370"/>
              <a:ext cx="231789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rgbClr val="00B0F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Màu</a:t>
              </a:r>
              <a:r>
                <a:rPr lang="en-US" sz="3200" b="1" dirty="0">
                  <a:solidFill>
                    <a:srgbClr val="00B0F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F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đỏ</a:t>
              </a:r>
              <a:endPara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5B508C9E-B4E4-49F9-A1BC-3BC1FDC0AD7C}"/>
              </a:ext>
            </a:extLst>
          </p:cNvPr>
          <p:cNvGrpSpPr/>
          <p:nvPr/>
        </p:nvGrpSpPr>
        <p:grpSpPr>
          <a:xfrm>
            <a:off x="4795284" y="1073013"/>
            <a:ext cx="2522130" cy="2986336"/>
            <a:chOff x="4795284" y="1073013"/>
            <a:chExt cx="2522130" cy="2986336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10BD407A-F2A2-4B11-A46A-9048F8917FCF}"/>
                </a:ext>
              </a:extLst>
            </p:cNvPr>
            <p:cNvSpPr/>
            <p:nvPr/>
          </p:nvSpPr>
          <p:spPr>
            <a:xfrm>
              <a:off x="4795284" y="1073013"/>
              <a:ext cx="2317898" cy="231789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B3B38E5-E63A-4F42-B4F7-30298EC68E60}"/>
                </a:ext>
              </a:extLst>
            </p:cNvPr>
            <p:cNvSpPr txBox="1"/>
            <p:nvPr/>
          </p:nvSpPr>
          <p:spPr>
            <a:xfrm>
              <a:off x="4999516" y="3474574"/>
              <a:ext cx="231789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rgbClr val="00B0F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Màu</a:t>
              </a:r>
              <a:r>
                <a:rPr lang="en-US" sz="3200" b="1" dirty="0">
                  <a:solidFill>
                    <a:srgbClr val="00B0F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F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vàng</a:t>
              </a:r>
              <a:endPara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35FABC59-050E-49A9-9034-8BDFB8B05A2F}"/>
              </a:ext>
            </a:extLst>
          </p:cNvPr>
          <p:cNvGrpSpPr/>
          <p:nvPr/>
        </p:nvGrpSpPr>
        <p:grpSpPr>
          <a:xfrm>
            <a:off x="8387676" y="1073013"/>
            <a:ext cx="2843379" cy="2970372"/>
            <a:chOff x="8387676" y="1073013"/>
            <a:chExt cx="2843379" cy="2970372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0A3EDC91-1F92-4A25-BCBA-AF6B4002788D}"/>
                </a:ext>
              </a:extLst>
            </p:cNvPr>
            <p:cNvSpPr/>
            <p:nvPr/>
          </p:nvSpPr>
          <p:spPr>
            <a:xfrm>
              <a:off x="8650417" y="1073013"/>
              <a:ext cx="2317898" cy="2317898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13D10BE-C3AF-4365-9636-0E824D7A07A6}"/>
                </a:ext>
              </a:extLst>
            </p:cNvPr>
            <p:cNvSpPr txBox="1"/>
            <p:nvPr/>
          </p:nvSpPr>
          <p:spPr>
            <a:xfrm>
              <a:off x="8387676" y="3458610"/>
              <a:ext cx="284337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rgbClr val="00B0F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Màu</a:t>
              </a:r>
              <a:r>
                <a:rPr lang="en-US" sz="3200" b="1" dirty="0">
                  <a:solidFill>
                    <a:srgbClr val="00B0F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F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xanh</a:t>
              </a:r>
              <a:r>
                <a:rPr lang="en-US" sz="3200" b="1" dirty="0">
                  <a:solidFill>
                    <a:srgbClr val="00B0F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lam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4931CB1A-7DD1-4924-B431-2A0199FA6B77}"/>
              </a:ext>
            </a:extLst>
          </p:cNvPr>
          <p:cNvSpPr txBox="1"/>
          <p:nvPr/>
        </p:nvSpPr>
        <p:spPr>
          <a:xfrm>
            <a:off x="1105786" y="191386"/>
            <a:ext cx="36894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MÀU CƠ BẢN</a:t>
            </a:r>
          </a:p>
        </p:txBody>
      </p:sp>
    </p:spTree>
    <p:extLst>
      <p:ext uri="{BB962C8B-B14F-4D97-AF65-F5344CB8AC3E}">
        <p14:creationId xmlns:p14="http://schemas.microsoft.com/office/powerpoint/2010/main" val="2786169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6902BE-7F39-459A-B6BB-675A748D10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2852" y="645483"/>
            <a:ext cx="3522143" cy="502166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00A7BCE7-9A53-4CC9-B565-ED72631AE9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9577" y="611373"/>
            <a:ext cx="3874460" cy="50263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24584DD1-4B7A-4E3F-8B47-3BF8A44DEA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96" y="611373"/>
            <a:ext cx="3611474" cy="502166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47436C96-4B88-4BEE-B7AF-CDAEBFEFB0B3}"/>
              </a:ext>
            </a:extLst>
          </p:cNvPr>
          <p:cNvGrpSpPr/>
          <p:nvPr/>
        </p:nvGrpSpPr>
        <p:grpSpPr>
          <a:xfrm>
            <a:off x="322728" y="645483"/>
            <a:ext cx="499731" cy="499731"/>
            <a:chOff x="322728" y="645483"/>
            <a:chExt cx="499731" cy="499731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C2FE4815-7683-4FA2-B5CA-0D3EDF20E0E2}"/>
                </a:ext>
              </a:extLst>
            </p:cNvPr>
            <p:cNvSpPr/>
            <p:nvPr/>
          </p:nvSpPr>
          <p:spPr>
            <a:xfrm>
              <a:off x="322728" y="645483"/>
              <a:ext cx="499731" cy="499731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3C11562-FA76-4B1E-8F45-ECDE5DC9D5D7}"/>
                </a:ext>
              </a:extLst>
            </p:cNvPr>
            <p:cNvSpPr txBox="1"/>
            <p:nvPr/>
          </p:nvSpPr>
          <p:spPr>
            <a:xfrm>
              <a:off x="357755" y="705350"/>
              <a:ext cx="28708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2F94D51-747F-4C37-B6D2-6A19C4868EEA}"/>
              </a:ext>
            </a:extLst>
          </p:cNvPr>
          <p:cNvGrpSpPr/>
          <p:nvPr/>
        </p:nvGrpSpPr>
        <p:grpSpPr>
          <a:xfrm>
            <a:off x="8098671" y="635924"/>
            <a:ext cx="499731" cy="499731"/>
            <a:chOff x="8098671" y="635924"/>
            <a:chExt cx="499731" cy="499731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5795F131-112A-4D0A-8DE7-E8C9FCEA5A1D}"/>
                </a:ext>
              </a:extLst>
            </p:cNvPr>
            <p:cNvSpPr/>
            <p:nvPr/>
          </p:nvSpPr>
          <p:spPr>
            <a:xfrm>
              <a:off x="8098671" y="635924"/>
              <a:ext cx="499731" cy="499731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754A47F-ECC9-4527-90A4-AF2B80891071}"/>
                </a:ext>
              </a:extLst>
            </p:cNvPr>
            <p:cNvSpPr txBox="1"/>
            <p:nvPr/>
          </p:nvSpPr>
          <p:spPr>
            <a:xfrm>
              <a:off x="8204997" y="679594"/>
              <a:ext cx="28708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3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356A00A-BEAE-4D8E-814F-D5FA1F1FF49D}"/>
              </a:ext>
            </a:extLst>
          </p:cNvPr>
          <p:cNvGrpSpPr/>
          <p:nvPr/>
        </p:nvGrpSpPr>
        <p:grpSpPr>
          <a:xfrm>
            <a:off x="4253230" y="725227"/>
            <a:ext cx="499731" cy="499731"/>
            <a:chOff x="4253230" y="725227"/>
            <a:chExt cx="499731" cy="499731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D7964D18-9DC7-455B-AA04-583E70B4492B}"/>
                </a:ext>
              </a:extLst>
            </p:cNvPr>
            <p:cNvSpPr/>
            <p:nvPr/>
          </p:nvSpPr>
          <p:spPr>
            <a:xfrm>
              <a:off x="4253230" y="725227"/>
              <a:ext cx="499731" cy="499731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32FC53F-A7FF-42C4-9F8A-344730CA5814}"/>
                </a:ext>
              </a:extLst>
            </p:cNvPr>
            <p:cNvSpPr txBox="1"/>
            <p:nvPr/>
          </p:nvSpPr>
          <p:spPr>
            <a:xfrm>
              <a:off x="4359555" y="775037"/>
              <a:ext cx="28708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5280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图片 5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641704">
            <a:off x="74806" y="4287698"/>
            <a:ext cx="3602409" cy="2919965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BCE6A3C4-6CF8-4612-B633-AEAB4EC9DA03}"/>
              </a:ext>
            </a:extLst>
          </p:cNvPr>
          <p:cNvGrpSpPr/>
          <p:nvPr/>
        </p:nvGrpSpPr>
        <p:grpSpPr>
          <a:xfrm>
            <a:off x="275688" y="602259"/>
            <a:ext cx="3610961" cy="4814614"/>
            <a:chOff x="287079" y="188004"/>
            <a:chExt cx="3610961" cy="4814614"/>
          </a:xfrm>
        </p:grpSpPr>
        <p:pic>
          <p:nvPicPr>
            <p:cNvPr id="9" name="Picture 8" descr="A picture containing flower, plant, colorful&#10;&#10;Description automatically generated">
              <a:extLst>
                <a:ext uri="{FF2B5EF4-FFF2-40B4-BE49-F238E27FC236}">
                  <a16:creationId xmlns:a16="http://schemas.microsoft.com/office/drawing/2014/main" id="{A75FE2C6-4E58-47DE-B889-99222D14FEC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079" y="188004"/>
              <a:ext cx="3610961" cy="481461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02F55F73-896A-4700-B19B-58CDC2D3D770}"/>
                </a:ext>
              </a:extLst>
            </p:cNvPr>
            <p:cNvSpPr/>
            <p:nvPr/>
          </p:nvSpPr>
          <p:spPr>
            <a:xfrm>
              <a:off x="353212" y="297712"/>
              <a:ext cx="616689" cy="616689"/>
            </a:xfrm>
            <a:prstGeom prst="ellipse">
              <a:avLst/>
            </a:prstGeom>
            <a:solidFill>
              <a:srgbClr val="FBF1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5E18C7C-BE90-4BBD-807E-E16E69A7C44B}"/>
                </a:ext>
              </a:extLst>
            </p:cNvPr>
            <p:cNvSpPr txBox="1"/>
            <p:nvPr/>
          </p:nvSpPr>
          <p:spPr>
            <a:xfrm>
              <a:off x="465420" y="382772"/>
              <a:ext cx="47017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7B049A6D-B3A6-44E0-A13D-08175AD12C3C}"/>
              </a:ext>
            </a:extLst>
          </p:cNvPr>
          <p:cNvGrpSpPr/>
          <p:nvPr/>
        </p:nvGrpSpPr>
        <p:grpSpPr>
          <a:xfrm>
            <a:off x="9001346" y="3429000"/>
            <a:ext cx="2286000" cy="3048000"/>
            <a:chOff x="9001346" y="3429000"/>
            <a:chExt cx="2286000" cy="3048000"/>
          </a:xfrm>
        </p:grpSpPr>
        <p:pic>
          <p:nvPicPr>
            <p:cNvPr id="20" name="Picture 19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3F90B35E-6B6D-45A8-BBE6-99E07866724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01346" y="3429000"/>
              <a:ext cx="2286000" cy="30480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6D20C138-CA99-434C-BFA7-DCE30AFE2D4A}"/>
                </a:ext>
              </a:extLst>
            </p:cNvPr>
            <p:cNvSpPr/>
            <p:nvPr/>
          </p:nvSpPr>
          <p:spPr>
            <a:xfrm>
              <a:off x="10662363" y="3429333"/>
              <a:ext cx="616689" cy="616689"/>
            </a:xfrm>
            <a:prstGeom prst="ellipse">
              <a:avLst/>
            </a:prstGeom>
            <a:solidFill>
              <a:srgbClr val="FBF1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C9AE3E6-F3DE-4348-99F8-F6E1467BDBE2}"/>
                </a:ext>
              </a:extLst>
            </p:cNvPr>
            <p:cNvSpPr txBox="1"/>
            <p:nvPr/>
          </p:nvSpPr>
          <p:spPr>
            <a:xfrm>
              <a:off x="10798396" y="3476067"/>
              <a:ext cx="47017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E549972-7310-430C-A92F-49495F5A1B63}"/>
              </a:ext>
            </a:extLst>
          </p:cNvPr>
          <p:cNvGrpSpPr/>
          <p:nvPr/>
        </p:nvGrpSpPr>
        <p:grpSpPr>
          <a:xfrm>
            <a:off x="4179162" y="3548062"/>
            <a:ext cx="4114800" cy="2809875"/>
            <a:chOff x="4179162" y="3548062"/>
            <a:chExt cx="4114800" cy="2809875"/>
          </a:xfrm>
        </p:grpSpPr>
        <p:pic>
          <p:nvPicPr>
            <p:cNvPr id="18" name="Picture 17" descr="A picture containing text, fabric&#10;&#10;Description automatically generated">
              <a:extLst>
                <a:ext uri="{FF2B5EF4-FFF2-40B4-BE49-F238E27FC236}">
                  <a16:creationId xmlns:a16="http://schemas.microsoft.com/office/drawing/2014/main" id="{D94A37C5-067F-421F-ABEB-D2FA27BB08C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79162" y="3548062"/>
              <a:ext cx="4114800" cy="28098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908E44DE-0611-47D0-AB4B-C03128006CDA}"/>
                </a:ext>
              </a:extLst>
            </p:cNvPr>
            <p:cNvSpPr/>
            <p:nvPr/>
          </p:nvSpPr>
          <p:spPr>
            <a:xfrm>
              <a:off x="7637624" y="3594137"/>
              <a:ext cx="616689" cy="616689"/>
            </a:xfrm>
            <a:prstGeom prst="ellipse">
              <a:avLst/>
            </a:prstGeom>
            <a:solidFill>
              <a:srgbClr val="FBF1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FE0556E-BA42-471C-AC5A-619B954B3A66}"/>
                </a:ext>
              </a:extLst>
            </p:cNvPr>
            <p:cNvSpPr txBox="1"/>
            <p:nvPr/>
          </p:nvSpPr>
          <p:spPr>
            <a:xfrm>
              <a:off x="7710882" y="3640871"/>
              <a:ext cx="47017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4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BCF89D7-78D5-4803-AC19-54251DBFAD69}"/>
              </a:ext>
            </a:extLst>
          </p:cNvPr>
          <p:cNvGrpSpPr/>
          <p:nvPr/>
        </p:nvGrpSpPr>
        <p:grpSpPr>
          <a:xfrm>
            <a:off x="7513258" y="198312"/>
            <a:ext cx="4114800" cy="2914650"/>
            <a:chOff x="7513258" y="198312"/>
            <a:chExt cx="4114800" cy="2914650"/>
          </a:xfrm>
        </p:grpSpPr>
        <p:pic>
          <p:nvPicPr>
            <p:cNvPr id="7" name="Picture 6" descr="A picture containing bedclothes&#10;&#10;Description automatically generated">
              <a:extLst>
                <a:ext uri="{FF2B5EF4-FFF2-40B4-BE49-F238E27FC236}">
                  <a16:creationId xmlns:a16="http://schemas.microsoft.com/office/drawing/2014/main" id="{B43C0447-561C-4C98-A12C-75834BE203E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13258" y="198312"/>
              <a:ext cx="4114800" cy="291465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23067390-D6DE-4939-AB19-D21637F16499}"/>
                </a:ext>
              </a:extLst>
            </p:cNvPr>
            <p:cNvSpPr/>
            <p:nvPr/>
          </p:nvSpPr>
          <p:spPr>
            <a:xfrm>
              <a:off x="7645942" y="198312"/>
              <a:ext cx="616689" cy="616689"/>
            </a:xfrm>
            <a:prstGeom prst="ellipse">
              <a:avLst/>
            </a:prstGeom>
            <a:solidFill>
              <a:srgbClr val="FBF1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4E84B031-3AA4-4091-BA2F-E9B51A8830F3}"/>
                </a:ext>
              </a:extLst>
            </p:cNvPr>
            <p:cNvSpPr txBox="1"/>
            <p:nvPr/>
          </p:nvSpPr>
          <p:spPr>
            <a:xfrm>
              <a:off x="7774567" y="245046"/>
              <a:ext cx="47017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3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ACC6BC4-138F-4320-AB85-538AAC7DFC5A}"/>
              </a:ext>
            </a:extLst>
          </p:cNvPr>
          <p:cNvGrpSpPr/>
          <p:nvPr/>
        </p:nvGrpSpPr>
        <p:grpSpPr>
          <a:xfrm>
            <a:off x="4252411" y="188004"/>
            <a:ext cx="2906476" cy="2918637"/>
            <a:chOff x="4252411" y="188004"/>
            <a:chExt cx="2906476" cy="2918637"/>
          </a:xfrm>
        </p:grpSpPr>
        <p:pic>
          <p:nvPicPr>
            <p:cNvPr id="5" name="Picture 4" descr="Map&#10;&#10;Description automatically generated">
              <a:extLst>
                <a:ext uri="{FF2B5EF4-FFF2-40B4-BE49-F238E27FC236}">
                  <a16:creationId xmlns:a16="http://schemas.microsoft.com/office/drawing/2014/main" id="{E06E1602-AFE8-4885-ACFC-5A429BCDC72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52411" y="188004"/>
              <a:ext cx="2906476" cy="291863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05CC4F97-AF1C-4284-9A89-1A84219E6474}"/>
                </a:ext>
              </a:extLst>
            </p:cNvPr>
            <p:cNvSpPr/>
            <p:nvPr/>
          </p:nvSpPr>
          <p:spPr>
            <a:xfrm>
              <a:off x="6507888" y="191718"/>
              <a:ext cx="616689" cy="616689"/>
            </a:xfrm>
            <a:prstGeom prst="ellipse">
              <a:avLst/>
            </a:prstGeom>
            <a:solidFill>
              <a:srgbClr val="FBF1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6547DDF-1C77-4EA0-A8A1-E0D053E73011}"/>
                </a:ext>
              </a:extLst>
            </p:cNvPr>
            <p:cNvSpPr txBox="1"/>
            <p:nvPr/>
          </p:nvSpPr>
          <p:spPr>
            <a:xfrm>
              <a:off x="6613501" y="245046"/>
              <a:ext cx="47017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67954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90300666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5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6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7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8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1912</TotalTime>
  <Words>1319</Words>
  <Application>Microsoft Office PowerPoint</Application>
  <PresentationFormat>Widescreen</PresentationFormat>
  <Paragraphs>80</Paragraphs>
  <Slides>19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微软雅黑</vt:lpstr>
      <vt:lpstr>.VnMystical</vt:lpstr>
      <vt:lpstr>Arial</vt:lpstr>
      <vt:lpstr>Calibri</vt:lpstr>
      <vt:lpstr>Calibri Light</vt:lpstr>
      <vt:lpstr>Times New Roman</vt:lpstr>
      <vt:lpstr>UTM Ambrose</vt:lpstr>
      <vt:lpstr>Office Theme</vt:lpstr>
      <vt:lpstr>第一PPT，www.1ppt.com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dinhthuyha1982@gmail.com</dc:creator>
  <cp:lastModifiedBy>Admin</cp:lastModifiedBy>
  <cp:revision>27</cp:revision>
  <dcterms:created xsi:type="dcterms:W3CDTF">2021-11-25T09:04:45Z</dcterms:created>
  <dcterms:modified xsi:type="dcterms:W3CDTF">2022-12-12T13:15:29Z</dcterms:modified>
</cp:coreProperties>
</file>